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70" r:id="rId4"/>
    <p:sldId id="299" r:id="rId5"/>
    <p:sldId id="265" r:id="rId6"/>
    <p:sldId id="309" r:id="rId7"/>
    <p:sldId id="264" r:id="rId8"/>
    <p:sldId id="308" r:id="rId9"/>
    <p:sldId id="259" r:id="rId10"/>
    <p:sldId id="296" r:id="rId11"/>
    <p:sldId id="300" r:id="rId12"/>
    <p:sldId id="304" r:id="rId13"/>
    <p:sldId id="287" r:id="rId14"/>
    <p:sldId id="311" r:id="rId15"/>
    <p:sldId id="451" r:id="rId16"/>
    <p:sldId id="446" r:id="rId17"/>
    <p:sldId id="449" r:id="rId18"/>
    <p:sldId id="312" r:id="rId19"/>
    <p:sldId id="447" r:id="rId20"/>
    <p:sldId id="450" r:id="rId21"/>
    <p:sldId id="316" r:id="rId22"/>
    <p:sldId id="317" r:id="rId23"/>
    <p:sldId id="448" r:id="rId24"/>
    <p:sldId id="310" r:id="rId25"/>
    <p:sldId id="27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575"/>
    <a:srgbClr val="0045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97" autoAdjust="0"/>
    <p:restoredTop sz="94660"/>
  </p:normalViewPr>
  <p:slideViewPr>
    <p:cSldViewPr snapToGrid="0">
      <p:cViewPr varScale="1">
        <p:scale>
          <a:sx n="75" d="100"/>
          <a:sy n="75" d="100"/>
        </p:scale>
        <p:origin x="58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64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825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543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931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340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46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130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92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496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35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5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680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4A4B9-DFBF-4839-92E3-756C36A017C8}" type="datetimeFigureOut">
              <a:rPr lang="en-US" smtClean="0"/>
              <a:t>12/16/2020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A73D7-128D-420B-B9B2-435AD8890DC1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03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.jpe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sv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32.svg"/><Relationship Id="rId7" Type="http://schemas.openxmlformats.org/officeDocument/2006/relationships/image" Target="../media/image3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37.pn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 descr="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276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"/>
          <a:stretch/>
        </p:blipFill>
        <p:spPr>
          <a:xfrm>
            <a:off x="-1" y="432816"/>
            <a:ext cx="5168350" cy="6425184"/>
          </a:xfrm>
          <a:prstGeom prst="rect">
            <a:avLst/>
          </a:prstGeom>
        </p:spPr>
      </p:pic>
      <p:pic>
        <p:nvPicPr>
          <p:cNvPr id="6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785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5" t="1" r="11474" b="36935"/>
          <a:stretch/>
        </p:blipFill>
        <p:spPr>
          <a:xfrm>
            <a:off x="0" y="480485"/>
            <a:ext cx="5953760" cy="6367356"/>
          </a:xfrm>
          <a:prstGeom prst="rect">
            <a:avLst/>
          </a:prstGeom>
        </p:spPr>
      </p:pic>
      <p:pic>
        <p:nvPicPr>
          <p:cNvPr id="5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515" y="1393277"/>
            <a:ext cx="2548485" cy="1708015"/>
          </a:xfrm>
          <a:prstGeom prst="rect">
            <a:avLst/>
          </a:prstGeom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6329680" y="6079754"/>
            <a:ext cx="5131770" cy="887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44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44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44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Subtítulo 2"/>
          <p:cNvSpPr txBox="1">
            <a:spLocks/>
          </p:cNvSpPr>
          <p:nvPr/>
        </p:nvSpPr>
        <p:spPr>
          <a:xfrm>
            <a:off x="6085840" y="666012"/>
            <a:ext cx="5974080" cy="9689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Conscientes de que el mundo no será igual después de la pandemia </a:t>
            </a:r>
          </a:p>
        </p:txBody>
      </p:sp>
      <p:sp>
        <p:nvSpPr>
          <p:cNvPr id="12" name="Subtítulo 2"/>
          <p:cNvSpPr txBox="1">
            <a:spLocks/>
          </p:cNvSpPr>
          <p:nvPr/>
        </p:nvSpPr>
        <p:spPr>
          <a:xfrm>
            <a:off x="6085840" y="3244462"/>
            <a:ext cx="5974080" cy="24654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O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 manejo de la emergencia nos permite reafirmar algunos de los ideales y los </a:t>
            </a:r>
            <a:r>
              <a:rPr lang="es-CO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SUEÑOS</a:t>
            </a:r>
            <a:r>
              <a:rPr lang="es-CO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 nuestro proyecto de ciudad, por ello exaltamos los valores de la </a:t>
            </a:r>
            <a:r>
              <a:rPr lang="es-CO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RESILIENCIA</a:t>
            </a:r>
            <a:r>
              <a:rPr lang="es-CO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y la </a:t>
            </a:r>
            <a:r>
              <a:rPr lang="es-CO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SOLIDARIDAD </a:t>
            </a:r>
            <a:r>
              <a:rPr lang="es-CO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como fundamentales para la transformación del municipio.</a:t>
            </a:r>
          </a:p>
        </p:txBody>
      </p:sp>
    </p:spTree>
    <p:extLst>
      <p:ext uri="{BB962C8B-B14F-4D97-AF65-F5344CB8AC3E}">
        <p14:creationId xmlns:p14="http://schemas.microsoft.com/office/powerpoint/2010/main" val="4092754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80484"/>
            <a:ext cx="10070758" cy="5720191"/>
          </a:xfrm>
          <a:prstGeom prst="rect">
            <a:avLst/>
          </a:prstGeom>
        </p:spPr>
      </p:pic>
      <p:pic>
        <p:nvPicPr>
          <p:cNvPr id="5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ubtítulo 2"/>
          <p:cNvSpPr txBox="1">
            <a:spLocks/>
          </p:cNvSpPr>
          <p:nvPr/>
        </p:nvSpPr>
        <p:spPr>
          <a:xfrm>
            <a:off x="-1382556" y="6465834"/>
            <a:ext cx="9476232" cy="4534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Antiguos Talleres del Ferrocarril – Futuro PAO Parque de Artes y Oficios</a:t>
            </a:r>
          </a:p>
          <a:p>
            <a:pPr algn="r"/>
            <a:endParaRPr lang="es-CO" sz="20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002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3" t="27205" r="51542" b="51383"/>
          <a:stretch/>
        </p:blipFill>
        <p:spPr>
          <a:xfrm>
            <a:off x="5811521" y="2529840"/>
            <a:ext cx="4795520" cy="345663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99364" cy="6858000"/>
          </a:xfrm>
          <a:prstGeom prst="rect">
            <a:avLst/>
          </a:prstGeom>
        </p:spPr>
      </p:pic>
      <p:pic>
        <p:nvPicPr>
          <p:cNvPr id="6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Subtítulo 2"/>
          <p:cNvSpPr txBox="1">
            <a:spLocks/>
          </p:cNvSpPr>
          <p:nvPr/>
        </p:nvSpPr>
        <p:spPr>
          <a:xfrm>
            <a:off x="5811521" y="716308"/>
            <a:ext cx="4317999" cy="181353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s-CO" sz="3200" b="1" dirty="0"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COMPONENTES DEL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s-CO" sz="3200" b="1" dirty="0"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PACTO 2 Y SU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s-CO" sz="3200" b="1" dirty="0"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ARTICULACIÓN CON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s-CO" sz="3200" b="1" dirty="0"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LOS ODS</a:t>
            </a:r>
            <a:endParaRPr lang="en-US" sz="3200" b="1" dirty="0"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464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99364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5560196" y="1387521"/>
            <a:ext cx="663180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 Casa del maestro atenea adquirida y operando.</a:t>
            </a:r>
          </a:p>
          <a:p>
            <a:pPr algn="just"/>
            <a:endParaRPr lang="es-CO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 Gestión para la construcción de dos mega-colegios.</a:t>
            </a:r>
          </a:p>
          <a:p>
            <a:pPr algn="just"/>
            <a:endParaRPr lang="es-CO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 Galileo (becas de educación superior).</a:t>
            </a:r>
          </a:p>
          <a:p>
            <a:pPr algn="just"/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 Bello educativo 4.0.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endParaRPr lang="es-CO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sz="24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- PAO Artes y oficios.</a:t>
            </a:r>
          </a:p>
          <a:p>
            <a:pPr algn="just"/>
            <a:endParaRPr lang="es-CO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 Estrategias de virtualidad para la promoción de la  	      	 actividad física.</a:t>
            </a:r>
          </a:p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</a:t>
            </a:r>
          </a:p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 Gestión para la construcción del instituto del deporte.</a:t>
            </a:r>
          </a:p>
          <a:p>
            <a:pPr algn="just"/>
            <a:endParaRPr lang="es-CO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 Semilleros culturales y artísticos implementados.</a:t>
            </a:r>
          </a:p>
          <a:p>
            <a:pPr algn="just"/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  </a:t>
            </a:r>
            <a:endParaRPr lang="en-US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Subtítulo 2"/>
          <p:cNvSpPr txBox="1">
            <a:spLocks/>
          </p:cNvSpPr>
          <p:nvPr/>
        </p:nvSpPr>
        <p:spPr>
          <a:xfrm>
            <a:off x="2903706" y="634933"/>
            <a:ext cx="8946506" cy="1116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Productos destacados por Pacto</a:t>
            </a:r>
            <a:endParaRPr lang="en-US" sz="3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384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99364" cy="6858000"/>
          </a:xfrm>
          <a:prstGeom prst="rect">
            <a:avLst/>
          </a:prstGeom>
        </p:spPr>
      </p:pic>
      <p:pic>
        <p:nvPicPr>
          <p:cNvPr id="5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9" t="41902" r="53121" b="24846"/>
          <a:stretch/>
        </p:blipFill>
        <p:spPr>
          <a:xfrm>
            <a:off x="5892799" y="2834640"/>
            <a:ext cx="3954187" cy="2733040"/>
          </a:xfrm>
          <a:prstGeom prst="rect">
            <a:avLst/>
          </a:prstGeom>
        </p:spPr>
      </p:pic>
      <p:sp>
        <p:nvSpPr>
          <p:cNvPr id="9" name="Subtítulo 2"/>
          <p:cNvSpPr txBox="1">
            <a:spLocks/>
          </p:cNvSpPr>
          <p:nvPr/>
        </p:nvSpPr>
        <p:spPr>
          <a:xfrm>
            <a:off x="5811521" y="716308"/>
            <a:ext cx="4317999" cy="181353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s-CO" sz="3200" b="1" dirty="0"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COMPONENTES DEL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s-CO" sz="3200" b="1" dirty="0"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PACTO 3 Y SU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s-CO" sz="3200" b="1" dirty="0"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ARTICULACIÓN CON</a:t>
            </a:r>
          </a:p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es-CO" sz="3200" b="1" dirty="0"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LOS ODS</a:t>
            </a:r>
            <a:endParaRPr lang="en-US" sz="3200" b="1" dirty="0"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135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6300"/>
                    </a14:imgEffect>
                    <a14:imgEffect>
                      <a14:saturation sat="28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99364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5619257" y="1422473"/>
            <a:ext cx="613966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24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INFRAESTRUCTURA </a:t>
            </a:r>
          </a:p>
          <a:p>
            <a:pPr algn="just"/>
            <a:endParaRPr lang="es-CO" dirty="0">
              <a:latin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</a:rPr>
              <a:t>- Bulevar ciclo caminable </a:t>
            </a:r>
          </a:p>
          <a:p>
            <a:pPr algn="just"/>
            <a:endParaRPr lang="es-CO" dirty="0">
              <a:latin typeface="Open Sans" panose="020B0606030504020204" pitchFamily="34" charset="0"/>
            </a:endParaRPr>
          </a:p>
          <a:p>
            <a:pPr algn="just"/>
            <a:r>
              <a:rPr lang="es-CO" sz="24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- PAO artes y oficios </a:t>
            </a:r>
          </a:p>
          <a:p>
            <a:pPr algn="just"/>
            <a:endParaRPr lang="es-CO" sz="2400" b="1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</a:rPr>
              <a:t>- CAM nueva sede administrativa </a:t>
            </a:r>
          </a:p>
          <a:p>
            <a:pPr algn="just"/>
            <a:endParaRPr lang="es-CO" dirty="0">
              <a:latin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</a:rPr>
              <a:t>- Plaza de mercado.</a:t>
            </a:r>
          </a:p>
          <a:p>
            <a:pPr algn="just"/>
            <a:endParaRPr lang="en-US" dirty="0">
              <a:latin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</a:rPr>
              <a:t>- Estrategia de Humanización del servicio público.</a:t>
            </a:r>
          </a:p>
          <a:p>
            <a:pPr algn="just"/>
            <a:endParaRPr lang="es-CO" dirty="0">
              <a:latin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</a:rPr>
              <a:t>- Fortalecimiento de ingresos.</a:t>
            </a:r>
          </a:p>
          <a:p>
            <a:pPr algn="just"/>
            <a:endParaRPr lang="es-CO" dirty="0">
              <a:latin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</a:rPr>
              <a:t>- Actualización POT.</a:t>
            </a:r>
          </a:p>
          <a:p>
            <a:pPr algn="just"/>
            <a:endParaRPr lang="es-CO" dirty="0">
              <a:latin typeface="Open Sans" panose="020B0606030504020204" pitchFamily="34" charset="0"/>
            </a:endParaRPr>
          </a:p>
          <a:p>
            <a:pPr algn="just"/>
            <a:r>
              <a:rPr lang="es-CO" dirty="0">
                <a:latin typeface="Open Sans" panose="020B0606030504020204" pitchFamily="34" charset="0"/>
              </a:rPr>
              <a:t>- Estudió técnico para la restructuración administrativa. </a:t>
            </a:r>
            <a:endParaRPr lang="en-US" dirty="0">
              <a:latin typeface="Open Sans" panose="020B0606030504020204" pitchFamily="34" charset="0"/>
            </a:endParaRPr>
          </a:p>
        </p:txBody>
      </p:sp>
      <p:sp>
        <p:nvSpPr>
          <p:cNvPr id="15" name="Subtítulo 2"/>
          <p:cNvSpPr txBox="1">
            <a:spLocks/>
          </p:cNvSpPr>
          <p:nvPr/>
        </p:nvSpPr>
        <p:spPr>
          <a:xfrm>
            <a:off x="2934598" y="634933"/>
            <a:ext cx="8946506" cy="1116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Productos destacados por Pacto</a:t>
            </a:r>
            <a:endParaRPr lang="en-US" sz="32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43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" y="5047488"/>
            <a:ext cx="4606283" cy="1810512"/>
          </a:xfrm>
          <a:prstGeom prst="rect">
            <a:avLst/>
          </a:prstGeom>
          <a:solidFill>
            <a:srgbClr val="0045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ángulo 4"/>
          <p:cNvSpPr/>
          <p:nvPr/>
        </p:nvSpPr>
        <p:spPr>
          <a:xfrm>
            <a:off x="1" y="-1"/>
            <a:ext cx="4606283" cy="1995107"/>
          </a:xfrm>
          <a:prstGeom prst="rect">
            <a:avLst/>
          </a:prstGeom>
          <a:solidFill>
            <a:srgbClr val="0045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363583" y="708927"/>
            <a:ext cx="7397578" cy="887584"/>
          </a:xfrm>
        </p:spPr>
        <p:txBody>
          <a:bodyPr>
            <a:normAutofit/>
          </a:bodyPr>
          <a:lstStyle/>
          <a:p>
            <a:pPr algn="r"/>
            <a:r>
              <a:rPr lang="es-CO" sz="44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Cambio de paradigma</a:t>
            </a:r>
            <a:endParaRPr lang="en-US" sz="44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3968496" y="1903666"/>
            <a:ext cx="7792665" cy="43508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Consideración de la Agenda Urbana Global</a:t>
            </a:r>
          </a:p>
          <a:p>
            <a:pPr algn="r"/>
            <a:r>
              <a:rPr lang="es-CO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Recuperación de confianza en lo público</a:t>
            </a:r>
          </a:p>
          <a:p>
            <a:pPr algn="r"/>
            <a:r>
              <a:rPr lang="es-CO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Determinación por acortar la brecha social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s-CO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Presencia institucional en el territorio</a:t>
            </a:r>
          </a:p>
          <a:p>
            <a:pPr algn="r"/>
            <a:r>
              <a:rPr lang="es-CO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Proyecto de largo aliento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s-CO" sz="20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Una apuesta por la </a:t>
            </a:r>
            <a:r>
              <a:rPr lang="es-CO" sz="2000" b="1" dirty="0" err="1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Glocalidad</a:t>
            </a:r>
            <a:endParaRPr lang="es-CO" sz="2000" b="1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es-CO" sz="20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 educación y la cultura como elemento estructural</a:t>
            </a:r>
          </a:p>
          <a:p>
            <a:pPr algn="r"/>
            <a:r>
              <a:rPr lang="es-CO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Giro de énfasis entre fondo y forma - Calidad Vs Cantidad</a:t>
            </a:r>
          </a:p>
          <a:p>
            <a:pPr algn="r"/>
            <a:r>
              <a:rPr lang="es-CO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Apropiación de la tecnología a favor del proyecto Urbano</a:t>
            </a:r>
          </a:p>
          <a:p>
            <a:pPr algn="r"/>
            <a:r>
              <a:rPr lang="es-CO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Dimensión humana del funcionario público</a:t>
            </a:r>
          </a:p>
          <a:p>
            <a:pPr algn="r"/>
            <a:endParaRPr lang="es-CO" sz="20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1" t="14385" r="10683"/>
          <a:stretch/>
        </p:blipFill>
        <p:spPr>
          <a:xfrm>
            <a:off x="0" y="1679832"/>
            <a:ext cx="4606284" cy="3971160"/>
          </a:xfrm>
          <a:prstGeom prst="rect">
            <a:avLst/>
          </a:prstGeom>
        </p:spPr>
      </p:pic>
      <p:pic>
        <p:nvPicPr>
          <p:cNvPr id="7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565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Subtítulo 2"/>
          <p:cNvSpPr txBox="1">
            <a:spLocks/>
          </p:cNvSpPr>
          <p:nvPr/>
        </p:nvSpPr>
        <p:spPr>
          <a:xfrm>
            <a:off x="7640319" y="708927"/>
            <a:ext cx="4120841" cy="4899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800" b="1">
                <a:solidFill>
                  <a:schemeClr val="bg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Cambio de paradigma</a:t>
            </a:r>
            <a:endParaRPr lang="en-US" sz="2800" b="1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Subtítulo 2"/>
          <p:cNvSpPr txBox="1">
            <a:spLocks/>
          </p:cNvSpPr>
          <p:nvPr/>
        </p:nvSpPr>
        <p:spPr>
          <a:xfrm>
            <a:off x="5074508" y="1198880"/>
            <a:ext cx="6686652" cy="2922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Consideración de la agenda Urbana Global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7" t="41488" r="16891" b="4475"/>
          <a:stretch/>
        </p:blipFill>
        <p:spPr>
          <a:xfrm>
            <a:off x="2089595" y="1804087"/>
            <a:ext cx="9671565" cy="442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426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6" b="18516"/>
          <a:stretch/>
        </p:blipFill>
        <p:spPr>
          <a:xfrm>
            <a:off x="1" y="1845275"/>
            <a:ext cx="10857469" cy="3847071"/>
          </a:xfrm>
          <a:prstGeom prst="rect">
            <a:avLst/>
          </a:prstGeom>
        </p:spPr>
      </p:pic>
      <p:pic>
        <p:nvPicPr>
          <p:cNvPr id="5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ubtítulo 2"/>
          <p:cNvSpPr txBox="1">
            <a:spLocks/>
          </p:cNvSpPr>
          <p:nvPr/>
        </p:nvSpPr>
        <p:spPr>
          <a:xfrm>
            <a:off x="7640319" y="708927"/>
            <a:ext cx="4120841" cy="4899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800" b="1">
                <a:solidFill>
                  <a:schemeClr val="bg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Cambio de paradigma</a:t>
            </a:r>
            <a:endParaRPr lang="en-US" sz="2800" b="1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403654" y="1198880"/>
            <a:ext cx="11357506" cy="2922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Una apuesta por la </a:t>
            </a:r>
            <a:r>
              <a:rPr lang="es-CO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Glocalidad</a:t>
            </a:r>
            <a:r>
              <a:rPr lang="es-CO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como estrategia de desarrollo económico</a:t>
            </a:r>
            <a:endParaRPr lang="en-US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297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Imagen 2" descr="01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24" r="12889" b="44147"/>
          <a:stretch>
            <a:fillRect/>
          </a:stretch>
        </p:blipFill>
        <p:spPr bwMode="auto">
          <a:xfrm>
            <a:off x="16933" y="5283455"/>
            <a:ext cx="10132484" cy="836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Imagen 3" descr="01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47"/>
          <a:stretch>
            <a:fillRect/>
          </a:stretch>
        </p:blipFill>
        <p:spPr bwMode="auto">
          <a:xfrm>
            <a:off x="16933" y="2341288"/>
            <a:ext cx="12192000" cy="294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3" y="1"/>
            <a:ext cx="12175067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ubtítulo 2"/>
          <p:cNvSpPr txBox="1">
            <a:spLocks/>
          </p:cNvSpPr>
          <p:nvPr/>
        </p:nvSpPr>
        <p:spPr>
          <a:xfrm>
            <a:off x="7640319" y="708927"/>
            <a:ext cx="4120841" cy="4899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800" b="1">
                <a:solidFill>
                  <a:schemeClr val="bg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Cambio de paradigma</a:t>
            </a:r>
            <a:endParaRPr lang="en-US" sz="2800" b="1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Subtítulo 2"/>
          <p:cNvSpPr txBox="1">
            <a:spLocks/>
          </p:cNvSpPr>
          <p:nvPr/>
        </p:nvSpPr>
        <p:spPr>
          <a:xfrm>
            <a:off x="403654" y="1198880"/>
            <a:ext cx="11357506" cy="2922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 educación y la cultura como columna vertebral del desarrollo</a:t>
            </a:r>
            <a:endParaRPr lang="en-US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8027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485"/>
            <a:ext cx="12192000" cy="6682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CuadroTexto 2"/>
          <p:cNvSpPr txBox="1">
            <a:spLocks noChangeArrowheads="1"/>
          </p:cNvSpPr>
          <p:nvPr/>
        </p:nvSpPr>
        <p:spPr bwMode="auto">
          <a:xfrm>
            <a:off x="5020733" y="3348567"/>
            <a:ext cx="7171267" cy="1097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s-CO" altLang="en-US" sz="2133" b="1">
                <a:solidFill>
                  <a:srgbClr val="FFFF66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3 Grandes retos territoriales</a:t>
            </a:r>
          </a:p>
          <a:p>
            <a:pPr algn="r"/>
            <a:r>
              <a:rPr lang="es-CO" altLang="en-US" sz="1467" b="1">
                <a:solidFill>
                  <a:srgbClr val="FFFF66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- Consolidación del corredor especializado del río</a:t>
            </a:r>
          </a:p>
          <a:p>
            <a:pPr algn="r"/>
            <a:r>
              <a:rPr lang="es-CO" altLang="en-US" sz="1467" b="1">
                <a:solidFill>
                  <a:srgbClr val="FFFF66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- Manejo estructural de la Ladera equipamientos y borde</a:t>
            </a:r>
          </a:p>
          <a:p>
            <a:pPr algn="r"/>
            <a:r>
              <a:rPr lang="es-CO" altLang="en-US" sz="1467" b="1">
                <a:solidFill>
                  <a:srgbClr val="FFFF66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- Integración del proyecto rural  </a:t>
            </a:r>
            <a:endParaRPr lang="en-US" altLang="en-US" sz="1467" b="1">
              <a:solidFill>
                <a:srgbClr val="FFFF66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Forma libre 5"/>
          <p:cNvSpPr/>
          <p:nvPr/>
        </p:nvSpPr>
        <p:spPr>
          <a:xfrm>
            <a:off x="5314952" y="5556251"/>
            <a:ext cx="3397249" cy="1657349"/>
          </a:xfrm>
          <a:custGeom>
            <a:avLst/>
            <a:gdLst>
              <a:gd name="connsiteX0" fmla="*/ 372 w 2548500"/>
              <a:gd name="connsiteY0" fmla="*/ 380486 h 1242840"/>
              <a:gd name="connsiteX1" fmla="*/ 164964 w 2548500"/>
              <a:gd name="connsiteY1" fmla="*/ 386582 h 1242840"/>
              <a:gd name="connsiteX2" fmla="*/ 232020 w 2548500"/>
              <a:gd name="connsiteY2" fmla="*/ 398774 h 1242840"/>
              <a:gd name="connsiteX3" fmla="*/ 256404 w 2548500"/>
              <a:gd name="connsiteY3" fmla="*/ 429254 h 1242840"/>
              <a:gd name="connsiteX4" fmla="*/ 262500 w 2548500"/>
              <a:gd name="connsiteY4" fmla="*/ 447542 h 1242840"/>
              <a:gd name="connsiteX5" fmla="*/ 274692 w 2548500"/>
              <a:gd name="connsiteY5" fmla="*/ 465830 h 1242840"/>
              <a:gd name="connsiteX6" fmla="*/ 311268 w 2548500"/>
              <a:gd name="connsiteY6" fmla="*/ 490214 h 1242840"/>
              <a:gd name="connsiteX7" fmla="*/ 353940 w 2548500"/>
              <a:gd name="connsiteY7" fmla="*/ 520694 h 1242840"/>
              <a:gd name="connsiteX8" fmla="*/ 378324 w 2548500"/>
              <a:gd name="connsiteY8" fmla="*/ 532886 h 1242840"/>
              <a:gd name="connsiteX9" fmla="*/ 414900 w 2548500"/>
              <a:gd name="connsiteY9" fmla="*/ 551174 h 1242840"/>
              <a:gd name="connsiteX10" fmla="*/ 457572 w 2548500"/>
              <a:gd name="connsiteY10" fmla="*/ 545078 h 1242840"/>
              <a:gd name="connsiteX11" fmla="*/ 475860 w 2548500"/>
              <a:gd name="connsiteY11" fmla="*/ 538982 h 1242840"/>
              <a:gd name="connsiteX12" fmla="*/ 524628 w 2548500"/>
              <a:gd name="connsiteY12" fmla="*/ 545078 h 1242840"/>
              <a:gd name="connsiteX13" fmla="*/ 530724 w 2548500"/>
              <a:gd name="connsiteY13" fmla="*/ 563366 h 1242840"/>
              <a:gd name="connsiteX14" fmla="*/ 518532 w 2548500"/>
              <a:gd name="connsiteY14" fmla="*/ 666998 h 1242840"/>
              <a:gd name="connsiteX15" fmla="*/ 536820 w 2548500"/>
              <a:gd name="connsiteY15" fmla="*/ 679190 h 1242840"/>
              <a:gd name="connsiteX16" fmla="*/ 561204 w 2548500"/>
              <a:gd name="connsiteY16" fmla="*/ 685286 h 1242840"/>
              <a:gd name="connsiteX17" fmla="*/ 579492 w 2548500"/>
              <a:gd name="connsiteY17" fmla="*/ 691382 h 1242840"/>
              <a:gd name="connsiteX18" fmla="*/ 585588 w 2548500"/>
              <a:gd name="connsiteY18" fmla="*/ 727958 h 1242840"/>
              <a:gd name="connsiteX19" fmla="*/ 603876 w 2548500"/>
              <a:gd name="connsiteY19" fmla="*/ 734054 h 1242840"/>
              <a:gd name="connsiteX20" fmla="*/ 628260 w 2548500"/>
              <a:gd name="connsiteY20" fmla="*/ 740150 h 1242840"/>
              <a:gd name="connsiteX21" fmla="*/ 640452 w 2548500"/>
              <a:gd name="connsiteY21" fmla="*/ 764534 h 1242840"/>
              <a:gd name="connsiteX22" fmla="*/ 756276 w 2548500"/>
              <a:gd name="connsiteY22" fmla="*/ 752342 h 1242840"/>
              <a:gd name="connsiteX23" fmla="*/ 792852 w 2548500"/>
              <a:gd name="connsiteY23" fmla="*/ 740150 h 1242840"/>
              <a:gd name="connsiteX24" fmla="*/ 841620 w 2548500"/>
              <a:gd name="connsiteY24" fmla="*/ 746246 h 1242840"/>
              <a:gd name="connsiteX25" fmla="*/ 853812 w 2548500"/>
              <a:gd name="connsiteY25" fmla="*/ 764534 h 1242840"/>
              <a:gd name="connsiteX26" fmla="*/ 872100 w 2548500"/>
              <a:gd name="connsiteY26" fmla="*/ 819398 h 1242840"/>
              <a:gd name="connsiteX27" fmla="*/ 908676 w 2548500"/>
              <a:gd name="connsiteY27" fmla="*/ 831590 h 1242840"/>
              <a:gd name="connsiteX28" fmla="*/ 963540 w 2548500"/>
              <a:gd name="connsiteY28" fmla="*/ 862070 h 1242840"/>
              <a:gd name="connsiteX29" fmla="*/ 975732 w 2548500"/>
              <a:gd name="connsiteY29" fmla="*/ 880358 h 1242840"/>
              <a:gd name="connsiteX30" fmla="*/ 994020 w 2548500"/>
              <a:gd name="connsiteY30" fmla="*/ 892550 h 1242840"/>
              <a:gd name="connsiteX31" fmla="*/ 1000116 w 2548500"/>
              <a:gd name="connsiteY31" fmla="*/ 971798 h 1242840"/>
              <a:gd name="connsiteX32" fmla="*/ 1018404 w 2548500"/>
              <a:gd name="connsiteY32" fmla="*/ 977894 h 1242840"/>
              <a:gd name="connsiteX33" fmla="*/ 1067172 w 2548500"/>
              <a:gd name="connsiteY33" fmla="*/ 983990 h 1242840"/>
              <a:gd name="connsiteX34" fmla="*/ 1085460 w 2548500"/>
              <a:gd name="connsiteY34" fmla="*/ 990086 h 1242840"/>
              <a:gd name="connsiteX35" fmla="*/ 1122036 w 2548500"/>
              <a:gd name="connsiteY35" fmla="*/ 996182 h 1242840"/>
              <a:gd name="connsiteX36" fmla="*/ 1128132 w 2548500"/>
              <a:gd name="connsiteY36" fmla="*/ 1044950 h 1242840"/>
              <a:gd name="connsiteX37" fmla="*/ 1152516 w 2548500"/>
              <a:gd name="connsiteY37" fmla="*/ 1038854 h 1242840"/>
              <a:gd name="connsiteX38" fmla="*/ 1176900 w 2548500"/>
              <a:gd name="connsiteY38" fmla="*/ 1014470 h 1242840"/>
              <a:gd name="connsiteX39" fmla="*/ 1195188 w 2548500"/>
              <a:gd name="connsiteY39" fmla="*/ 1002278 h 1242840"/>
              <a:gd name="connsiteX40" fmla="*/ 1286628 w 2548500"/>
              <a:gd name="connsiteY40" fmla="*/ 1020566 h 1242840"/>
              <a:gd name="connsiteX41" fmla="*/ 1304916 w 2548500"/>
              <a:gd name="connsiteY41" fmla="*/ 1032758 h 1242840"/>
              <a:gd name="connsiteX42" fmla="*/ 1317108 w 2548500"/>
              <a:gd name="connsiteY42" fmla="*/ 1069334 h 1242840"/>
              <a:gd name="connsiteX43" fmla="*/ 1353684 w 2548500"/>
              <a:gd name="connsiteY43" fmla="*/ 1093718 h 1242840"/>
              <a:gd name="connsiteX44" fmla="*/ 1396356 w 2548500"/>
              <a:gd name="connsiteY44" fmla="*/ 1112006 h 1242840"/>
              <a:gd name="connsiteX45" fmla="*/ 1426836 w 2548500"/>
              <a:gd name="connsiteY45" fmla="*/ 1166870 h 1242840"/>
              <a:gd name="connsiteX46" fmla="*/ 1432932 w 2548500"/>
              <a:gd name="connsiteY46" fmla="*/ 1197350 h 1242840"/>
              <a:gd name="connsiteX47" fmla="*/ 1457316 w 2548500"/>
              <a:gd name="connsiteY47" fmla="*/ 1209542 h 1242840"/>
              <a:gd name="connsiteX48" fmla="*/ 1493892 w 2548500"/>
              <a:gd name="connsiteY48" fmla="*/ 1203446 h 1242840"/>
              <a:gd name="connsiteX49" fmla="*/ 1530468 w 2548500"/>
              <a:gd name="connsiteY49" fmla="*/ 1172966 h 1242840"/>
              <a:gd name="connsiteX50" fmla="*/ 1579236 w 2548500"/>
              <a:gd name="connsiteY50" fmla="*/ 1191254 h 1242840"/>
              <a:gd name="connsiteX51" fmla="*/ 1615812 w 2548500"/>
              <a:gd name="connsiteY51" fmla="*/ 1203446 h 1242840"/>
              <a:gd name="connsiteX52" fmla="*/ 1670676 w 2548500"/>
              <a:gd name="connsiteY52" fmla="*/ 1215638 h 1242840"/>
              <a:gd name="connsiteX53" fmla="*/ 1847460 w 2548500"/>
              <a:gd name="connsiteY53" fmla="*/ 1221734 h 1242840"/>
              <a:gd name="connsiteX54" fmla="*/ 2097396 w 2548500"/>
              <a:gd name="connsiteY54" fmla="*/ 1240022 h 1242840"/>
              <a:gd name="connsiteX55" fmla="*/ 2158356 w 2548500"/>
              <a:gd name="connsiteY55" fmla="*/ 1227830 h 1242840"/>
              <a:gd name="connsiteX56" fmla="*/ 2140068 w 2548500"/>
              <a:gd name="connsiteY56" fmla="*/ 1215638 h 1242840"/>
              <a:gd name="connsiteX57" fmla="*/ 2127876 w 2548500"/>
              <a:gd name="connsiteY57" fmla="*/ 1166870 h 1242840"/>
              <a:gd name="connsiteX58" fmla="*/ 2152260 w 2548500"/>
              <a:gd name="connsiteY58" fmla="*/ 1148582 h 1242840"/>
              <a:gd name="connsiteX59" fmla="*/ 2280276 w 2548500"/>
              <a:gd name="connsiteY59" fmla="*/ 1154678 h 1242840"/>
              <a:gd name="connsiteX60" fmla="*/ 2304660 w 2548500"/>
              <a:gd name="connsiteY60" fmla="*/ 1166870 h 1242840"/>
              <a:gd name="connsiteX61" fmla="*/ 2322948 w 2548500"/>
              <a:gd name="connsiteY61" fmla="*/ 1172966 h 1242840"/>
              <a:gd name="connsiteX62" fmla="*/ 2341236 w 2548500"/>
              <a:gd name="connsiteY62" fmla="*/ 1185158 h 1242840"/>
              <a:gd name="connsiteX63" fmla="*/ 2371716 w 2548500"/>
              <a:gd name="connsiteY63" fmla="*/ 1191254 h 1242840"/>
              <a:gd name="connsiteX64" fmla="*/ 2524116 w 2548500"/>
              <a:gd name="connsiteY64" fmla="*/ 1185158 h 1242840"/>
              <a:gd name="connsiteX65" fmla="*/ 2518020 w 2548500"/>
              <a:gd name="connsiteY65" fmla="*/ 1136390 h 1242840"/>
              <a:gd name="connsiteX66" fmla="*/ 2499732 w 2548500"/>
              <a:gd name="connsiteY66" fmla="*/ 1087622 h 1242840"/>
              <a:gd name="connsiteX67" fmla="*/ 2518020 w 2548500"/>
              <a:gd name="connsiteY67" fmla="*/ 1081526 h 1242840"/>
              <a:gd name="connsiteX68" fmla="*/ 2548500 w 2548500"/>
              <a:gd name="connsiteY68" fmla="*/ 1069334 h 1242840"/>
              <a:gd name="connsiteX69" fmla="*/ 2542404 w 2548500"/>
              <a:gd name="connsiteY69" fmla="*/ 1014470 h 1242840"/>
              <a:gd name="connsiteX70" fmla="*/ 2505828 w 2548500"/>
              <a:gd name="connsiteY70" fmla="*/ 990086 h 1242840"/>
              <a:gd name="connsiteX71" fmla="*/ 2414388 w 2548500"/>
              <a:gd name="connsiteY71" fmla="*/ 971798 h 1242840"/>
              <a:gd name="connsiteX72" fmla="*/ 2402196 w 2548500"/>
              <a:gd name="connsiteY72" fmla="*/ 953510 h 1242840"/>
              <a:gd name="connsiteX73" fmla="*/ 2396100 w 2548500"/>
              <a:gd name="connsiteY73" fmla="*/ 892550 h 1242840"/>
              <a:gd name="connsiteX74" fmla="*/ 2359524 w 2548500"/>
              <a:gd name="connsiteY74" fmla="*/ 904742 h 1242840"/>
              <a:gd name="connsiteX75" fmla="*/ 2322948 w 2548500"/>
              <a:gd name="connsiteY75" fmla="*/ 923030 h 1242840"/>
              <a:gd name="connsiteX76" fmla="*/ 2298564 w 2548500"/>
              <a:gd name="connsiteY76" fmla="*/ 916934 h 1242840"/>
              <a:gd name="connsiteX77" fmla="*/ 2304660 w 2548500"/>
              <a:gd name="connsiteY77" fmla="*/ 886454 h 1242840"/>
              <a:gd name="connsiteX78" fmla="*/ 2310756 w 2548500"/>
              <a:gd name="connsiteY78" fmla="*/ 868166 h 1242840"/>
              <a:gd name="connsiteX79" fmla="*/ 2316852 w 2548500"/>
              <a:gd name="connsiteY79" fmla="*/ 843782 h 1242840"/>
              <a:gd name="connsiteX80" fmla="*/ 2322948 w 2548500"/>
              <a:gd name="connsiteY80" fmla="*/ 825494 h 1242840"/>
              <a:gd name="connsiteX81" fmla="*/ 2341236 w 2548500"/>
              <a:gd name="connsiteY81" fmla="*/ 776726 h 1242840"/>
              <a:gd name="connsiteX82" fmla="*/ 2280276 w 2548500"/>
              <a:gd name="connsiteY82" fmla="*/ 746246 h 1242840"/>
              <a:gd name="connsiteX83" fmla="*/ 2261988 w 2548500"/>
              <a:gd name="connsiteY83" fmla="*/ 721862 h 1242840"/>
              <a:gd name="connsiteX84" fmla="*/ 2231508 w 2548500"/>
              <a:gd name="connsiteY84" fmla="*/ 673094 h 1242840"/>
              <a:gd name="connsiteX85" fmla="*/ 2225412 w 2548500"/>
              <a:gd name="connsiteY85" fmla="*/ 654806 h 1242840"/>
              <a:gd name="connsiteX86" fmla="*/ 2237604 w 2548500"/>
              <a:gd name="connsiteY86" fmla="*/ 618230 h 1242840"/>
              <a:gd name="connsiteX87" fmla="*/ 2243700 w 2548500"/>
              <a:gd name="connsiteY87" fmla="*/ 593846 h 1242840"/>
              <a:gd name="connsiteX88" fmla="*/ 2231508 w 2548500"/>
              <a:gd name="connsiteY88" fmla="*/ 575558 h 1242840"/>
              <a:gd name="connsiteX89" fmla="*/ 2201028 w 2548500"/>
              <a:gd name="connsiteY89" fmla="*/ 618230 h 1242840"/>
              <a:gd name="connsiteX90" fmla="*/ 2194932 w 2548500"/>
              <a:gd name="connsiteY90" fmla="*/ 666998 h 1242840"/>
              <a:gd name="connsiteX91" fmla="*/ 2188836 w 2548500"/>
              <a:gd name="connsiteY91" fmla="*/ 752342 h 1242840"/>
              <a:gd name="connsiteX92" fmla="*/ 2158356 w 2548500"/>
              <a:gd name="connsiteY92" fmla="*/ 758438 h 1242840"/>
              <a:gd name="connsiteX93" fmla="*/ 2115684 w 2548500"/>
              <a:gd name="connsiteY93" fmla="*/ 776726 h 1242840"/>
              <a:gd name="connsiteX94" fmla="*/ 2079108 w 2548500"/>
              <a:gd name="connsiteY94" fmla="*/ 801110 h 1242840"/>
              <a:gd name="connsiteX95" fmla="*/ 2060820 w 2548500"/>
              <a:gd name="connsiteY95" fmla="*/ 813302 h 1242840"/>
              <a:gd name="connsiteX96" fmla="*/ 2042532 w 2548500"/>
              <a:gd name="connsiteY96" fmla="*/ 825494 h 1242840"/>
              <a:gd name="connsiteX97" fmla="*/ 2036436 w 2548500"/>
              <a:gd name="connsiteY97" fmla="*/ 843782 h 1242840"/>
              <a:gd name="connsiteX98" fmla="*/ 2012052 w 2548500"/>
              <a:gd name="connsiteY98" fmla="*/ 849878 h 1242840"/>
              <a:gd name="connsiteX99" fmla="*/ 1993764 w 2548500"/>
              <a:gd name="connsiteY99" fmla="*/ 855974 h 1242840"/>
              <a:gd name="connsiteX100" fmla="*/ 1981572 w 2548500"/>
              <a:gd name="connsiteY100" fmla="*/ 770630 h 1242840"/>
              <a:gd name="connsiteX101" fmla="*/ 1951092 w 2548500"/>
              <a:gd name="connsiteY101" fmla="*/ 776726 h 1242840"/>
              <a:gd name="connsiteX102" fmla="*/ 1932804 w 2548500"/>
              <a:gd name="connsiteY102" fmla="*/ 788918 h 1242840"/>
              <a:gd name="connsiteX103" fmla="*/ 1890132 w 2548500"/>
              <a:gd name="connsiteY103" fmla="*/ 801110 h 1242840"/>
              <a:gd name="connsiteX104" fmla="*/ 1884036 w 2548500"/>
              <a:gd name="connsiteY104" fmla="*/ 721862 h 1242840"/>
              <a:gd name="connsiteX105" fmla="*/ 1877940 w 2548500"/>
              <a:gd name="connsiteY105" fmla="*/ 740150 h 1242840"/>
              <a:gd name="connsiteX106" fmla="*/ 1871844 w 2548500"/>
              <a:gd name="connsiteY106" fmla="*/ 788918 h 1242840"/>
              <a:gd name="connsiteX107" fmla="*/ 1853556 w 2548500"/>
              <a:gd name="connsiteY107" fmla="*/ 807206 h 1242840"/>
              <a:gd name="connsiteX108" fmla="*/ 1810884 w 2548500"/>
              <a:gd name="connsiteY108" fmla="*/ 819398 h 1242840"/>
              <a:gd name="connsiteX109" fmla="*/ 1804788 w 2548500"/>
              <a:gd name="connsiteY109" fmla="*/ 776726 h 1242840"/>
              <a:gd name="connsiteX110" fmla="*/ 1798692 w 2548500"/>
              <a:gd name="connsiteY110" fmla="*/ 740150 h 1242840"/>
              <a:gd name="connsiteX111" fmla="*/ 1804788 w 2548500"/>
              <a:gd name="connsiteY111" fmla="*/ 691382 h 1242840"/>
              <a:gd name="connsiteX112" fmla="*/ 1816980 w 2548500"/>
              <a:gd name="connsiteY112" fmla="*/ 654806 h 1242840"/>
              <a:gd name="connsiteX113" fmla="*/ 1798692 w 2548500"/>
              <a:gd name="connsiteY113" fmla="*/ 648710 h 1242840"/>
              <a:gd name="connsiteX114" fmla="*/ 1774308 w 2548500"/>
              <a:gd name="connsiteY114" fmla="*/ 636518 h 1242840"/>
              <a:gd name="connsiteX115" fmla="*/ 1762116 w 2548500"/>
              <a:gd name="connsiteY115" fmla="*/ 618230 h 1242840"/>
              <a:gd name="connsiteX116" fmla="*/ 1756020 w 2548500"/>
              <a:gd name="connsiteY116" fmla="*/ 587750 h 1242840"/>
              <a:gd name="connsiteX117" fmla="*/ 1737732 w 2548500"/>
              <a:gd name="connsiteY117" fmla="*/ 575558 h 1242840"/>
              <a:gd name="connsiteX118" fmla="*/ 1670676 w 2548500"/>
              <a:gd name="connsiteY118" fmla="*/ 587750 h 1242840"/>
              <a:gd name="connsiteX119" fmla="*/ 1646292 w 2548500"/>
              <a:gd name="connsiteY119" fmla="*/ 606038 h 1242840"/>
              <a:gd name="connsiteX120" fmla="*/ 1634100 w 2548500"/>
              <a:gd name="connsiteY120" fmla="*/ 587750 h 1242840"/>
              <a:gd name="connsiteX121" fmla="*/ 1621908 w 2548500"/>
              <a:gd name="connsiteY121" fmla="*/ 538982 h 1242840"/>
              <a:gd name="connsiteX122" fmla="*/ 1603620 w 2548500"/>
              <a:gd name="connsiteY122" fmla="*/ 520694 h 1242840"/>
              <a:gd name="connsiteX123" fmla="*/ 1567044 w 2548500"/>
              <a:gd name="connsiteY123" fmla="*/ 496310 h 1242840"/>
              <a:gd name="connsiteX124" fmla="*/ 1457316 w 2548500"/>
              <a:gd name="connsiteY124" fmla="*/ 502406 h 1242840"/>
              <a:gd name="connsiteX125" fmla="*/ 1451220 w 2548500"/>
              <a:gd name="connsiteY125" fmla="*/ 520694 h 1242840"/>
              <a:gd name="connsiteX126" fmla="*/ 1457316 w 2548500"/>
              <a:gd name="connsiteY126" fmla="*/ 569462 h 1242840"/>
              <a:gd name="connsiteX127" fmla="*/ 1475604 w 2548500"/>
              <a:gd name="connsiteY127" fmla="*/ 581654 h 1242840"/>
              <a:gd name="connsiteX128" fmla="*/ 1499988 w 2548500"/>
              <a:gd name="connsiteY128" fmla="*/ 618230 h 1242840"/>
              <a:gd name="connsiteX129" fmla="*/ 1518276 w 2548500"/>
              <a:gd name="connsiteY129" fmla="*/ 660902 h 1242840"/>
              <a:gd name="connsiteX130" fmla="*/ 1524372 w 2548500"/>
              <a:gd name="connsiteY130" fmla="*/ 679190 h 1242840"/>
              <a:gd name="connsiteX131" fmla="*/ 1530468 w 2548500"/>
              <a:gd name="connsiteY131" fmla="*/ 703574 h 1242840"/>
              <a:gd name="connsiteX132" fmla="*/ 1567044 w 2548500"/>
              <a:gd name="connsiteY132" fmla="*/ 709670 h 1242840"/>
              <a:gd name="connsiteX133" fmla="*/ 1591428 w 2548500"/>
              <a:gd name="connsiteY133" fmla="*/ 746246 h 1242840"/>
              <a:gd name="connsiteX134" fmla="*/ 1628004 w 2548500"/>
              <a:gd name="connsiteY134" fmla="*/ 770630 h 1242840"/>
              <a:gd name="connsiteX135" fmla="*/ 1640196 w 2548500"/>
              <a:gd name="connsiteY135" fmla="*/ 788918 h 1242840"/>
              <a:gd name="connsiteX136" fmla="*/ 1658484 w 2548500"/>
              <a:gd name="connsiteY136" fmla="*/ 807206 h 1242840"/>
              <a:gd name="connsiteX137" fmla="*/ 1664580 w 2548500"/>
              <a:gd name="connsiteY137" fmla="*/ 831590 h 1242840"/>
              <a:gd name="connsiteX138" fmla="*/ 1640196 w 2548500"/>
              <a:gd name="connsiteY138" fmla="*/ 886454 h 1242840"/>
              <a:gd name="connsiteX139" fmla="*/ 1591428 w 2548500"/>
              <a:gd name="connsiteY139" fmla="*/ 898646 h 1242840"/>
              <a:gd name="connsiteX140" fmla="*/ 1573140 w 2548500"/>
              <a:gd name="connsiteY140" fmla="*/ 910838 h 1242840"/>
              <a:gd name="connsiteX141" fmla="*/ 1542660 w 2548500"/>
              <a:gd name="connsiteY141" fmla="*/ 941318 h 1242840"/>
              <a:gd name="connsiteX142" fmla="*/ 1530468 w 2548500"/>
              <a:gd name="connsiteY142" fmla="*/ 959606 h 1242840"/>
              <a:gd name="connsiteX143" fmla="*/ 1493892 w 2548500"/>
              <a:gd name="connsiteY143" fmla="*/ 983990 h 1242840"/>
              <a:gd name="connsiteX144" fmla="*/ 1451220 w 2548500"/>
              <a:gd name="connsiteY144" fmla="*/ 977894 h 1242840"/>
              <a:gd name="connsiteX145" fmla="*/ 1396356 w 2548500"/>
              <a:gd name="connsiteY145" fmla="*/ 929126 h 1242840"/>
              <a:gd name="connsiteX146" fmla="*/ 1378068 w 2548500"/>
              <a:gd name="connsiteY146" fmla="*/ 916934 h 1242840"/>
              <a:gd name="connsiteX147" fmla="*/ 1365876 w 2548500"/>
              <a:gd name="connsiteY147" fmla="*/ 898646 h 1242840"/>
              <a:gd name="connsiteX148" fmla="*/ 1335396 w 2548500"/>
              <a:gd name="connsiteY148" fmla="*/ 855974 h 1242840"/>
              <a:gd name="connsiteX149" fmla="*/ 1317108 w 2548500"/>
              <a:gd name="connsiteY149" fmla="*/ 849878 h 1242840"/>
              <a:gd name="connsiteX150" fmla="*/ 1115940 w 2548500"/>
              <a:gd name="connsiteY150" fmla="*/ 825494 h 1242840"/>
              <a:gd name="connsiteX151" fmla="*/ 1091556 w 2548500"/>
              <a:gd name="connsiteY151" fmla="*/ 819398 h 1242840"/>
              <a:gd name="connsiteX152" fmla="*/ 1048884 w 2548500"/>
              <a:gd name="connsiteY152" fmla="*/ 801110 h 1242840"/>
              <a:gd name="connsiteX153" fmla="*/ 1036692 w 2548500"/>
              <a:gd name="connsiteY153" fmla="*/ 782822 h 1242840"/>
              <a:gd name="connsiteX154" fmla="*/ 1048884 w 2548500"/>
              <a:gd name="connsiteY154" fmla="*/ 721862 h 1242840"/>
              <a:gd name="connsiteX155" fmla="*/ 1024500 w 2548500"/>
              <a:gd name="connsiteY155" fmla="*/ 557270 h 1242840"/>
              <a:gd name="connsiteX156" fmla="*/ 1006212 w 2548500"/>
              <a:gd name="connsiteY156" fmla="*/ 545078 h 1242840"/>
              <a:gd name="connsiteX157" fmla="*/ 994020 w 2548500"/>
              <a:gd name="connsiteY157" fmla="*/ 526790 h 1242840"/>
              <a:gd name="connsiteX158" fmla="*/ 1012308 w 2548500"/>
              <a:gd name="connsiteY158" fmla="*/ 459734 h 1242840"/>
              <a:gd name="connsiteX159" fmla="*/ 1024500 w 2548500"/>
              <a:gd name="connsiteY159" fmla="*/ 423158 h 1242840"/>
              <a:gd name="connsiteX160" fmla="*/ 1030596 w 2548500"/>
              <a:gd name="connsiteY160" fmla="*/ 404870 h 1242840"/>
              <a:gd name="connsiteX161" fmla="*/ 1018404 w 2548500"/>
              <a:gd name="connsiteY161" fmla="*/ 368294 h 1242840"/>
              <a:gd name="connsiteX162" fmla="*/ 1012308 w 2548500"/>
              <a:gd name="connsiteY162" fmla="*/ 350006 h 1242840"/>
              <a:gd name="connsiteX163" fmla="*/ 994020 w 2548500"/>
              <a:gd name="connsiteY163" fmla="*/ 337814 h 1242840"/>
              <a:gd name="connsiteX164" fmla="*/ 1000116 w 2548500"/>
              <a:gd name="connsiteY164" fmla="*/ 289046 h 1242840"/>
              <a:gd name="connsiteX165" fmla="*/ 1018404 w 2548500"/>
              <a:gd name="connsiteY165" fmla="*/ 270758 h 1242840"/>
              <a:gd name="connsiteX166" fmla="*/ 1012308 w 2548500"/>
              <a:gd name="connsiteY166" fmla="*/ 252470 h 1242840"/>
              <a:gd name="connsiteX167" fmla="*/ 969636 w 2548500"/>
              <a:gd name="connsiteY167" fmla="*/ 197606 h 1242840"/>
              <a:gd name="connsiteX168" fmla="*/ 762372 w 2548500"/>
              <a:gd name="connsiteY168" fmla="*/ 209798 h 1242840"/>
              <a:gd name="connsiteX169" fmla="*/ 634356 w 2548500"/>
              <a:gd name="connsiteY169" fmla="*/ 197606 h 1242840"/>
              <a:gd name="connsiteX170" fmla="*/ 628260 w 2548500"/>
              <a:gd name="connsiteY170" fmla="*/ 154934 h 1242840"/>
              <a:gd name="connsiteX171" fmla="*/ 616068 w 2548500"/>
              <a:gd name="connsiteY171" fmla="*/ 136646 h 1242840"/>
              <a:gd name="connsiteX172" fmla="*/ 573396 w 2548500"/>
              <a:gd name="connsiteY172" fmla="*/ 112262 h 1242840"/>
              <a:gd name="connsiteX173" fmla="*/ 561204 w 2548500"/>
              <a:gd name="connsiteY173" fmla="*/ 93974 h 1242840"/>
              <a:gd name="connsiteX174" fmla="*/ 579492 w 2548500"/>
              <a:gd name="connsiteY174" fmla="*/ 75686 h 1242840"/>
              <a:gd name="connsiteX175" fmla="*/ 622164 w 2548500"/>
              <a:gd name="connsiteY175" fmla="*/ 51302 h 1242840"/>
              <a:gd name="connsiteX176" fmla="*/ 640452 w 2548500"/>
              <a:gd name="connsiteY176" fmla="*/ 45206 h 1242840"/>
              <a:gd name="connsiteX177" fmla="*/ 677028 w 2548500"/>
              <a:gd name="connsiteY177" fmla="*/ 20822 h 1242840"/>
              <a:gd name="connsiteX178" fmla="*/ 695316 w 2548500"/>
              <a:gd name="connsiteY178" fmla="*/ 2534 h 1242840"/>
              <a:gd name="connsiteX179" fmla="*/ 670932 w 2548500"/>
              <a:gd name="connsiteY179" fmla="*/ 8630 h 1242840"/>
              <a:gd name="connsiteX180" fmla="*/ 634356 w 2548500"/>
              <a:gd name="connsiteY180" fmla="*/ 26918 h 1242840"/>
              <a:gd name="connsiteX181" fmla="*/ 573396 w 2548500"/>
              <a:gd name="connsiteY181" fmla="*/ 100070 h 1242840"/>
              <a:gd name="connsiteX182" fmla="*/ 542916 w 2548500"/>
              <a:gd name="connsiteY182" fmla="*/ 148838 h 1242840"/>
              <a:gd name="connsiteX183" fmla="*/ 524628 w 2548500"/>
              <a:gd name="connsiteY183" fmla="*/ 258566 h 1242840"/>
              <a:gd name="connsiteX184" fmla="*/ 506340 w 2548500"/>
              <a:gd name="connsiteY184" fmla="*/ 270758 h 1242840"/>
              <a:gd name="connsiteX185" fmla="*/ 463668 w 2548500"/>
              <a:gd name="connsiteY185" fmla="*/ 289046 h 1242840"/>
              <a:gd name="connsiteX186" fmla="*/ 439284 w 2548500"/>
              <a:gd name="connsiteY186" fmla="*/ 295142 h 1242840"/>
              <a:gd name="connsiteX187" fmla="*/ 402708 w 2548500"/>
              <a:gd name="connsiteY187" fmla="*/ 307334 h 1242840"/>
              <a:gd name="connsiteX188" fmla="*/ 384420 w 2548500"/>
              <a:gd name="connsiteY188" fmla="*/ 313430 h 1242840"/>
              <a:gd name="connsiteX189" fmla="*/ 360036 w 2548500"/>
              <a:gd name="connsiteY189" fmla="*/ 319526 h 1242840"/>
              <a:gd name="connsiteX190" fmla="*/ 323460 w 2548500"/>
              <a:gd name="connsiteY190" fmla="*/ 331718 h 1242840"/>
              <a:gd name="connsiteX191" fmla="*/ 305172 w 2548500"/>
              <a:gd name="connsiteY191" fmla="*/ 337814 h 1242840"/>
              <a:gd name="connsiteX192" fmla="*/ 268596 w 2548500"/>
              <a:gd name="connsiteY192" fmla="*/ 356102 h 1242840"/>
              <a:gd name="connsiteX193" fmla="*/ 171060 w 2548500"/>
              <a:gd name="connsiteY193" fmla="*/ 368294 h 1242840"/>
              <a:gd name="connsiteX194" fmla="*/ 122292 w 2548500"/>
              <a:gd name="connsiteY194" fmla="*/ 380486 h 1242840"/>
              <a:gd name="connsiteX195" fmla="*/ 372 w 2548500"/>
              <a:gd name="connsiteY195" fmla="*/ 380486 h 1242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2548500" h="1242840">
                <a:moveTo>
                  <a:pt x="372" y="380486"/>
                </a:moveTo>
                <a:cubicBezTo>
                  <a:pt x="7484" y="381502"/>
                  <a:pt x="110163" y="383261"/>
                  <a:pt x="164964" y="386582"/>
                </a:cubicBezTo>
                <a:cubicBezTo>
                  <a:pt x="176154" y="387260"/>
                  <a:pt x="219267" y="396223"/>
                  <a:pt x="232020" y="398774"/>
                </a:cubicBezTo>
                <a:cubicBezTo>
                  <a:pt x="247342" y="444741"/>
                  <a:pt x="224891" y="389863"/>
                  <a:pt x="256404" y="429254"/>
                </a:cubicBezTo>
                <a:cubicBezTo>
                  <a:pt x="260418" y="434272"/>
                  <a:pt x="259626" y="441795"/>
                  <a:pt x="262500" y="447542"/>
                </a:cubicBezTo>
                <a:cubicBezTo>
                  <a:pt x="265777" y="454095"/>
                  <a:pt x="270002" y="460202"/>
                  <a:pt x="274692" y="465830"/>
                </a:cubicBezTo>
                <a:cubicBezTo>
                  <a:pt x="299455" y="495545"/>
                  <a:pt x="283362" y="476261"/>
                  <a:pt x="311268" y="490214"/>
                </a:cubicBezTo>
                <a:cubicBezTo>
                  <a:pt x="324164" y="496662"/>
                  <a:pt x="342895" y="513791"/>
                  <a:pt x="353940" y="520694"/>
                </a:cubicBezTo>
                <a:cubicBezTo>
                  <a:pt x="361646" y="525510"/>
                  <a:pt x="370434" y="528377"/>
                  <a:pt x="378324" y="532886"/>
                </a:cubicBezTo>
                <a:cubicBezTo>
                  <a:pt x="411412" y="551794"/>
                  <a:pt x="381370" y="539997"/>
                  <a:pt x="414900" y="551174"/>
                </a:cubicBezTo>
                <a:cubicBezTo>
                  <a:pt x="429124" y="549142"/>
                  <a:pt x="443483" y="547896"/>
                  <a:pt x="457572" y="545078"/>
                </a:cubicBezTo>
                <a:cubicBezTo>
                  <a:pt x="463873" y="543818"/>
                  <a:pt x="469434" y="538982"/>
                  <a:pt x="475860" y="538982"/>
                </a:cubicBezTo>
                <a:cubicBezTo>
                  <a:pt x="492243" y="538982"/>
                  <a:pt x="508372" y="543046"/>
                  <a:pt x="524628" y="545078"/>
                </a:cubicBezTo>
                <a:cubicBezTo>
                  <a:pt x="526660" y="551174"/>
                  <a:pt x="530724" y="556940"/>
                  <a:pt x="530724" y="563366"/>
                </a:cubicBezTo>
                <a:cubicBezTo>
                  <a:pt x="530724" y="635458"/>
                  <a:pt x="532170" y="626083"/>
                  <a:pt x="518532" y="666998"/>
                </a:cubicBezTo>
                <a:cubicBezTo>
                  <a:pt x="524628" y="671062"/>
                  <a:pt x="530086" y="676304"/>
                  <a:pt x="536820" y="679190"/>
                </a:cubicBezTo>
                <a:cubicBezTo>
                  <a:pt x="544521" y="682490"/>
                  <a:pt x="553148" y="682984"/>
                  <a:pt x="561204" y="685286"/>
                </a:cubicBezTo>
                <a:cubicBezTo>
                  <a:pt x="567383" y="687051"/>
                  <a:pt x="573396" y="689350"/>
                  <a:pt x="579492" y="691382"/>
                </a:cubicBezTo>
                <a:cubicBezTo>
                  <a:pt x="581524" y="703574"/>
                  <a:pt x="579456" y="717226"/>
                  <a:pt x="585588" y="727958"/>
                </a:cubicBezTo>
                <a:cubicBezTo>
                  <a:pt x="588776" y="733537"/>
                  <a:pt x="597697" y="732289"/>
                  <a:pt x="603876" y="734054"/>
                </a:cubicBezTo>
                <a:cubicBezTo>
                  <a:pt x="611932" y="736356"/>
                  <a:pt x="620132" y="738118"/>
                  <a:pt x="628260" y="740150"/>
                </a:cubicBezTo>
                <a:cubicBezTo>
                  <a:pt x="632324" y="748278"/>
                  <a:pt x="631541" y="762752"/>
                  <a:pt x="640452" y="764534"/>
                </a:cubicBezTo>
                <a:cubicBezTo>
                  <a:pt x="650780" y="766600"/>
                  <a:pt x="731469" y="758544"/>
                  <a:pt x="756276" y="752342"/>
                </a:cubicBezTo>
                <a:cubicBezTo>
                  <a:pt x="768744" y="749225"/>
                  <a:pt x="792852" y="740150"/>
                  <a:pt x="792852" y="740150"/>
                </a:cubicBezTo>
                <a:cubicBezTo>
                  <a:pt x="809108" y="742182"/>
                  <a:pt x="826409" y="740162"/>
                  <a:pt x="841620" y="746246"/>
                </a:cubicBezTo>
                <a:cubicBezTo>
                  <a:pt x="848422" y="748967"/>
                  <a:pt x="851495" y="757583"/>
                  <a:pt x="853812" y="764534"/>
                </a:cubicBezTo>
                <a:cubicBezTo>
                  <a:pt x="858495" y="778582"/>
                  <a:pt x="854603" y="808463"/>
                  <a:pt x="872100" y="819398"/>
                </a:cubicBezTo>
                <a:cubicBezTo>
                  <a:pt x="882998" y="826209"/>
                  <a:pt x="897983" y="824461"/>
                  <a:pt x="908676" y="831590"/>
                </a:cubicBezTo>
                <a:cubicBezTo>
                  <a:pt x="950599" y="859538"/>
                  <a:pt x="931351" y="851340"/>
                  <a:pt x="963540" y="862070"/>
                </a:cubicBezTo>
                <a:cubicBezTo>
                  <a:pt x="967604" y="868166"/>
                  <a:pt x="970551" y="875177"/>
                  <a:pt x="975732" y="880358"/>
                </a:cubicBezTo>
                <a:cubicBezTo>
                  <a:pt x="980913" y="885539"/>
                  <a:pt x="992132" y="885471"/>
                  <a:pt x="994020" y="892550"/>
                </a:cubicBezTo>
                <a:cubicBezTo>
                  <a:pt x="1000847" y="918149"/>
                  <a:pt x="992838" y="946323"/>
                  <a:pt x="1000116" y="971798"/>
                </a:cubicBezTo>
                <a:cubicBezTo>
                  <a:pt x="1001881" y="977977"/>
                  <a:pt x="1012082" y="976745"/>
                  <a:pt x="1018404" y="977894"/>
                </a:cubicBezTo>
                <a:cubicBezTo>
                  <a:pt x="1034522" y="980825"/>
                  <a:pt x="1050916" y="981958"/>
                  <a:pt x="1067172" y="983990"/>
                </a:cubicBezTo>
                <a:cubicBezTo>
                  <a:pt x="1073268" y="986022"/>
                  <a:pt x="1079187" y="988692"/>
                  <a:pt x="1085460" y="990086"/>
                </a:cubicBezTo>
                <a:cubicBezTo>
                  <a:pt x="1097526" y="992767"/>
                  <a:pt x="1114448" y="986425"/>
                  <a:pt x="1122036" y="996182"/>
                </a:cubicBezTo>
                <a:cubicBezTo>
                  <a:pt x="1132094" y="1009114"/>
                  <a:pt x="1126100" y="1028694"/>
                  <a:pt x="1128132" y="1044950"/>
                </a:cubicBezTo>
                <a:cubicBezTo>
                  <a:pt x="1136260" y="1042918"/>
                  <a:pt x="1145411" y="1043294"/>
                  <a:pt x="1152516" y="1038854"/>
                </a:cubicBezTo>
                <a:cubicBezTo>
                  <a:pt x="1162264" y="1032762"/>
                  <a:pt x="1168173" y="1021951"/>
                  <a:pt x="1176900" y="1014470"/>
                </a:cubicBezTo>
                <a:cubicBezTo>
                  <a:pt x="1182463" y="1009702"/>
                  <a:pt x="1189092" y="1006342"/>
                  <a:pt x="1195188" y="1002278"/>
                </a:cubicBezTo>
                <a:cubicBezTo>
                  <a:pt x="1216407" y="1004636"/>
                  <a:pt x="1265015" y="1006157"/>
                  <a:pt x="1286628" y="1020566"/>
                </a:cubicBezTo>
                <a:lnTo>
                  <a:pt x="1304916" y="1032758"/>
                </a:lnTo>
                <a:cubicBezTo>
                  <a:pt x="1308980" y="1044950"/>
                  <a:pt x="1306415" y="1062205"/>
                  <a:pt x="1317108" y="1069334"/>
                </a:cubicBezTo>
                <a:cubicBezTo>
                  <a:pt x="1329300" y="1077462"/>
                  <a:pt x="1339783" y="1089084"/>
                  <a:pt x="1353684" y="1093718"/>
                </a:cubicBezTo>
                <a:cubicBezTo>
                  <a:pt x="1380593" y="1102688"/>
                  <a:pt x="1366225" y="1096940"/>
                  <a:pt x="1396356" y="1112006"/>
                </a:cubicBezTo>
                <a:cubicBezTo>
                  <a:pt x="1414517" y="1139248"/>
                  <a:pt x="1420398" y="1141119"/>
                  <a:pt x="1426836" y="1166870"/>
                </a:cubicBezTo>
                <a:cubicBezTo>
                  <a:pt x="1429349" y="1176922"/>
                  <a:pt x="1426910" y="1188919"/>
                  <a:pt x="1432932" y="1197350"/>
                </a:cubicBezTo>
                <a:cubicBezTo>
                  <a:pt x="1438214" y="1204745"/>
                  <a:pt x="1449188" y="1205478"/>
                  <a:pt x="1457316" y="1209542"/>
                </a:cubicBezTo>
                <a:cubicBezTo>
                  <a:pt x="1469508" y="1207510"/>
                  <a:pt x="1482166" y="1207355"/>
                  <a:pt x="1493892" y="1203446"/>
                </a:cubicBezTo>
                <a:cubicBezTo>
                  <a:pt x="1506623" y="1199202"/>
                  <a:pt x="1521979" y="1181455"/>
                  <a:pt x="1530468" y="1172966"/>
                </a:cubicBezTo>
                <a:cubicBezTo>
                  <a:pt x="1602728" y="1187418"/>
                  <a:pt x="1527864" y="1168422"/>
                  <a:pt x="1579236" y="1191254"/>
                </a:cubicBezTo>
                <a:cubicBezTo>
                  <a:pt x="1590980" y="1196473"/>
                  <a:pt x="1603620" y="1199382"/>
                  <a:pt x="1615812" y="1203446"/>
                </a:cubicBezTo>
                <a:cubicBezTo>
                  <a:pt x="1636979" y="1210502"/>
                  <a:pt x="1644779" y="1214158"/>
                  <a:pt x="1670676" y="1215638"/>
                </a:cubicBezTo>
                <a:cubicBezTo>
                  <a:pt x="1729543" y="1219002"/>
                  <a:pt x="1788532" y="1219702"/>
                  <a:pt x="1847460" y="1221734"/>
                </a:cubicBezTo>
                <a:cubicBezTo>
                  <a:pt x="1950643" y="1247530"/>
                  <a:pt x="1922192" y="1244097"/>
                  <a:pt x="2097396" y="1240022"/>
                </a:cubicBezTo>
                <a:cubicBezTo>
                  <a:pt x="2118113" y="1239540"/>
                  <a:pt x="2138036" y="1231894"/>
                  <a:pt x="2158356" y="1227830"/>
                </a:cubicBezTo>
                <a:cubicBezTo>
                  <a:pt x="2152260" y="1223766"/>
                  <a:pt x="2143345" y="1222191"/>
                  <a:pt x="2140068" y="1215638"/>
                </a:cubicBezTo>
                <a:cubicBezTo>
                  <a:pt x="2132574" y="1200651"/>
                  <a:pt x="2127876" y="1166870"/>
                  <a:pt x="2127876" y="1166870"/>
                </a:cubicBezTo>
                <a:cubicBezTo>
                  <a:pt x="2136004" y="1160774"/>
                  <a:pt x="2142132" y="1149392"/>
                  <a:pt x="2152260" y="1148582"/>
                </a:cubicBezTo>
                <a:cubicBezTo>
                  <a:pt x="2194844" y="1145175"/>
                  <a:pt x="2237860" y="1149588"/>
                  <a:pt x="2280276" y="1154678"/>
                </a:cubicBezTo>
                <a:cubicBezTo>
                  <a:pt x="2289299" y="1155761"/>
                  <a:pt x="2296307" y="1163290"/>
                  <a:pt x="2304660" y="1166870"/>
                </a:cubicBezTo>
                <a:cubicBezTo>
                  <a:pt x="2310566" y="1169401"/>
                  <a:pt x="2317201" y="1170092"/>
                  <a:pt x="2322948" y="1172966"/>
                </a:cubicBezTo>
                <a:cubicBezTo>
                  <a:pt x="2329501" y="1176243"/>
                  <a:pt x="2334376" y="1182586"/>
                  <a:pt x="2341236" y="1185158"/>
                </a:cubicBezTo>
                <a:cubicBezTo>
                  <a:pt x="2350938" y="1188796"/>
                  <a:pt x="2361556" y="1189222"/>
                  <a:pt x="2371716" y="1191254"/>
                </a:cubicBezTo>
                <a:cubicBezTo>
                  <a:pt x="2422516" y="1189222"/>
                  <a:pt x="2476512" y="1203009"/>
                  <a:pt x="2524116" y="1185158"/>
                </a:cubicBezTo>
                <a:cubicBezTo>
                  <a:pt x="2539455" y="1179406"/>
                  <a:pt x="2520713" y="1152550"/>
                  <a:pt x="2518020" y="1136390"/>
                </a:cubicBezTo>
                <a:cubicBezTo>
                  <a:pt x="2513870" y="1111490"/>
                  <a:pt x="2511170" y="1110497"/>
                  <a:pt x="2499732" y="1087622"/>
                </a:cubicBezTo>
                <a:cubicBezTo>
                  <a:pt x="2505828" y="1085590"/>
                  <a:pt x="2511682" y="1080470"/>
                  <a:pt x="2518020" y="1081526"/>
                </a:cubicBezTo>
                <a:cubicBezTo>
                  <a:pt x="2549834" y="1086828"/>
                  <a:pt x="2525633" y="1115069"/>
                  <a:pt x="2548500" y="1069334"/>
                </a:cubicBezTo>
                <a:cubicBezTo>
                  <a:pt x="2546468" y="1051046"/>
                  <a:pt x="2546867" y="1032321"/>
                  <a:pt x="2542404" y="1014470"/>
                </a:cubicBezTo>
                <a:cubicBezTo>
                  <a:pt x="2537006" y="992876"/>
                  <a:pt x="2524237" y="993768"/>
                  <a:pt x="2505828" y="990086"/>
                </a:cubicBezTo>
                <a:cubicBezTo>
                  <a:pt x="2403148" y="969550"/>
                  <a:pt x="2470910" y="985928"/>
                  <a:pt x="2414388" y="971798"/>
                </a:cubicBezTo>
                <a:cubicBezTo>
                  <a:pt x="2410324" y="965702"/>
                  <a:pt x="2403843" y="960649"/>
                  <a:pt x="2402196" y="953510"/>
                </a:cubicBezTo>
                <a:cubicBezTo>
                  <a:pt x="2397604" y="933612"/>
                  <a:pt x="2409548" y="907919"/>
                  <a:pt x="2396100" y="892550"/>
                </a:cubicBezTo>
                <a:cubicBezTo>
                  <a:pt x="2387637" y="882878"/>
                  <a:pt x="2371716" y="900678"/>
                  <a:pt x="2359524" y="904742"/>
                </a:cubicBezTo>
                <a:cubicBezTo>
                  <a:pt x="2334285" y="913155"/>
                  <a:pt x="2346583" y="907274"/>
                  <a:pt x="2322948" y="923030"/>
                </a:cubicBezTo>
                <a:cubicBezTo>
                  <a:pt x="2314820" y="920998"/>
                  <a:pt x="2302311" y="924428"/>
                  <a:pt x="2298564" y="916934"/>
                </a:cubicBezTo>
                <a:cubicBezTo>
                  <a:pt x="2293930" y="907667"/>
                  <a:pt x="2302147" y="896506"/>
                  <a:pt x="2304660" y="886454"/>
                </a:cubicBezTo>
                <a:cubicBezTo>
                  <a:pt x="2306218" y="880220"/>
                  <a:pt x="2308991" y="874345"/>
                  <a:pt x="2310756" y="868166"/>
                </a:cubicBezTo>
                <a:cubicBezTo>
                  <a:pt x="2313058" y="860110"/>
                  <a:pt x="2314550" y="851838"/>
                  <a:pt x="2316852" y="843782"/>
                </a:cubicBezTo>
                <a:cubicBezTo>
                  <a:pt x="2318617" y="837603"/>
                  <a:pt x="2321390" y="831728"/>
                  <a:pt x="2322948" y="825494"/>
                </a:cubicBezTo>
                <a:cubicBezTo>
                  <a:pt x="2333494" y="783310"/>
                  <a:pt x="2321166" y="806831"/>
                  <a:pt x="2341236" y="776726"/>
                </a:cubicBezTo>
                <a:cubicBezTo>
                  <a:pt x="2328224" y="724677"/>
                  <a:pt x="2348855" y="774821"/>
                  <a:pt x="2280276" y="746246"/>
                </a:cubicBezTo>
                <a:cubicBezTo>
                  <a:pt x="2270898" y="742338"/>
                  <a:pt x="2267373" y="730478"/>
                  <a:pt x="2261988" y="721862"/>
                </a:cubicBezTo>
                <a:cubicBezTo>
                  <a:pt x="2220149" y="654919"/>
                  <a:pt x="2283315" y="742170"/>
                  <a:pt x="2231508" y="673094"/>
                </a:cubicBezTo>
                <a:cubicBezTo>
                  <a:pt x="2229476" y="666998"/>
                  <a:pt x="2224702" y="661192"/>
                  <a:pt x="2225412" y="654806"/>
                </a:cubicBezTo>
                <a:cubicBezTo>
                  <a:pt x="2226831" y="642033"/>
                  <a:pt x="2234487" y="630698"/>
                  <a:pt x="2237604" y="618230"/>
                </a:cubicBezTo>
                <a:lnTo>
                  <a:pt x="2243700" y="593846"/>
                </a:lnTo>
                <a:cubicBezTo>
                  <a:pt x="2239636" y="587750"/>
                  <a:pt x="2238735" y="574354"/>
                  <a:pt x="2231508" y="575558"/>
                </a:cubicBezTo>
                <a:cubicBezTo>
                  <a:pt x="2211088" y="578961"/>
                  <a:pt x="2206003" y="603306"/>
                  <a:pt x="2201028" y="618230"/>
                </a:cubicBezTo>
                <a:cubicBezTo>
                  <a:pt x="2198996" y="634486"/>
                  <a:pt x="2196415" y="650683"/>
                  <a:pt x="2194932" y="666998"/>
                </a:cubicBezTo>
                <a:cubicBezTo>
                  <a:pt x="2192350" y="695401"/>
                  <a:pt x="2199428" y="725861"/>
                  <a:pt x="2188836" y="752342"/>
                </a:cubicBezTo>
                <a:cubicBezTo>
                  <a:pt x="2184988" y="761962"/>
                  <a:pt x="2168516" y="756406"/>
                  <a:pt x="2158356" y="758438"/>
                </a:cubicBezTo>
                <a:cubicBezTo>
                  <a:pt x="2091789" y="802816"/>
                  <a:pt x="2194413" y="737361"/>
                  <a:pt x="2115684" y="776726"/>
                </a:cubicBezTo>
                <a:cubicBezTo>
                  <a:pt x="2102578" y="783279"/>
                  <a:pt x="2091300" y="792982"/>
                  <a:pt x="2079108" y="801110"/>
                </a:cubicBezTo>
                <a:lnTo>
                  <a:pt x="2060820" y="813302"/>
                </a:lnTo>
                <a:lnTo>
                  <a:pt x="2042532" y="825494"/>
                </a:lnTo>
                <a:cubicBezTo>
                  <a:pt x="2040500" y="831590"/>
                  <a:pt x="2041454" y="839768"/>
                  <a:pt x="2036436" y="843782"/>
                </a:cubicBezTo>
                <a:cubicBezTo>
                  <a:pt x="2029894" y="849016"/>
                  <a:pt x="2020108" y="847576"/>
                  <a:pt x="2012052" y="849878"/>
                </a:cubicBezTo>
                <a:cubicBezTo>
                  <a:pt x="2005873" y="851643"/>
                  <a:pt x="1999860" y="853942"/>
                  <a:pt x="1993764" y="855974"/>
                </a:cubicBezTo>
                <a:cubicBezTo>
                  <a:pt x="1989700" y="827526"/>
                  <a:pt x="1995196" y="795932"/>
                  <a:pt x="1981572" y="770630"/>
                </a:cubicBezTo>
                <a:cubicBezTo>
                  <a:pt x="1976660" y="761507"/>
                  <a:pt x="1960794" y="773088"/>
                  <a:pt x="1951092" y="776726"/>
                </a:cubicBezTo>
                <a:cubicBezTo>
                  <a:pt x="1944232" y="779298"/>
                  <a:pt x="1939357" y="785641"/>
                  <a:pt x="1932804" y="788918"/>
                </a:cubicBezTo>
                <a:cubicBezTo>
                  <a:pt x="1924059" y="793291"/>
                  <a:pt x="1897945" y="799157"/>
                  <a:pt x="1890132" y="801110"/>
                </a:cubicBezTo>
                <a:cubicBezTo>
                  <a:pt x="1888100" y="774694"/>
                  <a:pt x="1889232" y="747842"/>
                  <a:pt x="1884036" y="721862"/>
                </a:cubicBezTo>
                <a:cubicBezTo>
                  <a:pt x="1882776" y="715561"/>
                  <a:pt x="1879089" y="733828"/>
                  <a:pt x="1877940" y="740150"/>
                </a:cubicBezTo>
                <a:cubicBezTo>
                  <a:pt x="1875009" y="756268"/>
                  <a:pt x="1877443" y="773522"/>
                  <a:pt x="1871844" y="788918"/>
                </a:cubicBezTo>
                <a:cubicBezTo>
                  <a:pt x="1868898" y="797020"/>
                  <a:pt x="1860729" y="802424"/>
                  <a:pt x="1853556" y="807206"/>
                </a:cubicBezTo>
                <a:cubicBezTo>
                  <a:pt x="1848309" y="810704"/>
                  <a:pt x="1814136" y="818585"/>
                  <a:pt x="1810884" y="819398"/>
                </a:cubicBezTo>
                <a:cubicBezTo>
                  <a:pt x="1808852" y="805174"/>
                  <a:pt x="1808917" y="790488"/>
                  <a:pt x="1804788" y="776726"/>
                </a:cubicBezTo>
                <a:cubicBezTo>
                  <a:pt x="1793593" y="739408"/>
                  <a:pt x="1786279" y="777389"/>
                  <a:pt x="1798692" y="740150"/>
                </a:cubicBezTo>
                <a:cubicBezTo>
                  <a:pt x="1800724" y="723894"/>
                  <a:pt x="1799189" y="706778"/>
                  <a:pt x="1804788" y="691382"/>
                </a:cubicBezTo>
                <a:cubicBezTo>
                  <a:pt x="1810652" y="675255"/>
                  <a:pt x="1838449" y="676275"/>
                  <a:pt x="1816980" y="654806"/>
                </a:cubicBezTo>
                <a:cubicBezTo>
                  <a:pt x="1812436" y="650262"/>
                  <a:pt x="1804598" y="651241"/>
                  <a:pt x="1798692" y="648710"/>
                </a:cubicBezTo>
                <a:cubicBezTo>
                  <a:pt x="1790339" y="645130"/>
                  <a:pt x="1782436" y="640582"/>
                  <a:pt x="1774308" y="636518"/>
                </a:cubicBezTo>
                <a:cubicBezTo>
                  <a:pt x="1770244" y="630422"/>
                  <a:pt x="1764688" y="625090"/>
                  <a:pt x="1762116" y="618230"/>
                </a:cubicBezTo>
                <a:cubicBezTo>
                  <a:pt x="1758478" y="608528"/>
                  <a:pt x="1761161" y="596746"/>
                  <a:pt x="1756020" y="587750"/>
                </a:cubicBezTo>
                <a:cubicBezTo>
                  <a:pt x="1752385" y="581389"/>
                  <a:pt x="1743828" y="579622"/>
                  <a:pt x="1737732" y="575558"/>
                </a:cubicBezTo>
                <a:cubicBezTo>
                  <a:pt x="1728588" y="576701"/>
                  <a:pt x="1686463" y="578729"/>
                  <a:pt x="1670676" y="587750"/>
                </a:cubicBezTo>
                <a:cubicBezTo>
                  <a:pt x="1661855" y="592791"/>
                  <a:pt x="1654420" y="599942"/>
                  <a:pt x="1646292" y="606038"/>
                </a:cubicBezTo>
                <a:cubicBezTo>
                  <a:pt x="1642228" y="599942"/>
                  <a:pt x="1636672" y="594610"/>
                  <a:pt x="1634100" y="587750"/>
                </a:cubicBezTo>
                <a:cubicBezTo>
                  <a:pt x="1631462" y="580715"/>
                  <a:pt x="1628354" y="548652"/>
                  <a:pt x="1621908" y="538982"/>
                </a:cubicBezTo>
                <a:cubicBezTo>
                  <a:pt x="1617126" y="531809"/>
                  <a:pt x="1610425" y="525987"/>
                  <a:pt x="1603620" y="520694"/>
                </a:cubicBezTo>
                <a:cubicBezTo>
                  <a:pt x="1592054" y="511698"/>
                  <a:pt x="1567044" y="496310"/>
                  <a:pt x="1567044" y="496310"/>
                </a:cubicBezTo>
                <a:cubicBezTo>
                  <a:pt x="1530468" y="498342"/>
                  <a:pt x="1493163" y="494859"/>
                  <a:pt x="1457316" y="502406"/>
                </a:cubicBezTo>
                <a:cubicBezTo>
                  <a:pt x="1451028" y="503730"/>
                  <a:pt x="1451220" y="514268"/>
                  <a:pt x="1451220" y="520694"/>
                </a:cubicBezTo>
                <a:cubicBezTo>
                  <a:pt x="1451220" y="537077"/>
                  <a:pt x="1451232" y="554251"/>
                  <a:pt x="1457316" y="569462"/>
                </a:cubicBezTo>
                <a:cubicBezTo>
                  <a:pt x="1460037" y="576264"/>
                  <a:pt x="1469508" y="577590"/>
                  <a:pt x="1475604" y="581654"/>
                </a:cubicBezTo>
                <a:cubicBezTo>
                  <a:pt x="1483732" y="593846"/>
                  <a:pt x="1495354" y="604329"/>
                  <a:pt x="1499988" y="618230"/>
                </a:cubicBezTo>
                <a:cubicBezTo>
                  <a:pt x="1514284" y="661119"/>
                  <a:pt x="1495677" y="608172"/>
                  <a:pt x="1518276" y="660902"/>
                </a:cubicBezTo>
                <a:cubicBezTo>
                  <a:pt x="1520807" y="666808"/>
                  <a:pt x="1522607" y="673011"/>
                  <a:pt x="1524372" y="679190"/>
                </a:cubicBezTo>
                <a:cubicBezTo>
                  <a:pt x="1526674" y="687246"/>
                  <a:pt x="1523650" y="698704"/>
                  <a:pt x="1530468" y="703574"/>
                </a:cubicBezTo>
                <a:cubicBezTo>
                  <a:pt x="1540526" y="710758"/>
                  <a:pt x="1554852" y="707638"/>
                  <a:pt x="1567044" y="709670"/>
                </a:cubicBezTo>
                <a:cubicBezTo>
                  <a:pt x="1574164" y="731031"/>
                  <a:pt x="1570879" y="730264"/>
                  <a:pt x="1591428" y="746246"/>
                </a:cubicBezTo>
                <a:cubicBezTo>
                  <a:pt x="1602994" y="755242"/>
                  <a:pt x="1628004" y="770630"/>
                  <a:pt x="1628004" y="770630"/>
                </a:cubicBezTo>
                <a:cubicBezTo>
                  <a:pt x="1632068" y="776726"/>
                  <a:pt x="1635506" y="783290"/>
                  <a:pt x="1640196" y="788918"/>
                </a:cubicBezTo>
                <a:cubicBezTo>
                  <a:pt x="1645715" y="795541"/>
                  <a:pt x="1654207" y="799721"/>
                  <a:pt x="1658484" y="807206"/>
                </a:cubicBezTo>
                <a:cubicBezTo>
                  <a:pt x="1662641" y="814480"/>
                  <a:pt x="1662548" y="823462"/>
                  <a:pt x="1664580" y="831590"/>
                </a:cubicBezTo>
                <a:cubicBezTo>
                  <a:pt x="1660156" y="862557"/>
                  <a:pt x="1669058" y="875959"/>
                  <a:pt x="1640196" y="886454"/>
                </a:cubicBezTo>
                <a:cubicBezTo>
                  <a:pt x="1624449" y="892180"/>
                  <a:pt x="1591428" y="898646"/>
                  <a:pt x="1591428" y="898646"/>
                </a:cubicBezTo>
                <a:cubicBezTo>
                  <a:pt x="1585332" y="902710"/>
                  <a:pt x="1578321" y="905657"/>
                  <a:pt x="1573140" y="910838"/>
                </a:cubicBezTo>
                <a:cubicBezTo>
                  <a:pt x="1532500" y="951478"/>
                  <a:pt x="1591428" y="908806"/>
                  <a:pt x="1542660" y="941318"/>
                </a:cubicBezTo>
                <a:cubicBezTo>
                  <a:pt x="1538596" y="947414"/>
                  <a:pt x="1535982" y="954781"/>
                  <a:pt x="1530468" y="959606"/>
                </a:cubicBezTo>
                <a:cubicBezTo>
                  <a:pt x="1519441" y="969255"/>
                  <a:pt x="1493892" y="983990"/>
                  <a:pt x="1493892" y="983990"/>
                </a:cubicBezTo>
                <a:cubicBezTo>
                  <a:pt x="1479668" y="981958"/>
                  <a:pt x="1464631" y="983052"/>
                  <a:pt x="1451220" y="977894"/>
                </a:cubicBezTo>
                <a:cubicBezTo>
                  <a:pt x="1405674" y="960376"/>
                  <a:pt x="1423794" y="956564"/>
                  <a:pt x="1396356" y="929126"/>
                </a:cubicBezTo>
                <a:cubicBezTo>
                  <a:pt x="1391175" y="923945"/>
                  <a:pt x="1384164" y="920998"/>
                  <a:pt x="1378068" y="916934"/>
                </a:cubicBezTo>
                <a:cubicBezTo>
                  <a:pt x="1374004" y="910838"/>
                  <a:pt x="1369511" y="905007"/>
                  <a:pt x="1365876" y="898646"/>
                </a:cubicBezTo>
                <a:cubicBezTo>
                  <a:pt x="1354141" y="878109"/>
                  <a:pt x="1356019" y="869722"/>
                  <a:pt x="1335396" y="855974"/>
                </a:cubicBezTo>
                <a:cubicBezTo>
                  <a:pt x="1330049" y="852410"/>
                  <a:pt x="1323204" y="851910"/>
                  <a:pt x="1317108" y="849878"/>
                </a:cubicBezTo>
                <a:cubicBezTo>
                  <a:pt x="1244333" y="795297"/>
                  <a:pt x="1309962" y="837253"/>
                  <a:pt x="1115940" y="825494"/>
                </a:cubicBezTo>
                <a:cubicBezTo>
                  <a:pt x="1107577" y="824987"/>
                  <a:pt x="1099612" y="821700"/>
                  <a:pt x="1091556" y="819398"/>
                </a:cubicBezTo>
                <a:cubicBezTo>
                  <a:pt x="1070627" y="813418"/>
                  <a:pt x="1070559" y="811947"/>
                  <a:pt x="1048884" y="801110"/>
                </a:cubicBezTo>
                <a:cubicBezTo>
                  <a:pt x="1044820" y="795014"/>
                  <a:pt x="1037421" y="790112"/>
                  <a:pt x="1036692" y="782822"/>
                </a:cubicBezTo>
                <a:cubicBezTo>
                  <a:pt x="1034537" y="761269"/>
                  <a:pt x="1042341" y="741492"/>
                  <a:pt x="1048884" y="721862"/>
                </a:cubicBezTo>
                <a:cubicBezTo>
                  <a:pt x="1038860" y="461242"/>
                  <a:pt x="1093393" y="591717"/>
                  <a:pt x="1024500" y="557270"/>
                </a:cubicBezTo>
                <a:cubicBezTo>
                  <a:pt x="1017947" y="553993"/>
                  <a:pt x="1012308" y="549142"/>
                  <a:pt x="1006212" y="545078"/>
                </a:cubicBezTo>
                <a:cubicBezTo>
                  <a:pt x="1002148" y="538982"/>
                  <a:pt x="994683" y="534086"/>
                  <a:pt x="994020" y="526790"/>
                </a:cubicBezTo>
                <a:cubicBezTo>
                  <a:pt x="988287" y="463726"/>
                  <a:pt x="996725" y="494795"/>
                  <a:pt x="1012308" y="459734"/>
                </a:cubicBezTo>
                <a:cubicBezTo>
                  <a:pt x="1017527" y="447990"/>
                  <a:pt x="1020436" y="435350"/>
                  <a:pt x="1024500" y="423158"/>
                </a:cubicBezTo>
                <a:lnTo>
                  <a:pt x="1030596" y="404870"/>
                </a:lnTo>
                <a:lnTo>
                  <a:pt x="1018404" y="368294"/>
                </a:lnTo>
                <a:cubicBezTo>
                  <a:pt x="1016372" y="362198"/>
                  <a:pt x="1017655" y="353570"/>
                  <a:pt x="1012308" y="350006"/>
                </a:cubicBezTo>
                <a:lnTo>
                  <a:pt x="994020" y="337814"/>
                </a:lnTo>
                <a:cubicBezTo>
                  <a:pt x="996052" y="321558"/>
                  <a:pt x="994517" y="304442"/>
                  <a:pt x="1000116" y="289046"/>
                </a:cubicBezTo>
                <a:cubicBezTo>
                  <a:pt x="1003062" y="280944"/>
                  <a:pt x="1015678" y="278937"/>
                  <a:pt x="1018404" y="270758"/>
                </a:cubicBezTo>
                <a:cubicBezTo>
                  <a:pt x="1020436" y="264662"/>
                  <a:pt x="1015429" y="258087"/>
                  <a:pt x="1012308" y="252470"/>
                </a:cubicBezTo>
                <a:cubicBezTo>
                  <a:pt x="994079" y="219658"/>
                  <a:pt x="991850" y="219820"/>
                  <a:pt x="969636" y="197606"/>
                </a:cubicBezTo>
                <a:cubicBezTo>
                  <a:pt x="900548" y="201670"/>
                  <a:pt x="831564" y="208356"/>
                  <a:pt x="762372" y="209798"/>
                </a:cubicBezTo>
                <a:cubicBezTo>
                  <a:pt x="718877" y="210704"/>
                  <a:pt x="676958" y="203692"/>
                  <a:pt x="634356" y="197606"/>
                </a:cubicBezTo>
                <a:cubicBezTo>
                  <a:pt x="632324" y="183382"/>
                  <a:pt x="632389" y="168696"/>
                  <a:pt x="628260" y="154934"/>
                </a:cubicBezTo>
                <a:cubicBezTo>
                  <a:pt x="626155" y="147917"/>
                  <a:pt x="621249" y="141827"/>
                  <a:pt x="616068" y="136646"/>
                </a:cubicBezTo>
                <a:cubicBezTo>
                  <a:pt x="597615" y="118193"/>
                  <a:pt x="594320" y="119237"/>
                  <a:pt x="573396" y="112262"/>
                </a:cubicBezTo>
                <a:cubicBezTo>
                  <a:pt x="569332" y="106166"/>
                  <a:pt x="560000" y="101201"/>
                  <a:pt x="561204" y="93974"/>
                </a:cubicBezTo>
                <a:cubicBezTo>
                  <a:pt x="562621" y="85470"/>
                  <a:pt x="572869" y="81205"/>
                  <a:pt x="579492" y="75686"/>
                </a:cubicBezTo>
                <a:cubicBezTo>
                  <a:pt x="590296" y="66683"/>
                  <a:pt x="609888" y="56563"/>
                  <a:pt x="622164" y="51302"/>
                </a:cubicBezTo>
                <a:cubicBezTo>
                  <a:pt x="628070" y="48771"/>
                  <a:pt x="634356" y="47238"/>
                  <a:pt x="640452" y="45206"/>
                </a:cubicBezTo>
                <a:cubicBezTo>
                  <a:pt x="666824" y="5648"/>
                  <a:pt x="634635" y="45046"/>
                  <a:pt x="677028" y="20822"/>
                </a:cubicBezTo>
                <a:cubicBezTo>
                  <a:pt x="684513" y="16545"/>
                  <a:pt x="699171" y="10245"/>
                  <a:pt x="695316" y="2534"/>
                </a:cubicBezTo>
                <a:cubicBezTo>
                  <a:pt x="691569" y="-4960"/>
                  <a:pt x="678988" y="6328"/>
                  <a:pt x="670932" y="8630"/>
                </a:cubicBezTo>
                <a:cubicBezTo>
                  <a:pt x="655323" y="13090"/>
                  <a:pt x="647011" y="15669"/>
                  <a:pt x="634356" y="26918"/>
                </a:cubicBezTo>
                <a:cubicBezTo>
                  <a:pt x="618272" y="41215"/>
                  <a:pt x="581124" y="76887"/>
                  <a:pt x="573396" y="100070"/>
                </a:cubicBezTo>
                <a:cubicBezTo>
                  <a:pt x="558887" y="143597"/>
                  <a:pt x="571897" y="129517"/>
                  <a:pt x="542916" y="148838"/>
                </a:cubicBezTo>
                <a:cubicBezTo>
                  <a:pt x="540671" y="182507"/>
                  <a:pt x="552724" y="230470"/>
                  <a:pt x="524628" y="258566"/>
                </a:cubicBezTo>
                <a:cubicBezTo>
                  <a:pt x="519447" y="263747"/>
                  <a:pt x="512701" y="267123"/>
                  <a:pt x="506340" y="270758"/>
                </a:cubicBezTo>
                <a:cubicBezTo>
                  <a:pt x="490084" y="280047"/>
                  <a:pt x="480766" y="284161"/>
                  <a:pt x="463668" y="289046"/>
                </a:cubicBezTo>
                <a:cubicBezTo>
                  <a:pt x="455612" y="291348"/>
                  <a:pt x="447309" y="292735"/>
                  <a:pt x="439284" y="295142"/>
                </a:cubicBezTo>
                <a:cubicBezTo>
                  <a:pt x="426974" y="298835"/>
                  <a:pt x="414900" y="303270"/>
                  <a:pt x="402708" y="307334"/>
                </a:cubicBezTo>
                <a:cubicBezTo>
                  <a:pt x="396612" y="309366"/>
                  <a:pt x="390654" y="311872"/>
                  <a:pt x="384420" y="313430"/>
                </a:cubicBezTo>
                <a:cubicBezTo>
                  <a:pt x="376292" y="315462"/>
                  <a:pt x="368061" y="317119"/>
                  <a:pt x="360036" y="319526"/>
                </a:cubicBezTo>
                <a:cubicBezTo>
                  <a:pt x="347726" y="323219"/>
                  <a:pt x="335652" y="327654"/>
                  <a:pt x="323460" y="331718"/>
                </a:cubicBezTo>
                <a:cubicBezTo>
                  <a:pt x="317364" y="333750"/>
                  <a:pt x="310519" y="334250"/>
                  <a:pt x="305172" y="337814"/>
                </a:cubicBezTo>
                <a:cubicBezTo>
                  <a:pt x="288732" y="348774"/>
                  <a:pt x="287525" y="351896"/>
                  <a:pt x="268596" y="356102"/>
                </a:cubicBezTo>
                <a:cubicBezTo>
                  <a:pt x="237658" y="362977"/>
                  <a:pt x="201723" y="365228"/>
                  <a:pt x="171060" y="368294"/>
                </a:cubicBezTo>
                <a:cubicBezTo>
                  <a:pt x="155108" y="373611"/>
                  <a:pt x="139456" y="379669"/>
                  <a:pt x="122292" y="380486"/>
                </a:cubicBezTo>
                <a:cubicBezTo>
                  <a:pt x="89817" y="382032"/>
                  <a:pt x="-6740" y="379470"/>
                  <a:pt x="372" y="380486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/>
          </a:p>
        </p:txBody>
      </p:sp>
      <p:sp>
        <p:nvSpPr>
          <p:cNvPr id="7" name="Forma libre 6"/>
          <p:cNvSpPr/>
          <p:nvPr/>
        </p:nvSpPr>
        <p:spPr>
          <a:xfrm>
            <a:off x="-14817" y="427567"/>
            <a:ext cx="3920068" cy="5183717"/>
          </a:xfrm>
          <a:custGeom>
            <a:avLst/>
            <a:gdLst>
              <a:gd name="connsiteX0" fmla="*/ 152410 w 2471339"/>
              <a:gd name="connsiteY0" fmla="*/ 3596640 h 3627120"/>
              <a:gd name="connsiteX1" fmla="*/ 463306 w 2471339"/>
              <a:gd name="connsiteY1" fmla="*/ 3590544 h 3627120"/>
              <a:gd name="connsiteX2" fmla="*/ 487690 w 2471339"/>
              <a:gd name="connsiteY2" fmla="*/ 3602736 h 3627120"/>
              <a:gd name="connsiteX3" fmla="*/ 627898 w 2471339"/>
              <a:gd name="connsiteY3" fmla="*/ 3608832 h 3627120"/>
              <a:gd name="connsiteX4" fmla="*/ 676666 w 2471339"/>
              <a:gd name="connsiteY4" fmla="*/ 3614928 h 3627120"/>
              <a:gd name="connsiteX5" fmla="*/ 713242 w 2471339"/>
              <a:gd name="connsiteY5" fmla="*/ 3627120 h 3627120"/>
              <a:gd name="connsiteX6" fmla="*/ 755914 w 2471339"/>
              <a:gd name="connsiteY6" fmla="*/ 3621024 h 3627120"/>
              <a:gd name="connsiteX7" fmla="*/ 762010 w 2471339"/>
              <a:gd name="connsiteY7" fmla="*/ 3602736 h 3627120"/>
              <a:gd name="connsiteX8" fmla="*/ 792490 w 2471339"/>
              <a:gd name="connsiteY8" fmla="*/ 3566160 h 3627120"/>
              <a:gd name="connsiteX9" fmla="*/ 810778 w 2471339"/>
              <a:gd name="connsiteY9" fmla="*/ 3560064 h 3627120"/>
              <a:gd name="connsiteX10" fmla="*/ 822970 w 2471339"/>
              <a:gd name="connsiteY10" fmla="*/ 3541776 h 3627120"/>
              <a:gd name="connsiteX11" fmla="*/ 829066 w 2471339"/>
              <a:gd name="connsiteY11" fmla="*/ 3438144 h 3627120"/>
              <a:gd name="connsiteX12" fmla="*/ 865642 w 2471339"/>
              <a:gd name="connsiteY12" fmla="*/ 3444240 h 3627120"/>
              <a:gd name="connsiteX13" fmla="*/ 883930 w 2471339"/>
              <a:gd name="connsiteY13" fmla="*/ 3450336 h 3627120"/>
              <a:gd name="connsiteX14" fmla="*/ 908314 w 2471339"/>
              <a:gd name="connsiteY14" fmla="*/ 3456432 h 3627120"/>
              <a:gd name="connsiteX15" fmla="*/ 932698 w 2471339"/>
              <a:gd name="connsiteY15" fmla="*/ 3450336 h 3627120"/>
              <a:gd name="connsiteX16" fmla="*/ 981466 w 2471339"/>
              <a:gd name="connsiteY16" fmla="*/ 3462528 h 3627120"/>
              <a:gd name="connsiteX17" fmla="*/ 1011946 w 2471339"/>
              <a:gd name="connsiteY17" fmla="*/ 3432048 h 3627120"/>
              <a:gd name="connsiteX18" fmla="*/ 1018042 w 2471339"/>
              <a:gd name="connsiteY18" fmla="*/ 3383280 h 3627120"/>
              <a:gd name="connsiteX19" fmla="*/ 1347226 w 2471339"/>
              <a:gd name="connsiteY19" fmla="*/ 3377184 h 3627120"/>
              <a:gd name="connsiteX20" fmla="*/ 1341130 w 2471339"/>
              <a:gd name="connsiteY20" fmla="*/ 3358896 h 3627120"/>
              <a:gd name="connsiteX21" fmla="*/ 1304554 w 2471339"/>
              <a:gd name="connsiteY21" fmla="*/ 3364992 h 3627120"/>
              <a:gd name="connsiteX22" fmla="*/ 1213114 w 2471339"/>
              <a:gd name="connsiteY22" fmla="*/ 3352800 h 3627120"/>
              <a:gd name="connsiteX23" fmla="*/ 1188730 w 2471339"/>
              <a:gd name="connsiteY23" fmla="*/ 3340608 h 3627120"/>
              <a:gd name="connsiteX24" fmla="*/ 1170442 w 2471339"/>
              <a:gd name="connsiteY24" fmla="*/ 3334512 h 3627120"/>
              <a:gd name="connsiteX25" fmla="*/ 1097290 w 2471339"/>
              <a:gd name="connsiteY25" fmla="*/ 3322320 h 3627120"/>
              <a:gd name="connsiteX26" fmla="*/ 1115578 w 2471339"/>
              <a:gd name="connsiteY26" fmla="*/ 3310128 h 3627120"/>
              <a:gd name="connsiteX27" fmla="*/ 1152154 w 2471339"/>
              <a:gd name="connsiteY27" fmla="*/ 3273552 h 3627120"/>
              <a:gd name="connsiteX28" fmla="*/ 1158250 w 2471339"/>
              <a:gd name="connsiteY28" fmla="*/ 3249168 h 3627120"/>
              <a:gd name="connsiteX29" fmla="*/ 1170442 w 2471339"/>
              <a:gd name="connsiteY29" fmla="*/ 3230880 h 3627120"/>
              <a:gd name="connsiteX30" fmla="*/ 1176538 w 2471339"/>
              <a:gd name="connsiteY30" fmla="*/ 3084576 h 3627120"/>
              <a:gd name="connsiteX31" fmla="*/ 1194826 w 2471339"/>
              <a:gd name="connsiteY31" fmla="*/ 3072384 h 3627120"/>
              <a:gd name="connsiteX32" fmla="*/ 1286266 w 2471339"/>
              <a:gd name="connsiteY32" fmla="*/ 3060192 h 3627120"/>
              <a:gd name="connsiteX33" fmla="*/ 1298458 w 2471339"/>
              <a:gd name="connsiteY33" fmla="*/ 3041904 h 3627120"/>
              <a:gd name="connsiteX34" fmla="*/ 1310650 w 2471339"/>
              <a:gd name="connsiteY34" fmla="*/ 3005328 h 3627120"/>
              <a:gd name="connsiteX35" fmla="*/ 1322842 w 2471339"/>
              <a:gd name="connsiteY35" fmla="*/ 2980944 h 3627120"/>
              <a:gd name="connsiteX36" fmla="*/ 1328938 w 2471339"/>
              <a:gd name="connsiteY36" fmla="*/ 2950464 h 3627120"/>
              <a:gd name="connsiteX37" fmla="*/ 1335034 w 2471339"/>
              <a:gd name="connsiteY37" fmla="*/ 2932176 h 3627120"/>
              <a:gd name="connsiteX38" fmla="*/ 1341130 w 2471339"/>
              <a:gd name="connsiteY38" fmla="*/ 2907792 h 3627120"/>
              <a:gd name="connsiteX39" fmla="*/ 1347226 w 2471339"/>
              <a:gd name="connsiteY39" fmla="*/ 2889504 h 3627120"/>
              <a:gd name="connsiteX40" fmla="*/ 1365514 w 2471339"/>
              <a:gd name="connsiteY40" fmla="*/ 2883408 h 3627120"/>
              <a:gd name="connsiteX41" fmla="*/ 1389898 w 2471339"/>
              <a:gd name="connsiteY41" fmla="*/ 2889504 h 3627120"/>
              <a:gd name="connsiteX42" fmla="*/ 1395994 w 2471339"/>
              <a:gd name="connsiteY42" fmla="*/ 2999232 h 3627120"/>
              <a:gd name="connsiteX43" fmla="*/ 1402090 w 2471339"/>
              <a:gd name="connsiteY43" fmla="*/ 3072384 h 3627120"/>
              <a:gd name="connsiteX44" fmla="*/ 1414282 w 2471339"/>
              <a:gd name="connsiteY44" fmla="*/ 3108960 h 3627120"/>
              <a:gd name="connsiteX45" fmla="*/ 1475242 w 2471339"/>
              <a:gd name="connsiteY45" fmla="*/ 3127248 h 3627120"/>
              <a:gd name="connsiteX46" fmla="*/ 1499626 w 2471339"/>
              <a:gd name="connsiteY46" fmla="*/ 3139440 h 3627120"/>
              <a:gd name="connsiteX47" fmla="*/ 1615450 w 2471339"/>
              <a:gd name="connsiteY47" fmla="*/ 3139440 h 3627120"/>
              <a:gd name="connsiteX48" fmla="*/ 1639834 w 2471339"/>
              <a:gd name="connsiteY48" fmla="*/ 3163824 h 3627120"/>
              <a:gd name="connsiteX49" fmla="*/ 1652026 w 2471339"/>
              <a:gd name="connsiteY49" fmla="*/ 3182112 h 3627120"/>
              <a:gd name="connsiteX50" fmla="*/ 1706890 w 2471339"/>
              <a:gd name="connsiteY50" fmla="*/ 3188208 h 3627120"/>
              <a:gd name="connsiteX51" fmla="*/ 1719082 w 2471339"/>
              <a:gd name="connsiteY51" fmla="*/ 3206496 h 3627120"/>
              <a:gd name="connsiteX52" fmla="*/ 1706890 w 2471339"/>
              <a:gd name="connsiteY52" fmla="*/ 3285744 h 3627120"/>
              <a:gd name="connsiteX53" fmla="*/ 1725178 w 2471339"/>
              <a:gd name="connsiteY53" fmla="*/ 3297936 h 3627120"/>
              <a:gd name="connsiteX54" fmla="*/ 1780042 w 2471339"/>
              <a:gd name="connsiteY54" fmla="*/ 3310128 h 3627120"/>
              <a:gd name="connsiteX55" fmla="*/ 1816618 w 2471339"/>
              <a:gd name="connsiteY55" fmla="*/ 3322320 h 3627120"/>
              <a:gd name="connsiteX56" fmla="*/ 1871482 w 2471339"/>
              <a:gd name="connsiteY56" fmla="*/ 3340608 h 3627120"/>
              <a:gd name="connsiteX57" fmla="*/ 1889770 w 2471339"/>
              <a:gd name="connsiteY57" fmla="*/ 3346704 h 3627120"/>
              <a:gd name="connsiteX58" fmla="*/ 1914154 w 2471339"/>
              <a:gd name="connsiteY58" fmla="*/ 3352800 h 3627120"/>
              <a:gd name="connsiteX59" fmla="*/ 1938538 w 2471339"/>
              <a:gd name="connsiteY59" fmla="*/ 3364992 h 3627120"/>
              <a:gd name="connsiteX60" fmla="*/ 1993402 w 2471339"/>
              <a:gd name="connsiteY60" fmla="*/ 3371088 h 3627120"/>
              <a:gd name="connsiteX61" fmla="*/ 2072650 w 2471339"/>
              <a:gd name="connsiteY61" fmla="*/ 3291840 h 3627120"/>
              <a:gd name="connsiteX62" fmla="*/ 2078746 w 2471339"/>
              <a:gd name="connsiteY62" fmla="*/ 3273552 h 3627120"/>
              <a:gd name="connsiteX63" fmla="*/ 2115322 w 2471339"/>
              <a:gd name="connsiteY63" fmla="*/ 3249168 h 3627120"/>
              <a:gd name="connsiteX64" fmla="*/ 2127514 w 2471339"/>
              <a:gd name="connsiteY64" fmla="*/ 3230880 h 3627120"/>
              <a:gd name="connsiteX65" fmla="*/ 2139706 w 2471339"/>
              <a:gd name="connsiteY65" fmla="*/ 3108960 h 3627120"/>
              <a:gd name="connsiteX66" fmla="*/ 2151898 w 2471339"/>
              <a:gd name="connsiteY66" fmla="*/ 3090672 h 3627120"/>
              <a:gd name="connsiteX67" fmla="*/ 2164090 w 2471339"/>
              <a:gd name="connsiteY67" fmla="*/ 3054096 h 3627120"/>
              <a:gd name="connsiteX68" fmla="*/ 2188474 w 2471339"/>
              <a:gd name="connsiteY68" fmla="*/ 3017520 h 3627120"/>
              <a:gd name="connsiteX69" fmla="*/ 2176282 w 2471339"/>
              <a:gd name="connsiteY69" fmla="*/ 2962656 h 3627120"/>
              <a:gd name="connsiteX70" fmla="*/ 2164090 w 2471339"/>
              <a:gd name="connsiteY70" fmla="*/ 2944368 h 3627120"/>
              <a:gd name="connsiteX71" fmla="*/ 2139706 w 2471339"/>
              <a:gd name="connsiteY71" fmla="*/ 2889504 h 3627120"/>
              <a:gd name="connsiteX72" fmla="*/ 2127514 w 2471339"/>
              <a:gd name="connsiteY72" fmla="*/ 2834640 h 3627120"/>
              <a:gd name="connsiteX73" fmla="*/ 2115322 w 2471339"/>
              <a:gd name="connsiteY73" fmla="*/ 2816352 h 3627120"/>
              <a:gd name="connsiteX74" fmla="*/ 2109226 w 2471339"/>
              <a:gd name="connsiteY74" fmla="*/ 2798064 h 3627120"/>
              <a:gd name="connsiteX75" fmla="*/ 2103130 w 2471339"/>
              <a:gd name="connsiteY75" fmla="*/ 2773680 h 3627120"/>
              <a:gd name="connsiteX76" fmla="*/ 2084842 w 2471339"/>
              <a:gd name="connsiteY76" fmla="*/ 2761488 h 3627120"/>
              <a:gd name="connsiteX77" fmla="*/ 2048266 w 2471339"/>
              <a:gd name="connsiteY77" fmla="*/ 2749296 h 3627120"/>
              <a:gd name="connsiteX78" fmla="*/ 2036074 w 2471339"/>
              <a:gd name="connsiteY78" fmla="*/ 2731008 h 3627120"/>
              <a:gd name="connsiteX79" fmla="*/ 1993402 w 2471339"/>
              <a:gd name="connsiteY79" fmla="*/ 2682240 h 3627120"/>
              <a:gd name="connsiteX80" fmla="*/ 1981210 w 2471339"/>
              <a:gd name="connsiteY80" fmla="*/ 2645664 h 3627120"/>
              <a:gd name="connsiteX81" fmla="*/ 2042170 w 2471339"/>
              <a:gd name="connsiteY81" fmla="*/ 2621280 h 3627120"/>
              <a:gd name="connsiteX82" fmla="*/ 2060458 w 2471339"/>
              <a:gd name="connsiteY82" fmla="*/ 2615184 h 3627120"/>
              <a:gd name="connsiteX83" fmla="*/ 2103130 w 2471339"/>
              <a:gd name="connsiteY83" fmla="*/ 2596896 h 3627120"/>
              <a:gd name="connsiteX84" fmla="*/ 2145802 w 2471339"/>
              <a:gd name="connsiteY84" fmla="*/ 2554224 h 3627120"/>
              <a:gd name="connsiteX85" fmla="*/ 2164090 w 2471339"/>
              <a:gd name="connsiteY85" fmla="*/ 2517648 h 3627120"/>
              <a:gd name="connsiteX86" fmla="*/ 2182378 w 2471339"/>
              <a:gd name="connsiteY86" fmla="*/ 2474976 h 3627120"/>
              <a:gd name="connsiteX87" fmla="*/ 2407930 w 2471339"/>
              <a:gd name="connsiteY87" fmla="*/ 2468880 h 3627120"/>
              <a:gd name="connsiteX88" fmla="*/ 2468890 w 2471339"/>
              <a:gd name="connsiteY88" fmla="*/ 2450592 h 3627120"/>
              <a:gd name="connsiteX89" fmla="*/ 2462794 w 2471339"/>
              <a:gd name="connsiteY89" fmla="*/ 2359152 h 3627120"/>
              <a:gd name="connsiteX90" fmla="*/ 2456698 w 2471339"/>
              <a:gd name="connsiteY90" fmla="*/ 2334768 h 3627120"/>
              <a:gd name="connsiteX91" fmla="*/ 2438410 w 2471339"/>
              <a:gd name="connsiteY91" fmla="*/ 2316480 h 3627120"/>
              <a:gd name="connsiteX92" fmla="*/ 2407930 w 2471339"/>
              <a:gd name="connsiteY92" fmla="*/ 2273808 h 3627120"/>
              <a:gd name="connsiteX93" fmla="*/ 2231146 w 2471339"/>
              <a:gd name="connsiteY93" fmla="*/ 2255520 h 3627120"/>
              <a:gd name="connsiteX94" fmla="*/ 2206762 w 2471339"/>
              <a:gd name="connsiteY94" fmla="*/ 2249424 h 3627120"/>
              <a:gd name="connsiteX95" fmla="*/ 2194570 w 2471339"/>
              <a:gd name="connsiteY95" fmla="*/ 2225040 h 3627120"/>
              <a:gd name="connsiteX96" fmla="*/ 2145802 w 2471339"/>
              <a:gd name="connsiteY96" fmla="*/ 2151888 h 3627120"/>
              <a:gd name="connsiteX97" fmla="*/ 2127514 w 2471339"/>
              <a:gd name="connsiteY97" fmla="*/ 2145792 h 3627120"/>
              <a:gd name="connsiteX98" fmla="*/ 2029978 w 2471339"/>
              <a:gd name="connsiteY98" fmla="*/ 2133600 h 3627120"/>
              <a:gd name="connsiteX99" fmla="*/ 2005594 w 2471339"/>
              <a:gd name="connsiteY99" fmla="*/ 2127504 h 3627120"/>
              <a:gd name="connsiteX100" fmla="*/ 1871482 w 2471339"/>
              <a:gd name="connsiteY100" fmla="*/ 2109216 h 3627120"/>
              <a:gd name="connsiteX101" fmla="*/ 1810522 w 2471339"/>
              <a:gd name="connsiteY101" fmla="*/ 2103120 h 3627120"/>
              <a:gd name="connsiteX102" fmla="*/ 1694698 w 2471339"/>
              <a:gd name="connsiteY102" fmla="*/ 2084832 h 3627120"/>
              <a:gd name="connsiteX103" fmla="*/ 1627642 w 2471339"/>
              <a:gd name="connsiteY103" fmla="*/ 2078736 h 3627120"/>
              <a:gd name="connsiteX104" fmla="*/ 1609354 w 2471339"/>
              <a:gd name="connsiteY104" fmla="*/ 2072640 h 3627120"/>
              <a:gd name="connsiteX105" fmla="*/ 1511818 w 2471339"/>
              <a:gd name="connsiteY105" fmla="*/ 2060448 h 3627120"/>
              <a:gd name="connsiteX106" fmla="*/ 1463050 w 2471339"/>
              <a:gd name="connsiteY106" fmla="*/ 2072640 h 3627120"/>
              <a:gd name="connsiteX107" fmla="*/ 1444762 w 2471339"/>
              <a:gd name="connsiteY107" fmla="*/ 2084832 h 3627120"/>
              <a:gd name="connsiteX108" fmla="*/ 1432570 w 2471339"/>
              <a:gd name="connsiteY108" fmla="*/ 2103120 h 3627120"/>
              <a:gd name="connsiteX109" fmla="*/ 1414282 w 2471339"/>
              <a:gd name="connsiteY109" fmla="*/ 2109216 h 3627120"/>
              <a:gd name="connsiteX110" fmla="*/ 1426474 w 2471339"/>
              <a:gd name="connsiteY110" fmla="*/ 2127504 h 3627120"/>
              <a:gd name="connsiteX111" fmla="*/ 1444762 w 2471339"/>
              <a:gd name="connsiteY111" fmla="*/ 2133600 h 3627120"/>
              <a:gd name="connsiteX112" fmla="*/ 1463050 w 2471339"/>
              <a:gd name="connsiteY112" fmla="*/ 2145792 h 3627120"/>
              <a:gd name="connsiteX113" fmla="*/ 1505722 w 2471339"/>
              <a:gd name="connsiteY113" fmla="*/ 2157984 h 3627120"/>
              <a:gd name="connsiteX114" fmla="*/ 1542298 w 2471339"/>
              <a:gd name="connsiteY114" fmla="*/ 2182368 h 3627120"/>
              <a:gd name="connsiteX115" fmla="*/ 1554490 w 2471339"/>
              <a:gd name="connsiteY115" fmla="*/ 2218944 h 3627120"/>
              <a:gd name="connsiteX116" fmla="*/ 1560586 w 2471339"/>
              <a:gd name="connsiteY116" fmla="*/ 2237232 h 3627120"/>
              <a:gd name="connsiteX117" fmla="*/ 1566682 w 2471339"/>
              <a:gd name="connsiteY117" fmla="*/ 2261616 h 3627120"/>
              <a:gd name="connsiteX118" fmla="*/ 1560586 w 2471339"/>
              <a:gd name="connsiteY118" fmla="*/ 2334768 h 3627120"/>
              <a:gd name="connsiteX119" fmla="*/ 1554490 w 2471339"/>
              <a:gd name="connsiteY119" fmla="*/ 2395728 h 3627120"/>
              <a:gd name="connsiteX120" fmla="*/ 1548394 w 2471339"/>
              <a:gd name="connsiteY120" fmla="*/ 2420112 h 3627120"/>
              <a:gd name="connsiteX121" fmla="*/ 1511818 w 2471339"/>
              <a:gd name="connsiteY121" fmla="*/ 2450592 h 3627120"/>
              <a:gd name="connsiteX122" fmla="*/ 1408186 w 2471339"/>
              <a:gd name="connsiteY122" fmla="*/ 2456688 h 3627120"/>
              <a:gd name="connsiteX123" fmla="*/ 1389898 w 2471339"/>
              <a:gd name="connsiteY123" fmla="*/ 2468880 h 3627120"/>
              <a:gd name="connsiteX124" fmla="*/ 1371610 w 2471339"/>
              <a:gd name="connsiteY124" fmla="*/ 2474976 h 3627120"/>
              <a:gd name="connsiteX125" fmla="*/ 1347226 w 2471339"/>
              <a:gd name="connsiteY125" fmla="*/ 2511552 h 3627120"/>
              <a:gd name="connsiteX126" fmla="*/ 1341130 w 2471339"/>
              <a:gd name="connsiteY126" fmla="*/ 2529840 h 3627120"/>
              <a:gd name="connsiteX127" fmla="*/ 1286266 w 2471339"/>
              <a:gd name="connsiteY127" fmla="*/ 2560320 h 3627120"/>
              <a:gd name="connsiteX128" fmla="*/ 1243594 w 2471339"/>
              <a:gd name="connsiteY128" fmla="*/ 2566416 h 3627120"/>
              <a:gd name="connsiteX129" fmla="*/ 1225306 w 2471339"/>
              <a:gd name="connsiteY129" fmla="*/ 2578608 h 3627120"/>
              <a:gd name="connsiteX130" fmla="*/ 1207018 w 2471339"/>
              <a:gd name="connsiteY130" fmla="*/ 2584704 h 3627120"/>
              <a:gd name="connsiteX131" fmla="*/ 1219210 w 2471339"/>
              <a:gd name="connsiteY131" fmla="*/ 2548128 h 3627120"/>
              <a:gd name="connsiteX132" fmla="*/ 1225306 w 2471339"/>
              <a:gd name="connsiteY132" fmla="*/ 2529840 h 3627120"/>
              <a:gd name="connsiteX133" fmla="*/ 1237498 w 2471339"/>
              <a:gd name="connsiteY133" fmla="*/ 2481072 h 3627120"/>
              <a:gd name="connsiteX134" fmla="*/ 1249690 w 2471339"/>
              <a:gd name="connsiteY134" fmla="*/ 2462784 h 3627120"/>
              <a:gd name="connsiteX135" fmla="*/ 1255786 w 2471339"/>
              <a:gd name="connsiteY135" fmla="*/ 2438400 h 3627120"/>
              <a:gd name="connsiteX136" fmla="*/ 1255786 w 2471339"/>
              <a:gd name="connsiteY136" fmla="*/ 2286000 h 3627120"/>
              <a:gd name="connsiteX137" fmla="*/ 1188730 w 2471339"/>
              <a:gd name="connsiteY137" fmla="*/ 2267712 h 3627120"/>
              <a:gd name="connsiteX138" fmla="*/ 1188730 w 2471339"/>
              <a:gd name="connsiteY138" fmla="*/ 2072640 h 3627120"/>
              <a:gd name="connsiteX139" fmla="*/ 1152154 w 2471339"/>
              <a:gd name="connsiteY139" fmla="*/ 2042160 h 3627120"/>
              <a:gd name="connsiteX140" fmla="*/ 1261882 w 2471339"/>
              <a:gd name="connsiteY140" fmla="*/ 2029968 h 3627120"/>
              <a:gd name="connsiteX141" fmla="*/ 1292362 w 2471339"/>
              <a:gd name="connsiteY141" fmla="*/ 2023872 h 3627120"/>
              <a:gd name="connsiteX142" fmla="*/ 1310650 w 2471339"/>
              <a:gd name="connsiteY142" fmla="*/ 2011680 h 3627120"/>
              <a:gd name="connsiteX143" fmla="*/ 1328938 w 2471339"/>
              <a:gd name="connsiteY143" fmla="*/ 2005584 h 3627120"/>
              <a:gd name="connsiteX144" fmla="*/ 1335034 w 2471339"/>
              <a:gd name="connsiteY144" fmla="*/ 1987296 h 3627120"/>
              <a:gd name="connsiteX145" fmla="*/ 1316746 w 2471339"/>
              <a:gd name="connsiteY145" fmla="*/ 1944624 h 3627120"/>
              <a:gd name="connsiteX146" fmla="*/ 1298458 w 2471339"/>
              <a:gd name="connsiteY146" fmla="*/ 1932432 h 3627120"/>
              <a:gd name="connsiteX147" fmla="*/ 1267978 w 2471339"/>
              <a:gd name="connsiteY147" fmla="*/ 1901952 h 3627120"/>
              <a:gd name="connsiteX148" fmla="*/ 1255786 w 2471339"/>
              <a:gd name="connsiteY148" fmla="*/ 1883664 h 3627120"/>
              <a:gd name="connsiteX149" fmla="*/ 1237498 w 2471339"/>
              <a:gd name="connsiteY149" fmla="*/ 1877568 h 3627120"/>
              <a:gd name="connsiteX150" fmla="*/ 1188730 w 2471339"/>
              <a:gd name="connsiteY150" fmla="*/ 1865376 h 3627120"/>
              <a:gd name="connsiteX151" fmla="*/ 1170442 w 2471339"/>
              <a:gd name="connsiteY151" fmla="*/ 1853184 h 3627120"/>
              <a:gd name="connsiteX152" fmla="*/ 1139962 w 2471339"/>
              <a:gd name="connsiteY152" fmla="*/ 1810512 h 3627120"/>
              <a:gd name="connsiteX153" fmla="*/ 1085098 w 2471339"/>
              <a:gd name="connsiteY153" fmla="*/ 1780032 h 3627120"/>
              <a:gd name="connsiteX154" fmla="*/ 1048522 w 2471339"/>
              <a:gd name="connsiteY154" fmla="*/ 1755648 h 3627120"/>
              <a:gd name="connsiteX155" fmla="*/ 1042426 w 2471339"/>
              <a:gd name="connsiteY155" fmla="*/ 1737360 h 3627120"/>
              <a:gd name="connsiteX156" fmla="*/ 1060714 w 2471339"/>
              <a:gd name="connsiteY156" fmla="*/ 1725168 h 3627120"/>
              <a:gd name="connsiteX157" fmla="*/ 1170442 w 2471339"/>
              <a:gd name="connsiteY157" fmla="*/ 1719072 h 3627120"/>
              <a:gd name="connsiteX158" fmla="*/ 1213114 w 2471339"/>
              <a:gd name="connsiteY158" fmla="*/ 1712976 h 3627120"/>
              <a:gd name="connsiteX159" fmla="*/ 1249690 w 2471339"/>
              <a:gd name="connsiteY159" fmla="*/ 1688592 h 3627120"/>
              <a:gd name="connsiteX160" fmla="*/ 1255786 w 2471339"/>
              <a:gd name="connsiteY160" fmla="*/ 1670304 h 3627120"/>
              <a:gd name="connsiteX161" fmla="*/ 1274074 w 2471339"/>
              <a:gd name="connsiteY161" fmla="*/ 1652016 h 3627120"/>
              <a:gd name="connsiteX162" fmla="*/ 1609354 w 2471339"/>
              <a:gd name="connsiteY162" fmla="*/ 1645920 h 3627120"/>
              <a:gd name="connsiteX163" fmla="*/ 1664218 w 2471339"/>
              <a:gd name="connsiteY163" fmla="*/ 1621536 h 3627120"/>
              <a:gd name="connsiteX164" fmla="*/ 1712986 w 2471339"/>
              <a:gd name="connsiteY164" fmla="*/ 1603248 h 3627120"/>
              <a:gd name="connsiteX165" fmla="*/ 1694698 w 2471339"/>
              <a:gd name="connsiteY165" fmla="*/ 1584960 h 3627120"/>
              <a:gd name="connsiteX166" fmla="*/ 1670314 w 2471339"/>
              <a:gd name="connsiteY166" fmla="*/ 1578864 h 3627120"/>
              <a:gd name="connsiteX167" fmla="*/ 1652026 w 2471339"/>
              <a:gd name="connsiteY167" fmla="*/ 1572768 h 3627120"/>
              <a:gd name="connsiteX168" fmla="*/ 1658122 w 2471339"/>
              <a:gd name="connsiteY168" fmla="*/ 1542288 h 3627120"/>
              <a:gd name="connsiteX169" fmla="*/ 1694698 w 2471339"/>
              <a:gd name="connsiteY169" fmla="*/ 1517904 h 3627120"/>
              <a:gd name="connsiteX170" fmla="*/ 1688602 w 2471339"/>
              <a:gd name="connsiteY170" fmla="*/ 1487424 h 3627120"/>
              <a:gd name="connsiteX171" fmla="*/ 1670314 w 2471339"/>
              <a:gd name="connsiteY171" fmla="*/ 1475232 h 3627120"/>
              <a:gd name="connsiteX172" fmla="*/ 1658122 w 2471339"/>
              <a:gd name="connsiteY172" fmla="*/ 1456944 h 3627120"/>
              <a:gd name="connsiteX173" fmla="*/ 1639834 w 2471339"/>
              <a:gd name="connsiteY173" fmla="*/ 1444752 h 3627120"/>
              <a:gd name="connsiteX174" fmla="*/ 1621546 w 2471339"/>
              <a:gd name="connsiteY174" fmla="*/ 1426464 h 3627120"/>
              <a:gd name="connsiteX175" fmla="*/ 1645930 w 2471339"/>
              <a:gd name="connsiteY175" fmla="*/ 1402080 h 3627120"/>
              <a:gd name="connsiteX176" fmla="*/ 1670314 w 2471339"/>
              <a:gd name="connsiteY176" fmla="*/ 1365504 h 3627120"/>
              <a:gd name="connsiteX177" fmla="*/ 1664218 w 2471339"/>
              <a:gd name="connsiteY177" fmla="*/ 1341120 h 3627120"/>
              <a:gd name="connsiteX178" fmla="*/ 1658122 w 2471339"/>
              <a:gd name="connsiteY178" fmla="*/ 1310640 h 3627120"/>
              <a:gd name="connsiteX179" fmla="*/ 1639834 w 2471339"/>
              <a:gd name="connsiteY179" fmla="*/ 1298448 h 3627120"/>
              <a:gd name="connsiteX180" fmla="*/ 1475242 w 2471339"/>
              <a:gd name="connsiteY180" fmla="*/ 1292352 h 3627120"/>
              <a:gd name="connsiteX181" fmla="*/ 1377706 w 2471339"/>
              <a:gd name="connsiteY181" fmla="*/ 1286256 h 3627120"/>
              <a:gd name="connsiteX182" fmla="*/ 1414282 w 2471339"/>
              <a:gd name="connsiteY182" fmla="*/ 1261872 h 3627120"/>
              <a:gd name="connsiteX183" fmla="*/ 1438666 w 2471339"/>
              <a:gd name="connsiteY183" fmla="*/ 1249680 h 3627120"/>
              <a:gd name="connsiteX184" fmla="*/ 1517914 w 2471339"/>
              <a:gd name="connsiteY184" fmla="*/ 1237488 h 3627120"/>
              <a:gd name="connsiteX185" fmla="*/ 1536202 w 2471339"/>
              <a:gd name="connsiteY185" fmla="*/ 1225296 h 3627120"/>
              <a:gd name="connsiteX186" fmla="*/ 1584970 w 2471339"/>
              <a:gd name="connsiteY186" fmla="*/ 1213104 h 3627120"/>
              <a:gd name="connsiteX187" fmla="*/ 1621546 w 2471339"/>
              <a:gd name="connsiteY187" fmla="*/ 1188720 h 3627120"/>
              <a:gd name="connsiteX188" fmla="*/ 1658122 w 2471339"/>
              <a:gd name="connsiteY188" fmla="*/ 1170432 h 3627120"/>
              <a:gd name="connsiteX189" fmla="*/ 1664218 w 2471339"/>
              <a:gd name="connsiteY189" fmla="*/ 1152144 h 3627120"/>
              <a:gd name="connsiteX190" fmla="*/ 1645930 w 2471339"/>
              <a:gd name="connsiteY190" fmla="*/ 1103376 h 3627120"/>
              <a:gd name="connsiteX191" fmla="*/ 1627642 w 2471339"/>
              <a:gd name="connsiteY191" fmla="*/ 1072896 h 3627120"/>
              <a:gd name="connsiteX192" fmla="*/ 1603258 w 2471339"/>
              <a:gd name="connsiteY192" fmla="*/ 1030224 h 3627120"/>
              <a:gd name="connsiteX193" fmla="*/ 1597162 w 2471339"/>
              <a:gd name="connsiteY193" fmla="*/ 1011936 h 3627120"/>
              <a:gd name="connsiteX194" fmla="*/ 1554490 w 2471339"/>
              <a:gd name="connsiteY194" fmla="*/ 981456 h 3627120"/>
              <a:gd name="connsiteX195" fmla="*/ 1511818 w 2471339"/>
              <a:gd name="connsiteY195" fmla="*/ 969264 h 3627120"/>
              <a:gd name="connsiteX196" fmla="*/ 1493530 w 2471339"/>
              <a:gd name="connsiteY196" fmla="*/ 957072 h 3627120"/>
              <a:gd name="connsiteX197" fmla="*/ 1469146 w 2471339"/>
              <a:gd name="connsiteY197" fmla="*/ 950976 h 3627120"/>
              <a:gd name="connsiteX198" fmla="*/ 1487434 w 2471339"/>
              <a:gd name="connsiteY198" fmla="*/ 938784 h 3627120"/>
              <a:gd name="connsiteX199" fmla="*/ 1524010 w 2471339"/>
              <a:gd name="connsiteY199" fmla="*/ 932688 h 3627120"/>
              <a:gd name="connsiteX200" fmla="*/ 1542298 w 2471339"/>
              <a:gd name="connsiteY200" fmla="*/ 926592 h 3627120"/>
              <a:gd name="connsiteX201" fmla="*/ 1560586 w 2471339"/>
              <a:gd name="connsiteY201" fmla="*/ 908304 h 3627120"/>
              <a:gd name="connsiteX202" fmla="*/ 1597162 w 2471339"/>
              <a:gd name="connsiteY202" fmla="*/ 883920 h 3627120"/>
              <a:gd name="connsiteX203" fmla="*/ 1603258 w 2471339"/>
              <a:gd name="connsiteY203" fmla="*/ 865632 h 3627120"/>
              <a:gd name="connsiteX204" fmla="*/ 1578874 w 2471339"/>
              <a:gd name="connsiteY204" fmla="*/ 822960 h 3627120"/>
              <a:gd name="connsiteX205" fmla="*/ 1548394 w 2471339"/>
              <a:gd name="connsiteY205" fmla="*/ 792480 h 3627120"/>
              <a:gd name="connsiteX206" fmla="*/ 1524010 w 2471339"/>
              <a:gd name="connsiteY206" fmla="*/ 755904 h 3627120"/>
              <a:gd name="connsiteX207" fmla="*/ 1438666 w 2471339"/>
              <a:gd name="connsiteY207" fmla="*/ 707136 h 3627120"/>
              <a:gd name="connsiteX208" fmla="*/ 1560586 w 2471339"/>
              <a:gd name="connsiteY208" fmla="*/ 701040 h 3627120"/>
              <a:gd name="connsiteX209" fmla="*/ 1627642 w 2471339"/>
              <a:gd name="connsiteY209" fmla="*/ 682752 h 3627120"/>
              <a:gd name="connsiteX210" fmla="*/ 1639834 w 2471339"/>
              <a:gd name="connsiteY210" fmla="*/ 664464 h 3627120"/>
              <a:gd name="connsiteX211" fmla="*/ 1645930 w 2471339"/>
              <a:gd name="connsiteY211" fmla="*/ 621792 h 3627120"/>
              <a:gd name="connsiteX212" fmla="*/ 1706890 w 2471339"/>
              <a:gd name="connsiteY212" fmla="*/ 633984 h 3627120"/>
              <a:gd name="connsiteX213" fmla="*/ 1743466 w 2471339"/>
              <a:gd name="connsiteY213" fmla="*/ 670560 h 3627120"/>
              <a:gd name="connsiteX214" fmla="*/ 1798330 w 2471339"/>
              <a:gd name="connsiteY214" fmla="*/ 694944 h 3627120"/>
              <a:gd name="connsiteX215" fmla="*/ 1816618 w 2471339"/>
              <a:gd name="connsiteY215" fmla="*/ 701040 h 3627120"/>
              <a:gd name="connsiteX216" fmla="*/ 1841002 w 2471339"/>
              <a:gd name="connsiteY216" fmla="*/ 713232 h 3627120"/>
              <a:gd name="connsiteX217" fmla="*/ 1926346 w 2471339"/>
              <a:gd name="connsiteY217" fmla="*/ 719328 h 3627120"/>
              <a:gd name="connsiteX218" fmla="*/ 1944634 w 2471339"/>
              <a:gd name="connsiteY218" fmla="*/ 768096 h 3627120"/>
              <a:gd name="connsiteX219" fmla="*/ 2072650 w 2471339"/>
              <a:gd name="connsiteY219" fmla="*/ 755904 h 3627120"/>
              <a:gd name="connsiteX220" fmla="*/ 2182378 w 2471339"/>
              <a:gd name="connsiteY220" fmla="*/ 749808 h 3627120"/>
              <a:gd name="connsiteX221" fmla="*/ 2206762 w 2471339"/>
              <a:gd name="connsiteY221" fmla="*/ 719328 h 3627120"/>
              <a:gd name="connsiteX222" fmla="*/ 2188474 w 2471339"/>
              <a:gd name="connsiteY222" fmla="*/ 707136 h 3627120"/>
              <a:gd name="connsiteX223" fmla="*/ 2176282 w 2471339"/>
              <a:gd name="connsiteY223" fmla="*/ 676656 h 3627120"/>
              <a:gd name="connsiteX224" fmla="*/ 2237242 w 2471339"/>
              <a:gd name="connsiteY224" fmla="*/ 615696 h 3627120"/>
              <a:gd name="connsiteX225" fmla="*/ 2279914 w 2471339"/>
              <a:gd name="connsiteY225" fmla="*/ 573024 h 3627120"/>
              <a:gd name="connsiteX226" fmla="*/ 2304298 w 2471339"/>
              <a:gd name="connsiteY226" fmla="*/ 548640 h 3627120"/>
              <a:gd name="connsiteX227" fmla="*/ 2322586 w 2471339"/>
              <a:gd name="connsiteY227" fmla="*/ 542544 h 3627120"/>
              <a:gd name="connsiteX228" fmla="*/ 2340874 w 2471339"/>
              <a:gd name="connsiteY228" fmla="*/ 524256 h 3627120"/>
              <a:gd name="connsiteX229" fmla="*/ 2359162 w 2471339"/>
              <a:gd name="connsiteY229" fmla="*/ 512064 h 3627120"/>
              <a:gd name="connsiteX230" fmla="*/ 2365258 w 2471339"/>
              <a:gd name="connsiteY230" fmla="*/ 493776 h 3627120"/>
              <a:gd name="connsiteX231" fmla="*/ 2359162 w 2471339"/>
              <a:gd name="connsiteY231" fmla="*/ 426720 h 3627120"/>
              <a:gd name="connsiteX232" fmla="*/ 2353066 w 2471339"/>
              <a:gd name="connsiteY232" fmla="*/ 402336 h 3627120"/>
              <a:gd name="connsiteX233" fmla="*/ 2346970 w 2471339"/>
              <a:gd name="connsiteY233" fmla="*/ 359664 h 3627120"/>
              <a:gd name="connsiteX234" fmla="*/ 2334778 w 2471339"/>
              <a:gd name="connsiteY234" fmla="*/ 341376 h 3627120"/>
              <a:gd name="connsiteX235" fmla="*/ 2310394 w 2471339"/>
              <a:gd name="connsiteY235" fmla="*/ 286512 h 3627120"/>
              <a:gd name="connsiteX236" fmla="*/ 2267722 w 2471339"/>
              <a:gd name="connsiteY236" fmla="*/ 249936 h 3627120"/>
              <a:gd name="connsiteX237" fmla="*/ 2231146 w 2471339"/>
              <a:gd name="connsiteY237" fmla="*/ 225552 h 3627120"/>
              <a:gd name="connsiteX238" fmla="*/ 2212858 w 2471339"/>
              <a:gd name="connsiteY238" fmla="*/ 213360 h 3627120"/>
              <a:gd name="connsiteX239" fmla="*/ 2176282 w 2471339"/>
              <a:gd name="connsiteY239" fmla="*/ 201168 h 3627120"/>
              <a:gd name="connsiteX240" fmla="*/ 2127514 w 2471339"/>
              <a:gd name="connsiteY240" fmla="*/ 176784 h 3627120"/>
              <a:gd name="connsiteX241" fmla="*/ 2109226 w 2471339"/>
              <a:gd name="connsiteY241" fmla="*/ 164592 h 3627120"/>
              <a:gd name="connsiteX242" fmla="*/ 2097034 w 2471339"/>
              <a:gd name="connsiteY242" fmla="*/ 140208 h 3627120"/>
              <a:gd name="connsiteX243" fmla="*/ 2084842 w 2471339"/>
              <a:gd name="connsiteY243" fmla="*/ 67056 h 3627120"/>
              <a:gd name="connsiteX244" fmla="*/ 2078746 w 2471339"/>
              <a:gd name="connsiteY244" fmla="*/ 48768 h 3627120"/>
              <a:gd name="connsiteX245" fmla="*/ 2060458 w 2471339"/>
              <a:gd name="connsiteY245" fmla="*/ 42672 h 3627120"/>
              <a:gd name="connsiteX246" fmla="*/ 2023882 w 2471339"/>
              <a:gd name="connsiteY246" fmla="*/ 12192 h 3627120"/>
              <a:gd name="connsiteX247" fmla="*/ 1981210 w 2471339"/>
              <a:gd name="connsiteY247" fmla="*/ 0 h 3627120"/>
              <a:gd name="connsiteX248" fmla="*/ 85354 w 2471339"/>
              <a:gd name="connsiteY248" fmla="*/ 42672 h 3627120"/>
              <a:gd name="connsiteX249" fmla="*/ 54874 w 2471339"/>
              <a:gd name="connsiteY249" fmla="*/ 79248 h 3627120"/>
              <a:gd name="connsiteX250" fmla="*/ 48778 w 2471339"/>
              <a:gd name="connsiteY250" fmla="*/ 97536 h 3627120"/>
              <a:gd name="connsiteX251" fmla="*/ 36586 w 2471339"/>
              <a:gd name="connsiteY251" fmla="*/ 115824 h 3627120"/>
              <a:gd name="connsiteX252" fmla="*/ 30490 w 2471339"/>
              <a:gd name="connsiteY252" fmla="*/ 140208 h 3627120"/>
              <a:gd name="connsiteX253" fmla="*/ 24394 w 2471339"/>
              <a:gd name="connsiteY253" fmla="*/ 170688 h 3627120"/>
              <a:gd name="connsiteX254" fmla="*/ 12202 w 2471339"/>
              <a:gd name="connsiteY254" fmla="*/ 201168 h 3627120"/>
              <a:gd name="connsiteX255" fmla="*/ 10 w 2471339"/>
              <a:gd name="connsiteY255" fmla="*/ 262128 h 3627120"/>
              <a:gd name="connsiteX256" fmla="*/ 6106 w 2471339"/>
              <a:gd name="connsiteY256" fmla="*/ 749808 h 3627120"/>
              <a:gd name="connsiteX257" fmla="*/ 18298 w 2471339"/>
              <a:gd name="connsiteY257" fmla="*/ 877824 h 3627120"/>
              <a:gd name="connsiteX258" fmla="*/ 24394 w 2471339"/>
              <a:gd name="connsiteY258" fmla="*/ 1194816 h 3627120"/>
              <a:gd name="connsiteX259" fmla="*/ 42682 w 2471339"/>
              <a:gd name="connsiteY259" fmla="*/ 1225296 h 3627120"/>
              <a:gd name="connsiteX260" fmla="*/ 48778 w 2471339"/>
              <a:gd name="connsiteY260" fmla="*/ 1310640 h 3627120"/>
              <a:gd name="connsiteX261" fmla="*/ 54874 w 2471339"/>
              <a:gd name="connsiteY261" fmla="*/ 1530096 h 3627120"/>
              <a:gd name="connsiteX262" fmla="*/ 73162 w 2471339"/>
              <a:gd name="connsiteY262" fmla="*/ 1682496 h 3627120"/>
              <a:gd name="connsiteX263" fmla="*/ 6106 w 2471339"/>
              <a:gd name="connsiteY263" fmla="*/ 2334768 h 3627120"/>
              <a:gd name="connsiteX264" fmla="*/ 10 w 2471339"/>
              <a:gd name="connsiteY264" fmla="*/ 2401824 h 3627120"/>
              <a:gd name="connsiteX265" fmla="*/ 12202 w 2471339"/>
              <a:gd name="connsiteY265" fmla="*/ 2883408 h 3627120"/>
              <a:gd name="connsiteX266" fmla="*/ 36586 w 2471339"/>
              <a:gd name="connsiteY266" fmla="*/ 2956560 h 3627120"/>
              <a:gd name="connsiteX267" fmla="*/ 54874 w 2471339"/>
              <a:gd name="connsiteY267" fmla="*/ 3023616 h 3627120"/>
              <a:gd name="connsiteX268" fmla="*/ 67066 w 2471339"/>
              <a:gd name="connsiteY268" fmla="*/ 3048000 h 3627120"/>
              <a:gd name="connsiteX269" fmla="*/ 79258 w 2471339"/>
              <a:gd name="connsiteY269" fmla="*/ 3078480 h 3627120"/>
              <a:gd name="connsiteX270" fmla="*/ 85354 w 2471339"/>
              <a:gd name="connsiteY270" fmla="*/ 3102864 h 3627120"/>
              <a:gd name="connsiteX271" fmla="*/ 97546 w 2471339"/>
              <a:gd name="connsiteY271" fmla="*/ 3121152 h 3627120"/>
              <a:gd name="connsiteX272" fmla="*/ 109738 w 2471339"/>
              <a:gd name="connsiteY272" fmla="*/ 3145536 h 3627120"/>
              <a:gd name="connsiteX273" fmla="*/ 128026 w 2471339"/>
              <a:gd name="connsiteY273" fmla="*/ 3194304 h 3627120"/>
              <a:gd name="connsiteX274" fmla="*/ 140218 w 2471339"/>
              <a:gd name="connsiteY274" fmla="*/ 3218688 h 3627120"/>
              <a:gd name="connsiteX275" fmla="*/ 158506 w 2471339"/>
              <a:gd name="connsiteY275" fmla="*/ 3273552 h 3627120"/>
              <a:gd name="connsiteX276" fmla="*/ 170698 w 2471339"/>
              <a:gd name="connsiteY276" fmla="*/ 3297936 h 3627120"/>
              <a:gd name="connsiteX277" fmla="*/ 182890 w 2471339"/>
              <a:gd name="connsiteY277" fmla="*/ 3371088 h 3627120"/>
              <a:gd name="connsiteX278" fmla="*/ 195082 w 2471339"/>
              <a:gd name="connsiteY278" fmla="*/ 3401568 h 3627120"/>
              <a:gd name="connsiteX279" fmla="*/ 188986 w 2471339"/>
              <a:gd name="connsiteY279" fmla="*/ 3499104 h 3627120"/>
              <a:gd name="connsiteX280" fmla="*/ 170698 w 2471339"/>
              <a:gd name="connsiteY280" fmla="*/ 3535680 h 3627120"/>
              <a:gd name="connsiteX281" fmla="*/ 152410 w 2471339"/>
              <a:gd name="connsiteY281" fmla="*/ 3596640 h 3627120"/>
              <a:gd name="connsiteX0" fmla="*/ 0 w 2910241"/>
              <a:gd name="connsiteY0" fmla="*/ 3621024 h 3627120"/>
              <a:gd name="connsiteX1" fmla="*/ 902208 w 2910241"/>
              <a:gd name="connsiteY1" fmla="*/ 3590544 h 3627120"/>
              <a:gd name="connsiteX2" fmla="*/ 926592 w 2910241"/>
              <a:gd name="connsiteY2" fmla="*/ 3602736 h 3627120"/>
              <a:gd name="connsiteX3" fmla="*/ 1066800 w 2910241"/>
              <a:gd name="connsiteY3" fmla="*/ 3608832 h 3627120"/>
              <a:gd name="connsiteX4" fmla="*/ 1115568 w 2910241"/>
              <a:gd name="connsiteY4" fmla="*/ 3614928 h 3627120"/>
              <a:gd name="connsiteX5" fmla="*/ 1152144 w 2910241"/>
              <a:gd name="connsiteY5" fmla="*/ 3627120 h 3627120"/>
              <a:gd name="connsiteX6" fmla="*/ 1194816 w 2910241"/>
              <a:gd name="connsiteY6" fmla="*/ 3621024 h 3627120"/>
              <a:gd name="connsiteX7" fmla="*/ 1200912 w 2910241"/>
              <a:gd name="connsiteY7" fmla="*/ 3602736 h 3627120"/>
              <a:gd name="connsiteX8" fmla="*/ 1231392 w 2910241"/>
              <a:gd name="connsiteY8" fmla="*/ 3566160 h 3627120"/>
              <a:gd name="connsiteX9" fmla="*/ 1249680 w 2910241"/>
              <a:gd name="connsiteY9" fmla="*/ 3560064 h 3627120"/>
              <a:gd name="connsiteX10" fmla="*/ 1261872 w 2910241"/>
              <a:gd name="connsiteY10" fmla="*/ 3541776 h 3627120"/>
              <a:gd name="connsiteX11" fmla="*/ 1267968 w 2910241"/>
              <a:gd name="connsiteY11" fmla="*/ 3438144 h 3627120"/>
              <a:gd name="connsiteX12" fmla="*/ 1304544 w 2910241"/>
              <a:gd name="connsiteY12" fmla="*/ 3444240 h 3627120"/>
              <a:gd name="connsiteX13" fmla="*/ 1322832 w 2910241"/>
              <a:gd name="connsiteY13" fmla="*/ 3450336 h 3627120"/>
              <a:gd name="connsiteX14" fmla="*/ 1347216 w 2910241"/>
              <a:gd name="connsiteY14" fmla="*/ 3456432 h 3627120"/>
              <a:gd name="connsiteX15" fmla="*/ 1371600 w 2910241"/>
              <a:gd name="connsiteY15" fmla="*/ 3450336 h 3627120"/>
              <a:gd name="connsiteX16" fmla="*/ 1420368 w 2910241"/>
              <a:gd name="connsiteY16" fmla="*/ 3462528 h 3627120"/>
              <a:gd name="connsiteX17" fmla="*/ 1450848 w 2910241"/>
              <a:gd name="connsiteY17" fmla="*/ 3432048 h 3627120"/>
              <a:gd name="connsiteX18" fmla="*/ 1456944 w 2910241"/>
              <a:gd name="connsiteY18" fmla="*/ 3383280 h 3627120"/>
              <a:gd name="connsiteX19" fmla="*/ 1786128 w 2910241"/>
              <a:gd name="connsiteY19" fmla="*/ 3377184 h 3627120"/>
              <a:gd name="connsiteX20" fmla="*/ 1780032 w 2910241"/>
              <a:gd name="connsiteY20" fmla="*/ 3358896 h 3627120"/>
              <a:gd name="connsiteX21" fmla="*/ 1743456 w 2910241"/>
              <a:gd name="connsiteY21" fmla="*/ 3364992 h 3627120"/>
              <a:gd name="connsiteX22" fmla="*/ 1652016 w 2910241"/>
              <a:gd name="connsiteY22" fmla="*/ 3352800 h 3627120"/>
              <a:gd name="connsiteX23" fmla="*/ 1627632 w 2910241"/>
              <a:gd name="connsiteY23" fmla="*/ 3340608 h 3627120"/>
              <a:gd name="connsiteX24" fmla="*/ 1609344 w 2910241"/>
              <a:gd name="connsiteY24" fmla="*/ 3334512 h 3627120"/>
              <a:gd name="connsiteX25" fmla="*/ 1536192 w 2910241"/>
              <a:gd name="connsiteY25" fmla="*/ 3322320 h 3627120"/>
              <a:gd name="connsiteX26" fmla="*/ 1554480 w 2910241"/>
              <a:gd name="connsiteY26" fmla="*/ 3310128 h 3627120"/>
              <a:gd name="connsiteX27" fmla="*/ 1591056 w 2910241"/>
              <a:gd name="connsiteY27" fmla="*/ 3273552 h 3627120"/>
              <a:gd name="connsiteX28" fmla="*/ 1597152 w 2910241"/>
              <a:gd name="connsiteY28" fmla="*/ 3249168 h 3627120"/>
              <a:gd name="connsiteX29" fmla="*/ 1609344 w 2910241"/>
              <a:gd name="connsiteY29" fmla="*/ 3230880 h 3627120"/>
              <a:gd name="connsiteX30" fmla="*/ 1615440 w 2910241"/>
              <a:gd name="connsiteY30" fmla="*/ 3084576 h 3627120"/>
              <a:gd name="connsiteX31" fmla="*/ 1633728 w 2910241"/>
              <a:gd name="connsiteY31" fmla="*/ 3072384 h 3627120"/>
              <a:gd name="connsiteX32" fmla="*/ 1725168 w 2910241"/>
              <a:gd name="connsiteY32" fmla="*/ 3060192 h 3627120"/>
              <a:gd name="connsiteX33" fmla="*/ 1737360 w 2910241"/>
              <a:gd name="connsiteY33" fmla="*/ 3041904 h 3627120"/>
              <a:gd name="connsiteX34" fmla="*/ 1749552 w 2910241"/>
              <a:gd name="connsiteY34" fmla="*/ 3005328 h 3627120"/>
              <a:gd name="connsiteX35" fmla="*/ 1761744 w 2910241"/>
              <a:gd name="connsiteY35" fmla="*/ 2980944 h 3627120"/>
              <a:gd name="connsiteX36" fmla="*/ 1767840 w 2910241"/>
              <a:gd name="connsiteY36" fmla="*/ 2950464 h 3627120"/>
              <a:gd name="connsiteX37" fmla="*/ 1773936 w 2910241"/>
              <a:gd name="connsiteY37" fmla="*/ 2932176 h 3627120"/>
              <a:gd name="connsiteX38" fmla="*/ 1780032 w 2910241"/>
              <a:gd name="connsiteY38" fmla="*/ 2907792 h 3627120"/>
              <a:gd name="connsiteX39" fmla="*/ 1786128 w 2910241"/>
              <a:gd name="connsiteY39" fmla="*/ 2889504 h 3627120"/>
              <a:gd name="connsiteX40" fmla="*/ 1804416 w 2910241"/>
              <a:gd name="connsiteY40" fmla="*/ 2883408 h 3627120"/>
              <a:gd name="connsiteX41" fmla="*/ 1828800 w 2910241"/>
              <a:gd name="connsiteY41" fmla="*/ 2889504 h 3627120"/>
              <a:gd name="connsiteX42" fmla="*/ 1834896 w 2910241"/>
              <a:gd name="connsiteY42" fmla="*/ 2999232 h 3627120"/>
              <a:gd name="connsiteX43" fmla="*/ 1840992 w 2910241"/>
              <a:gd name="connsiteY43" fmla="*/ 3072384 h 3627120"/>
              <a:gd name="connsiteX44" fmla="*/ 1853184 w 2910241"/>
              <a:gd name="connsiteY44" fmla="*/ 3108960 h 3627120"/>
              <a:gd name="connsiteX45" fmla="*/ 1914144 w 2910241"/>
              <a:gd name="connsiteY45" fmla="*/ 3127248 h 3627120"/>
              <a:gd name="connsiteX46" fmla="*/ 1938528 w 2910241"/>
              <a:gd name="connsiteY46" fmla="*/ 3139440 h 3627120"/>
              <a:gd name="connsiteX47" fmla="*/ 2054352 w 2910241"/>
              <a:gd name="connsiteY47" fmla="*/ 3139440 h 3627120"/>
              <a:gd name="connsiteX48" fmla="*/ 2078736 w 2910241"/>
              <a:gd name="connsiteY48" fmla="*/ 3163824 h 3627120"/>
              <a:gd name="connsiteX49" fmla="*/ 2090928 w 2910241"/>
              <a:gd name="connsiteY49" fmla="*/ 3182112 h 3627120"/>
              <a:gd name="connsiteX50" fmla="*/ 2145792 w 2910241"/>
              <a:gd name="connsiteY50" fmla="*/ 3188208 h 3627120"/>
              <a:gd name="connsiteX51" fmla="*/ 2157984 w 2910241"/>
              <a:gd name="connsiteY51" fmla="*/ 3206496 h 3627120"/>
              <a:gd name="connsiteX52" fmla="*/ 2145792 w 2910241"/>
              <a:gd name="connsiteY52" fmla="*/ 3285744 h 3627120"/>
              <a:gd name="connsiteX53" fmla="*/ 2164080 w 2910241"/>
              <a:gd name="connsiteY53" fmla="*/ 3297936 h 3627120"/>
              <a:gd name="connsiteX54" fmla="*/ 2218944 w 2910241"/>
              <a:gd name="connsiteY54" fmla="*/ 3310128 h 3627120"/>
              <a:gd name="connsiteX55" fmla="*/ 2255520 w 2910241"/>
              <a:gd name="connsiteY55" fmla="*/ 3322320 h 3627120"/>
              <a:gd name="connsiteX56" fmla="*/ 2310384 w 2910241"/>
              <a:gd name="connsiteY56" fmla="*/ 3340608 h 3627120"/>
              <a:gd name="connsiteX57" fmla="*/ 2328672 w 2910241"/>
              <a:gd name="connsiteY57" fmla="*/ 3346704 h 3627120"/>
              <a:gd name="connsiteX58" fmla="*/ 2353056 w 2910241"/>
              <a:gd name="connsiteY58" fmla="*/ 3352800 h 3627120"/>
              <a:gd name="connsiteX59" fmla="*/ 2377440 w 2910241"/>
              <a:gd name="connsiteY59" fmla="*/ 3364992 h 3627120"/>
              <a:gd name="connsiteX60" fmla="*/ 2432304 w 2910241"/>
              <a:gd name="connsiteY60" fmla="*/ 3371088 h 3627120"/>
              <a:gd name="connsiteX61" fmla="*/ 2511552 w 2910241"/>
              <a:gd name="connsiteY61" fmla="*/ 3291840 h 3627120"/>
              <a:gd name="connsiteX62" fmla="*/ 2517648 w 2910241"/>
              <a:gd name="connsiteY62" fmla="*/ 3273552 h 3627120"/>
              <a:gd name="connsiteX63" fmla="*/ 2554224 w 2910241"/>
              <a:gd name="connsiteY63" fmla="*/ 3249168 h 3627120"/>
              <a:gd name="connsiteX64" fmla="*/ 2566416 w 2910241"/>
              <a:gd name="connsiteY64" fmla="*/ 3230880 h 3627120"/>
              <a:gd name="connsiteX65" fmla="*/ 2578608 w 2910241"/>
              <a:gd name="connsiteY65" fmla="*/ 3108960 h 3627120"/>
              <a:gd name="connsiteX66" fmla="*/ 2590800 w 2910241"/>
              <a:gd name="connsiteY66" fmla="*/ 3090672 h 3627120"/>
              <a:gd name="connsiteX67" fmla="*/ 2602992 w 2910241"/>
              <a:gd name="connsiteY67" fmla="*/ 3054096 h 3627120"/>
              <a:gd name="connsiteX68" fmla="*/ 2627376 w 2910241"/>
              <a:gd name="connsiteY68" fmla="*/ 3017520 h 3627120"/>
              <a:gd name="connsiteX69" fmla="*/ 2615184 w 2910241"/>
              <a:gd name="connsiteY69" fmla="*/ 2962656 h 3627120"/>
              <a:gd name="connsiteX70" fmla="*/ 2602992 w 2910241"/>
              <a:gd name="connsiteY70" fmla="*/ 2944368 h 3627120"/>
              <a:gd name="connsiteX71" fmla="*/ 2578608 w 2910241"/>
              <a:gd name="connsiteY71" fmla="*/ 2889504 h 3627120"/>
              <a:gd name="connsiteX72" fmla="*/ 2566416 w 2910241"/>
              <a:gd name="connsiteY72" fmla="*/ 2834640 h 3627120"/>
              <a:gd name="connsiteX73" fmla="*/ 2554224 w 2910241"/>
              <a:gd name="connsiteY73" fmla="*/ 2816352 h 3627120"/>
              <a:gd name="connsiteX74" fmla="*/ 2548128 w 2910241"/>
              <a:gd name="connsiteY74" fmla="*/ 2798064 h 3627120"/>
              <a:gd name="connsiteX75" fmla="*/ 2542032 w 2910241"/>
              <a:gd name="connsiteY75" fmla="*/ 2773680 h 3627120"/>
              <a:gd name="connsiteX76" fmla="*/ 2523744 w 2910241"/>
              <a:gd name="connsiteY76" fmla="*/ 2761488 h 3627120"/>
              <a:gd name="connsiteX77" fmla="*/ 2487168 w 2910241"/>
              <a:gd name="connsiteY77" fmla="*/ 2749296 h 3627120"/>
              <a:gd name="connsiteX78" fmla="*/ 2474976 w 2910241"/>
              <a:gd name="connsiteY78" fmla="*/ 2731008 h 3627120"/>
              <a:gd name="connsiteX79" fmla="*/ 2432304 w 2910241"/>
              <a:gd name="connsiteY79" fmla="*/ 2682240 h 3627120"/>
              <a:gd name="connsiteX80" fmla="*/ 2420112 w 2910241"/>
              <a:gd name="connsiteY80" fmla="*/ 2645664 h 3627120"/>
              <a:gd name="connsiteX81" fmla="*/ 2481072 w 2910241"/>
              <a:gd name="connsiteY81" fmla="*/ 2621280 h 3627120"/>
              <a:gd name="connsiteX82" fmla="*/ 2499360 w 2910241"/>
              <a:gd name="connsiteY82" fmla="*/ 2615184 h 3627120"/>
              <a:gd name="connsiteX83" fmla="*/ 2542032 w 2910241"/>
              <a:gd name="connsiteY83" fmla="*/ 2596896 h 3627120"/>
              <a:gd name="connsiteX84" fmla="*/ 2584704 w 2910241"/>
              <a:gd name="connsiteY84" fmla="*/ 2554224 h 3627120"/>
              <a:gd name="connsiteX85" fmla="*/ 2602992 w 2910241"/>
              <a:gd name="connsiteY85" fmla="*/ 2517648 h 3627120"/>
              <a:gd name="connsiteX86" fmla="*/ 2621280 w 2910241"/>
              <a:gd name="connsiteY86" fmla="*/ 2474976 h 3627120"/>
              <a:gd name="connsiteX87" fmla="*/ 2846832 w 2910241"/>
              <a:gd name="connsiteY87" fmla="*/ 2468880 h 3627120"/>
              <a:gd name="connsiteX88" fmla="*/ 2907792 w 2910241"/>
              <a:gd name="connsiteY88" fmla="*/ 2450592 h 3627120"/>
              <a:gd name="connsiteX89" fmla="*/ 2901696 w 2910241"/>
              <a:gd name="connsiteY89" fmla="*/ 2359152 h 3627120"/>
              <a:gd name="connsiteX90" fmla="*/ 2895600 w 2910241"/>
              <a:gd name="connsiteY90" fmla="*/ 2334768 h 3627120"/>
              <a:gd name="connsiteX91" fmla="*/ 2877312 w 2910241"/>
              <a:gd name="connsiteY91" fmla="*/ 2316480 h 3627120"/>
              <a:gd name="connsiteX92" fmla="*/ 2846832 w 2910241"/>
              <a:gd name="connsiteY92" fmla="*/ 2273808 h 3627120"/>
              <a:gd name="connsiteX93" fmla="*/ 2670048 w 2910241"/>
              <a:gd name="connsiteY93" fmla="*/ 2255520 h 3627120"/>
              <a:gd name="connsiteX94" fmla="*/ 2645664 w 2910241"/>
              <a:gd name="connsiteY94" fmla="*/ 2249424 h 3627120"/>
              <a:gd name="connsiteX95" fmla="*/ 2633472 w 2910241"/>
              <a:gd name="connsiteY95" fmla="*/ 2225040 h 3627120"/>
              <a:gd name="connsiteX96" fmla="*/ 2584704 w 2910241"/>
              <a:gd name="connsiteY96" fmla="*/ 2151888 h 3627120"/>
              <a:gd name="connsiteX97" fmla="*/ 2566416 w 2910241"/>
              <a:gd name="connsiteY97" fmla="*/ 2145792 h 3627120"/>
              <a:gd name="connsiteX98" fmla="*/ 2468880 w 2910241"/>
              <a:gd name="connsiteY98" fmla="*/ 2133600 h 3627120"/>
              <a:gd name="connsiteX99" fmla="*/ 2444496 w 2910241"/>
              <a:gd name="connsiteY99" fmla="*/ 2127504 h 3627120"/>
              <a:gd name="connsiteX100" fmla="*/ 2310384 w 2910241"/>
              <a:gd name="connsiteY100" fmla="*/ 2109216 h 3627120"/>
              <a:gd name="connsiteX101" fmla="*/ 2249424 w 2910241"/>
              <a:gd name="connsiteY101" fmla="*/ 2103120 h 3627120"/>
              <a:gd name="connsiteX102" fmla="*/ 2133600 w 2910241"/>
              <a:gd name="connsiteY102" fmla="*/ 2084832 h 3627120"/>
              <a:gd name="connsiteX103" fmla="*/ 2066544 w 2910241"/>
              <a:gd name="connsiteY103" fmla="*/ 2078736 h 3627120"/>
              <a:gd name="connsiteX104" fmla="*/ 2048256 w 2910241"/>
              <a:gd name="connsiteY104" fmla="*/ 2072640 h 3627120"/>
              <a:gd name="connsiteX105" fmla="*/ 1950720 w 2910241"/>
              <a:gd name="connsiteY105" fmla="*/ 2060448 h 3627120"/>
              <a:gd name="connsiteX106" fmla="*/ 1901952 w 2910241"/>
              <a:gd name="connsiteY106" fmla="*/ 2072640 h 3627120"/>
              <a:gd name="connsiteX107" fmla="*/ 1883664 w 2910241"/>
              <a:gd name="connsiteY107" fmla="*/ 2084832 h 3627120"/>
              <a:gd name="connsiteX108" fmla="*/ 1871472 w 2910241"/>
              <a:gd name="connsiteY108" fmla="*/ 2103120 h 3627120"/>
              <a:gd name="connsiteX109" fmla="*/ 1853184 w 2910241"/>
              <a:gd name="connsiteY109" fmla="*/ 2109216 h 3627120"/>
              <a:gd name="connsiteX110" fmla="*/ 1865376 w 2910241"/>
              <a:gd name="connsiteY110" fmla="*/ 2127504 h 3627120"/>
              <a:gd name="connsiteX111" fmla="*/ 1883664 w 2910241"/>
              <a:gd name="connsiteY111" fmla="*/ 2133600 h 3627120"/>
              <a:gd name="connsiteX112" fmla="*/ 1901952 w 2910241"/>
              <a:gd name="connsiteY112" fmla="*/ 2145792 h 3627120"/>
              <a:gd name="connsiteX113" fmla="*/ 1944624 w 2910241"/>
              <a:gd name="connsiteY113" fmla="*/ 2157984 h 3627120"/>
              <a:gd name="connsiteX114" fmla="*/ 1981200 w 2910241"/>
              <a:gd name="connsiteY114" fmla="*/ 2182368 h 3627120"/>
              <a:gd name="connsiteX115" fmla="*/ 1993392 w 2910241"/>
              <a:gd name="connsiteY115" fmla="*/ 2218944 h 3627120"/>
              <a:gd name="connsiteX116" fmla="*/ 1999488 w 2910241"/>
              <a:gd name="connsiteY116" fmla="*/ 2237232 h 3627120"/>
              <a:gd name="connsiteX117" fmla="*/ 2005584 w 2910241"/>
              <a:gd name="connsiteY117" fmla="*/ 2261616 h 3627120"/>
              <a:gd name="connsiteX118" fmla="*/ 1999488 w 2910241"/>
              <a:gd name="connsiteY118" fmla="*/ 2334768 h 3627120"/>
              <a:gd name="connsiteX119" fmla="*/ 1993392 w 2910241"/>
              <a:gd name="connsiteY119" fmla="*/ 2395728 h 3627120"/>
              <a:gd name="connsiteX120" fmla="*/ 1987296 w 2910241"/>
              <a:gd name="connsiteY120" fmla="*/ 2420112 h 3627120"/>
              <a:gd name="connsiteX121" fmla="*/ 1950720 w 2910241"/>
              <a:gd name="connsiteY121" fmla="*/ 2450592 h 3627120"/>
              <a:gd name="connsiteX122" fmla="*/ 1847088 w 2910241"/>
              <a:gd name="connsiteY122" fmla="*/ 2456688 h 3627120"/>
              <a:gd name="connsiteX123" fmla="*/ 1828800 w 2910241"/>
              <a:gd name="connsiteY123" fmla="*/ 2468880 h 3627120"/>
              <a:gd name="connsiteX124" fmla="*/ 1810512 w 2910241"/>
              <a:gd name="connsiteY124" fmla="*/ 2474976 h 3627120"/>
              <a:gd name="connsiteX125" fmla="*/ 1786128 w 2910241"/>
              <a:gd name="connsiteY125" fmla="*/ 2511552 h 3627120"/>
              <a:gd name="connsiteX126" fmla="*/ 1780032 w 2910241"/>
              <a:gd name="connsiteY126" fmla="*/ 2529840 h 3627120"/>
              <a:gd name="connsiteX127" fmla="*/ 1725168 w 2910241"/>
              <a:gd name="connsiteY127" fmla="*/ 2560320 h 3627120"/>
              <a:gd name="connsiteX128" fmla="*/ 1682496 w 2910241"/>
              <a:gd name="connsiteY128" fmla="*/ 2566416 h 3627120"/>
              <a:gd name="connsiteX129" fmla="*/ 1664208 w 2910241"/>
              <a:gd name="connsiteY129" fmla="*/ 2578608 h 3627120"/>
              <a:gd name="connsiteX130" fmla="*/ 1645920 w 2910241"/>
              <a:gd name="connsiteY130" fmla="*/ 2584704 h 3627120"/>
              <a:gd name="connsiteX131" fmla="*/ 1658112 w 2910241"/>
              <a:gd name="connsiteY131" fmla="*/ 2548128 h 3627120"/>
              <a:gd name="connsiteX132" fmla="*/ 1664208 w 2910241"/>
              <a:gd name="connsiteY132" fmla="*/ 2529840 h 3627120"/>
              <a:gd name="connsiteX133" fmla="*/ 1676400 w 2910241"/>
              <a:gd name="connsiteY133" fmla="*/ 2481072 h 3627120"/>
              <a:gd name="connsiteX134" fmla="*/ 1688592 w 2910241"/>
              <a:gd name="connsiteY134" fmla="*/ 2462784 h 3627120"/>
              <a:gd name="connsiteX135" fmla="*/ 1694688 w 2910241"/>
              <a:gd name="connsiteY135" fmla="*/ 2438400 h 3627120"/>
              <a:gd name="connsiteX136" fmla="*/ 1694688 w 2910241"/>
              <a:gd name="connsiteY136" fmla="*/ 2286000 h 3627120"/>
              <a:gd name="connsiteX137" fmla="*/ 1627632 w 2910241"/>
              <a:gd name="connsiteY137" fmla="*/ 2267712 h 3627120"/>
              <a:gd name="connsiteX138" fmla="*/ 1627632 w 2910241"/>
              <a:gd name="connsiteY138" fmla="*/ 2072640 h 3627120"/>
              <a:gd name="connsiteX139" fmla="*/ 1591056 w 2910241"/>
              <a:gd name="connsiteY139" fmla="*/ 2042160 h 3627120"/>
              <a:gd name="connsiteX140" fmla="*/ 1700784 w 2910241"/>
              <a:gd name="connsiteY140" fmla="*/ 2029968 h 3627120"/>
              <a:gd name="connsiteX141" fmla="*/ 1731264 w 2910241"/>
              <a:gd name="connsiteY141" fmla="*/ 2023872 h 3627120"/>
              <a:gd name="connsiteX142" fmla="*/ 1749552 w 2910241"/>
              <a:gd name="connsiteY142" fmla="*/ 2011680 h 3627120"/>
              <a:gd name="connsiteX143" fmla="*/ 1767840 w 2910241"/>
              <a:gd name="connsiteY143" fmla="*/ 2005584 h 3627120"/>
              <a:gd name="connsiteX144" fmla="*/ 1773936 w 2910241"/>
              <a:gd name="connsiteY144" fmla="*/ 1987296 h 3627120"/>
              <a:gd name="connsiteX145" fmla="*/ 1755648 w 2910241"/>
              <a:gd name="connsiteY145" fmla="*/ 1944624 h 3627120"/>
              <a:gd name="connsiteX146" fmla="*/ 1737360 w 2910241"/>
              <a:gd name="connsiteY146" fmla="*/ 1932432 h 3627120"/>
              <a:gd name="connsiteX147" fmla="*/ 1706880 w 2910241"/>
              <a:gd name="connsiteY147" fmla="*/ 1901952 h 3627120"/>
              <a:gd name="connsiteX148" fmla="*/ 1694688 w 2910241"/>
              <a:gd name="connsiteY148" fmla="*/ 1883664 h 3627120"/>
              <a:gd name="connsiteX149" fmla="*/ 1676400 w 2910241"/>
              <a:gd name="connsiteY149" fmla="*/ 1877568 h 3627120"/>
              <a:gd name="connsiteX150" fmla="*/ 1627632 w 2910241"/>
              <a:gd name="connsiteY150" fmla="*/ 1865376 h 3627120"/>
              <a:gd name="connsiteX151" fmla="*/ 1609344 w 2910241"/>
              <a:gd name="connsiteY151" fmla="*/ 1853184 h 3627120"/>
              <a:gd name="connsiteX152" fmla="*/ 1578864 w 2910241"/>
              <a:gd name="connsiteY152" fmla="*/ 1810512 h 3627120"/>
              <a:gd name="connsiteX153" fmla="*/ 1524000 w 2910241"/>
              <a:gd name="connsiteY153" fmla="*/ 1780032 h 3627120"/>
              <a:gd name="connsiteX154" fmla="*/ 1487424 w 2910241"/>
              <a:gd name="connsiteY154" fmla="*/ 1755648 h 3627120"/>
              <a:gd name="connsiteX155" fmla="*/ 1481328 w 2910241"/>
              <a:gd name="connsiteY155" fmla="*/ 1737360 h 3627120"/>
              <a:gd name="connsiteX156" fmla="*/ 1499616 w 2910241"/>
              <a:gd name="connsiteY156" fmla="*/ 1725168 h 3627120"/>
              <a:gd name="connsiteX157" fmla="*/ 1609344 w 2910241"/>
              <a:gd name="connsiteY157" fmla="*/ 1719072 h 3627120"/>
              <a:gd name="connsiteX158" fmla="*/ 1652016 w 2910241"/>
              <a:gd name="connsiteY158" fmla="*/ 1712976 h 3627120"/>
              <a:gd name="connsiteX159" fmla="*/ 1688592 w 2910241"/>
              <a:gd name="connsiteY159" fmla="*/ 1688592 h 3627120"/>
              <a:gd name="connsiteX160" fmla="*/ 1694688 w 2910241"/>
              <a:gd name="connsiteY160" fmla="*/ 1670304 h 3627120"/>
              <a:gd name="connsiteX161" fmla="*/ 1712976 w 2910241"/>
              <a:gd name="connsiteY161" fmla="*/ 1652016 h 3627120"/>
              <a:gd name="connsiteX162" fmla="*/ 2048256 w 2910241"/>
              <a:gd name="connsiteY162" fmla="*/ 1645920 h 3627120"/>
              <a:gd name="connsiteX163" fmla="*/ 2103120 w 2910241"/>
              <a:gd name="connsiteY163" fmla="*/ 1621536 h 3627120"/>
              <a:gd name="connsiteX164" fmla="*/ 2151888 w 2910241"/>
              <a:gd name="connsiteY164" fmla="*/ 1603248 h 3627120"/>
              <a:gd name="connsiteX165" fmla="*/ 2133600 w 2910241"/>
              <a:gd name="connsiteY165" fmla="*/ 1584960 h 3627120"/>
              <a:gd name="connsiteX166" fmla="*/ 2109216 w 2910241"/>
              <a:gd name="connsiteY166" fmla="*/ 1578864 h 3627120"/>
              <a:gd name="connsiteX167" fmla="*/ 2090928 w 2910241"/>
              <a:gd name="connsiteY167" fmla="*/ 1572768 h 3627120"/>
              <a:gd name="connsiteX168" fmla="*/ 2097024 w 2910241"/>
              <a:gd name="connsiteY168" fmla="*/ 1542288 h 3627120"/>
              <a:gd name="connsiteX169" fmla="*/ 2133600 w 2910241"/>
              <a:gd name="connsiteY169" fmla="*/ 1517904 h 3627120"/>
              <a:gd name="connsiteX170" fmla="*/ 2127504 w 2910241"/>
              <a:gd name="connsiteY170" fmla="*/ 1487424 h 3627120"/>
              <a:gd name="connsiteX171" fmla="*/ 2109216 w 2910241"/>
              <a:gd name="connsiteY171" fmla="*/ 1475232 h 3627120"/>
              <a:gd name="connsiteX172" fmla="*/ 2097024 w 2910241"/>
              <a:gd name="connsiteY172" fmla="*/ 1456944 h 3627120"/>
              <a:gd name="connsiteX173" fmla="*/ 2078736 w 2910241"/>
              <a:gd name="connsiteY173" fmla="*/ 1444752 h 3627120"/>
              <a:gd name="connsiteX174" fmla="*/ 2060448 w 2910241"/>
              <a:gd name="connsiteY174" fmla="*/ 1426464 h 3627120"/>
              <a:gd name="connsiteX175" fmla="*/ 2084832 w 2910241"/>
              <a:gd name="connsiteY175" fmla="*/ 1402080 h 3627120"/>
              <a:gd name="connsiteX176" fmla="*/ 2109216 w 2910241"/>
              <a:gd name="connsiteY176" fmla="*/ 1365504 h 3627120"/>
              <a:gd name="connsiteX177" fmla="*/ 2103120 w 2910241"/>
              <a:gd name="connsiteY177" fmla="*/ 1341120 h 3627120"/>
              <a:gd name="connsiteX178" fmla="*/ 2097024 w 2910241"/>
              <a:gd name="connsiteY178" fmla="*/ 1310640 h 3627120"/>
              <a:gd name="connsiteX179" fmla="*/ 2078736 w 2910241"/>
              <a:gd name="connsiteY179" fmla="*/ 1298448 h 3627120"/>
              <a:gd name="connsiteX180" fmla="*/ 1914144 w 2910241"/>
              <a:gd name="connsiteY180" fmla="*/ 1292352 h 3627120"/>
              <a:gd name="connsiteX181" fmla="*/ 1816608 w 2910241"/>
              <a:gd name="connsiteY181" fmla="*/ 1286256 h 3627120"/>
              <a:gd name="connsiteX182" fmla="*/ 1853184 w 2910241"/>
              <a:gd name="connsiteY182" fmla="*/ 1261872 h 3627120"/>
              <a:gd name="connsiteX183" fmla="*/ 1877568 w 2910241"/>
              <a:gd name="connsiteY183" fmla="*/ 1249680 h 3627120"/>
              <a:gd name="connsiteX184" fmla="*/ 1956816 w 2910241"/>
              <a:gd name="connsiteY184" fmla="*/ 1237488 h 3627120"/>
              <a:gd name="connsiteX185" fmla="*/ 1975104 w 2910241"/>
              <a:gd name="connsiteY185" fmla="*/ 1225296 h 3627120"/>
              <a:gd name="connsiteX186" fmla="*/ 2023872 w 2910241"/>
              <a:gd name="connsiteY186" fmla="*/ 1213104 h 3627120"/>
              <a:gd name="connsiteX187" fmla="*/ 2060448 w 2910241"/>
              <a:gd name="connsiteY187" fmla="*/ 1188720 h 3627120"/>
              <a:gd name="connsiteX188" fmla="*/ 2097024 w 2910241"/>
              <a:gd name="connsiteY188" fmla="*/ 1170432 h 3627120"/>
              <a:gd name="connsiteX189" fmla="*/ 2103120 w 2910241"/>
              <a:gd name="connsiteY189" fmla="*/ 1152144 h 3627120"/>
              <a:gd name="connsiteX190" fmla="*/ 2084832 w 2910241"/>
              <a:gd name="connsiteY190" fmla="*/ 1103376 h 3627120"/>
              <a:gd name="connsiteX191" fmla="*/ 2066544 w 2910241"/>
              <a:gd name="connsiteY191" fmla="*/ 1072896 h 3627120"/>
              <a:gd name="connsiteX192" fmla="*/ 2042160 w 2910241"/>
              <a:gd name="connsiteY192" fmla="*/ 1030224 h 3627120"/>
              <a:gd name="connsiteX193" fmla="*/ 2036064 w 2910241"/>
              <a:gd name="connsiteY193" fmla="*/ 1011936 h 3627120"/>
              <a:gd name="connsiteX194" fmla="*/ 1993392 w 2910241"/>
              <a:gd name="connsiteY194" fmla="*/ 981456 h 3627120"/>
              <a:gd name="connsiteX195" fmla="*/ 1950720 w 2910241"/>
              <a:gd name="connsiteY195" fmla="*/ 969264 h 3627120"/>
              <a:gd name="connsiteX196" fmla="*/ 1932432 w 2910241"/>
              <a:gd name="connsiteY196" fmla="*/ 957072 h 3627120"/>
              <a:gd name="connsiteX197" fmla="*/ 1908048 w 2910241"/>
              <a:gd name="connsiteY197" fmla="*/ 950976 h 3627120"/>
              <a:gd name="connsiteX198" fmla="*/ 1926336 w 2910241"/>
              <a:gd name="connsiteY198" fmla="*/ 938784 h 3627120"/>
              <a:gd name="connsiteX199" fmla="*/ 1962912 w 2910241"/>
              <a:gd name="connsiteY199" fmla="*/ 932688 h 3627120"/>
              <a:gd name="connsiteX200" fmla="*/ 1981200 w 2910241"/>
              <a:gd name="connsiteY200" fmla="*/ 926592 h 3627120"/>
              <a:gd name="connsiteX201" fmla="*/ 1999488 w 2910241"/>
              <a:gd name="connsiteY201" fmla="*/ 908304 h 3627120"/>
              <a:gd name="connsiteX202" fmla="*/ 2036064 w 2910241"/>
              <a:gd name="connsiteY202" fmla="*/ 883920 h 3627120"/>
              <a:gd name="connsiteX203" fmla="*/ 2042160 w 2910241"/>
              <a:gd name="connsiteY203" fmla="*/ 865632 h 3627120"/>
              <a:gd name="connsiteX204" fmla="*/ 2017776 w 2910241"/>
              <a:gd name="connsiteY204" fmla="*/ 822960 h 3627120"/>
              <a:gd name="connsiteX205" fmla="*/ 1987296 w 2910241"/>
              <a:gd name="connsiteY205" fmla="*/ 792480 h 3627120"/>
              <a:gd name="connsiteX206" fmla="*/ 1962912 w 2910241"/>
              <a:gd name="connsiteY206" fmla="*/ 755904 h 3627120"/>
              <a:gd name="connsiteX207" fmla="*/ 1877568 w 2910241"/>
              <a:gd name="connsiteY207" fmla="*/ 707136 h 3627120"/>
              <a:gd name="connsiteX208" fmla="*/ 1999488 w 2910241"/>
              <a:gd name="connsiteY208" fmla="*/ 701040 h 3627120"/>
              <a:gd name="connsiteX209" fmla="*/ 2066544 w 2910241"/>
              <a:gd name="connsiteY209" fmla="*/ 682752 h 3627120"/>
              <a:gd name="connsiteX210" fmla="*/ 2078736 w 2910241"/>
              <a:gd name="connsiteY210" fmla="*/ 664464 h 3627120"/>
              <a:gd name="connsiteX211" fmla="*/ 2084832 w 2910241"/>
              <a:gd name="connsiteY211" fmla="*/ 621792 h 3627120"/>
              <a:gd name="connsiteX212" fmla="*/ 2145792 w 2910241"/>
              <a:gd name="connsiteY212" fmla="*/ 633984 h 3627120"/>
              <a:gd name="connsiteX213" fmla="*/ 2182368 w 2910241"/>
              <a:gd name="connsiteY213" fmla="*/ 670560 h 3627120"/>
              <a:gd name="connsiteX214" fmla="*/ 2237232 w 2910241"/>
              <a:gd name="connsiteY214" fmla="*/ 694944 h 3627120"/>
              <a:gd name="connsiteX215" fmla="*/ 2255520 w 2910241"/>
              <a:gd name="connsiteY215" fmla="*/ 701040 h 3627120"/>
              <a:gd name="connsiteX216" fmla="*/ 2279904 w 2910241"/>
              <a:gd name="connsiteY216" fmla="*/ 713232 h 3627120"/>
              <a:gd name="connsiteX217" fmla="*/ 2365248 w 2910241"/>
              <a:gd name="connsiteY217" fmla="*/ 719328 h 3627120"/>
              <a:gd name="connsiteX218" fmla="*/ 2383536 w 2910241"/>
              <a:gd name="connsiteY218" fmla="*/ 768096 h 3627120"/>
              <a:gd name="connsiteX219" fmla="*/ 2511552 w 2910241"/>
              <a:gd name="connsiteY219" fmla="*/ 755904 h 3627120"/>
              <a:gd name="connsiteX220" fmla="*/ 2621280 w 2910241"/>
              <a:gd name="connsiteY220" fmla="*/ 749808 h 3627120"/>
              <a:gd name="connsiteX221" fmla="*/ 2645664 w 2910241"/>
              <a:gd name="connsiteY221" fmla="*/ 719328 h 3627120"/>
              <a:gd name="connsiteX222" fmla="*/ 2627376 w 2910241"/>
              <a:gd name="connsiteY222" fmla="*/ 707136 h 3627120"/>
              <a:gd name="connsiteX223" fmla="*/ 2615184 w 2910241"/>
              <a:gd name="connsiteY223" fmla="*/ 676656 h 3627120"/>
              <a:gd name="connsiteX224" fmla="*/ 2676144 w 2910241"/>
              <a:gd name="connsiteY224" fmla="*/ 615696 h 3627120"/>
              <a:gd name="connsiteX225" fmla="*/ 2718816 w 2910241"/>
              <a:gd name="connsiteY225" fmla="*/ 573024 h 3627120"/>
              <a:gd name="connsiteX226" fmla="*/ 2743200 w 2910241"/>
              <a:gd name="connsiteY226" fmla="*/ 548640 h 3627120"/>
              <a:gd name="connsiteX227" fmla="*/ 2761488 w 2910241"/>
              <a:gd name="connsiteY227" fmla="*/ 542544 h 3627120"/>
              <a:gd name="connsiteX228" fmla="*/ 2779776 w 2910241"/>
              <a:gd name="connsiteY228" fmla="*/ 524256 h 3627120"/>
              <a:gd name="connsiteX229" fmla="*/ 2798064 w 2910241"/>
              <a:gd name="connsiteY229" fmla="*/ 512064 h 3627120"/>
              <a:gd name="connsiteX230" fmla="*/ 2804160 w 2910241"/>
              <a:gd name="connsiteY230" fmla="*/ 493776 h 3627120"/>
              <a:gd name="connsiteX231" fmla="*/ 2798064 w 2910241"/>
              <a:gd name="connsiteY231" fmla="*/ 426720 h 3627120"/>
              <a:gd name="connsiteX232" fmla="*/ 2791968 w 2910241"/>
              <a:gd name="connsiteY232" fmla="*/ 402336 h 3627120"/>
              <a:gd name="connsiteX233" fmla="*/ 2785872 w 2910241"/>
              <a:gd name="connsiteY233" fmla="*/ 359664 h 3627120"/>
              <a:gd name="connsiteX234" fmla="*/ 2773680 w 2910241"/>
              <a:gd name="connsiteY234" fmla="*/ 341376 h 3627120"/>
              <a:gd name="connsiteX235" fmla="*/ 2749296 w 2910241"/>
              <a:gd name="connsiteY235" fmla="*/ 286512 h 3627120"/>
              <a:gd name="connsiteX236" fmla="*/ 2706624 w 2910241"/>
              <a:gd name="connsiteY236" fmla="*/ 249936 h 3627120"/>
              <a:gd name="connsiteX237" fmla="*/ 2670048 w 2910241"/>
              <a:gd name="connsiteY237" fmla="*/ 225552 h 3627120"/>
              <a:gd name="connsiteX238" fmla="*/ 2651760 w 2910241"/>
              <a:gd name="connsiteY238" fmla="*/ 213360 h 3627120"/>
              <a:gd name="connsiteX239" fmla="*/ 2615184 w 2910241"/>
              <a:gd name="connsiteY239" fmla="*/ 201168 h 3627120"/>
              <a:gd name="connsiteX240" fmla="*/ 2566416 w 2910241"/>
              <a:gd name="connsiteY240" fmla="*/ 176784 h 3627120"/>
              <a:gd name="connsiteX241" fmla="*/ 2548128 w 2910241"/>
              <a:gd name="connsiteY241" fmla="*/ 164592 h 3627120"/>
              <a:gd name="connsiteX242" fmla="*/ 2535936 w 2910241"/>
              <a:gd name="connsiteY242" fmla="*/ 140208 h 3627120"/>
              <a:gd name="connsiteX243" fmla="*/ 2523744 w 2910241"/>
              <a:gd name="connsiteY243" fmla="*/ 67056 h 3627120"/>
              <a:gd name="connsiteX244" fmla="*/ 2517648 w 2910241"/>
              <a:gd name="connsiteY244" fmla="*/ 48768 h 3627120"/>
              <a:gd name="connsiteX245" fmla="*/ 2499360 w 2910241"/>
              <a:gd name="connsiteY245" fmla="*/ 42672 h 3627120"/>
              <a:gd name="connsiteX246" fmla="*/ 2462784 w 2910241"/>
              <a:gd name="connsiteY246" fmla="*/ 12192 h 3627120"/>
              <a:gd name="connsiteX247" fmla="*/ 2420112 w 2910241"/>
              <a:gd name="connsiteY247" fmla="*/ 0 h 3627120"/>
              <a:gd name="connsiteX248" fmla="*/ 524256 w 2910241"/>
              <a:gd name="connsiteY248" fmla="*/ 42672 h 3627120"/>
              <a:gd name="connsiteX249" fmla="*/ 493776 w 2910241"/>
              <a:gd name="connsiteY249" fmla="*/ 79248 h 3627120"/>
              <a:gd name="connsiteX250" fmla="*/ 487680 w 2910241"/>
              <a:gd name="connsiteY250" fmla="*/ 97536 h 3627120"/>
              <a:gd name="connsiteX251" fmla="*/ 475488 w 2910241"/>
              <a:gd name="connsiteY251" fmla="*/ 115824 h 3627120"/>
              <a:gd name="connsiteX252" fmla="*/ 469392 w 2910241"/>
              <a:gd name="connsiteY252" fmla="*/ 140208 h 3627120"/>
              <a:gd name="connsiteX253" fmla="*/ 463296 w 2910241"/>
              <a:gd name="connsiteY253" fmla="*/ 170688 h 3627120"/>
              <a:gd name="connsiteX254" fmla="*/ 451104 w 2910241"/>
              <a:gd name="connsiteY254" fmla="*/ 201168 h 3627120"/>
              <a:gd name="connsiteX255" fmla="*/ 438912 w 2910241"/>
              <a:gd name="connsiteY255" fmla="*/ 262128 h 3627120"/>
              <a:gd name="connsiteX256" fmla="*/ 445008 w 2910241"/>
              <a:gd name="connsiteY256" fmla="*/ 749808 h 3627120"/>
              <a:gd name="connsiteX257" fmla="*/ 457200 w 2910241"/>
              <a:gd name="connsiteY257" fmla="*/ 877824 h 3627120"/>
              <a:gd name="connsiteX258" fmla="*/ 463296 w 2910241"/>
              <a:gd name="connsiteY258" fmla="*/ 1194816 h 3627120"/>
              <a:gd name="connsiteX259" fmla="*/ 481584 w 2910241"/>
              <a:gd name="connsiteY259" fmla="*/ 1225296 h 3627120"/>
              <a:gd name="connsiteX260" fmla="*/ 487680 w 2910241"/>
              <a:gd name="connsiteY260" fmla="*/ 1310640 h 3627120"/>
              <a:gd name="connsiteX261" fmla="*/ 493776 w 2910241"/>
              <a:gd name="connsiteY261" fmla="*/ 1530096 h 3627120"/>
              <a:gd name="connsiteX262" fmla="*/ 512064 w 2910241"/>
              <a:gd name="connsiteY262" fmla="*/ 1682496 h 3627120"/>
              <a:gd name="connsiteX263" fmla="*/ 445008 w 2910241"/>
              <a:gd name="connsiteY263" fmla="*/ 2334768 h 3627120"/>
              <a:gd name="connsiteX264" fmla="*/ 438912 w 2910241"/>
              <a:gd name="connsiteY264" fmla="*/ 2401824 h 3627120"/>
              <a:gd name="connsiteX265" fmla="*/ 451104 w 2910241"/>
              <a:gd name="connsiteY265" fmla="*/ 2883408 h 3627120"/>
              <a:gd name="connsiteX266" fmla="*/ 475488 w 2910241"/>
              <a:gd name="connsiteY266" fmla="*/ 2956560 h 3627120"/>
              <a:gd name="connsiteX267" fmla="*/ 493776 w 2910241"/>
              <a:gd name="connsiteY267" fmla="*/ 3023616 h 3627120"/>
              <a:gd name="connsiteX268" fmla="*/ 505968 w 2910241"/>
              <a:gd name="connsiteY268" fmla="*/ 3048000 h 3627120"/>
              <a:gd name="connsiteX269" fmla="*/ 518160 w 2910241"/>
              <a:gd name="connsiteY269" fmla="*/ 3078480 h 3627120"/>
              <a:gd name="connsiteX270" fmla="*/ 524256 w 2910241"/>
              <a:gd name="connsiteY270" fmla="*/ 3102864 h 3627120"/>
              <a:gd name="connsiteX271" fmla="*/ 536448 w 2910241"/>
              <a:gd name="connsiteY271" fmla="*/ 3121152 h 3627120"/>
              <a:gd name="connsiteX272" fmla="*/ 548640 w 2910241"/>
              <a:gd name="connsiteY272" fmla="*/ 3145536 h 3627120"/>
              <a:gd name="connsiteX273" fmla="*/ 566928 w 2910241"/>
              <a:gd name="connsiteY273" fmla="*/ 3194304 h 3627120"/>
              <a:gd name="connsiteX274" fmla="*/ 579120 w 2910241"/>
              <a:gd name="connsiteY274" fmla="*/ 3218688 h 3627120"/>
              <a:gd name="connsiteX275" fmla="*/ 597408 w 2910241"/>
              <a:gd name="connsiteY275" fmla="*/ 3273552 h 3627120"/>
              <a:gd name="connsiteX276" fmla="*/ 609600 w 2910241"/>
              <a:gd name="connsiteY276" fmla="*/ 3297936 h 3627120"/>
              <a:gd name="connsiteX277" fmla="*/ 621792 w 2910241"/>
              <a:gd name="connsiteY277" fmla="*/ 3371088 h 3627120"/>
              <a:gd name="connsiteX278" fmla="*/ 633984 w 2910241"/>
              <a:gd name="connsiteY278" fmla="*/ 3401568 h 3627120"/>
              <a:gd name="connsiteX279" fmla="*/ 627888 w 2910241"/>
              <a:gd name="connsiteY279" fmla="*/ 3499104 h 3627120"/>
              <a:gd name="connsiteX280" fmla="*/ 609600 w 2910241"/>
              <a:gd name="connsiteY280" fmla="*/ 3535680 h 3627120"/>
              <a:gd name="connsiteX281" fmla="*/ 0 w 2910241"/>
              <a:gd name="connsiteY281" fmla="*/ 3621024 h 3627120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69392 w 2928529"/>
              <a:gd name="connsiteY265" fmla="*/ 3084590 h 3828302"/>
              <a:gd name="connsiteX266" fmla="*/ 493776 w 2928529"/>
              <a:gd name="connsiteY266" fmla="*/ 3157742 h 3828302"/>
              <a:gd name="connsiteX267" fmla="*/ 512064 w 2928529"/>
              <a:gd name="connsiteY267" fmla="*/ 3224798 h 3828302"/>
              <a:gd name="connsiteX268" fmla="*/ 524256 w 2928529"/>
              <a:gd name="connsiteY268" fmla="*/ 3249182 h 3828302"/>
              <a:gd name="connsiteX269" fmla="*/ 536448 w 2928529"/>
              <a:gd name="connsiteY269" fmla="*/ 3279662 h 3828302"/>
              <a:gd name="connsiteX270" fmla="*/ 542544 w 2928529"/>
              <a:gd name="connsiteY270" fmla="*/ 3304046 h 3828302"/>
              <a:gd name="connsiteX271" fmla="*/ 554736 w 2928529"/>
              <a:gd name="connsiteY271" fmla="*/ 3322334 h 3828302"/>
              <a:gd name="connsiteX272" fmla="*/ 566928 w 2928529"/>
              <a:gd name="connsiteY272" fmla="*/ 3346718 h 3828302"/>
              <a:gd name="connsiteX273" fmla="*/ 585216 w 2928529"/>
              <a:gd name="connsiteY273" fmla="*/ 3395486 h 3828302"/>
              <a:gd name="connsiteX274" fmla="*/ 597408 w 2928529"/>
              <a:gd name="connsiteY274" fmla="*/ 3419870 h 3828302"/>
              <a:gd name="connsiteX275" fmla="*/ 615696 w 2928529"/>
              <a:gd name="connsiteY275" fmla="*/ 3474734 h 3828302"/>
              <a:gd name="connsiteX276" fmla="*/ 627888 w 2928529"/>
              <a:gd name="connsiteY276" fmla="*/ 3499118 h 3828302"/>
              <a:gd name="connsiteX277" fmla="*/ 640080 w 2928529"/>
              <a:gd name="connsiteY277" fmla="*/ 3572270 h 3828302"/>
              <a:gd name="connsiteX278" fmla="*/ 652272 w 2928529"/>
              <a:gd name="connsiteY278" fmla="*/ 3602750 h 3828302"/>
              <a:gd name="connsiteX279" fmla="*/ 646176 w 2928529"/>
              <a:gd name="connsiteY279" fmla="*/ 3700286 h 3828302"/>
              <a:gd name="connsiteX280" fmla="*/ 0 w 2928529"/>
              <a:gd name="connsiteY280" fmla="*/ 14 h 3828302"/>
              <a:gd name="connsiteX281" fmla="*/ 18288 w 2928529"/>
              <a:gd name="connsiteY281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512064 w 2928529"/>
              <a:gd name="connsiteY266" fmla="*/ 3224798 h 3828302"/>
              <a:gd name="connsiteX267" fmla="*/ 524256 w 2928529"/>
              <a:gd name="connsiteY267" fmla="*/ 3249182 h 3828302"/>
              <a:gd name="connsiteX268" fmla="*/ 536448 w 2928529"/>
              <a:gd name="connsiteY268" fmla="*/ 3279662 h 3828302"/>
              <a:gd name="connsiteX269" fmla="*/ 542544 w 2928529"/>
              <a:gd name="connsiteY269" fmla="*/ 3304046 h 3828302"/>
              <a:gd name="connsiteX270" fmla="*/ 554736 w 2928529"/>
              <a:gd name="connsiteY270" fmla="*/ 3322334 h 3828302"/>
              <a:gd name="connsiteX271" fmla="*/ 566928 w 2928529"/>
              <a:gd name="connsiteY271" fmla="*/ 3346718 h 3828302"/>
              <a:gd name="connsiteX272" fmla="*/ 585216 w 2928529"/>
              <a:gd name="connsiteY272" fmla="*/ 3395486 h 3828302"/>
              <a:gd name="connsiteX273" fmla="*/ 597408 w 2928529"/>
              <a:gd name="connsiteY273" fmla="*/ 3419870 h 3828302"/>
              <a:gd name="connsiteX274" fmla="*/ 615696 w 2928529"/>
              <a:gd name="connsiteY274" fmla="*/ 3474734 h 3828302"/>
              <a:gd name="connsiteX275" fmla="*/ 627888 w 2928529"/>
              <a:gd name="connsiteY275" fmla="*/ 3499118 h 3828302"/>
              <a:gd name="connsiteX276" fmla="*/ 640080 w 2928529"/>
              <a:gd name="connsiteY276" fmla="*/ 3572270 h 3828302"/>
              <a:gd name="connsiteX277" fmla="*/ 652272 w 2928529"/>
              <a:gd name="connsiteY277" fmla="*/ 3602750 h 3828302"/>
              <a:gd name="connsiteX278" fmla="*/ 646176 w 2928529"/>
              <a:gd name="connsiteY278" fmla="*/ 3700286 h 3828302"/>
              <a:gd name="connsiteX279" fmla="*/ 0 w 2928529"/>
              <a:gd name="connsiteY279" fmla="*/ 14 h 3828302"/>
              <a:gd name="connsiteX280" fmla="*/ 18288 w 2928529"/>
              <a:gd name="connsiteY280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524256 w 2928529"/>
              <a:gd name="connsiteY266" fmla="*/ 3249182 h 3828302"/>
              <a:gd name="connsiteX267" fmla="*/ 536448 w 2928529"/>
              <a:gd name="connsiteY267" fmla="*/ 3279662 h 3828302"/>
              <a:gd name="connsiteX268" fmla="*/ 542544 w 2928529"/>
              <a:gd name="connsiteY268" fmla="*/ 3304046 h 3828302"/>
              <a:gd name="connsiteX269" fmla="*/ 554736 w 2928529"/>
              <a:gd name="connsiteY269" fmla="*/ 3322334 h 3828302"/>
              <a:gd name="connsiteX270" fmla="*/ 566928 w 2928529"/>
              <a:gd name="connsiteY270" fmla="*/ 3346718 h 3828302"/>
              <a:gd name="connsiteX271" fmla="*/ 585216 w 2928529"/>
              <a:gd name="connsiteY271" fmla="*/ 3395486 h 3828302"/>
              <a:gd name="connsiteX272" fmla="*/ 597408 w 2928529"/>
              <a:gd name="connsiteY272" fmla="*/ 3419870 h 3828302"/>
              <a:gd name="connsiteX273" fmla="*/ 615696 w 2928529"/>
              <a:gd name="connsiteY273" fmla="*/ 3474734 h 3828302"/>
              <a:gd name="connsiteX274" fmla="*/ 627888 w 2928529"/>
              <a:gd name="connsiteY274" fmla="*/ 3499118 h 3828302"/>
              <a:gd name="connsiteX275" fmla="*/ 640080 w 2928529"/>
              <a:gd name="connsiteY275" fmla="*/ 3572270 h 3828302"/>
              <a:gd name="connsiteX276" fmla="*/ 652272 w 2928529"/>
              <a:gd name="connsiteY276" fmla="*/ 3602750 h 3828302"/>
              <a:gd name="connsiteX277" fmla="*/ 646176 w 2928529"/>
              <a:gd name="connsiteY277" fmla="*/ 3700286 h 3828302"/>
              <a:gd name="connsiteX278" fmla="*/ 0 w 2928529"/>
              <a:gd name="connsiteY278" fmla="*/ 14 h 3828302"/>
              <a:gd name="connsiteX279" fmla="*/ 18288 w 2928529"/>
              <a:gd name="connsiteY279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524256 w 2928529"/>
              <a:gd name="connsiteY266" fmla="*/ 3249182 h 3828302"/>
              <a:gd name="connsiteX267" fmla="*/ 536448 w 2928529"/>
              <a:gd name="connsiteY267" fmla="*/ 3279662 h 3828302"/>
              <a:gd name="connsiteX268" fmla="*/ 542544 w 2928529"/>
              <a:gd name="connsiteY268" fmla="*/ 3304046 h 3828302"/>
              <a:gd name="connsiteX269" fmla="*/ 566928 w 2928529"/>
              <a:gd name="connsiteY269" fmla="*/ 3346718 h 3828302"/>
              <a:gd name="connsiteX270" fmla="*/ 585216 w 2928529"/>
              <a:gd name="connsiteY270" fmla="*/ 3395486 h 3828302"/>
              <a:gd name="connsiteX271" fmla="*/ 597408 w 2928529"/>
              <a:gd name="connsiteY271" fmla="*/ 3419870 h 3828302"/>
              <a:gd name="connsiteX272" fmla="*/ 615696 w 2928529"/>
              <a:gd name="connsiteY272" fmla="*/ 3474734 h 3828302"/>
              <a:gd name="connsiteX273" fmla="*/ 627888 w 2928529"/>
              <a:gd name="connsiteY273" fmla="*/ 3499118 h 3828302"/>
              <a:gd name="connsiteX274" fmla="*/ 640080 w 2928529"/>
              <a:gd name="connsiteY274" fmla="*/ 3572270 h 3828302"/>
              <a:gd name="connsiteX275" fmla="*/ 652272 w 2928529"/>
              <a:gd name="connsiteY275" fmla="*/ 3602750 h 3828302"/>
              <a:gd name="connsiteX276" fmla="*/ 646176 w 2928529"/>
              <a:gd name="connsiteY276" fmla="*/ 3700286 h 3828302"/>
              <a:gd name="connsiteX277" fmla="*/ 0 w 2928529"/>
              <a:gd name="connsiteY277" fmla="*/ 14 h 3828302"/>
              <a:gd name="connsiteX278" fmla="*/ 18288 w 2928529"/>
              <a:gd name="connsiteY278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524256 w 2928529"/>
              <a:gd name="connsiteY266" fmla="*/ 3249182 h 3828302"/>
              <a:gd name="connsiteX267" fmla="*/ 536448 w 2928529"/>
              <a:gd name="connsiteY267" fmla="*/ 3279662 h 3828302"/>
              <a:gd name="connsiteX268" fmla="*/ 542544 w 2928529"/>
              <a:gd name="connsiteY268" fmla="*/ 3304046 h 3828302"/>
              <a:gd name="connsiteX269" fmla="*/ 566928 w 2928529"/>
              <a:gd name="connsiteY269" fmla="*/ 3346718 h 3828302"/>
              <a:gd name="connsiteX270" fmla="*/ 585216 w 2928529"/>
              <a:gd name="connsiteY270" fmla="*/ 3395486 h 3828302"/>
              <a:gd name="connsiteX271" fmla="*/ 615696 w 2928529"/>
              <a:gd name="connsiteY271" fmla="*/ 3474734 h 3828302"/>
              <a:gd name="connsiteX272" fmla="*/ 627888 w 2928529"/>
              <a:gd name="connsiteY272" fmla="*/ 3499118 h 3828302"/>
              <a:gd name="connsiteX273" fmla="*/ 640080 w 2928529"/>
              <a:gd name="connsiteY273" fmla="*/ 3572270 h 3828302"/>
              <a:gd name="connsiteX274" fmla="*/ 652272 w 2928529"/>
              <a:gd name="connsiteY274" fmla="*/ 3602750 h 3828302"/>
              <a:gd name="connsiteX275" fmla="*/ 646176 w 2928529"/>
              <a:gd name="connsiteY275" fmla="*/ 3700286 h 3828302"/>
              <a:gd name="connsiteX276" fmla="*/ 0 w 2928529"/>
              <a:gd name="connsiteY276" fmla="*/ 14 h 3828302"/>
              <a:gd name="connsiteX277" fmla="*/ 18288 w 2928529"/>
              <a:gd name="connsiteY277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524256 w 2928529"/>
              <a:gd name="connsiteY266" fmla="*/ 3249182 h 3828302"/>
              <a:gd name="connsiteX267" fmla="*/ 536448 w 2928529"/>
              <a:gd name="connsiteY267" fmla="*/ 3279662 h 3828302"/>
              <a:gd name="connsiteX268" fmla="*/ 542544 w 2928529"/>
              <a:gd name="connsiteY268" fmla="*/ 3304046 h 3828302"/>
              <a:gd name="connsiteX269" fmla="*/ 566928 w 2928529"/>
              <a:gd name="connsiteY269" fmla="*/ 3346718 h 3828302"/>
              <a:gd name="connsiteX270" fmla="*/ 585216 w 2928529"/>
              <a:gd name="connsiteY270" fmla="*/ 3395486 h 3828302"/>
              <a:gd name="connsiteX271" fmla="*/ 615696 w 2928529"/>
              <a:gd name="connsiteY271" fmla="*/ 3474734 h 3828302"/>
              <a:gd name="connsiteX272" fmla="*/ 640080 w 2928529"/>
              <a:gd name="connsiteY272" fmla="*/ 3572270 h 3828302"/>
              <a:gd name="connsiteX273" fmla="*/ 652272 w 2928529"/>
              <a:gd name="connsiteY273" fmla="*/ 3602750 h 3828302"/>
              <a:gd name="connsiteX274" fmla="*/ 646176 w 2928529"/>
              <a:gd name="connsiteY274" fmla="*/ 3700286 h 3828302"/>
              <a:gd name="connsiteX275" fmla="*/ 0 w 2928529"/>
              <a:gd name="connsiteY275" fmla="*/ 14 h 3828302"/>
              <a:gd name="connsiteX276" fmla="*/ 18288 w 2928529"/>
              <a:gd name="connsiteY276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524256 w 2928529"/>
              <a:gd name="connsiteY266" fmla="*/ 3249182 h 3828302"/>
              <a:gd name="connsiteX267" fmla="*/ 536448 w 2928529"/>
              <a:gd name="connsiteY267" fmla="*/ 3279662 h 3828302"/>
              <a:gd name="connsiteX268" fmla="*/ 542544 w 2928529"/>
              <a:gd name="connsiteY268" fmla="*/ 3304046 h 3828302"/>
              <a:gd name="connsiteX269" fmla="*/ 566928 w 2928529"/>
              <a:gd name="connsiteY269" fmla="*/ 3346718 h 3828302"/>
              <a:gd name="connsiteX270" fmla="*/ 615696 w 2928529"/>
              <a:gd name="connsiteY270" fmla="*/ 3474734 h 3828302"/>
              <a:gd name="connsiteX271" fmla="*/ 640080 w 2928529"/>
              <a:gd name="connsiteY271" fmla="*/ 3572270 h 3828302"/>
              <a:gd name="connsiteX272" fmla="*/ 652272 w 2928529"/>
              <a:gd name="connsiteY272" fmla="*/ 3602750 h 3828302"/>
              <a:gd name="connsiteX273" fmla="*/ 646176 w 2928529"/>
              <a:gd name="connsiteY273" fmla="*/ 3700286 h 3828302"/>
              <a:gd name="connsiteX274" fmla="*/ 0 w 2928529"/>
              <a:gd name="connsiteY274" fmla="*/ 14 h 3828302"/>
              <a:gd name="connsiteX275" fmla="*/ 18288 w 2928529"/>
              <a:gd name="connsiteY275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524256 w 2928529"/>
              <a:gd name="connsiteY266" fmla="*/ 3249182 h 3828302"/>
              <a:gd name="connsiteX267" fmla="*/ 536448 w 2928529"/>
              <a:gd name="connsiteY267" fmla="*/ 3279662 h 3828302"/>
              <a:gd name="connsiteX268" fmla="*/ 542544 w 2928529"/>
              <a:gd name="connsiteY268" fmla="*/ 3304046 h 3828302"/>
              <a:gd name="connsiteX269" fmla="*/ 615696 w 2928529"/>
              <a:gd name="connsiteY269" fmla="*/ 3474734 h 3828302"/>
              <a:gd name="connsiteX270" fmla="*/ 640080 w 2928529"/>
              <a:gd name="connsiteY270" fmla="*/ 3572270 h 3828302"/>
              <a:gd name="connsiteX271" fmla="*/ 652272 w 2928529"/>
              <a:gd name="connsiteY271" fmla="*/ 3602750 h 3828302"/>
              <a:gd name="connsiteX272" fmla="*/ 646176 w 2928529"/>
              <a:gd name="connsiteY272" fmla="*/ 3700286 h 3828302"/>
              <a:gd name="connsiteX273" fmla="*/ 0 w 2928529"/>
              <a:gd name="connsiteY273" fmla="*/ 14 h 3828302"/>
              <a:gd name="connsiteX274" fmla="*/ 18288 w 2928529"/>
              <a:gd name="connsiteY274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524256 w 2928529"/>
              <a:gd name="connsiteY266" fmla="*/ 3249182 h 3828302"/>
              <a:gd name="connsiteX267" fmla="*/ 536448 w 2928529"/>
              <a:gd name="connsiteY267" fmla="*/ 3279662 h 3828302"/>
              <a:gd name="connsiteX268" fmla="*/ 615696 w 2928529"/>
              <a:gd name="connsiteY268" fmla="*/ 3474734 h 3828302"/>
              <a:gd name="connsiteX269" fmla="*/ 640080 w 2928529"/>
              <a:gd name="connsiteY269" fmla="*/ 3572270 h 3828302"/>
              <a:gd name="connsiteX270" fmla="*/ 652272 w 2928529"/>
              <a:gd name="connsiteY270" fmla="*/ 3602750 h 3828302"/>
              <a:gd name="connsiteX271" fmla="*/ 646176 w 2928529"/>
              <a:gd name="connsiteY271" fmla="*/ 3700286 h 3828302"/>
              <a:gd name="connsiteX272" fmla="*/ 0 w 2928529"/>
              <a:gd name="connsiteY272" fmla="*/ 14 h 3828302"/>
              <a:gd name="connsiteX273" fmla="*/ 18288 w 2928529"/>
              <a:gd name="connsiteY273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524256 w 2928529"/>
              <a:gd name="connsiteY266" fmla="*/ 3249182 h 3828302"/>
              <a:gd name="connsiteX267" fmla="*/ 615696 w 2928529"/>
              <a:gd name="connsiteY267" fmla="*/ 3474734 h 3828302"/>
              <a:gd name="connsiteX268" fmla="*/ 640080 w 2928529"/>
              <a:gd name="connsiteY268" fmla="*/ 3572270 h 3828302"/>
              <a:gd name="connsiteX269" fmla="*/ 652272 w 2928529"/>
              <a:gd name="connsiteY269" fmla="*/ 3602750 h 3828302"/>
              <a:gd name="connsiteX270" fmla="*/ 646176 w 2928529"/>
              <a:gd name="connsiteY270" fmla="*/ 3700286 h 3828302"/>
              <a:gd name="connsiteX271" fmla="*/ 0 w 2928529"/>
              <a:gd name="connsiteY271" fmla="*/ 14 h 3828302"/>
              <a:gd name="connsiteX272" fmla="*/ 18288 w 2928529"/>
              <a:gd name="connsiteY272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493776 w 2928529"/>
              <a:gd name="connsiteY265" fmla="*/ 3157742 h 3828302"/>
              <a:gd name="connsiteX266" fmla="*/ 615696 w 2928529"/>
              <a:gd name="connsiteY266" fmla="*/ 3474734 h 3828302"/>
              <a:gd name="connsiteX267" fmla="*/ 640080 w 2928529"/>
              <a:gd name="connsiteY267" fmla="*/ 3572270 h 3828302"/>
              <a:gd name="connsiteX268" fmla="*/ 652272 w 2928529"/>
              <a:gd name="connsiteY268" fmla="*/ 3602750 h 3828302"/>
              <a:gd name="connsiteX269" fmla="*/ 646176 w 2928529"/>
              <a:gd name="connsiteY269" fmla="*/ 3700286 h 3828302"/>
              <a:gd name="connsiteX270" fmla="*/ 0 w 2928529"/>
              <a:gd name="connsiteY270" fmla="*/ 14 h 3828302"/>
              <a:gd name="connsiteX271" fmla="*/ 18288 w 2928529"/>
              <a:gd name="connsiteY271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615696 w 2928529"/>
              <a:gd name="connsiteY265" fmla="*/ 3474734 h 3828302"/>
              <a:gd name="connsiteX266" fmla="*/ 640080 w 2928529"/>
              <a:gd name="connsiteY266" fmla="*/ 3572270 h 3828302"/>
              <a:gd name="connsiteX267" fmla="*/ 652272 w 2928529"/>
              <a:gd name="connsiteY267" fmla="*/ 3602750 h 3828302"/>
              <a:gd name="connsiteX268" fmla="*/ 646176 w 2928529"/>
              <a:gd name="connsiteY268" fmla="*/ 3700286 h 3828302"/>
              <a:gd name="connsiteX269" fmla="*/ 0 w 2928529"/>
              <a:gd name="connsiteY269" fmla="*/ 14 h 3828302"/>
              <a:gd name="connsiteX270" fmla="*/ 18288 w 2928529"/>
              <a:gd name="connsiteY270" fmla="*/ 3822206 h 3828302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640080 w 2928529"/>
              <a:gd name="connsiteY265" fmla="*/ 3572270 h 3828302"/>
              <a:gd name="connsiteX266" fmla="*/ 652272 w 2928529"/>
              <a:gd name="connsiteY266" fmla="*/ 3602750 h 3828302"/>
              <a:gd name="connsiteX267" fmla="*/ 646176 w 2928529"/>
              <a:gd name="connsiteY267" fmla="*/ 3700286 h 3828302"/>
              <a:gd name="connsiteX268" fmla="*/ 0 w 2928529"/>
              <a:gd name="connsiteY268" fmla="*/ 14 h 3828302"/>
              <a:gd name="connsiteX269" fmla="*/ 18288 w 2928529"/>
              <a:gd name="connsiteY269" fmla="*/ 3822206 h 3828302"/>
              <a:gd name="connsiteX0" fmla="*/ 18288 w 2928529"/>
              <a:gd name="connsiteY0" fmla="*/ 3822206 h 3972367"/>
              <a:gd name="connsiteX1" fmla="*/ 920496 w 2928529"/>
              <a:gd name="connsiteY1" fmla="*/ 3791726 h 3972367"/>
              <a:gd name="connsiteX2" fmla="*/ 944880 w 2928529"/>
              <a:gd name="connsiteY2" fmla="*/ 3803918 h 3972367"/>
              <a:gd name="connsiteX3" fmla="*/ 1085088 w 2928529"/>
              <a:gd name="connsiteY3" fmla="*/ 3810014 h 3972367"/>
              <a:gd name="connsiteX4" fmla="*/ 1133856 w 2928529"/>
              <a:gd name="connsiteY4" fmla="*/ 3816110 h 3972367"/>
              <a:gd name="connsiteX5" fmla="*/ 1170432 w 2928529"/>
              <a:gd name="connsiteY5" fmla="*/ 3828302 h 3972367"/>
              <a:gd name="connsiteX6" fmla="*/ 1213104 w 2928529"/>
              <a:gd name="connsiteY6" fmla="*/ 3822206 h 3972367"/>
              <a:gd name="connsiteX7" fmla="*/ 1219200 w 2928529"/>
              <a:gd name="connsiteY7" fmla="*/ 3803918 h 3972367"/>
              <a:gd name="connsiteX8" fmla="*/ 1249680 w 2928529"/>
              <a:gd name="connsiteY8" fmla="*/ 3767342 h 3972367"/>
              <a:gd name="connsiteX9" fmla="*/ 1267968 w 2928529"/>
              <a:gd name="connsiteY9" fmla="*/ 3761246 h 3972367"/>
              <a:gd name="connsiteX10" fmla="*/ 1280160 w 2928529"/>
              <a:gd name="connsiteY10" fmla="*/ 3742958 h 3972367"/>
              <a:gd name="connsiteX11" fmla="*/ 1286256 w 2928529"/>
              <a:gd name="connsiteY11" fmla="*/ 3639326 h 3972367"/>
              <a:gd name="connsiteX12" fmla="*/ 1322832 w 2928529"/>
              <a:gd name="connsiteY12" fmla="*/ 3645422 h 3972367"/>
              <a:gd name="connsiteX13" fmla="*/ 1341120 w 2928529"/>
              <a:gd name="connsiteY13" fmla="*/ 3651518 h 3972367"/>
              <a:gd name="connsiteX14" fmla="*/ 1365504 w 2928529"/>
              <a:gd name="connsiteY14" fmla="*/ 3657614 h 3972367"/>
              <a:gd name="connsiteX15" fmla="*/ 1389888 w 2928529"/>
              <a:gd name="connsiteY15" fmla="*/ 3651518 h 3972367"/>
              <a:gd name="connsiteX16" fmla="*/ 1438656 w 2928529"/>
              <a:gd name="connsiteY16" fmla="*/ 3663710 h 3972367"/>
              <a:gd name="connsiteX17" fmla="*/ 1469136 w 2928529"/>
              <a:gd name="connsiteY17" fmla="*/ 3633230 h 3972367"/>
              <a:gd name="connsiteX18" fmla="*/ 1475232 w 2928529"/>
              <a:gd name="connsiteY18" fmla="*/ 3584462 h 3972367"/>
              <a:gd name="connsiteX19" fmla="*/ 1804416 w 2928529"/>
              <a:gd name="connsiteY19" fmla="*/ 3578366 h 3972367"/>
              <a:gd name="connsiteX20" fmla="*/ 1798320 w 2928529"/>
              <a:gd name="connsiteY20" fmla="*/ 3560078 h 3972367"/>
              <a:gd name="connsiteX21" fmla="*/ 1761744 w 2928529"/>
              <a:gd name="connsiteY21" fmla="*/ 3566174 h 3972367"/>
              <a:gd name="connsiteX22" fmla="*/ 1670304 w 2928529"/>
              <a:gd name="connsiteY22" fmla="*/ 3553982 h 3972367"/>
              <a:gd name="connsiteX23" fmla="*/ 1645920 w 2928529"/>
              <a:gd name="connsiteY23" fmla="*/ 3541790 h 3972367"/>
              <a:gd name="connsiteX24" fmla="*/ 1627632 w 2928529"/>
              <a:gd name="connsiteY24" fmla="*/ 3535694 h 3972367"/>
              <a:gd name="connsiteX25" fmla="*/ 1554480 w 2928529"/>
              <a:gd name="connsiteY25" fmla="*/ 3523502 h 3972367"/>
              <a:gd name="connsiteX26" fmla="*/ 1572768 w 2928529"/>
              <a:gd name="connsiteY26" fmla="*/ 3511310 h 3972367"/>
              <a:gd name="connsiteX27" fmla="*/ 1609344 w 2928529"/>
              <a:gd name="connsiteY27" fmla="*/ 3474734 h 3972367"/>
              <a:gd name="connsiteX28" fmla="*/ 1615440 w 2928529"/>
              <a:gd name="connsiteY28" fmla="*/ 3450350 h 3972367"/>
              <a:gd name="connsiteX29" fmla="*/ 1627632 w 2928529"/>
              <a:gd name="connsiteY29" fmla="*/ 3432062 h 3972367"/>
              <a:gd name="connsiteX30" fmla="*/ 1633728 w 2928529"/>
              <a:gd name="connsiteY30" fmla="*/ 3285758 h 3972367"/>
              <a:gd name="connsiteX31" fmla="*/ 1652016 w 2928529"/>
              <a:gd name="connsiteY31" fmla="*/ 3273566 h 3972367"/>
              <a:gd name="connsiteX32" fmla="*/ 1743456 w 2928529"/>
              <a:gd name="connsiteY32" fmla="*/ 3261374 h 3972367"/>
              <a:gd name="connsiteX33" fmla="*/ 1755648 w 2928529"/>
              <a:gd name="connsiteY33" fmla="*/ 3243086 h 3972367"/>
              <a:gd name="connsiteX34" fmla="*/ 1767840 w 2928529"/>
              <a:gd name="connsiteY34" fmla="*/ 3206510 h 3972367"/>
              <a:gd name="connsiteX35" fmla="*/ 1780032 w 2928529"/>
              <a:gd name="connsiteY35" fmla="*/ 3182126 h 3972367"/>
              <a:gd name="connsiteX36" fmla="*/ 1786128 w 2928529"/>
              <a:gd name="connsiteY36" fmla="*/ 3151646 h 3972367"/>
              <a:gd name="connsiteX37" fmla="*/ 1792224 w 2928529"/>
              <a:gd name="connsiteY37" fmla="*/ 3133358 h 3972367"/>
              <a:gd name="connsiteX38" fmla="*/ 1798320 w 2928529"/>
              <a:gd name="connsiteY38" fmla="*/ 3108974 h 3972367"/>
              <a:gd name="connsiteX39" fmla="*/ 1804416 w 2928529"/>
              <a:gd name="connsiteY39" fmla="*/ 3090686 h 3972367"/>
              <a:gd name="connsiteX40" fmla="*/ 1822704 w 2928529"/>
              <a:gd name="connsiteY40" fmla="*/ 3084590 h 3972367"/>
              <a:gd name="connsiteX41" fmla="*/ 1847088 w 2928529"/>
              <a:gd name="connsiteY41" fmla="*/ 3090686 h 3972367"/>
              <a:gd name="connsiteX42" fmla="*/ 1853184 w 2928529"/>
              <a:gd name="connsiteY42" fmla="*/ 3200414 h 3972367"/>
              <a:gd name="connsiteX43" fmla="*/ 1859280 w 2928529"/>
              <a:gd name="connsiteY43" fmla="*/ 3273566 h 3972367"/>
              <a:gd name="connsiteX44" fmla="*/ 1871472 w 2928529"/>
              <a:gd name="connsiteY44" fmla="*/ 3310142 h 3972367"/>
              <a:gd name="connsiteX45" fmla="*/ 1932432 w 2928529"/>
              <a:gd name="connsiteY45" fmla="*/ 3328430 h 3972367"/>
              <a:gd name="connsiteX46" fmla="*/ 1956816 w 2928529"/>
              <a:gd name="connsiteY46" fmla="*/ 3340622 h 3972367"/>
              <a:gd name="connsiteX47" fmla="*/ 2072640 w 2928529"/>
              <a:gd name="connsiteY47" fmla="*/ 3340622 h 3972367"/>
              <a:gd name="connsiteX48" fmla="*/ 2097024 w 2928529"/>
              <a:gd name="connsiteY48" fmla="*/ 3365006 h 3972367"/>
              <a:gd name="connsiteX49" fmla="*/ 2109216 w 2928529"/>
              <a:gd name="connsiteY49" fmla="*/ 3383294 h 3972367"/>
              <a:gd name="connsiteX50" fmla="*/ 2164080 w 2928529"/>
              <a:gd name="connsiteY50" fmla="*/ 3389390 h 3972367"/>
              <a:gd name="connsiteX51" fmla="*/ 2176272 w 2928529"/>
              <a:gd name="connsiteY51" fmla="*/ 3407678 h 3972367"/>
              <a:gd name="connsiteX52" fmla="*/ 2164080 w 2928529"/>
              <a:gd name="connsiteY52" fmla="*/ 3486926 h 3972367"/>
              <a:gd name="connsiteX53" fmla="*/ 2182368 w 2928529"/>
              <a:gd name="connsiteY53" fmla="*/ 3499118 h 3972367"/>
              <a:gd name="connsiteX54" fmla="*/ 2237232 w 2928529"/>
              <a:gd name="connsiteY54" fmla="*/ 3511310 h 3972367"/>
              <a:gd name="connsiteX55" fmla="*/ 2273808 w 2928529"/>
              <a:gd name="connsiteY55" fmla="*/ 3523502 h 3972367"/>
              <a:gd name="connsiteX56" fmla="*/ 2328672 w 2928529"/>
              <a:gd name="connsiteY56" fmla="*/ 3541790 h 3972367"/>
              <a:gd name="connsiteX57" fmla="*/ 2346960 w 2928529"/>
              <a:gd name="connsiteY57" fmla="*/ 3547886 h 3972367"/>
              <a:gd name="connsiteX58" fmla="*/ 2371344 w 2928529"/>
              <a:gd name="connsiteY58" fmla="*/ 3553982 h 3972367"/>
              <a:gd name="connsiteX59" fmla="*/ 2395728 w 2928529"/>
              <a:gd name="connsiteY59" fmla="*/ 3566174 h 3972367"/>
              <a:gd name="connsiteX60" fmla="*/ 2450592 w 2928529"/>
              <a:gd name="connsiteY60" fmla="*/ 3572270 h 3972367"/>
              <a:gd name="connsiteX61" fmla="*/ 2529840 w 2928529"/>
              <a:gd name="connsiteY61" fmla="*/ 3493022 h 3972367"/>
              <a:gd name="connsiteX62" fmla="*/ 2535936 w 2928529"/>
              <a:gd name="connsiteY62" fmla="*/ 3474734 h 3972367"/>
              <a:gd name="connsiteX63" fmla="*/ 2572512 w 2928529"/>
              <a:gd name="connsiteY63" fmla="*/ 3450350 h 3972367"/>
              <a:gd name="connsiteX64" fmla="*/ 2584704 w 2928529"/>
              <a:gd name="connsiteY64" fmla="*/ 3432062 h 3972367"/>
              <a:gd name="connsiteX65" fmla="*/ 2596896 w 2928529"/>
              <a:gd name="connsiteY65" fmla="*/ 3310142 h 3972367"/>
              <a:gd name="connsiteX66" fmla="*/ 2609088 w 2928529"/>
              <a:gd name="connsiteY66" fmla="*/ 3291854 h 3972367"/>
              <a:gd name="connsiteX67" fmla="*/ 2621280 w 2928529"/>
              <a:gd name="connsiteY67" fmla="*/ 3255278 h 3972367"/>
              <a:gd name="connsiteX68" fmla="*/ 2645664 w 2928529"/>
              <a:gd name="connsiteY68" fmla="*/ 3218702 h 3972367"/>
              <a:gd name="connsiteX69" fmla="*/ 2633472 w 2928529"/>
              <a:gd name="connsiteY69" fmla="*/ 3163838 h 3972367"/>
              <a:gd name="connsiteX70" fmla="*/ 2621280 w 2928529"/>
              <a:gd name="connsiteY70" fmla="*/ 3145550 h 3972367"/>
              <a:gd name="connsiteX71" fmla="*/ 2596896 w 2928529"/>
              <a:gd name="connsiteY71" fmla="*/ 3090686 h 3972367"/>
              <a:gd name="connsiteX72" fmla="*/ 2584704 w 2928529"/>
              <a:gd name="connsiteY72" fmla="*/ 3035822 h 3972367"/>
              <a:gd name="connsiteX73" fmla="*/ 2572512 w 2928529"/>
              <a:gd name="connsiteY73" fmla="*/ 3017534 h 3972367"/>
              <a:gd name="connsiteX74" fmla="*/ 2566416 w 2928529"/>
              <a:gd name="connsiteY74" fmla="*/ 2999246 h 3972367"/>
              <a:gd name="connsiteX75" fmla="*/ 2560320 w 2928529"/>
              <a:gd name="connsiteY75" fmla="*/ 2974862 h 3972367"/>
              <a:gd name="connsiteX76" fmla="*/ 2542032 w 2928529"/>
              <a:gd name="connsiteY76" fmla="*/ 2962670 h 3972367"/>
              <a:gd name="connsiteX77" fmla="*/ 2505456 w 2928529"/>
              <a:gd name="connsiteY77" fmla="*/ 2950478 h 3972367"/>
              <a:gd name="connsiteX78" fmla="*/ 2493264 w 2928529"/>
              <a:gd name="connsiteY78" fmla="*/ 2932190 h 3972367"/>
              <a:gd name="connsiteX79" fmla="*/ 2450592 w 2928529"/>
              <a:gd name="connsiteY79" fmla="*/ 2883422 h 3972367"/>
              <a:gd name="connsiteX80" fmla="*/ 2438400 w 2928529"/>
              <a:gd name="connsiteY80" fmla="*/ 2846846 h 3972367"/>
              <a:gd name="connsiteX81" fmla="*/ 2499360 w 2928529"/>
              <a:gd name="connsiteY81" fmla="*/ 2822462 h 3972367"/>
              <a:gd name="connsiteX82" fmla="*/ 2517648 w 2928529"/>
              <a:gd name="connsiteY82" fmla="*/ 2816366 h 3972367"/>
              <a:gd name="connsiteX83" fmla="*/ 2560320 w 2928529"/>
              <a:gd name="connsiteY83" fmla="*/ 2798078 h 3972367"/>
              <a:gd name="connsiteX84" fmla="*/ 2602992 w 2928529"/>
              <a:gd name="connsiteY84" fmla="*/ 2755406 h 3972367"/>
              <a:gd name="connsiteX85" fmla="*/ 2621280 w 2928529"/>
              <a:gd name="connsiteY85" fmla="*/ 2718830 h 3972367"/>
              <a:gd name="connsiteX86" fmla="*/ 2639568 w 2928529"/>
              <a:gd name="connsiteY86" fmla="*/ 2676158 h 3972367"/>
              <a:gd name="connsiteX87" fmla="*/ 2865120 w 2928529"/>
              <a:gd name="connsiteY87" fmla="*/ 2670062 h 3972367"/>
              <a:gd name="connsiteX88" fmla="*/ 2926080 w 2928529"/>
              <a:gd name="connsiteY88" fmla="*/ 2651774 h 3972367"/>
              <a:gd name="connsiteX89" fmla="*/ 2919984 w 2928529"/>
              <a:gd name="connsiteY89" fmla="*/ 2560334 h 3972367"/>
              <a:gd name="connsiteX90" fmla="*/ 2913888 w 2928529"/>
              <a:gd name="connsiteY90" fmla="*/ 2535950 h 3972367"/>
              <a:gd name="connsiteX91" fmla="*/ 2895600 w 2928529"/>
              <a:gd name="connsiteY91" fmla="*/ 2517662 h 3972367"/>
              <a:gd name="connsiteX92" fmla="*/ 2865120 w 2928529"/>
              <a:gd name="connsiteY92" fmla="*/ 2474990 h 3972367"/>
              <a:gd name="connsiteX93" fmla="*/ 2688336 w 2928529"/>
              <a:gd name="connsiteY93" fmla="*/ 2456702 h 3972367"/>
              <a:gd name="connsiteX94" fmla="*/ 2663952 w 2928529"/>
              <a:gd name="connsiteY94" fmla="*/ 2450606 h 3972367"/>
              <a:gd name="connsiteX95" fmla="*/ 2651760 w 2928529"/>
              <a:gd name="connsiteY95" fmla="*/ 2426222 h 3972367"/>
              <a:gd name="connsiteX96" fmla="*/ 2602992 w 2928529"/>
              <a:gd name="connsiteY96" fmla="*/ 2353070 h 3972367"/>
              <a:gd name="connsiteX97" fmla="*/ 2584704 w 2928529"/>
              <a:gd name="connsiteY97" fmla="*/ 2346974 h 3972367"/>
              <a:gd name="connsiteX98" fmla="*/ 2487168 w 2928529"/>
              <a:gd name="connsiteY98" fmla="*/ 2334782 h 3972367"/>
              <a:gd name="connsiteX99" fmla="*/ 2462784 w 2928529"/>
              <a:gd name="connsiteY99" fmla="*/ 2328686 h 3972367"/>
              <a:gd name="connsiteX100" fmla="*/ 2328672 w 2928529"/>
              <a:gd name="connsiteY100" fmla="*/ 2310398 h 3972367"/>
              <a:gd name="connsiteX101" fmla="*/ 2267712 w 2928529"/>
              <a:gd name="connsiteY101" fmla="*/ 2304302 h 3972367"/>
              <a:gd name="connsiteX102" fmla="*/ 2151888 w 2928529"/>
              <a:gd name="connsiteY102" fmla="*/ 2286014 h 3972367"/>
              <a:gd name="connsiteX103" fmla="*/ 2084832 w 2928529"/>
              <a:gd name="connsiteY103" fmla="*/ 2279918 h 3972367"/>
              <a:gd name="connsiteX104" fmla="*/ 2066544 w 2928529"/>
              <a:gd name="connsiteY104" fmla="*/ 2273822 h 3972367"/>
              <a:gd name="connsiteX105" fmla="*/ 1969008 w 2928529"/>
              <a:gd name="connsiteY105" fmla="*/ 2261630 h 3972367"/>
              <a:gd name="connsiteX106" fmla="*/ 1920240 w 2928529"/>
              <a:gd name="connsiteY106" fmla="*/ 2273822 h 3972367"/>
              <a:gd name="connsiteX107" fmla="*/ 1901952 w 2928529"/>
              <a:gd name="connsiteY107" fmla="*/ 2286014 h 3972367"/>
              <a:gd name="connsiteX108" fmla="*/ 1889760 w 2928529"/>
              <a:gd name="connsiteY108" fmla="*/ 2304302 h 3972367"/>
              <a:gd name="connsiteX109" fmla="*/ 1871472 w 2928529"/>
              <a:gd name="connsiteY109" fmla="*/ 2310398 h 3972367"/>
              <a:gd name="connsiteX110" fmla="*/ 1883664 w 2928529"/>
              <a:gd name="connsiteY110" fmla="*/ 2328686 h 3972367"/>
              <a:gd name="connsiteX111" fmla="*/ 1901952 w 2928529"/>
              <a:gd name="connsiteY111" fmla="*/ 2334782 h 3972367"/>
              <a:gd name="connsiteX112" fmla="*/ 1920240 w 2928529"/>
              <a:gd name="connsiteY112" fmla="*/ 2346974 h 3972367"/>
              <a:gd name="connsiteX113" fmla="*/ 1962912 w 2928529"/>
              <a:gd name="connsiteY113" fmla="*/ 2359166 h 3972367"/>
              <a:gd name="connsiteX114" fmla="*/ 1999488 w 2928529"/>
              <a:gd name="connsiteY114" fmla="*/ 2383550 h 3972367"/>
              <a:gd name="connsiteX115" fmla="*/ 2011680 w 2928529"/>
              <a:gd name="connsiteY115" fmla="*/ 2420126 h 3972367"/>
              <a:gd name="connsiteX116" fmla="*/ 2017776 w 2928529"/>
              <a:gd name="connsiteY116" fmla="*/ 2438414 h 3972367"/>
              <a:gd name="connsiteX117" fmla="*/ 2023872 w 2928529"/>
              <a:gd name="connsiteY117" fmla="*/ 2462798 h 3972367"/>
              <a:gd name="connsiteX118" fmla="*/ 2017776 w 2928529"/>
              <a:gd name="connsiteY118" fmla="*/ 2535950 h 3972367"/>
              <a:gd name="connsiteX119" fmla="*/ 2011680 w 2928529"/>
              <a:gd name="connsiteY119" fmla="*/ 2596910 h 3972367"/>
              <a:gd name="connsiteX120" fmla="*/ 2005584 w 2928529"/>
              <a:gd name="connsiteY120" fmla="*/ 2621294 h 3972367"/>
              <a:gd name="connsiteX121" fmla="*/ 1969008 w 2928529"/>
              <a:gd name="connsiteY121" fmla="*/ 2651774 h 3972367"/>
              <a:gd name="connsiteX122" fmla="*/ 1865376 w 2928529"/>
              <a:gd name="connsiteY122" fmla="*/ 2657870 h 3972367"/>
              <a:gd name="connsiteX123" fmla="*/ 1847088 w 2928529"/>
              <a:gd name="connsiteY123" fmla="*/ 2670062 h 3972367"/>
              <a:gd name="connsiteX124" fmla="*/ 1828800 w 2928529"/>
              <a:gd name="connsiteY124" fmla="*/ 2676158 h 3972367"/>
              <a:gd name="connsiteX125" fmla="*/ 1804416 w 2928529"/>
              <a:gd name="connsiteY125" fmla="*/ 2712734 h 3972367"/>
              <a:gd name="connsiteX126" fmla="*/ 1798320 w 2928529"/>
              <a:gd name="connsiteY126" fmla="*/ 2731022 h 3972367"/>
              <a:gd name="connsiteX127" fmla="*/ 1743456 w 2928529"/>
              <a:gd name="connsiteY127" fmla="*/ 2761502 h 3972367"/>
              <a:gd name="connsiteX128" fmla="*/ 1700784 w 2928529"/>
              <a:gd name="connsiteY128" fmla="*/ 2767598 h 3972367"/>
              <a:gd name="connsiteX129" fmla="*/ 1682496 w 2928529"/>
              <a:gd name="connsiteY129" fmla="*/ 2779790 h 3972367"/>
              <a:gd name="connsiteX130" fmla="*/ 1664208 w 2928529"/>
              <a:gd name="connsiteY130" fmla="*/ 2785886 h 3972367"/>
              <a:gd name="connsiteX131" fmla="*/ 1676400 w 2928529"/>
              <a:gd name="connsiteY131" fmla="*/ 2749310 h 3972367"/>
              <a:gd name="connsiteX132" fmla="*/ 1682496 w 2928529"/>
              <a:gd name="connsiteY132" fmla="*/ 2731022 h 3972367"/>
              <a:gd name="connsiteX133" fmla="*/ 1694688 w 2928529"/>
              <a:gd name="connsiteY133" fmla="*/ 2682254 h 3972367"/>
              <a:gd name="connsiteX134" fmla="*/ 1706880 w 2928529"/>
              <a:gd name="connsiteY134" fmla="*/ 2663966 h 3972367"/>
              <a:gd name="connsiteX135" fmla="*/ 1712976 w 2928529"/>
              <a:gd name="connsiteY135" fmla="*/ 2639582 h 3972367"/>
              <a:gd name="connsiteX136" fmla="*/ 1712976 w 2928529"/>
              <a:gd name="connsiteY136" fmla="*/ 2487182 h 3972367"/>
              <a:gd name="connsiteX137" fmla="*/ 1645920 w 2928529"/>
              <a:gd name="connsiteY137" fmla="*/ 2468894 h 3972367"/>
              <a:gd name="connsiteX138" fmla="*/ 1645920 w 2928529"/>
              <a:gd name="connsiteY138" fmla="*/ 2273822 h 3972367"/>
              <a:gd name="connsiteX139" fmla="*/ 1609344 w 2928529"/>
              <a:gd name="connsiteY139" fmla="*/ 2243342 h 3972367"/>
              <a:gd name="connsiteX140" fmla="*/ 1719072 w 2928529"/>
              <a:gd name="connsiteY140" fmla="*/ 2231150 h 3972367"/>
              <a:gd name="connsiteX141" fmla="*/ 1749552 w 2928529"/>
              <a:gd name="connsiteY141" fmla="*/ 2225054 h 3972367"/>
              <a:gd name="connsiteX142" fmla="*/ 1767840 w 2928529"/>
              <a:gd name="connsiteY142" fmla="*/ 2212862 h 3972367"/>
              <a:gd name="connsiteX143" fmla="*/ 1786128 w 2928529"/>
              <a:gd name="connsiteY143" fmla="*/ 2206766 h 3972367"/>
              <a:gd name="connsiteX144" fmla="*/ 1792224 w 2928529"/>
              <a:gd name="connsiteY144" fmla="*/ 2188478 h 3972367"/>
              <a:gd name="connsiteX145" fmla="*/ 1773936 w 2928529"/>
              <a:gd name="connsiteY145" fmla="*/ 2145806 h 3972367"/>
              <a:gd name="connsiteX146" fmla="*/ 1755648 w 2928529"/>
              <a:gd name="connsiteY146" fmla="*/ 2133614 h 3972367"/>
              <a:gd name="connsiteX147" fmla="*/ 1725168 w 2928529"/>
              <a:gd name="connsiteY147" fmla="*/ 2103134 h 3972367"/>
              <a:gd name="connsiteX148" fmla="*/ 1712976 w 2928529"/>
              <a:gd name="connsiteY148" fmla="*/ 2084846 h 3972367"/>
              <a:gd name="connsiteX149" fmla="*/ 1694688 w 2928529"/>
              <a:gd name="connsiteY149" fmla="*/ 2078750 h 3972367"/>
              <a:gd name="connsiteX150" fmla="*/ 1645920 w 2928529"/>
              <a:gd name="connsiteY150" fmla="*/ 2066558 h 3972367"/>
              <a:gd name="connsiteX151" fmla="*/ 1627632 w 2928529"/>
              <a:gd name="connsiteY151" fmla="*/ 2054366 h 3972367"/>
              <a:gd name="connsiteX152" fmla="*/ 1597152 w 2928529"/>
              <a:gd name="connsiteY152" fmla="*/ 2011694 h 3972367"/>
              <a:gd name="connsiteX153" fmla="*/ 1542288 w 2928529"/>
              <a:gd name="connsiteY153" fmla="*/ 1981214 h 3972367"/>
              <a:gd name="connsiteX154" fmla="*/ 1505712 w 2928529"/>
              <a:gd name="connsiteY154" fmla="*/ 1956830 h 3972367"/>
              <a:gd name="connsiteX155" fmla="*/ 1499616 w 2928529"/>
              <a:gd name="connsiteY155" fmla="*/ 1938542 h 3972367"/>
              <a:gd name="connsiteX156" fmla="*/ 1517904 w 2928529"/>
              <a:gd name="connsiteY156" fmla="*/ 1926350 h 3972367"/>
              <a:gd name="connsiteX157" fmla="*/ 1627632 w 2928529"/>
              <a:gd name="connsiteY157" fmla="*/ 1920254 h 3972367"/>
              <a:gd name="connsiteX158" fmla="*/ 1670304 w 2928529"/>
              <a:gd name="connsiteY158" fmla="*/ 1914158 h 3972367"/>
              <a:gd name="connsiteX159" fmla="*/ 1706880 w 2928529"/>
              <a:gd name="connsiteY159" fmla="*/ 1889774 h 3972367"/>
              <a:gd name="connsiteX160" fmla="*/ 1712976 w 2928529"/>
              <a:gd name="connsiteY160" fmla="*/ 1871486 h 3972367"/>
              <a:gd name="connsiteX161" fmla="*/ 1731264 w 2928529"/>
              <a:gd name="connsiteY161" fmla="*/ 1853198 h 3972367"/>
              <a:gd name="connsiteX162" fmla="*/ 2066544 w 2928529"/>
              <a:gd name="connsiteY162" fmla="*/ 1847102 h 3972367"/>
              <a:gd name="connsiteX163" fmla="*/ 2121408 w 2928529"/>
              <a:gd name="connsiteY163" fmla="*/ 1822718 h 3972367"/>
              <a:gd name="connsiteX164" fmla="*/ 2170176 w 2928529"/>
              <a:gd name="connsiteY164" fmla="*/ 1804430 h 3972367"/>
              <a:gd name="connsiteX165" fmla="*/ 2151888 w 2928529"/>
              <a:gd name="connsiteY165" fmla="*/ 1786142 h 3972367"/>
              <a:gd name="connsiteX166" fmla="*/ 2127504 w 2928529"/>
              <a:gd name="connsiteY166" fmla="*/ 1780046 h 3972367"/>
              <a:gd name="connsiteX167" fmla="*/ 2109216 w 2928529"/>
              <a:gd name="connsiteY167" fmla="*/ 1773950 h 3972367"/>
              <a:gd name="connsiteX168" fmla="*/ 2115312 w 2928529"/>
              <a:gd name="connsiteY168" fmla="*/ 1743470 h 3972367"/>
              <a:gd name="connsiteX169" fmla="*/ 2151888 w 2928529"/>
              <a:gd name="connsiteY169" fmla="*/ 1719086 h 3972367"/>
              <a:gd name="connsiteX170" fmla="*/ 2145792 w 2928529"/>
              <a:gd name="connsiteY170" fmla="*/ 1688606 h 3972367"/>
              <a:gd name="connsiteX171" fmla="*/ 2127504 w 2928529"/>
              <a:gd name="connsiteY171" fmla="*/ 1676414 h 3972367"/>
              <a:gd name="connsiteX172" fmla="*/ 2115312 w 2928529"/>
              <a:gd name="connsiteY172" fmla="*/ 1658126 h 3972367"/>
              <a:gd name="connsiteX173" fmla="*/ 2097024 w 2928529"/>
              <a:gd name="connsiteY173" fmla="*/ 1645934 h 3972367"/>
              <a:gd name="connsiteX174" fmla="*/ 2078736 w 2928529"/>
              <a:gd name="connsiteY174" fmla="*/ 1627646 h 3972367"/>
              <a:gd name="connsiteX175" fmla="*/ 2103120 w 2928529"/>
              <a:gd name="connsiteY175" fmla="*/ 1603262 h 3972367"/>
              <a:gd name="connsiteX176" fmla="*/ 2127504 w 2928529"/>
              <a:gd name="connsiteY176" fmla="*/ 1566686 h 3972367"/>
              <a:gd name="connsiteX177" fmla="*/ 2121408 w 2928529"/>
              <a:gd name="connsiteY177" fmla="*/ 1542302 h 3972367"/>
              <a:gd name="connsiteX178" fmla="*/ 2115312 w 2928529"/>
              <a:gd name="connsiteY178" fmla="*/ 1511822 h 3972367"/>
              <a:gd name="connsiteX179" fmla="*/ 2097024 w 2928529"/>
              <a:gd name="connsiteY179" fmla="*/ 1499630 h 3972367"/>
              <a:gd name="connsiteX180" fmla="*/ 1932432 w 2928529"/>
              <a:gd name="connsiteY180" fmla="*/ 1493534 h 3972367"/>
              <a:gd name="connsiteX181" fmla="*/ 1834896 w 2928529"/>
              <a:gd name="connsiteY181" fmla="*/ 1487438 h 3972367"/>
              <a:gd name="connsiteX182" fmla="*/ 1871472 w 2928529"/>
              <a:gd name="connsiteY182" fmla="*/ 1463054 h 3972367"/>
              <a:gd name="connsiteX183" fmla="*/ 1895856 w 2928529"/>
              <a:gd name="connsiteY183" fmla="*/ 1450862 h 3972367"/>
              <a:gd name="connsiteX184" fmla="*/ 1975104 w 2928529"/>
              <a:gd name="connsiteY184" fmla="*/ 1438670 h 3972367"/>
              <a:gd name="connsiteX185" fmla="*/ 1993392 w 2928529"/>
              <a:gd name="connsiteY185" fmla="*/ 1426478 h 3972367"/>
              <a:gd name="connsiteX186" fmla="*/ 2042160 w 2928529"/>
              <a:gd name="connsiteY186" fmla="*/ 1414286 h 3972367"/>
              <a:gd name="connsiteX187" fmla="*/ 2078736 w 2928529"/>
              <a:gd name="connsiteY187" fmla="*/ 1389902 h 3972367"/>
              <a:gd name="connsiteX188" fmla="*/ 2115312 w 2928529"/>
              <a:gd name="connsiteY188" fmla="*/ 1371614 h 3972367"/>
              <a:gd name="connsiteX189" fmla="*/ 2121408 w 2928529"/>
              <a:gd name="connsiteY189" fmla="*/ 1353326 h 3972367"/>
              <a:gd name="connsiteX190" fmla="*/ 2103120 w 2928529"/>
              <a:gd name="connsiteY190" fmla="*/ 1304558 h 3972367"/>
              <a:gd name="connsiteX191" fmla="*/ 2084832 w 2928529"/>
              <a:gd name="connsiteY191" fmla="*/ 1274078 h 3972367"/>
              <a:gd name="connsiteX192" fmla="*/ 2060448 w 2928529"/>
              <a:gd name="connsiteY192" fmla="*/ 1231406 h 3972367"/>
              <a:gd name="connsiteX193" fmla="*/ 2054352 w 2928529"/>
              <a:gd name="connsiteY193" fmla="*/ 1213118 h 3972367"/>
              <a:gd name="connsiteX194" fmla="*/ 2011680 w 2928529"/>
              <a:gd name="connsiteY194" fmla="*/ 1182638 h 3972367"/>
              <a:gd name="connsiteX195" fmla="*/ 1969008 w 2928529"/>
              <a:gd name="connsiteY195" fmla="*/ 1170446 h 3972367"/>
              <a:gd name="connsiteX196" fmla="*/ 1950720 w 2928529"/>
              <a:gd name="connsiteY196" fmla="*/ 1158254 h 3972367"/>
              <a:gd name="connsiteX197" fmla="*/ 1926336 w 2928529"/>
              <a:gd name="connsiteY197" fmla="*/ 1152158 h 3972367"/>
              <a:gd name="connsiteX198" fmla="*/ 1944624 w 2928529"/>
              <a:gd name="connsiteY198" fmla="*/ 1139966 h 3972367"/>
              <a:gd name="connsiteX199" fmla="*/ 1981200 w 2928529"/>
              <a:gd name="connsiteY199" fmla="*/ 1133870 h 3972367"/>
              <a:gd name="connsiteX200" fmla="*/ 1999488 w 2928529"/>
              <a:gd name="connsiteY200" fmla="*/ 1127774 h 3972367"/>
              <a:gd name="connsiteX201" fmla="*/ 2017776 w 2928529"/>
              <a:gd name="connsiteY201" fmla="*/ 1109486 h 3972367"/>
              <a:gd name="connsiteX202" fmla="*/ 2054352 w 2928529"/>
              <a:gd name="connsiteY202" fmla="*/ 1085102 h 3972367"/>
              <a:gd name="connsiteX203" fmla="*/ 2060448 w 2928529"/>
              <a:gd name="connsiteY203" fmla="*/ 1066814 h 3972367"/>
              <a:gd name="connsiteX204" fmla="*/ 2036064 w 2928529"/>
              <a:gd name="connsiteY204" fmla="*/ 1024142 h 3972367"/>
              <a:gd name="connsiteX205" fmla="*/ 2005584 w 2928529"/>
              <a:gd name="connsiteY205" fmla="*/ 993662 h 3972367"/>
              <a:gd name="connsiteX206" fmla="*/ 1981200 w 2928529"/>
              <a:gd name="connsiteY206" fmla="*/ 957086 h 3972367"/>
              <a:gd name="connsiteX207" fmla="*/ 1895856 w 2928529"/>
              <a:gd name="connsiteY207" fmla="*/ 908318 h 3972367"/>
              <a:gd name="connsiteX208" fmla="*/ 2017776 w 2928529"/>
              <a:gd name="connsiteY208" fmla="*/ 902222 h 3972367"/>
              <a:gd name="connsiteX209" fmla="*/ 2084832 w 2928529"/>
              <a:gd name="connsiteY209" fmla="*/ 883934 h 3972367"/>
              <a:gd name="connsiteX210" fmla="*/ 2097024 w 2928529"/>
              <a:gd name="connsiteY210" fmla="*/ 865646 h 3972367"/>
              <a:gd name="connsiteX211" fmla="*/ 2103120 w 2928529"/>
              <a:gd name="connsiteY211" fmla="*/ 822974 h 3972367"/>
              <a:gd name="connsiteX212" fmla="*/ 2164080 w 2928529"/>
              <a:gd name="connsiteY212" fmla="*/ 835166 h 3972367"/>
              <a:gd name="connsiteX213" fmla="*/ 2200656 w 2928529"/>
              <a:gd name="connsiteY213" fmla="*/ 871742 h 3972367"/>
              <a:gd name="connsiteX214" fmla="*/ 2255520 w 2928529"/>
              <a:gd name="connsiteY214" fmla="*/ 896126 h 3972367"/>
              <a:gd name="connsiteX215" fmla="*/ 2273808 w 2928529"/>
              <a:gd name="connsiteY215" fmla="*/ 902222 h 3972367"/>
              <a:gd name="connsiteX216" fmla="*/ 2298192 w 2928529"/>
              <a:gd name="connsiteY216" fmla="*/ 914414 h 3972367"/>
              <a:gd name="connsiteX217" fmla="*/ 2383536 w 2928529"/>
              <a:gd name="connsiteY217" fmla="*/ 920510 h 3972367"/>
              <a:gd name="connsiteX218" fmla="*/ 2401824 w 2928529"/>
              <a:gd name="connsiteY218" fmla="*/ 969278 h 3972367"/>
              <a:gd name="connsiteX219" fmla="*/ 2529840 w 2928529"/>
              <a:gd name="connsiteY219" fmla="*/ 957086 h 3972367"/>
              <a:gd name="connsiteX220" fmla="*/ 2639568 w 2928529"/>
              <a:gd name="connsiteY220" fmla="*/ 950990 h 3972367"/>
              <a:gd name="connsiteX221" fmla="*/ 2663952 w 2928529"/>
              <a:gd name="connsiteY221" fmla="*/ 920510 h 3972367"/>
              <a:gd name="connsiteX222" fmla="*/ 2645664 w 2928529"/>
              <a:gd name="connsiteY222" fmla="*/ 908318 h 3972367"/>
              <a:gd name="connsiteX223" fmla="*/ 2633472 w 2928529"/>
              <a:gd name="connsiteY223" fmla="*/ 877838 h 3972367"/>
              <a:gd name="connsiteX224" fmla="*/ 2694432 w 2928529"/>
              <a:gd name="connsiteY224" fmla="*/ 816878 h 3972367"/>
              <a:gd name="connsiteX225" fmla="*/ 2737104 w 2928529"/>
              <a:gd name="connsiteY225" fmla="*/ 774206 h 3972367"/>
              <a:gd name="connsiteX226" fmla="*/ 2761488 w 2928529"/>
              <a:gd name="connsiteY226" fmla="*/ 749822 h 3972367"/>
              <a:gd name="connsiteX227" fmla="*/ 2779776 w 2928529"/>
              <a:gd name="connsiteY227" fmla="*/ 743726 h 3972367"/>
              <a:gd name="connsiteX228" fmla="*/ 2798064 w 2928529"/>
              <a:gd name="connsiteY228" fmla="*/ 725438 h 3972367"/>
              <a:gd name="connsiteX229" fmla="*/ 2816352 w 2928529"/>
              <a:gd name="connsiteY229" fmla="*/ 713246 h 3972367"/>
              <a:gd name="connsiteX230" fmla="*/ 2822448 w 2928529"/>
              <a:gd name="connsiteY230" fmla="*/ 694958 h 3972367"/>
              <a:gd name="connsiteX231" fmla="*/ 2816352 w 2928529"/>
              <a:gd name="connsiteY231" fmla="*/ 627902 h 3972367"/>
              <a:gd name="connsiteX232" fmla="*/ 2810256 w 2928529"/>
              <a:gd name="connsiteY232" fmla="*/ 603518 h 3972367"/>
              <a:gd name="connsiteX233" fmla="*/ 2804160 w 2928529"/>
              <a:gd name="connsiteY233" fmla="*/ 560846 h 3972367"/>
              <a:gd name="connsiteX234" fmla="*/ 2791968 w 2928529"/>
              <a:gd name="connsiteY234" fmla="*/ 542558 h 3972367"/>
              <a:gd name="connsiteX235" fmla="*/ 2767584 w 2928529"/>
              <a:gd name="connsiteY235" fmla="*/ 487694 h 3972367"/>
              <a:gd name="connsiteX236" fmla="*/ 2724912 w 2928529"/>
              <a:gd name="connsiteY236" fmla="*/ 451118 h 3972367"/>
              <a:gd name="connsiteX237" fmla="*/ 2688336 w 2928529"/>
              <a:gd name="connsiteY237" fmla="*/ 426734 h 3972367"/>
              <a:gd name="connsiteX238" fmla="*/ 2670048 w 2928529"/>
              <a:gd name="connsiteY238" fmla="*/ 414542 h 3972367"/>
              <a:gd name="connsiteX239" fmla="*/ 2633472 w 2928529"/>
              <a:gd name="connsiteY239" fmla="*/ 402350 h 3972367"/>
              <a:gd name="connsiteX240" fmla="*/ 2584704 w 2928529"/>
              <a:gd name="connsiteY240" fmla="*/ 377966 h 3972367"/>
              <a:gd name="connsiteX241" fmla="*/ 2566416 w 2928529"/>
              <a:gd name="connsiteY241" fmla="*/ 365774 h 3972367"/>
              <a:gd name="connsiteX242" fmla="*/ 2554224 w 2928529"/>
              <a:gd name="connsiteY242" fmla="*/ 341390 h 3972367"/>
              <a:gd name="connsiteX243" fmla="*/ 2542032 w 2928529"/>
              <a:gd name="connsiteY243" fmla="*/ 268238 h 3972367"/>
              <a:gd name="connsiteX244" fmla="*/ 2535936 w 2928529"/>
              <a:gd name="connsiteY244" fmla="*/ 249950 h 3972367"/>
              <a:gd name="connsiteX245" fmla="*/ 2517648 w 2928529"/>
              <a:gd name="connsiteY245" fmla="*/ 243854 h 3972367"/>
              <a:gd name="connsiteX246" fmla="*/ 2481072 w 2928529"/>
              <a:gd name="connsiteY246" fmla="*/ 213374 h 3972367"/>
              <a:gd name="connsiteX247" fmla="*/ 2438400 w 2928529"/>
              <a:gd name="connsiteY247" fmla="*/ 201182 h 3972367"/>
              <a:gd name="connsiteX248" fmla="*/ 542544 w 2928529"/>
              <a:gd name="connsiteY248" fmla="*/ 243854 h 3972367"/>
              <a:gd name="connsiteX249" fmla="*/ 512064 w 2928529"/>
              <a:gd name="connsiteY249" fmla="*/ 280430 h 3972367"/>
              <a:gd name="connsiteX250" fmla="*/ 505968 w 2928529"/>
              <a:gd name="connsiteY250" fmla="*/ 298718 h 3972367"/>
              <a:gd name="connsiteX251" fmla="*/ 493776 w 2928529"/>
              <a:gd name="connsiteY251" fmla="*/ 317006 h 3972367"/>
              <a:gd name="connsiteX252" fmla="*/ 487680 w 2928529"/>
              <a:gd name="connsiteY252" fmla="*/ 341390 h 3972367"/>
              <a:gd name="connsiteX253" fmla="*/ 481584 w 2928529"/>
              <a:gd name="connsiteY253" fmla="*/ 371870 h 3972367"/>
              <a:gd name="connsiteX254" fmla="*/ 469392 w 2928529"/>
              <a:gd name="connsiteY254" fmla="*/ 402350 h 3972367"/>
              <a:gd name="connsiteX255" fmla="*/ 457200 w 2928529"/>
              <a:gd name="connsiteY255" fmla="*/ 463310 h 3972367"/>
              <a:gd name="connsiteX256" fmla="*/ 463296 w 2928529"/>
              <a:gd name="connsiteY256" fmla="*/ 950990 h 3972367"/>
              <a:gd name="connsiteX257" fmla="*/ 475488 w 2928529"/>
              <a:gd name="connsiteY257" fmla="*/ 1079006 h 3972367"/>
              <a:gd name="connsiteX258" fmla="*/ 481584 w 2928529"/>
              <a:gd name="connsiteY258" fmla="*/ 1395998 h 3972367"/>
              <a:gd name="connsiteX259" fmla="*/ 499872 w 2928529"/>
              <a:gd name="connsiteY259" fmla="*/ 1426478 h 3972367"/>
              <a:gd name="connsiteX260" fmla="*/ 505968 w 2928529"/>
              <a:gd name="connsiteY260" fmla="*/ 1511822 h 3972367"/>
              <a:gd name="connsiteX261" fmla="*/ 512064 w 2928529"/>
              <a:gd name="connsiteY261" fmla="*/ 1731278 h 3972367"/>
              <a:gd name="connsiteX262" fmla="*/ 530352 w 2928529"/>
              <a:gd name="connsiteY262" fmla="*/ 1883678 h 3972367"/>
              <a:gd name="connsiteX263" fmla="*/ 463296 w 2928529"/>
              <a:gd name="connsiteY263" fmla="*/ 2535950 h 3972367"/>
              <a:gd name="connsiteX264" fmla="*/ 457200 w 2928529"/>
              <a:gd name="connsiteY264" fmla="*/ 2603006 h 3972367"/>
              <a:gd name="connsiteX265" fmla="*/ 640080 w 2928529"/>
              <a:gd name="connsiteY265" fmla="*/ 3572270 h 3972367"/>
              <a:gd name="connsiteX266" fmla="*/ 646176 w 2928529"/>
              <a:gd name="connsiteY266" fmla="*/ 3700286 h 3972367"/>
              <a:gd name="connsiteX267" fmla="*/ 0 w 2928529"/>
              <a:gd name="connsiteY267" fmla="*/ 14 h 3972367"/>
              <a:gd name="connsiteX268" fmla="*/ 18288 w 2928529"/>
              <a:gd name="connsiteY268" fmla="*/ 3822206 h 3972367"/>
              <a:gd name="connsiteX0" fmla="*/ 18288 w 2928529"/>
              <a:gd name="connsiteY0" fmla="*/ 3822206 h 3828302"/>
              <a:gd name="connsiteX1" fmla="*/ 920496 w 2928529"/>
              <a:gd name="connsiteY1" fmla="*/ 3791726 h 3828302"/>
              <a:gd name="connsiteX2" fmla="*/ 944880 w 2928529"/>
              <a:gd name="connsiteY2" fmla="*/ 3803918 h 3828302"/>
              <a:gd name="connsiteX3" fmla="*/ 1085088 w 2928529"/>
              <a:gd name="connsiteY3" fmla="*/ 3810014 h 3828302"/>
              <a:gd name="connsiteX4" fmla="*/ 1133856 w 2928529"/>
              <a:gd name="connsiteY4" fmla="*/ 3816110 h 3828302"/>
              <a:gd name="connsiteX5" fmla="*/ 1170432 w 2928529"/>
              <a:gd name="connsiteY5" fmla="*/ 3828302 h 3828302"/>
              <a:gd name="connsiteX6" fmla="*/ 1213104 w 2928529"/>
              <a:gd name="connsiteY6" fmla="*/ 3822206 h 3828302"/>
              <a:gd name="connsiteX7" fmla="*/ 1219200 w 2928529"/>
              <a:gd name="connsiteY7" fmla="*/ 3803918 h 3828302"/>
              <a:gd name="connsiteX8" fmla="*/ 1249680 w 2928529"/>
              <a:gd name="connsiteY8" fmla="*/ 3767342 h 3828302"/>
              <a:gd name="connsiteX9" fmla="*/ 1267968 w 2928529"/>
              <a:gd name="connsiteY9" fmla="*/ 3761246 h 3828302"/>
              <a:gd name="connsiteX10" fmla="*/ 1280160 w 2928529"/>
              <a:gd name="connsiteY10" fmla="*/ 3742958 h 3828302"/>
              <a:gd name="connsiteX11" fmla="*/ 1286256 w 2928529"/>
              <a:gd name="connsiteY11" fmla="*/ 3639326 h 3828302"/>
              <a:gd name="connsiteX12" fmla="*/ 1322832 w 2928529"/>
              <a:gd name="connsiteY12" fmla="*/ 3645422 h 3828302"/>
              <a:gd name="connsiteX13" fmla="*/ 1341120 w 2928529"/>
              <a:gd name="connsiteY13" fmla="*/ 3651518 h 3828302"/>
              <a:gd name="connsiteX14" fmla="*/ 1365504 w 2928529"/>
              <a:gd name="connsiteY14" fmla="*/ 3657614 h 3828302"/>
              <a:gd name="connsiteX15" fmla="*/ 1389888 w 2928529"/>
              <a:gd name="connsiteY15" fmla="*/ 3651518 h 3828302"/>
              <a:gd name="connsiteX16" fmla="*/ 1438656 w 2928529"/>
              <a:gd name="connsiteY16" fmla="*/ 3663710 h 3828302"/>
              <a:gd name="connsiteX17" fmla="*/ 1469136 w 2928529"/>
              <a:gd name="connsiteY17" fmla="*/ 3633230 h 3828302"/>
              <a:gd name="connsiteX18" fmla="*/ 1475232 w 2928529"/>
              <a:gd name="connsiteY18" fmla="*/ 3584462 h 3828302"/>
              <a:gd name="connsiteX19" fmla="*/ 1804416 w 2928529"/>
              <a:gd name="connsiteY19" fmla="*/ 3578366 h 3828302"/>
              <a:gd name="connsiteX20" fmla="*/ 1798320 w 2928529"/>
              <a:gd name="connsiteY20" fmla="*/ 3560078 h 3828302"/>
              <a:gd name="connsiteX21" fmla="*/ 1761744 w 2928529"/>
              <a:gd name="connsiteY21" fmla="*/ 3566174 h 3828302"/>
              <a:gd name="connsiteX22" fmla="*/ 1670304 w 2928529"/>
              <a:gd name="connsiteY22" fmla="*/ 3553982 h 3828302"/>
              <a:gd name="connsiteX23" fmla="*/ 1645920 w 2928529"/>
              <a:gd name="connsiteY23" fmla="*/ 3541790 h 3828302"/>
              <a:gd name="connsiteX24" fmla="*/ 1627632 w 2928529"/>
              <a:gd name="connsiteY24" fmla="*/ 3535694 h 3828302"/>
              <a:gd name="connsiteX25" fmla="*/ 1554480 w 2928529"/>
              <a:gd name="connsiteY25" fmla="*/ 3523502 h 3828302"/>
              <a:gd name="connsiteX26" fmla="*/ 1572768 w 2928529"/>
              <a:gd name="connsiteY26" fmla="*/ 3511310 h 3828302"/>
              <a:gd name="connsiteX27" fmla="*/ 1609344 w 2928529"/>
              <a:gd name="connsiteY27" fmla="*/ 3474734 h 3828302"/>
              <a:gd name="connsiteX28" fmla="*/ 1615440 w 2928529"/>
              <a:gd name="connsiteY28" fmla="*/ 3450350 h 3828302"/>
              <a:gd name="connsiteX29" fmla="*/ 1627632 w 2928529"/>
              <a:gd name="connsiteY29" fmla="*/ 3432062 h 3828302"/>
              <a:gd name="connsiteX30" fmla="*/ 1633728 w 2928529"/>
              <a:gd name="connsiteY30" fmla="*/ 3285758 h 3828302"/>
              <a:gd name="connsiteX31" fmla="*/ 1652016 w 2928529"/>
              <a:gd name="connsiteY31" fmla="*/ 3273566 h 3828302"/>
              <a:gd name="connsiteX32" fmla="*/ 1743456 w 2928529"/>
              <a:gd name="connsiteY32" fmla="*/ 3261374 h 3828302"/>
              <a:gd name="connsiteX33" fmla="*/ 1755648 w 2928529"/>
              <a:gd name="connsiteY33" fmla="*/ 3243086 h 3828302"/>
              <a:gd name="connsiteX34" fmla="*/ 1767840 w 2928529"/>
              <a:gd name="connsiteY34" fmla="*/ 3206510 h 3828302"/>
              <a:gd name="connsiteX35" fmla="*/ 1780032 w 2928529"/>
              <a:gd name="connsiteY35" fmla="*/ 3182126 h 3828302"/>
              <a:gd name="connsiteX36" fmla="*/ 1786128 w 2928529"/>
              <a:gd name="connsiteY36" fmla="*/ 3151646 h 3828302"/>
              <a:gd name="connsiteX37" fmla="*/ 1792224 w 2928529"/>
              <a:gd name="connsiteY37" fmla="*/ 3133358 h 3828302"/>
              <a:gd name="connsiteX38" fmla="*/ 1798320 w 2928529"/>
              <a:gd name="connsiteY38" fmla="*/ 3108974 h 3828302"/>
              <a:gd name="connsiteX39" fmla="*/ 1804416 w 2928529"/>
              <a:gd name="connsiteY39" fmla="*/ 3090686 h 3828302"/>
              <a:gd name="connsiteX40" fmla="*/ 1822704 w 2928529"/>
              <a:gd name="connsiteY40" fmla="*/ 3084590 h 3828302"/>
              <a:gd name="connsiteX41" fmla="*/ 1847088 w 2928529"/>
              <a:gd name="connsiteY41" fmla="*/ 3090686 h 3828302"/>
              <a:gd name="connsiteX42" fmla="*/ 1853184 w 2928529"/>
              <a:gd name="connsiteY42" fmla="*/ 3200414 h 3828302"/>
              <a:gd name="connsiteX43" fmla="*/ 1859280 w 2928529"/>
              <a:gd name="connsiteY43" fmla="*/ 3273566 h 3828302"/>
              <a:gd name="connsiteX44" fmla="*/ 1871472 w 2928529"/>
              <a:gd name="connsiteY44" fmla="*/ 3310142 h 3828302"/>
              <a:gd name="connsiteX45" fmla="*/ 1932432 w 2928529"/>
              <a:gd name="connsiteY45" fmla="*/ 3328430 h 3828302"/>
              <a:gd name="connsiteX46" fmla="*/ 1956816 w 2928529"/>
              <a:gd name="connsiteY46" fmla="*/ 3340622 h 3828302"/>
              <a:gd name="connsiteX47" fmla="*/ 2072640 w 2928529"/>
              <a:gd name="connsiteY47" fmla="*/ 3340622 h 3828302"/>
              <a:gd name="connsiteX48" fmla="*/ 2097024 w 2928529"/>
              <a:gd name="connsiteY48" fmla="*/ 3365006 h 3828302"/>
              <a:gd name="connsiteX49" fmla="*/ 2109216 w 2928529"/>
              <a:gd name="connsiteY49" fmla="*/ 3383294 h 3828302"/>
              <a:gd name="connsiteX50" fmla="*/ 2164080 w 2928529"/>
              <a:gd name="connsiteY50" fmla="*/ 3389390 h 3828302"/>
              <a:gd name="connsiteX51" fmla="*/ 2176272 w 2928529"/>
              <a:gd name="connsiteY51" fmla="*/ 3407678 h 3828302"/>
              <a:gd name="connsiteX52" fmla="*/ 2164080 w 2928529"/>
              <a:gd name="connsiteY52" fmla="*/ 3486926 h 3828302"/>
              <a:gd name="connsiteX53" fmla="*/ 2182368 w 2928529"/>
              <a:gd name="connsiteY53" fmla="*/ 3499118 h 3828302"/>
              <a:gd name="connsiteX54" fmla="*/ 2237232 w 2928529"/>
              <a:gd name="connsiteY54" fmla="*/ 3511310 h 3828302"/>
              <a:gd name="connsiteX55" fmla="*/ 2273808 w 2928529"/>
              <a:gd name="connsiteY55" fmla="*/ 3523502 h 3828302"/>
              <a:gd name="connsiteX56" fmla="*/ 2328672 w 2928529"/>
              <a:gd name="connsiteY56" fmla="*/ 3541790 h 3828302"/>
              <a:gd name="connsiteX57" fmla="*/ 2346960 w 2928529"/>
              <a:gd name="connsiteY57" fmla="*/ 3547886 h 3828302"/>
              <a:gd name="connsiteX58" fmla="*/ 2371344 w 2928529"/>
              <a:gd name="connsiteY58" fmla="*/ 3553982 h 3828302"/>
              <a:gd name="connsiteX59" fmla="*/ 2395728 w 2928529"/>
              <a:gd name="connsiteY59" fmla="*/ 3566174 h 3828302"/>
              <a:gd name="connsiteX60" fmla="*/ 2450592 w 2928529"/>
              <a:gd name="connsiteY60" fmla="*/ 3572270 h 3828302"/>
              <a:gd name="connsiteX61" fmla="*/ 2529840 w 2928529"/>
              <a:gd name="connsiteY61" fmla="*/ 3493022 h 3828302"/>
              <a:gd name="connsiteX62" fmla="*/ 2535936 w 2928529"/>
              <a:gd name="connsiteY62" fmla="*/ 3474734 h 3828302"/>
              <a:gd name="connsiteX63" fmla="*/ 2572512 w 2928529"/>
              <a:gd name="connsiteY63" fmla="*/ 3450350 h 3828302"/>
              <a:gd name="connsiteX64" fmla="*/ 2584704 w 2928529"/>
              <a:gd name="connsiteY64" fmla="*/ 3432062 h 3828302"/>
              <a:gd name="connsiteX65" fmla="*/ 2596896 w 2928529"/>
              <a:gd name="connsiteY65" fmla="*/ 3310142 h 3828302"/>
              <a:gd name="connsiteX66" fmla="*/ 2609088 w 2928529"/>
              <a:gd name="connsiteY66" fmla="*/ 3291854 h 3828302"/>
              <a:gd name="connsiteX67" fmla="*/ 2621280 w 2928529"/>
              <a:gd name="connsiteY67" fmla="*/ 3255278 h 3828302"/>
              <a:gd name="connsiteX68" fmla="*/ 2645664 w 2928529"/>
              <a:gd name="connsiteY68" fmla="*/ 3218702 h 3828302"/>
              <a:gd name="connsiteX69" fmla="*/ 2633472 w 2928529"/>
              <a:gd name="connsiteY69" fmla="*/ 3163838 h 3828302"/>
              <a:gd name="connsiteX70" fmla="*/ 2621280 w 2928529"/>
              <a:gd name="connsiteY70" fmla="*/ 3145550 h 3828302"/>
              <a:gd name="connsiteX71" fmla="*/ 2596896 w 2928529"/>
              <a:gd name="connsiteY71" fmla="*/ 3090686 h 3828302"/>
              <a:gd name="connsiteX72" fmla="*/ 2584704 w 2928529"/>
              <a:gd name="connsiteY72" fmla="*/ 3035822 h 3828302"/>
              <a:gd name="connsiteX73" fmla="*/ 2572512 w 2928529"/>
              <a:gd name="connsiteY73" fmla="*/ 3017534 h 3828302"/>
              <a:gd name="connsiteX74" fmla="*/ 2566416 w 2928529"/>
              <a:gd name="connsiteY74" fmla="*/ 2999246 h 3828302"/>
              <a:gd name="connsiteX75" fmla="*/ 2560320 w 2928529"/>
              <a:gd name="connsiteY75" fmla="*/ 2974862 h 3828302"/>
              <a:gd name="connsiteX76" fmla="*/ 2542032 w 2928529"/>
              <a:gd name="connsiteY76" fmla="*/ 2962670 h 3828302"/>
              <a:gd name="connsiteX77" fmla="*/ 2505456 w 2928529"/>
              <a:gd name="connsiteY77" fmla="*/ 2950478 h 3828302"/>
              <a:gd name="connsiteX78" fmla="*/ 2493264 w 2928529"/>
              <a:gd name="connsiteY78" fmla="*/ 2932190 h 3828302"/>
              <a:gd name="connsiteX79" fmla="*/ 2450592 w 2928529"/>
              <a:gd name="connsiteY79" fmla="*/ 2883422 h 3828302"/>
              <a:gd name="connsiteX80" fmla="*/ 2438400 w 2928529"/>
              <a:gd name="connsiteY80" fmla="*/ 2846846 h 3828302"/>
              <a:gd name="connsiteX81" fmla="*/ 2499360 w 2928529"/>
              <a:gd name="connsiteY81" fmla="*/ 2822462 h 3828302"/>
              <a:gd name="connsiteX82" fmla="*/ 2517648 w 2928529"/>
              <a:gd name="connsiteY82" fmla="*/ 2816366 h 3828302"/>
              <a:gd name="connsiteX83" fmla="*/ 2560320 w 2928529"/>
              <a:gd name="connsiteY83" fmla="*/ 2798078 h 3828302"/>
              <a:gd name="connsiteX84" fmla="*/ 2602992 w 2928529"/>
              <a:gd name="connsiteY84" fmla="*/ 2755406 h 3828302"/>
              <a:gd name="connsiteX85" fmla="*/ 2621280 w 2928529"/>
              <a:gd name="connsiteY85" fmla="*/ 2718830 h 3828302"/>
              <a:gd name="connsiteX86" fmla="*/ 2639568 w 2928529"/>
              <a:gd name="connsiteY86" fmla="*/ 2676158 h 3828302"/>
              <a:gd name="connsiteX87" fmla="*/ 2865120 w 2928529"/>
              <a:gd name="connsiteY87" fmla="*/ 2670062 h 3828302"/>
              <a:gd name="connsiteX88" fmla="*/ 2926080 w 2928529"/>
              <a:gd name="connsiteY88" fmla="*/ 2651774 h 3828302"/>
              <a:gd name="connsiteX89" fmla="*/ 2919984 w 2928529"/>
              <a:gd name="connsiteY89" fmla="*/ 2560334 h 3828302"/>
              <a:gd name="connsiteX90" fmla="*/ 2913888 w 2928529"/>
              <a:gd name="connsiteY90" fmla="*/ 2535950 h 3828302"/>
              <a:gd name="connsiteX91" fmla="*/ 2895600 w 2928529"/>
              <a:gd name="connsiteY91" fmla="*/ 2517662 h 3828302"/>
              <a:gd name="connsiteX92" fmla="*/ 2865120 w 2928529"/>
              <a:gd name="connsiteY92" fmla="*/ 2474990 h 3828302"/>
              <a:gd name="connsiteX93" fmla="*/ 2688336 w 2928529"/>
              <a:gd name="connsiteY93" fmla="*/ 2456702 h 3828302"/>
              <a:gd name="connsiteX94" fmla="*/ 2663952 w 2928529"/>
              <a:gd name="connsiteY94" fmla="*/ 2450606 h 3828302"/>
              <a:gd name="connsiteX95" fmla="*/ 2651760 w 2928529"/>
              <a:gd name="connsiteY95" fmla="*/ 2426222 h 3828302"/>
              <a:gd name="connsiteX96" fmla="*/ 2602992 w 2928529"/>
              <a:gd name="connsiteY96" fmla="*/ 2353070 h 3828302"/>
              <a:gd name="connsiteX97" fmla="*/ 2584704 w 2928529"/>
              <a:gd name="connsiteY97" fmla="*/ 2346974 h 3828302"/>
              <a:gd name="connsiteX98" fmla="*/ 2487168 w 2928529"/>
              <a:gd name="connsiteY98" fmla="*/ 2334782 h 3828302"/>
              <a:gd name="connsiteX99" fmla="*/ 2462784 w 2928529"/>
              <a:gd name="connsiteY99" fmla="*/ 2328686 h 3828302"/>
              <a:gd name="connsiteX100" fmla="*/ 2328672 w 2928529"/>
              <a:gd name="connsiteY100" fmla="*/ 2310398 h 3828302"/>
              <a:gd name="connsiteX101" fmla="*/ 2267712 w 2928529"/>
              <a:gd name="connsiteY101" fmla="*/ 2304302 h 3828302"/>
              <a:gd name="connsiteX102" fmla="*/ 2151888 w 2928529"/>
              <a:gd name="connsiteY102" fmla="*/ 2286014 h 3828302"/>
              <a:gd name="connsiteX103" fmla="*/ 2084832 w 2928529"/>
              <a:gd name="connsiteY103" fmla="*/ 2279918 h 3828302"/>
              <a:gd name="connsiteX104" fmla="*/ 2066544 w 2928529"/>
              <a:gd name="connsiteY104" fmla="*/ 2273822 h 3828302"/>
              <a:gd name="connsiteX105" fmla="*/ 1969008 w 2928529"/>
              <a:gd name="connsiteY105" fmla="*/ 2261630 h 3828302"/>
              <a:gd name="connsiteX106" fmla="*/ 1920240 w 2928529"/>
              <a:gd name="connsiteY106" fmla="*/ 2273822 h 3828302"/>
              <a:gd name="connsiteX107" fmla="*/ 1901952 w 2928529"/>
              <a:gd name="connsiteY107" fmla="*/ 2286014 h 3828302"/>
              <a:gd name="connsiteX108" fmla="*/ 1889760 w 2928529"/>
              <a:gd name="connsiteY108" fmla="*/ 2304302 h 3828302"/>
              <a:gd name="connsiteX109" fmla="*/ 1871472 w 2928529"/>
              <a:gd name="connsiteY109" fmla="*/ 2310398 h 3828302"/>
              <a:gd name="connsiteX110" fmla="*/ 1883664 w 2928529"/>
              <a:gd name="connsiteY110" fmla="*/ 2328686 h 3828302"/>
              <a:gd name="connsiteX111" fmla="*/ 1901952 w 2928529"/>
              <a:gd name="connsiteY111" fmla="*/ 2334782 h 3828302"/>
              <a:gd name="connsiteX112" fmla="*/ 1920240 w 2928529"/>
              <a:gd name="connsiteY112" fmla="*/ 2346974 h 3828302"/>
              <a:gd name="connsiteX113" fmla="*/ 1962912 w 2928529"/>
              <a:gd name="connsiteY113" fmla="*/ 2359166 h 3828302"/>
              <a:gd name="connsiteX114" fmla="*/ 1999488 w 2928529"/>
              <a:gd name="connsiteY114" fmla="*/ 2383550 h 3828302"/>
              <a:gd name="connsiteX115" fmla="*/ 2011680 w 2928529"/>
              <a:gd name="connsiteY115" fmla="*/ 2420126 h 3828302"/>
              <a:gd name="connsiteX116" fmla="*/ 2017776 w 2928529"/>
              <a:gd name="connsiteY116" fmla="*/ 2438414 h 3828302"/>
              <a:gd name="connsiteX117" fmla="*/ 2023872 w 2928529"/>
              <a:gd name="connsiteY117" fmla="*/ 2462798 h 3828302"/>
              <a:gd name="connsiteX118" fmla="*/ 2017776 w 2928529"/>
              <a:gd name="connsiteY118" fmla="*/ 2535950 h 3828302"/>
              <a:gd name="connsiteX119" fmla="*/ 2011680 w 2928529"/>
              <a:gd name="connsiteY119" fmla="*/ 2596910 h 3828302"/>
              <a:gd name="connsiteX120" fmla="*/ 2005584 w 2928529"/>
              <a:gd name="connsiteY120" fmla="*/ 2621294 h 3828302"/>
              <a:gd name="connsiteX121" fmla="*/ 1969008 w 2928529"/>
              <a:gd name="connsiteY121" fmla="*/ 2651774 h 3828302"/>
              <a:gd name="connsiteX122" fmla="*/ 1865376 w 2928529"/>
              <a:gd name="connsiteY122" fmla="*/ 2657870 h 3828302"/>
              <a:gd name="connsiteX123" fmla="*/ 1847088 w 2928529"/>
              <a:gd name="connsiteY123" fmla="*/ 2670062 h 3828302"/>
              <a:gd name="connsiteX124" fmla="*/ 1828800 w 2928529"/>
              <a:gd name="connsiteY124" fmla="*/ 2676158 h 3828302"/>
              <a:gd name="connsiteX125" fmla="*/ 1804416 w 2928529"/>
              <a:gd name="connsiteY125" fmla="*/ 2712734 h 3828302"/>
              <a:gd name="connsiteX126" fmla="*/ 1798320 w 2928529"/>
              <a:gd name="connsiteY126" fmla="*/ 2731022 h 3828302"/>
              <a:gd name="connsiteX127" fmla="*/ 1743456 w 2928529"/>
              <a:gd name="connsiteY127" fmla="*/ 2761502 h 3828302"/>
              <a:gd name="connsiteX128" fmla="*/ 1700784 w 2928529"/>
              <a:gd name="connsiteY128" fmla="*/ 2767598 h 3828302"/>
              <a:gd name="connsiteX129" fmla="*/ 1682496 w 2928529"/>
              <a:gd name="connsiteY129" fmla="*/ 2779790 h 3828302"/>
              <a:gd name="connsiteX130" fmla="*/ 1664208 w 2928529"/>
              <a:gd name="connsiteY130" fmla="*/ 2785886 h 3828302"/>
              <a:gd name="connsiteX131" fmla="*/ 1676400 w 2928529"/>
              <a:gd name="connsiteY131" fmla="*/ 2749310 h 3828302"/>
              <a:gd name="connsiteX132" fmla="*/ 1682496 w 2928529"/>
              <a:gd name="connsiteY132" fmla="*/ 2731022 h 3828302"/>
              <a:gd name="connsiteX133" fmla="*/ 1694688 w 2928529"/>
              <a:gd name="connsiteY133" fmla="*/ 2682254 h 3828302"/>
              <a:gd name="connsiteX134" fmla="*/ 1706880 w 2928529"/>
              <a:gd name="connsiteY134" fmla="*/ 2663966 h 3828302"/>
              <a:gd name="connsiteX135" fmla="*/ 1712976 w 2928529"/>
              <a:gd name="connsiteY135" fmla="*/ 2639582 h 3828302"/>
              <a:gd name="connsiteX136" fmla="*/ 1712976 w 2928529"/>
              <a:gd name="connsiteY136" fmla="*/ 2487182 h 3828302"/>
              <a:gd name="connsiteX137" fmla="*/ 1645920 w 2928529"/>
              <a:gd name="connsiteY137" fmla="*/ 2468894 h 3828302"/>
              <a:gd name="connsiteX138" fmla="*/ 1645920 w 2928529"/>
              <a:gd name="connsiteY138" fmla="*/ 2273822 h 3828302"/>
              <a:gd name="connsiteX139" fmla="*/ 1609344 w 2928529"/>
              <a:gd name="connsiteY139" fmla="*/ 2243342 h 3828302"/>
              <a:gd name="connsiteX140" fmla="*/ 1719072 w 2928529"/>
              <a:gd name="connsiteY140" fmla="*/ 2231150 h 3828302"/>
              <a:gd name="connsiteX141" fmla="*/ 1749552 w 2928529"/>
              <a:gd name="connsiteY141" fmla="*/ 2225054 h 3828302"/>
              <a:gd name="connsiteX142" fmla="*/ 1767840 w 2928529"/>
              <a:gd name="connsiteY142" fmla="*/ 2212862 h 3828302"/>
              <a:gd name="connsiteX143" fmla="*/ 1786128 w 2928529"/>
              <a:gd name="connsiteY143" fmla="*/ 2206766 h 3828302"/>
              <a:gd name="connsiteX144" fmla="*/ 1792224 w 2928529"/>
              <a:gd name="connsiteY144" fmla="*/ 2188478 h 3828302"/>
              <a:gd name="connsiteX145" fmla="*/ 1773936 w 2928529"/>
              <a:gd name="connsiteY145" fmla="*/ 2145806 h 3828302"/>
              <a:gd name="connsiteX146" fmla="*/ 1755648 w 2928529"/>
              <a:gd name="connsiteY146" fmla="*/ 2133614 h 3828302"/>
              <a:gd name="connsiteX147" fmla="*/ 1725168 w 2928529"/>
              <a:gd name="connsiteY147" fmla="*/ 2103134 h 3828302"/>
              <a:gd name="connsiteX148" fmla="*/ 1712976 w 2928529"/>
              <a:gd name="connsiteY148" fmla="*/ 2084846 h 3828302"/>
              <a:gd name="connsiteX149" fmla="*/ 1694688 w 2928529"/>
              <a:gd name="connsiteY149" fmla="*/ 2078750 h 3828302"/>
              <a:gd name="connsiteX150" fmla="*/ 1645920 w 2928529"/>
              <a:gd name="connsiteY150" fmla="*/ 2066558 h 3828302"/>
              <a:gd name="connsiteX151" fmla="*/ 1627632 w 2928529"/>
              <a:gd name="connsiteY151" fmla="*/ 2054366 h 3828302"/>
              <a:gd name="connsiteX152" fmla="*/ 1597152 w 2928529"/>
              <a:gd name="connsiteY152" fmla="*/ 2011694 h 3828302"/>
              <a:gd name="connsiteX153" fmla="*/ 1542288 w 2928529"/>
              <a:gd name="connsiteY153" fmla="*/ 1981214 h 3828302"/>
              <a:gd name="connsiteX154" fmla="*/ 1505712 w 2928529"/>
              <a:gd name="connsiteY154" fmla="*/ 1956830 h 3828302"/>
              <a:gd name="connsiteX155" fmla="*/ 1499616 w 2928529"/>
              <a:gd name="connsiteY155" fmla="*/ 1938542 h 3828302"/>
              <a:gd name="connsiteX156" fmla="*/ 1517904 w 2928529"/>
              <a:gd name="connsiteY156" fmla="*/ 1926350 h 3828302"/>
              <a:gd name="connsiteX157" fmla="*/ 1627632 w 2928529"/>
              <a:gd name="connsiteY157" fmla="*/ 1920254 h 3828302"/>
              <a:gd name="connsiteX158" fmla="*/ 1670304 w 2928529"/>
              <a:gd name="connsiteY158" fmla="*/ 1914158 h 3828302"/>
              <a:gd name="connsiteX159" fmla="*/ 1706880 w 2928529"/>
              <a:gd name="connsiteY159" fmla="*/ 1889774 h 3828302"/>
              <a:gd name="connsiteX160" fmla="*/ 1712976 w 2928529"/>
              <a:gd name="connsiteY160" fmla="*/ 1871486 h 3828302"/>
              <a:gd name="connsiteX161" fmla="*/ 1731264 w 2928529"/>
              <a:gd name="connsiteY161" fmla="*/ 1853198 h 3828302"/>
              <a:gd name="connsiteX162" fmla="*/ 2066544 w 2928529"/>
              <a:gd name="connsiteY162" fmla="*/ 1847102 h 3828302"/>
              <a:gd name="connsiteX163" fmla="*/ 2121408 w 2928529"/>
              <a:gd name="connsiteY163" fmla="*/ 1822718 h 3828302"/>
              <a:gd name="connsiteX164" fmla="*/ 2170176 w 2928529"/>
              <a:gd name="connsiteY164" fmla="*/ 1804430 h 3828302"/>
              <a:gd name="connsiteX165" fmla="*/ 2151888 w 2928529"/>
              <a:gd name="connsiteY165" fmla="*/ 1786142 h 3828302"/>
              <a:gd name="connsiteX166" fmla="*/ 2127504 w 2928529"/>
              <a:gd name="connsiteY166" fmla="*/ 1780046 h 3828302"/>
              <a:gd name="connsiteX167" fmla="*/ 2109216 w 2928529"/>
              <a:gd name="connsiteY167" fmla="*/ 1773950 h 3828302"/>
              <a:gd name="connsiteX168" fmla="*/ 2115312 w 2928529"/>
              <a:gd name="connsiteY168" fmla="*/ 1743470 h 3828302"/>
              <a:gd name="connsiteX169" fmla="*/ 2151888 w 2928529"/>
              <a:gd name="connsiteY169" fmla="*/ 1719086 h 3828302"/>
              <a:gd name="connsiteX170" fmla="*/ 2145792 w 2928529"/>
              <a:gd name="connsiteY170" fmla="*/ 1688606 h 3828302"/>
              <a:gd name="connsiteX171" fmla="*/ 2127504 w 2928529"/>
              <a:gd name="connsiteY171" fmla="*/ 1676414 h 3828302"/>
              <a:gd name="connsiteX172" fmla="*/ 2115312 w 2928529"/>
              <a:gd name="connsiteY172" fmla="*/ 1658126 h 3828302"/>
              <a:gd name="connsiteX173" fmla="*/ 2097024 w 2928529"/>
              <a:gd name="connsiteY173" fmla="*/ 1645934 h 3828302"/>
              <a:gd name="connsiteX174" fmla="*/ 2078736 w 2928529"/>
              <a:gd name="connsiteY174" fmla="*/ 1627646 h 3828302"/>
              <a:gd name="connsiteX175" fmla="*/ 2103120 w 2928529"/>
              <a:gd name="connsiteY175" fmla="*/ 1603262 h 3828302"/>
              <a:gd name="connsiteX176" fmla="*/ 2127504 w 2928529"/>
              <a:gd name="connsiteY176" fmla="*/ 1566686 h 3828302"/>
              <a:gd name="connsiteX177" fmla="*/ 2121408 w 2928529"/>
              <a:gd name="connsiteY177" fmla="*/ 1542302 h 3828302"/>
              <a:gd name="connsiteX178" fmla="*/ 2115312 w 2928529"/>
              <a:gd name="connsiteY178" fmla="*/ 1511822 h 3828302"/>
              <a:gd name="connsiteX179" fmla="*/ 2097024 w 2928529"/>
              <a:gd name="connsiteY179" fmla="*/ 1499630 h 3828302"/>
              <a:gd name="connsiteX180" fmla="*/ 1932432 w 2928529"/>
              <a:gd name="connsiteY180" fmla="*/ 1493534 h 3828302"/>
              <a:gd name="connsiteX181" fmla="*/ 1834896 w 2928529"/>
              <a:gd name="connsiteY181" fmla="*/ 1487438 h 3828302"/>
              <a:gd name="connsiteX182" fmla="*/ 1871472 w 2928529"/>
              <a:gd name="connsiteY182" fmla="*/ 1463054 h 3828302"/>
              <a:gd name="connsiteX183" fmla="*/ 1895856 w 2928529"/>
              <a:gd name="connsiteY183" fmla="*/ 1450862 h 3828302"/>
              <a:gd name="connsiteX184" fmla="*/ 1975104 w 2928529"/>
              <a:gd name="connsiteY184" fmla="*/ 1438670 h 3828302"/>
              <a:gd name="connsiteX185" fmla="*/ 1993392 w 2928529"/>
              <a:gd name="connsiteY185" fmla="*/ 1426478 h 3828302"/>
              <a:gd name="connsiteX186" fmla="*/ 2042160 w 2928529"/>
              <a:gd name="connsiteY186" fmla="*/ 1414286 h 3828302"/>
              <a:gd name="connsiteX187" fmla="*/ 2078736 w 2928529"/>
              <a:gd name="connsiteY187" fmla="*/ 1389902 h 3828302"/>
              <a:gd name="connsiteX188" fmla="*/ 2115312 w 2928529"/>
              <a:gd name="connsiteY188" fmla="*/ 1371614 h 3828302"/>
              <a:gd name="connsiteX189" fmla="*/ 2121408 w 2928529"/>
              <a:gd name="connsiteY189" fmla="*/ 1353326 h 3828302"/>
              <a:gd name="connsiteX190" fmla="*/ 2103120 w 2928529"/>
              <a:gd name="connsiteY190" fmla="*/ 1304558 h 3828302"/>
              <a:gd name="connsiteX191" fmla="*/ 2084832 w 2928529"/>
              <a:gd name="connsiteY191" fmla="*/ 1274078 h 3828302"/>
              <a:gd name="connsiteX192" fmla="*/ 2060448 w 2928529"/>
              <a:gd name="connsiteY192" fmla="*/ 1231406 h 3828302"/>
              <a:gd name="connsiteX193" fmla="*/ 2054352 w 2928529"/>
              <a:gd name="connsiteY193" fmla="*/ 1213118 h 3828302"/>
              <a:gd name="connsiteX194" fmla="*/ 2011680 w 2928529"/>
              <a:gd name="connsiteY194" fmla="*/ 1182638 h 3828302"/>
              <a:gd name="connsiteX195" fmla="*/ 1969008 w 2928529"/>
              <a:gd name="connsiteY195" fmla="*/ 1170446 h 3828302"/>
              <a:gd name="connsiteX196" fmla="*/ 1950720 w 2928529"/>
              <a:gd name="connsiteY196" fmla="*/ 1158254 h 3828302"/>
              <a:gd name="connsiteX197" fmla="*/ 1926336 w 2928529"/>
              <a:gd name="connsiteY197" fmla="*/ 1152158 h 3828302"/>
              <a:gd name="connsiteX198" fmla="*/ 1944624 w 2928529"/>
              <a:gd name="connsiteY198" fmla="*/ 1139966 h 3828302"/>
              <a:gd name="connsiteX199" fmla="*/ 1981200 w 2928529"/>
              <a:gd name="connsiteY199" fmla="*/ 1133870 h 3828302"/>
              <a:gd name="connsiteX200" fmla="*/ 1999488 w 2928529"/>
              <a:gd name="connsiteY200" fmla="*/ 1127774 h 3828302"/>
              <a:gd name="connsiteX201" fmla="*/ 2017776 w 2928529"/>
              <a:gd name="connsiteY201" fmla="*/ 1109486 h 3828302"/>
              <a:gd name="connsiteX202" fmla="*/ 2054352 w 2928529"/>
              <a:gd name="connsiteY202" fmla="*/ 1085102 h 3828302"/>
              <a:gd name="connsiteX203" fmla="*/ 2060448 w 2928529"/>
              <a:gd name="connsiteY203" fmla="*/ 1066814 h 3828302"/>
              <a:gd name="connsiteX204" fmla="*/ 2036064 w 2928529"/>
              <a:gd name="connsiteY204" fmla="*/ 1024142 h 3828302"/>
              <a:gd name="connsiteX205" fmla="*/ 2005584 w 2928529"/>
              <a:gd name="connsiteY205" fmla="*/ 993662 h 3828302"/>
              <a:gd name="connsiteX206" fmla="*/ 1981200 w 2928529"/>
              <a:gd name="connsiteY206" fmla="*/ 957086 h 3828302"/>
              <a:gd name="connsiteX207" fmla="*/ 1895856 w 2928529"/>
              <a:gd name="connsiteY207" fmla="*/ 908318 h 3828302"/>
              <a:gd name="connsiteX208" fmla="*/ 2017776 w 2928529"/>
              <a:gd name="connsiteY208" fmla="*/ 902222 h 3828302"/>
              <a:gd name="connsiteX209" fmla="*/ 2084832 w 2928529"/>
              <a:gd name="connsiteY209" fmla="*/ 883934 h 3828302"/>
              <a:gd name="connsiteX210" fmla="*/ 2097024 w 2928529"/>
              <a:gd name="connsiteY210" fmla="*/ 865646 h 3828302"/>
              <a:gd name="connsiteX211" fmla="*/ 2103120 w 2928529"/>
              <a:gd name="connsiteY211" fmla="*/ 822974 h 3828302"/>
              <a:gd name="connsiteX212" fmla="*/ 2164080 w 2928529"/>
              <a:gd name="connsiteY212" fmla="*/ 835166 h 3828302"/>
              <a:gd name="connsiteX213" fmla="*/ 2200656 w 2928529"/>
              <a:gd name="connsiteY213" fmla="*/ 871742 h 3828302"/>
              <a:gd name="connsiteX214" fmla="*/ 2255520 w 2928529"/>
              <a:gd name="connsiteY214" fmla="*/ 896126 h 3828302"/>
              <a:gd name="connsiteX215" fmla="*/ 2273808 w 2928529"/>
              <a:gd name="connsiteY215" fmla="*/ 902222 h 3828302"/>
              <a:gd name="connsiteX216" fmla="*/ 2298192 w 2928529"/>
              <a:gd name="connsiteY216" fmla="*/ 914414 h 3828302"/>
              <a:gd name="connsiteX217" fmla="*/ 2383536 w 2928529"/>
              <a:gd name="connsiteY217" fmla="*/ 920510 h 3828302"/>
              <a:gd name="connsiteX218" fmla="*/ 2401824 w 2928529"/>
              <a:gd name="connsiteY218" fmla="*/ 969278 h 3828302"/>
              <a:gd name="connsiteX219" fmla="*/ 2529840 w 2928529"/>
              <a:gd name="connsiteY219" fmla="*/ 957086 h 3828302"/>
              <a:gd name="connsiteX220" fmla="*/ 2639568 w 2928529"/>
              <a:gd name="connsiteY220" fmla="*/ 950990 h 3828302"/>
              <a:gd name="connsiteX221" fmla="*/ 2663952 w 2928529"/>
              <a:gd name="connsiteY221" fmla="*/ 920510 h 3828302"/>
              <a:gd name="connsiteX222" fmla="*/ 2645664 w 2928529"/>
              <a:gd name="connsiteY222" fmla="*/ 908318 h 3828302"/>
              <a:gd name="connsiteX223" fmla="*/ 2633472 w 2928529"/>
              <a:gd name="connsiteY223" fmla="*/ 877838 h 3828302"/>
              <a:gd name="connsiteX224" fmla="*/ 2694432 w 2928529"/>
              <a:gd name="connsiteY224" fmla="*/ 816878 h 3828302"/>
              <a:gd name="connsiteX225" fmla="*/ 2737104 w 2928529"/>
              <a:gd name="connsiteY225" fmla="*/ 774206 h 3828302"/>
              <a:gd name="connsiteX226" fmla="*/ 2761488 w 2928529"/>
              <a:gd name="connsiteY226" fmla="*/ 749822 h 3828302"/>
              <a:gd name="connsiteX227" fmla="*/ 2779776 w 2928529"/>
              <a:gd name="connsiteY227" fmla="*/ 743726 h 3828302"/>
              <a:gd name="connsiteX228" fmla="*/ 2798064 w 2928529"/>
              <a:gd name="connsiteY228" fmla="*/ 725438 h 3828302"/>
              <a:gd name="connsiteX229" fmla="*/ 2816352 w 2928529"/>
              <a:gd name="connsiteY229" fmla="*/ 713246 h 3828302"/>
              <a:gd name="connsiteX230" fmla="*/ 2822448 w 2928529"/>
              <a:gd name="connsiteY230" fmla="*/ 694958 h 3828302"/>
              <a:gd name="connsiteX231" fmla="*/ 2816352 w 2928529"/>
              <a:gd name="connsiteY231" fmla="*/ 627902 h 3828302"/>
              <a:gd name="connsiteX232" fmla="*/ 2810256 w 2928529"/>
              <a:gd name="connsiteY232" fmla="*/ 603518 h 3828302"/>
              <a:gd name="connsiteX233" fmla="*/ 2804160 w 2928529"/>
              <a:gd name="connsiteY233" fmla="*/ 560846 h 3828302"/>
              <a:gd name="connsiteX234" fmla="*/ 2791968 w 2928529"/>
              <a:gd name="connsiteY234" fmla="*/ 542558 h 3828302"/>
              <a:gd name="connsiteX235" fmla="*/ 2767584 w 2928529"/>
              <a:gd name="connsiteY235" fmla="*/ 487694 h 3828302"/>
              <a:gd name="connsiteX236" fmla="*/ 2724912 w 2928529"/>
              <a:gd name="connsiteY236" fmla="*/ 451118 h 3828302"/>
              <a:gd name="connsiteX237" fmla="*/ 2688336 w 2928529"/>
              <a:gd name="connsiteY237" fmla="*/ 426734 h 3828302"/>
              <a:gd name="connsiteX238" fmla="*/ 2670048 w 2928529"/>
              <a:gd name="connsiteY238" fmla="*/ 414542 h 3828302"/>
              <a:gd name="connsiteX239" fmla="*/ 2633472 w 2928529"/>
              <a:gd name="connsiteY239" fmla="*/ 402350 h 3828302"/>
              <a:gd name="connsiteX240" fmla="*/ 2584704 w 2928529"/>
              <a:gd name="connsiteY240" fmla="*/ 377966 h 3828302"/>
              <a:gd name="connsiteX241" fmla="*/ 2566416 w 2928529"/>
              <a:gd name="connsiteY241" fmla="*/ 365774 h 3828302"/>
              <a:gd name="connsiteX242" fmla="*/ 2554224 w 2928529"/>
              <a:gd name="connsiteY242" fmla="*/ 341390 h 3828302"/>
              <a:gd name="connsiteX243" fmla="*/ 2542032 w 2928529"/>
              <a:gd name="connsiteY243" fmla="*/ 268238 h 3828302"/>
              <a:gd name="connsiteX244" fmla="*/ 2535936 w 2928529"/>
              <a:gd name="connsiteY244" fmla="*/ 249950 h 3828302"/>
              <a:gd name="connsiteX245" fmla="*/ 2517648 w 2928529"/>
              <a:gd name="connsiteY245" fmla="*/ 243854 h 3828302"/>
              <a:gd name="connsiteX246" fmla="*/ 2481072 w 2928529"/>
              <a:gd name="connsiteY246" fmla="*/ 213374 h 3828302"/>
              <a:gd name="connsiteX247" fmla="*/ 2438400 w 2928529"/>
              <a:gd name="connsiteY247" fmla="*/ 201182 h 3828302"/>
              <a:gd name="connsiteX248" fmla="*/ 542544 w 2928529"/>
              <a:gd name="connsiteY248" fmla="*/ 243854 h 3828302"/>
              <a:gd name="connsiteX249" fmla="*/ 512064 w 2928529"/>
              <a:gd name="connsiteY249" fmla="*/ 280430 h 3828302"/>
              <a:gd name="connsiteX250" fmla="*/ 505968 w 2928529"/>
              <a:gd name="connsiteY250" fmla="*/ 298718 h 3828302"/>
              <a:gd name="connsiteX251" fmla="*/ 493776 w 2928529"/>
              <a:gd name="connsiteY251" fmla="*/ 317006 h 3828302"/>
              <a:gd name="connsiteX252" fmla="*/ 487680 w 2928529"/>
              <a:gd name="connsiteY252" fmla="*/ 341390 h 3828302"/>
              <a:gd name="connsiteX253" fmla="*/ 481584 w 2928529"/>
              <a:gd name="connsiteY253" fmla="*/ 371870 h 3828302"/>
              <a:gd name="connsiteX254" fmla="*/ 469392 w 2928529"/>
              <a:gd name="connsiteY254" fmla="*/ 402350 h 3828302"/>
              <a:gd name="connsiteX255" fmla="*/ 457200 w 2928529"/>
              <a:gd name="connsiteY255" fmla="*/ 463310 h 3828302"/>
              <a:gd name="connsiteX256" fmla="*/ 463296 w 2928529"/>
              <a:gd name="connsiteY256" fmla="*/ 950990 h 3828302"/>
              <a:gd name="connsiteX257" fmla="*/ 475488 w 2928529"/>
              <a:gd name="connsiteY257" fmla="*/ 1079006 h 3828302"/>
              <a:gd name="connsiteX258" fmla="*/ 481584 w 2928529"/>
              <a:gd name="connsiteY258" fmla="*/ 1395998 h 3828302"/>
              <a:gd name="connsiteX259" fmla="*/ 499872 w 2928529"/>
              <a:gd name="connsiteY259" fmla="*/ 1426478 h 3828302"/>
              <a:gd name="connsiteX260" fmla="*/ 505968 w 2928529"/>
              <a:gd name="connsiteY260" fmla="*/ 1511822 h 3828302"/>
              <a:gd name="connsiteX261" fmla="*/ 512064 w 2928529"/>
              <a:gd name="connsiteY261" fmla="*/ 1731278 h 3828302"/>
              <a:gd name="connsiteX262" fmla="*/ 530352 w 2928529"/>
              <a:gd name="connsiteY262" fmla="*/ 1883678 h 3828302"/>
              <a:gd name="connsiteX263" fmla="*/ 463296 w 2928529"/>
              <a:gd name="connsiteY263" fmla="*/ 2535950 h 3828302"/>
              <a:gd name="connsiteX264" fmla="*/ 457200 w 2928529"/>
              <a:gd name="connsiteY264" fmla="*/ 2603006 h 3828302"/>
              <a:gd name="connsiteX265" fmla="*/ 646176 w 2928529"/>
              <a:gd name="connsiteY265" fmla="*/ 3700286 h 3828302"/>
              <a:gd name="connsiteX266" fmla="*/ 0 w 2928529"/>
              <a:gd name="connsiteY266" fmla="*/ 14 h 3828302"/>
              <a:gd name="connsiteX267" fmla="*/ 18288 w 2928529"/>
              <a:gd name="connsiteY267" fmla="*/ 3822206 h 3828302"/>
              <a:gd name="connsiteX0" fmla="*/ 18288 w 2928529"/>
              <a:gd name="connsiteY0" fmla="*/ 3834454 h 3840550"/>
              <a:gd name="connsiteX1" fmla="*/ 920496 w 2928529"/>
              <a:gd name="connsiteY1" fmla="*/ 3803974 h 3840550"/>
              <a:gd name="connsiteX2" fmla="*/ 944880 w 2928529"/>
              <a:gd name="connsiteY2" fmla="*/ 3816166 h 3840550"/>
              <a:gd name="connsiteX3" fmla="*/ 1085088 w 2928529"/>
              <a:gd name="connsiteY3" fmla="*/ 3822262 h 3840550"/>
              <a:gd name="connsiteX4" fmla="*/ 1133856 w 2928529"/>
              <a:gd name="connsiteY4" fmla="*/ 3828358 h 3840550"/>
              <a:gd name="connsiteX5" fmla="*/ 1170432 w 2928529"/>
              <a:gd name="connsiteY5" fmla="*/ 3840550 h 3840550"/>
              <a:gd name="connsiteX6" fmla="*/ 1213104 w 2928529"/>
              <a:gd name="connsiteY6" fmla="*/ 3834454 h 3840550"/>
              <a:gd name="connsiteX7" fmla="*/ 1219200 w 2928529"/>
              <a:gd name="connsiteY7" fmla="*/ 3816166 h 3840550"/>
              <a:gd name="connsiteX8" fmla="*/ 1249680 w 2928529"/>
              <a:gd name="connsiteY8" fmla="*/ 3779590 h 3840550"/>
              <a:gd name="connsiteX9" fmla="*/ 1267968 w 2928529"/>
              <a:gd name="connsiteY9" fmla="*/ 3773494 h 3840550"/>
              <a:gd name="connsiteX10" fmla="*/ 1280160 w 2928529"/>
              <a:gd name="connsiteY10" fmla="*/ 3755206 h 3840550"/>
              <a:gd name="connsiteX11" fmla="*/ 1286256 w 2928529"/>
              <a:gd name="connsiteY11" fmla="*/ 3651574 h 3840550"/>
              <a:gd name="connsiteX12" fmla="*/ 1322832 w 2928529"/>
              <a:gd name="connsiteY12" fmla="*/ 3657670 h 3840550"/>
              <a:gd name="connsiteX13" fmla="*/ 1341120 w 2928529"/>
              <a:gd name="connsiteY13" fmla="*/ 3663766 h 3840550"/>
              <a:gd name="connsiteX14" fmla="*/ 1365504 w 2928529"/>
              <a:gd name="connsiteY14" fmla="*/ 3669862 h 3840550"/>
              <a:gd name="connsiteX15" fmla="*/ 1389888 w 2928529"/>
              <a:gd name="connsiteY15" fmla="*/ 3663766 h 3840550"/>
              <a:gd name="connsiteX16" fmla="*/ 1438656 w 2928529"/>
              <a:gd name="connsiteY16" fmla="*/ 3675958 h 3840550"/>
              <a:gd name="connsiteX17" fmla="*/ 1469136 w 2928529"/>
              <a:gd name="connsiteY17" fmla="*/ 3645478 h 3840550"/>
              <a:gd name="connsiteX18" fmla="*/ 1475232 w 2928529"/>
              <a:gd name="connsiteY18" fmla="*/ 3596710 h 3840550"/>
              <a:gd name="connsiteX19" fmla="*/ 1804416 w 2928529"/>
              <a:gd name="connsiteY19" fmla="*/ 3590614 h 3840550"/>
              <a:gd name="connsiteX20" fmla="*/ 1798320 w 2928529"/>
              <a:gd name="connsiteY20" fmla="*/ 3572326 h 3840550"/>
              <a:gd name="connsiteX21" fmla="*/ 1761744 w 2928529"/>
              <a:gd name="connsiteY21" fmla="*/ 3578422 h 3840550"/>
              <a:gd name="connsiteX22" fmla="*/ 1670304 w 2928529"/>
              <a:gd name="connsiteY22" fmla="*/ 3566230 h 3840550"/>
              <a:gd name="connsiteX23" fmla="*/ 1645920 w 2928529"/>
              <a:gd name="connsiteY23" fmla="*/ 3554038 h 3840550"/>
              <a:gd name="connsiteX24" fmla="*/ 1627632 w 2928529"/>
              <a:gd name="connsiteY24" fmla="*/ 3547942 h 3840550"/>
              <a:gd name="connsiteX25" fmla="*/ 1554480 w 2928529"/>
              <a:gd name="connsiteY25" fmla="*/ 3535750 h 3840550"/>
              <a:gd name="connsiteX26" fmla="*/ 1572768 w 2928529"/>
              <a:gd name="connsiteY26" fmla="*/ 3523558 h 3840550"/>
              <a:gd name="connsiteX27" fmla="*/ 1609344 w 2928529"/>
              <a:gd name="connsiteY27" fmla="*/ 3486982 h 3840550"/>
              <a:gd name="connsiteX28" fmla="*/ 1615440 w 2928529"/>
              <a:gd name="connsiteY28" fmla="*/ 3462598 h 3840550"/>
              <a:gd name="connsiteX29" fmla="*/ 1627632 w 2928529"/>
              <a:gd name="connsiteY29" fmla="*/ 3444310 h 3840550"/>
              <a:gd name="connsiteX30" fmla="*/ 1633728 w 2928529"/>
              <a:gd name="connsiteY30" fmla="*/ 3298006 h 3840550"/>
              <a:gd name="connsiteX31" fmla="*/ 1652016 w 2928529"/>
              <a:gd name="connsiteY31" fmla="*/ 3285814 h 3840550"/>
              <a:gd name="connsiteX32" fmla="*/ 1743456 w 2928529"/>
              <a:gd name="connsiteY32" fmla="*/ 3273622 h 3840550"/>
              <a:gd name="connsiteX33" fmla="*/ 1755648 w 2928529"/>
              <a:gd name="connsiteY33" fmla="*/ 3255334 h 3840550"/>
              <a:gd name="connsiteX34" fmla="*/ 1767840 w 2928529"/>
              <a:gd name="connsiteY34" fmla="*/ 3218758 h 3840550"/>
              <a:gd name="connsiteX35" fmla="*/ 1780032 w 2928529"/>
              <a:gd name="connsiteY35" fmla="*/ 3194374 h 3840550"/>
              <a:gd name="connsiteX36" fmla="*/ 1786128 w 2928529"/>
              <a:gd name="connsiteY36" fmla="*/ 3163894 h 3840550"/>
              <a:gd name="connsiteX37" fmla="*/ 1792224 w 2928529"/>
              <a:gd name="connsiteY37" fmla="*/ 3145606 h 3840550"/>
              <a:gd name="connsiteX38" fmla="*/ 1798320 w 2928529"/>
              <a:gd name="connsiteY38" fmla="*/ 3121222 h 3840550"/>
              <a:gd name="connsiteX39" fmla="*/ 1804416 w 2928529"/>
              <a:gd name="connsiteY39" fmla="*/ 3102934 h 3840550"/>
              <a:gd name="connsiteX40" fmla="*/ 1822704 w 2928529"/>
              <a:gd name="connsiteY40" fmla="*/ 3096838 h 3840550"/>
              <a:gd name="connsiteX41" fmla="*/ 1847088 w 2928529"/>
              <a:gd name="connsiteY41" fmla="*/ 3102934 h 3840550"/>
              <a:gd name="connsiteX42" fmla="*/ 1853184 w 2928529"/>
              <a:gd name="connsiteY42" fmla="*/ 3212662 h 3840550"/>
              <a:gd name="connsiteX43" fmla="*/ 1859280 w 2928529"/>
              <a:gd name="connsiteY43" fmla="*/ 3285814 h 3840550"/>
              <a:gd name="connsiteX44" fmla="*/ 1871472 w 2928529"/>
              <a:gd name="connsiteY44" fmla="*/ 3322390 h 3840550"/>
              <a:gd name="connsiteX45" fmla="*/ 1932432 w 2928529"/>
              <a:gd name="connsiteY45" fmla="*/ 3340678 h 3840550"/>
              <a:gd name="connsiteX46" fmla="*/ 1956816 w 2928529"/>
              <a:gd name="connsiteY46" fmla="*/ 3352870 h 3840550"/>
              <a:gd name="connsiteX47" fmla="*/ 2072640 w 2928529"/>
              <a:gd name="connsiteY47" fmla="*/ 3352870 h 3840550"/>
              <a:gd name="connsiteX48" fmla="*/ 2097024 w 2928529"/>
              <a:gd name="connsiteY48" fmla="*/ 3377254 h 3840550"/>
              <a:gd name="connsiteX49" fmla="*/ 2109216 w 2928529"/>
              <a:gd name="connsiteY49" fmla="*/ 3395542 h 3840550"/>
              <a:gd name="connsiteX50" fmla="*/ 2164080 w 2928529"/>
              <a:gd name="connsiteY50" fmla="*/ 3401638 h 3840550"/>
              <a:gd name="connsiteX51" fmla="*/ 2176272 w 2928529"/>
              <a:gd name="connsiteY51" fmla="*/ 3419926 h 3840550"/>
              <a:gd name="connsiteX52" fmla="*/ 2164080 w 2928529"/>
              <a:gd name="connsiteY52" fmla="*/ 3499174 h 3840550"/>
              <a:gd name="connsiteX53" fmla="*/ 2182368 w 2928529"/>
              <a:gd name="connsiteY53" fmla="*/ 3511366 h 3840550"/>
              <a:gd name="connsiteX54" fmla="*/ 2237232 w 2928529"/>
              <a:gd name="connsiteY54" fmla="*/ 3523558 h 3840550"/>
              <a:gd name="connsiteX55" fmla="*/ 2273808 w 2928529"/>
              <a:gd name="connsiteY55" fmla="*/ 3535750 h 3840550"/>
              <a:gd name="connsiteX56" fmla="*/ 2328672 w 2928529"/>
              <a:gd name="connsiteY56" fmla="*/ 3554038 h 3840550"/>
              <a:gd name="connsiteX57" fmla="*/ 2346960 w 2928529"/>
              <a:gd name="connsiteY57" fmla="*/ 3560134 h 3840550"/>
              <a:gd name="connsiteX58" fmla="*/ 2371344 w 2928529"/>
              <a:gd name="connsiteY58" fmla="*/ 3566230 h 3840550"/>
              <a:gd name="connsiteX59" fmla="*/ 2395728 w 2928529"/>
              <a:gd name="connsiteY59" fmla="*/ 3578422 h 3840550"/>
              <a:gd name="connsiteX60" fmla="*/ 2450592 w 2928529"/>
              <a:gd name="connsiteY60" fmla="*/ 3584518 h 3840550"/>
              <a:gd name="connsiteX61" fmla="*/ 2529840 w 2928529"/>
              <a:gd name="connsiteY61" fmla="*/ 3505270 h 3840550"/>
              <a:gd name="connsiteX62" fmla="*/ 2535936 w 2928529"/>
              <a:gd name="connsiteY62" fmla="*/ 3486982 h 3840550"/>
              <a:gd name="connsiteX63" fmla="*/ 2572512 w 2928529"/>
              <a:gd name="connsiteY63" fmla="*/ 3462598 h 3840550"/>
              <a:gd name="connsiteX64" fmla="*/ 2584704 w 2928529"/>
              <a:gd name="connsiteY64" fmla="*/ 3444310 h 3840550"/>
              <a:gd name="connsiteX65" fmla="*/ 2596896 w 2928529"/>
              <a:gd name="connsiteY65" fmla="*/ 3322390 h 3840550"/>
              <a:gd name="connsiteX66" fmla="*/ 2609088 w 2928529"/>
              <a:gd name="connsiteY66" fmla="*/ 3304102 h 3840550"/>
              <a:gd name="connsiteX67" fmla="*/ 2621280 w 2928529"/>
              <a:gd name="connsiteY67" fmla="*/ 3267526 h 3840550"/>
              <a:gd name="connsiteX68" fmla="*/ 2645664 w 2928529"/>
              <a:gd name="connsiteY68" fmla="*/ 3230950 h 3840550"/>
              <a:gd name="connsiteX69" fmla="*/ 2633472 w 2928529"/>
              <a:gd name="connsiteY69" fmla="*/ 3176086 h 3840550"/>
              <a:gd name="connsiteX70" fmla="*/ 2621280 w 2928529"/>
              <a:gd name="connsiteY70" fmla="*/ 3157798 h 3840550"/>
              <a:gd name="connsiteX71" fmla="*/ 2596896 w 2928529"/>
              <a:gd name="connsiteY71" fmla="*/ 3102934 h 3840550"/>
              <a:gd name="connsiteX72" fmla="*/ 2584704 w 2928529"/>
              <a:gd name="connsiteY72" fmla="*/ 3048070 h 3840550"/>
              <a:gd name="connsiteX73" fmla="*/ 2572512 w 2928529"/>
              <a:gd name="connsiteY73" fmla="*/ 3029782 h 3840550"/>
              <a:gd name="connsiteX74" fmla="*/ 2566416 w 2928529"/>
              <a:gd name="connsiteY74" fmla="*/ 3011494 h 3840550"/>
              <a:gd name="connsiteX75" fmla="*/ 2560320 w 2928529"/>
              <a:gd name="connsiteY75" fmla="*/ 2987110 h 3840550"/>
              <a:gd name="connsiteX76" fmla="*/ 2542032 w 2928529"/>
              <a:gd name="connsiteY76" fmla="*/ 2974918 h 3840550"/>
              <a:gd name="connsiteX77" fmla="*/ 2505456 w 2928529"/>
              <a:gd name="connsiteY77" fmla="*/ 2962726 h 3840550"/>
              <a:gd name="connsiteX78" fmla="*/ 2493264 w 2928529"/>
              <a:gd name="connsiteY78" fmla="*/ 2944438 h 3840550"/>
              <a:gd name="connsiteX79" fmla="*/ 2450592 w 2928529"/>
              <a:gd name="connsiteY79" fmla="*/ 2895670 h 3840550"/>
              <a:gd name="connsiteX80" fmla="*/ 2438400 w 2928529"/>
              <a:gd name="connsiteY80" fmla="*/ 2859094 h 3840550"/>
              <a:gd name="connsiteX81" fmla="*/ 2499360 w 2928529"/>
              <a:gd name="connsiteY81" fmla="*/ 2834710 h 3840550"/>
              <a:gd name="connsiteX82" fmla="*/ 2517648 w 2928529"/>
              <a:gd name="connsiteY82" fmla="*/ 2828614 h 3840550"/>
              <a:gd name="connsiteX83" fmla="*/ 2560320 w 2928529"/>
              <a:gd name="connsiteY83" fmla="*/ 2810326 h 3840550"/>
              <a:gd name="connsiteX84" fmla="*/ 2602992 w 2928529"/>
              <a:gd name="connsiteY84" fmla="*/ 2767654 h 3840550"/>
              <a:gd name="connsiteX85" fmla="*/ 2621280 w 2928529"/>
              <a:gd name="connsiteY85" fmla="*/ 2731078 h 3840550"/>
              <a:gd name="connsiteX86" fmla="*/ 2639568 w 2928529"/>
              <a:gd name="connsiteY86" fmla="*/ 2688406 h 3840550"/>
              <a:gd name="connsiteX87" fmla="*/ 2865120 w 2928529"/>
              <a:gd name="connsiteY87" fmla="*/ 2682310 h 3840550"/>
              <a:gd name="connsiteX88" fmla="*/ 2926080 w 2928529"/>
              <a:gd name="connsiteY88" fmla="*/ 2664022 h 3840550"/>
              <a:gd name="connsiteX89" fmla="*/ 2919984 w 2928529"/>
              <a:gd name="connsiteY89" fmla="*/ 2572582 h 3840550"/>
              <a:gd name="connsiteX90" fmla="*/ 2913888 w 2928529"/>
              <a:gd name="connsiteY90" fmla="*/ 2548198 h 3840550"/>
              <a:gd name="connsiteX91" fmla="*/ 2895600 w 2928529"/>
              <a:gd name="connsiteY91" fmla="*/ 2529910 h 3840550"/>
              <a:gd name="connsiteX92" fmla="*/ 2865120 w 2928529"/>
              <a:gd name="connsiteY92" fmla="*/ 2487238 h 3840550"/>
              <a:gd name="connsiteX93" fmla="*/ 2688336 w 2928529"/>
              <a:gd name="connsiteY93" fmla="*/ 2468950 h 3840550"/>
              <a:gd name="connsiteX94" fmla="*/ 2663952 w 2928529"/>
              <a:gd name="connsiteY94" fmla="*/ 2462854 h 3840550"/>
              <a:gd name="connsiteX95" fmla="*/ 2651760 w 2928529"/>
              <a:gd name="connsiteY95" fmla="*/ 2438470 h 3840550"/>
              <a:gd name="connsiteX96" fmla="*/ 2602992 w 2928529"/>
              <a:gd name="connsiteY96" fmla="*/ 2365318 h 3840550"/>
              <a:gd name="connsiteX97" fmla="*/ 2584704 w 2928529"/>
              <a:gd name="connsiteY97" fmla="*/ 2359222 h 3840550"/>
              <a:gd name="connsiteX98" fmla="*/ 2487168 w 2928529"/>
              <a:gd name="connsiteY98" fmla="*/ 2347030 h 3840550"/>
              <a:gd name="connsiteX99" fmla="*/ 2462784 w 2928529"/>
              <a:gd name="connsiteY99" fmla="*/ 2340934 h 3840550"/>
              <a:gd name="connsiteX100" fmla="*/ 2328672 w 2928529"/>
              <a:gd name="connsiteY100" fmla="*/ 2322646 h 3840550"/>
              <a:gd name="connsiteX101" fmla="*/ 2267712 w 2928529"/>
              <a:gd name="connsiteY101" fmla="*/ 2316550 h 3840550"/>
              <a:gd name="connsiteX102" fmla="*/ 2151888 w 2928529"/>
              <a:gd name="connsiteY102" fmla="*/ 2298262 h 3840550"/>
              <a:gd name="connsiteX103" fmla="*/ 2084832 w 2928529"/>
              <a:gd name="connsiteY103" fmla="*/ 2292166 h 3840550"/>
              <a:gd name="connsiteX104" fmla="*/ 2066544 w 2928529"/>
              <a:gd name="connsiteY104" fmla="*/ 2286070 h 3840550"/>
              <a:gd name="connsiteX105" fmla="*/ 1969008 w 2928529"/>
              <a:gd name="connsiteY105" fmla="*/ 2273878 h 3840550"/>
              <a:gd name="connsiteX106" fmla="*/ 1920240 w 2928529"/>
              <a:gd name="connsiteY106" fmla="*/ 2286070 h 3840550"/>
              <a:gd name="connsiteX107" fmla="*/ 1901952 w 2928529"/>
              <a:gd name="connsiteY107" fmla="*/ 2298262 h 3840550"/>
              <a:gd name="connsiteX108" fmla="*/ 1889760 w 2928529"/>
              <a:gd name="connsiteY108" fmla="*/ 2316550 h 3840550"/>
              <a:gd name="connsiteX109" fmla="*/ 1871472 w 2928529"/>
              <a:gd name="connsiteY109" fmla="*/ 2322646 h 3840550"/>
              <a:gd name="connsiteX110" fmla="*/ 1883664 w 2928529"/>
              <a:gd name="connsiteY110" fmla="*/ 2340934 h 3840550"/>
              <a:gd name="connsiteX111" fmla="*/ 1901952 w 2928529"/>
              <a:gd name="connsiteY111" fmla="*/ 2347030 h 3840550"/>
              <a:gd name="connsiteX112" fmla="*/ 1920240 w 2928529"/>
              <a:gd name="connsiteY112" fmla="*/ 2359222 h 3840550"/>
              <a:gd name="connsiteX113" fmla="*/ 1962912 w 2928529"/>
              <a:gd name="connsiteY113" fmla="*/ 2371414 h 3840550"/>
              <a:gd name="connsiteX114" fmla="*/ 1999488 w 2928529"/>
              <a:gd name="connsiteY114" fmla="*/ 2395798 h 3840550"/>
              <a:gd name="connsiteX115" fmla="*/ 2011680 w 2928529"/>
              <a:gd name="connsiteY115" fmla="*/ 2432374 h 3840550"/>
              <a:gd name="connsiteX116" fmla="*/ 2017776 w 2928529"/>
              <a:gd name="connsiteY116" fmla="*/ 2450662 h 3840550"/>
              <a:gd name="connsiteX117" fmla="*/ 2023872 w 2928529"/>
              <a:gd name="connsiteY117" fmla="*/ 2475046 h 3840550"/>
              <a:gd name="connsiteX118" fmla="*/ 2017776 w 2928529"/>
              <a:gd name="connsiteY118" fmla="*/ 2548198 h 3840550"/>
              <a:gd name="connsiteX119" fmla="*/ 2011680 w 2928529"/>
              <a:gd name="connsiteY119" fmla="*/ 2609158 h 3840550"/>
              <a:gd name="connsiteX120" fmla="*/ 2005584 w 2928529"/>
              <a:gd name="connsiteY120" fmla="*/ 2633542 h 3840550"/>
              <a:gd name="connsiteX121" fmla="*/ 1969008 w 2928529"/>
              <a:gd name="connsiteY121" fmla="*/ 2664022 h 3840550"/>
              <a:gd name="connsiteX122" fmla="*/ 1865376 w 2928529"/>
              <a:gd name="connsiteY122" fmla="*/ 2670118 h 3840550"/>
              <a:gd name="connsiteX123" fmla="*/ 1847088 w 2928529"/>
              <a:gd name="connsiteY123" fmla="*/ 2682310 h 3840550"/>
              <a:gd name="connsiteX124" fmla="*/ 1828800 w 2928529"/>
              <a:gd name="connsiteY124" fmla="*/ 2688406 h 3840550"/>
              <a:gd name="connsiteX125" fmla="*/ 1804416 w 2928529"/>
              <a:gd name="connsiteY125" fmla="*/ 2724982 h 3840550"/>
              <a:gd name="connsiteX126" fmla="*/ 1798320 w 2928529"/>
              <a:gd name="connsiteY126" fmla="*/ 2743270 h 3840550"/>
              <a:gd name="connsiteX127" fmla="*/ 1743456 w 2928529"/>
              <a:gd name="connsiteY127" fmla="*/ 2773750 h 3840550"/>
              <a:gd name="connsiteX128" fmla="*/ 1700784 w 2928529"/>
              <a:gd name="connsiteY128" fmla="*/ 2779846 h 3840550"/>
              <a:gd name="connsiteX129" fmla="*/ 1682496 w 2928529"/>
              <a:gd name="connsiteY129" fmla="*/ 2792038 h 3840550"/>
              <a:gd name="connsiteX130" fmla="*/ 1664208 w 2928529"/>
              <a:gd name="connsiteY130" fmla="*/ 2798134 h 3840550"/>
              <a:gd name="connsiteX131" fmla="*/ 1676400 w 2928529"/>
              <a:gd name="connsiteY131" fmla="*/ 2761558 h 3840550"/>
              <a:gd name="connsiteX132" fmla="*/ 1682496 w 2928529"/>
              <a:gd name="connsiteY132" fmla="*/ 2743270 h 3840550"/>
              <a:gd name="connsiteX133" fmla="*/ 1694688 w 2928529"/>
              <a:gd name="connsiteY133" fmla="*/ 2694502 h 3840550"/>
              <a:gd name="connsiteX134" fmla="*/ 1706880 w 2928529"/>
              <a:gd name="connsiteY134" fmla="*/ 2676214 h 3840550"/>
              <a:gd name="connsiteX135" fmla="*/ 1712976 w 2928529"/>
              <a:gd name="connsiteY135" fmla="*/ 2651830 h 3840550"/>
              <a:gd name="connsiteX136" fmla="*/ 1712976 w 2928529"/>
              <a:gd name="connsiteY136" fmla="*/ 2499430 h 3840550"/>
              <a:gd name="connsiteX137" fmla="*/ 1645920 w 2928529"/>
              <a:gd name="connsiteY137" fmla="*/ 2481142 h 3840550"/>
              <a:gd name="connsiteX138" fmla="*/ 1645920 w 2928529"/>
              <a:gd name="connsiteY138" fmla="*/ 2286070 h 3840550"/>
              <a:gd name="connsiteX139" fmla="*/ 1609344 w 2928529"/>
              <a:gd name="connsiteY139" fmla="*/ 2255590 h 3840550"/>
              <a:gd name="connsiteX140" fmla="*/ 1719072 w 2928529"/>
              <a:gd name="connsiteY140" fmla="*/ 2243398 h 3840550"/>
              <a:gd name="connsiteX141" fmla="*/ 1749552 w 2928529"/>
              <a:gd name="connsiteY141" fmla="*/ 2237302 h 3840550"/>
              <a:gd name="connsiteX142" fmla="*/ 1767840 w 2928529"/>
              <a:gd name="connsiteY142" fmla="*/ 2225110 h 3840550"/>
              <a:gd name="connsiteX143" fmla="*/ 1786128 w 2928529"/>
              <a:gd name="connsiteY143" fmla="*/ 2219014 h 3840550"/>
              <a:gd name="connsiteX144" fmla="*/ 1792224 w 2928529"/>
              <a:gd name="connsiteY144" fmla="*/ 2200726 h 3840550"/>
              <a:gd name="connsiteX145" fmla="*/ 1773936 w 2928529"/>
              <a:gd name="connsiteY145" fmla="*/ 2158054 h 3840550"/>
              <a:gd name="connsiteX146" fmla="*/ 1755648 w 2928529"/>
              <a:gd name="connsiteY146" fmla="*/ 2145862 h 3840550"/>
              <a:gd name="connsiteX147" fmla="*/ 1725168 w 2928529"/>
              <a:gd name="connsiteY147" fmla="*/ 2115382 h 3840550"/>
              <a:gd name="connsiteX148" fmla="*/ 1712976 w 2928529"/>
              <a:gd name="connsiteY148" fmla="*/ 2097094 h 3840550"/>
              <a:gd name="connsiteX149" fmla="*/ 1694688 w 2928529"/>
              <a:gd name="connsiteY149" fmla="*/ 2090998 h 3840550"/>
              <a:gd name="connsiteX150" fmla="*/ 1645920 w 2928529"/>
              <a:gd name="connsiteY150" fmla="*/ 2078806 h 3840550"/>
              <a:gd name="connsiteX151" fmla="*/ 1627632 w 2928529"/>
              <a:gd name="connsiteY151" fmla="*/ 2066614 h 3840550"/>
              <a:gd name="connsiteX152" fmla="*/ 1597152 w 2928529"/>
              <a:gd name="connsiteY152" fmla="*/ 2023942 h 3840550"/>
              <a:gd name="connsiteX153" fmla="*/ 1542288 w 2928529"/>
              <a:gd name="connsiteY153" fmla="*/ 1993462 h 3840550"/>
              <a:gd name="connsiteX154" fmla="*/ 1505712 w 2928529"/>
              <a:gd name="connsiteY154" fmla="*/ 1969078 h 3840550"/>
              <a:gd name="connsiteX155" fmla="*/ 1499616 w 2928529"/>
              <a:gd name="connsiteY155" fmla="*/ 1950790 h 3840550"/>
              <a:gd name="connsiteX156" fmla="*/ 1517904 w 2928529"/>
              <a:gd name="connsiteY156" fmla="*/ 1938598 h 3840550"/>
              <a:gd name="connsiteX157" fmla="*/ 1627632 w 2928529"/>
              <a:gd name="connsiteY157" fmla="*/ 1932502 h 3840550"/>
              <a:gd name="connsiteX158" fmla="*/ 1670304 w 2928529"/>
              <a:gd name="connsiteY158" fmla="*/ 1926406 h 3840550"/>
              <a:gd name="connsiteX159" fmla="*/ 1706880 w 2928529"/>
              <a:gd name="connsiteY159" fmla="*/ 1902022 h 3840550"/>
              <a:gd name="connsiteX160" fmla="*/ 1712976 w 2928529"/>
              <a:gd name="connsiteY160" fmla="*/ 1883734 h 3840550"/>
              <a:gd name="connsiteX161" fmla="*/ 1731264 w 2928529"/>
              <a:gd name="connsiteY161" fmla="*/ 1865446 h 3840550"/>
              <a:gd name="connsiteX162" fmla="*/ 2066544 w 2928529"/>
              <a:gd name="connsiteY162" fmla="*/ 1859350 h 3840550"/>
              <a:gd name="connsiteX163" fmla="*/ 2121408 w 2928529"/>
              <a:gd name="connsiteY163" fmla="*/ 1834966 h 3840550"/>
              <a:gd name="connsiteX164" fmla="*/ 2170176 w 2928529"/>
              <a:gd name="connsiteY164" fmla="*/ 1816678 h 3840550"/>
              <a:gd name="connsiteX165" fmla="*/ 2151888 w 2928529"/>
              <a:gd name="connsiteY165" fmla="*/ 1798390 h 3840550"/>
              <a:gd name="connsiteX166" fmla="*/ 2127504 w 2928529"/>
              <a:gd name="connsiteY166" fmla="*/ 1792294 h 3840550"/>
              <a:gd name="connsiteX167" fmla="*/ 2109216 w 2928529"/>
              <a:gd name="connsiteY167" fmla="*/ 1786198 h 3840550"/>
              <a:gd name="connsiteX168" fmla="*/ 2115312 w 2928529"/>
              <a:gd name="connsiteY168" fmla="*/ 1755718 h 3840550"/>
              <a:gd name="connsiteX169" fmla="*/ 2151888 w 2928529"/>
              <a:gd name="connsiteY169" fmla="*/ 1731334 h 3840550"/>
              <a:gd name="connsiteX170" fmla="*/ 2145792 w 2928529"/>
              <a:gd name="connsiteY170" fmla="*/ 1700854 h 3840550"/>
              <a:gd name="connsiteX171" fmla="*/ 2127504 w 2928529"/>
              <a:gd name="connsiteY171" fmla="*/ 1688662 h 3840550"/>
              <a:gd name="connsiteX172" fmla="*/ 2115312 w 2928529"/>
              <a:gd name="connsiteY172" fmla="*/ 1670374 h 3840550"/>
              <a:gd name="connsiteX173" fmla="*/ 2097024 w 2928529"/>
              <a:gd name="connsiteY173" fmla="*/ 1658182 h 3840550"/>
              <a:gd name="connsiteX174" fmla="*/ 2078736 w 2928529"/>
              <a:gd name="connsiteY174" fmla="*/ 1639894 h 3840550"/>
              <a:gd name="connsiteX175" fmla="*/ 2103120 w 2928529"/>
              <a:gd name="connsiteY175" fmla="*/ 1615510 h 3840550"/>
              <a:gd name="connsiteX176" fmla="*/ 2127504 w 2928529"/>
              <a:gd name="connsiteY176" fmla="*/ 1578934 h 3840550"/>
              <a:gd name="connsiteX177" fmla="*/ 2121408 w 2928529"/>
              <a:gd name="connsiteY177" fmla="*/ 1554550 h 3840550"/>
              <a:gd name="connsiteX178" fmla="*/ 2115312 w 2928529"/>
              <a:gd name="connsiteY178" fmla="*/ 1524070 h 3840550"/>
              <a:gd name="connsiteX179" fmla="*/ 2097024 w 2928529"/>
              <a:gd name="connsiteY179" fmla="*/ 1511878 h 3840550"/>
              <a:gd name="connsiteX180" fmla="*/ 1932432 w 2928529"/>
              <a:gd name="connsiteY180" fmla="*/ 1505782 h 3840550"/>
              <a:gd name="connsiteX181" fmla="*/ 1834896 w 2928529"/>
              <a:gd name="connsiteY181" fmla="*/ 1499686 h 3840550"/>
              <a:gd name="connsiteX182" fmla="*/ 1871472 w 2928529"/>
              <a:gd name="connsiteY182" fmla="*/ 1475302 h 3840550"/>
              <a:gd name="connsiteX183" fmla="*/ 1895856 w 2928529"/>
              <a:gd name="connsiteY183" fmla="*/ 1463110 h 3840550"/>
              <a:gd name="connsiteX184" fmla="*/ 1975104 w 2928529"/>
              <a:gd name="connsiteY184" fmla="*/ 1450918 h 3840550"/>
              <a:gd name="connsiteX185" fmla="*/ 1993392 w 2928529"/>
              <a:gd name="connsiteY185" fmla="*/ 1438726 h 3840550"/>
              <a:gd name="connsiteX186" fmla="*/ 2042160 w 2928529"/>
              <a:gd name="connsiteY186" fmla="*/ 1426534 h 3840550"/>
              <a:gd name="connsiteX187" fmla="*/ 2078736 w 2928529"/>
              <a:gd name="connsiteY187" fmla="*/ 1402150 h 3840550"/>
              <a:gd name="connsiteX188" fmla="*/ 2115312 w 2928529"/>
              <a:gd name="connsiteY188" fmla="*/ 1383862 h 3840550"/>
              <a:gd name="connsiteX189" fmla="*/ 2121408 w 2928529"/>
              <a:gd name="connsiteY189" fmla="*/ 1365574 h 3840550"/>
              <a:gd name="connsiteX190" fmla="*/ 2103120 w 2928529"/>
              <a:gd name="connsiteY190" fmla="*/ 1316806 h 3840550"/>
              <a:gd name="connsiteX191" fmla="*/ 2084832 w 2928529"/>
              <a:gd name="connsiteY191" fmla="*/ 1286326 h 3840550"/>
              <a:gd name="connsiteX192" fmla="*/ 2060448 w 2928529"/>
              <a:gd name="connsiteY192" fmla="*/ 1243654 h 3840550"/>
              <a:gd name="connsiteX193" fmla="*/ 2054352 w 2928529"/>
              <a:gd name="connsiteY193" fmla="*/ 1225366 h 3840550"/>
              <a:gd name="connsiteX194" fmla="*/ 2011680 w 2928529"/>
              <a:gd name="connsiteY194" fmla="*/ 1194886 h 3840550"/>
              <a:gd name="connsiteX195" fmla="*/ 1969008 w 2928529"/>
              <a:gd name="connsiteY195" fmla="*/ 1182694 h 3840550"/>
              <a:gd name="connsiteX196" fmla="*/ 1950720 w 2928529"/>
              <a:gd name="connsiteY196" fmla="*/ 1170502 h 3840550"/>
              <a:gd name="connsiteX197" fmla="*/ 1926336 w 2928529"/>
              <a:gd name="connsiteY197" fmla="*/ 1164406 h 3840550"/>
              <a:gd name="connsiteX198" fmla="*/ 1944624 w 2928529"/>
              <a:gd name="connsiteY198" fmla="*/ 1152214 h 3840550"/>
              <a:gd name="connsiteX199" fmla="*/ 1981200 w 2928529"/>
              <a:gd name="connsiteY199" fmla="*/ 1146118 h 3840550"/>
              <a:gd name="connsiteX200" fmla="*/ 1999488 w 2928529"/>
              <a:gd name="connsiteY200" fmla="*/ 1140022 h 3840550"/>
              <a:gd name="connsiteX201" fmla="*/ 2017776 w 2928529"/>
              <a:gd name="connsiteY201" fmla="*/ 1121734 h 3840550"/>
              <a:gd name="connsiteX202" fmla="*/ 2054352 w 2928529"/>
              <a:gd name="connsiteY202" fmla="*/ 1097350 h 3840550"/>
              <a:gd name="connsiteX203" fmla="*/ 2060448 w 2928529"/>
              <a:gd name="connsiteY203" fmla="*/ 1079062 h 3840550"/>
              <a:gd name="connsiteX204" fmla="*/ 2036064 w 2928529"/>
              <a:gd name="connsiteY204" fmla="*/ 1036390 h 3840550"/>
              <a:gd name="connsiteX205" fmla="*/ 2005584 w 2928529"/>
              <a:gd name="connsiteY205" fmla="*/ 1005910 h 3840550"/>
              <a:gd name="connsiteX206" fmla="*/ 1981200 w 2928529"/>
              <a:gd name="connsiteY206" fmla="*/ 969334 h 3840550"/>
              <a:gd name="connsiteX207" fmla="*/ 1895856 w 2928529"/>
              <a:gd name="connsiteY207" fmla="*/ 920566 h 3840550"/>
              <a:gd name="connsiteX208" fmla="*/ 2017776 w 2928529"/>
              <a:gd name="connsiteY208" fmla="*/ 914470 h 3840550"/>
              <a:gd name="connsiteX209" fmla="*/ 2084832 w 2928529"/>
              <a:gd name="connsiteY209" fmla="*/ 896182 h 3840550"/>
              <a:gd name="connsiteX210" fmla="*/ 2097024 w 2928529"/>
              <a:gd name="connsiteY210" fmla="*/ 877894 h 3840550"/>
              <a:gd name="connsiteX211" fmla="*/ 2103120 w 2928529"/>
              <a:gd name="connsiteY211" fmla="*/ 835222 h 3840550"/>
              <a:gd name="connsiteX212" fmla="*/ 2164080 w 2928529"/>
              <a:gd name="connsiteY212" fmla="*/ 847414 h 3840550"/>
              <a:gd name="connsiteX213" fmla="*/ 2200656 w 2928529"/>
              <a:gd name="connsiteY213" fmla="*/ 883990 h 3840550"/>
              <a:gd name="connsiteX214" fmla="*/ 2255520 w 2928529"/>
              <a:gd name="connsiteY214" fmla="*/ 908374 h 3840550"/>
              <a:gd name="connsiteX215" fmla="*/ 2273808 w 2928529"/>
              <a:gd name="connsiteY215" fmla="*/ 914470 h 3840550"/>
              <a:gd name="connsiteX216" fmla="*/ 2298192 w 2928529"/>
              <a:gd name="connsiteY216" fmla="*/ 926662 h 3840550"/>
              <a:gd name="connsiteX217" fmla="*/ 2383536 w 2928529"/>
              <a:gd name="connsiteY217" fmla="*/ 932758 h 3840550"/>
              <a:gd name="connsiteX218" fmla="*/ 2401824 w 2928529"/>
              <a:gd name="connsiteY218" fmla="*/ 981526 h 3840550"/>
              <a:gd name="connsiteX219" fmla="*/ 2529840 w 2928529"/>
              <a:gd name="connsiteY219" fmla="*/ 969334 h 3840550"/>
              <a:gd name="connsiteX220" fmla="*/ 2639568 w 2928529"/>
              <a:gd name="connsiteY220" fmla="*/ 963238 h 3840550"/>
              <a:gd name="connsiteX221" fmla="*/ 2663952 w 2928529"/>
              <a:gd name="connsiteY221" fmla="*/ 932758 h 3840550"/>
              <a:gd name="connsiteX222" fmla="*/ 2645664 w 2928529"/>
              <a:gd name="connsiteY222" fmla="*/ 920566 h 3840550"/>
              <a:gd name="connsiteX223" fmla="*/ 2633472 w 2928529"/>
              <a:gd name="connsiteY223" fmla="*/ 890086 h 3840550"/>
              <a:gd name="connsiteX224" fmla="*/ 2694432 w 2928529"/>
              <a:gd name="connsiteY224" fmla="*/ 829126 h 3840550"/>
              <a:gd name="connsiteX225" fmla="*/ 2737104 w 2928529"/>
              <a:gd name="connsiteY225" fmla="*/ 786454 h 3840550"/>
              <a:gd name="connsiteX226" fmla="*/ 2761488 w 2928529"/>
              <a:gd name="connsiteY226" fmla="*/ 762070 h 3840550"/>
              <a:gd name="connsiteX227" fmla="*/ 2779776 w 2928529"/>
              <a:gd name="connsiteY227" fmla="*/ 755974 h 3840550"/>
              <a:gd name="connsiteX228" fmla="*/ 2798064 w 2928529"/>
              <a:gd name="connsiteY228" fmla="*/ 737686 h 3840550"/>
              <a:gd name="connsiteX229" fmla="*/ 2816352 w 2928529"/>
              <a:gd name="connsiteY229" fmla="*/ 725494 h 3840550"/>
              <a:gd name="connsiteX230" fmla="*/ 2822448 w 2928529"/>
              <a:gd name="connsiteY230" fmla="*/ 707206 h 3840550"/>
              <a:gd name="connsiteX231" fmla="*/ 2816352 w 2928529"/>
              <a:gd name="connsiteY231" fmla="*/ 640150 h 3840550"/>
              <a:gd name="connsiteX232" fmla="*/ 2810256 w 2928529"/>
              <a:gd name="connsiteY232" fmla="*/ 615766 h 3840550"/>
              <a:gd name="connsiteX233" fmla="*/ 2804160 w 2928529"/>
              <a:gd name="connsiteY233" fmla="*/ 573094 h 3840550"/>
              <a:gd name="connsiteX234" fmla="*/ 2791968 w 2928529"/>
              <a:gd name="connsiteY234" fmla="*/ 554806 h 3840550"/>
              <a:gd name="connsiteX235" fmla="*/ 2767584 w 2928529"/>
              <a:gd name="connsiteY235" fmla="*/ 499942 h 3840550"/>
              <a:gd name="connsiteX236" fmla="*/ 2724912 w 2928529"/>
              <a:gd name="connsiteY236" fmla="*/ 463366 h 3840550"/>
              <a:gd name="connsiteX237" fmla="*/ 2688336 w 2928529"/>
              <a:gd name="connsiteY237" fmla="*/ 438982 h 3840550"/>
              <a:gd name="connsiteX238" fmla="*/ 2670048 w 2928529"/>
              <a:gd name="connsiteY238" fmla="*/ 426790 h 3840550"/>
              <a:gd name="connsiteX239" fmla="*/ 2633472 w 2928529"/>
              <a:gd name="connsiteY239" fmla="*/ 414598 h 3840550"/>
              <a:gd name="connsiteX240" fmla="*/ 2584704 w 2928529"/>
              <a:gd name="connsiteY240" fmla="*/ 390214 h 3840550"/>
              <a:gd name="connsiteX241" fmla="*/ 2566416 w 2928529"/>
              <a:gd name="connsiteY241" fmla="*/ 378022 h 3840550"/>
              <a:gd name="connsiteX242" fmla="*/ 2554224 w 2928529"/>
              <a:gd name="connsiteY242" fmla="*/ 353638 h 3840550"/>
              <a:gd name="connsiteX243" fmla="*/ 2542032 w 2928529"/>
              <a:gd name="connsiteY243" fmla="*/ 280486 h 3840550"/>
              <a:gd name="connsiteX244" fmla="*/ 2535936 w 2928529"/>
              <a:gd name="connsiteY244" fmla="*/ 262198 h 3840550"/>
              <a:gd name="connsiteX245" fmla="*/ 2517648 w 2928529"/>
              <a:gd name="connsiteY245" fmla="*/ 256102 h 3840550"/>
              <a:gd name="connsiteX246" fmla="*/ 2481072 w 2928529"/>
              <a:gd name="connsiteY246" fmla="*/ 225622 h 3840550"/>
              <a:gd name="connsiteX247" fmla="*/ 2438400 w 2928529"/>
              <a:gd name="connsiteY247" fmla="*/ 213430 h 3840550"/>
              <a:gd name="connsiteX248" fmla="*/ 542544 w 2928529"/>
              <a:gd name="connsiteY248" fmla="*/ 256102 h 3840550"/>
              <a:gd name="connsiteX249" fmla="*/ 512064 w 2928529"/>
              <a:gd name="connsiteY249" fmla="*/ 292678 h 3840550"/>
              <a:gd name="connsiteX250" fmla="*/ 505968 w 2928529"/>
              <a:gd name="connsiteY250" fmla="*/ 310966 h 3840550"/>
              <a:gd name="connsiteX251" fmla="*/ 493776 w 2928529"/>
              <a:gd name="connsiteY251" fmla="*/ 329254 h 3840550"/>
              <a:gd name="connsiteX252" fmla="*/ 487680 w 2928529"/>
              <a:gd name="connsiteY252" fmla="*/ 353638 h 3840550"/>
              <a:gd name="connsiteX253" fmla="*/ 481584 w 2928529"/>
              <a:gd name="connsiteY253" fmla="*/ 384118 h 3840550"/>
              <a:gd name="connsiteX254" fmla="*/ 469392 w 2928529"/>
              <a:gd name="connsiteY254" fmla="*/ 414598 h 3840550"/>
              <a:gd name="connsiteX255" fmla="*/ 457200 w 2928529"/>
              <a:gd name="connsiteY255" fmla="*/ 475558 h 3840550"/>
              <a:gd name="connsiteX256" fmla="*/ 463296 w 2928529"/>
              <a:gd name="connsiteY256" fmla="*/ 963238 h 3840550"/>
              <a:gd name="connsiteX257" fmla="*/ 475488 w 2928529"/>
              <a:gd name="connsiteY257" fmla="*/ 1091254 h 3840550"/>
              <a:gd name="connsiteX258" fmla="*/ 481584 w 2928529"/>
              <a:gd name="connsiteY258" fmla="*/ 1408246 h 3840550"/>
              <a:gd name="connsiteX259" fmla="*/ 499872 w 2928529"/>
              <a:gd name="connsiteY259" fmla="*/ 1438726 h 3840550"/>
              <a:gd name="connsiteX260" fmla="*/ 505968 w 2928529"/>
              <a:gd name="connsiteY260" fmla="*/ 1524070 h 3840550"/>
              <a:gd name="connsiteX261" fmla="*/ 512064 w 2928529"/>
              <a:gd name="connsiteY261" fmla="*/ 1743526 h 3840550"/>
              <a:gd name="connsiteX262" fmla="*/ 530352 w 2928529"/>
              <a:gd name="connsiteY262" fmla="*/ 1895926 h 3840550"/>
              <a:gd name="connsiteX263" fmla="*/ 463296 w 2928529"/>
              <a:gd name="connsiteY263" fmla="*/ 2548198 h 3840550"/>
              <a:gd name="connsiteX264" fmla="*/ 457200 w 2928529"/>
              <a:gd name="connsiteY264" fmla="*/ 2615254 h 3840550"/>
              <a:gd name="connsiteX265" fmla="*/ 0 w 2928529"/>
              <a:gd name="connsiteY265" fmla="*/ 12262 h 3840550"/>
              <a:gd name="connsiteX266" fmla="*/ 18288 w 2928529"/>
              <a:gd name="connsiteY266" fmla="*/ 3834454 h 3840550"/>
              <a:gd name="connsiteX0" fmla="*/ 18288 w 2928529"/>
              <a:gd name="connsiteY0" fmla="*/ 3835529 h 3841625"/>
              <a:gd name="connsiteX1" fmla="*/ 920496 w 2928529"/>
              <a:gd name="connsiteY1" fmla="*/ 3805049 h 3841625"/>
              <a:gd name="connsiteX2" fmla="*/ 944880 w 2928529"/>
              <a:gd name="connsiteY2" fmla="*/ 3817241 h 3841625"/>
              <a:gd name="connsiteX3" fmla="*/ 1085088 w 2928529"/>
              <a:gd name="connsiteY3" fmla="*/ 3823337 h 3841625"/>
              <a:gd name="connsiteX4" fmla="*/ 1133856 w 2928529"/>
              <a:gd name="connsiteY4" fmla="*/ 3829433 h 3841625"/>
              <a:gd name="connsiteX5" fmla="*/ 1170432 w 2928529"/>
              <a:gd name="connsiteY5" fmla="*/ 3841625 h 3841625"/>
              <a:gd name="connsiteX6" fmla="*/ 1213104 w 2928529"/>
              <a:gd name="connsiteY6" fmla="*/ 3835529 h 3841625"/>
              <a:gd name="connsiteX7" fmla="*/ 1219200 w 2928529"/>
              <a:gd name="connsiteY7" fmla="*/ 3817241 h 3841625"/>
              <a:gd name="connsiteX8" fmla="*/ 1249680 w 2928529"/>
              <a:gd name="connsiteY8" fmla="*/ 3780665 h 3841625"/>
              <a:gd name="connsiteX9" fmla="*/ 1267968 w 2928529"/>
              <a:gd name="connsiteY9" fmla="*/ 3774569 h 3841625"/>
              <a:gd name="connsiteX10" fmla="*/ 1280160 w 2928529"/>
              <a:gd name="connsiteY10" fmla="*/ 3756281 h 3841625"/>
              <a:gd name="connsiteX11" fmla="*/ 1286256 w 2928529"/>
              <a:gd name="connsiteY11" fmla="*/ 3652649 h 3841625"/>
              <a:gd name="connsiteX12" fmla="*/ 1322832 w 2928529"/>
              <a:gd name="connsiteY12" fmla="*/ 3658745 h 3841625"/>
              <a:gd name="connsiteX13" fmla="*/ 1341120 w 2928529"/>
              <a:gd name="connsiteY13" fmla="*/ 3664841 h 3841625"/>
              <a:gd name="connsiteX14" fmla="*/ 1365504 w 2928529"/>
              <a:gd name="connsiteY14" fmla="*/ 3670937 h 3841625"/>
              <a:gd name="connsiteX15" fmla="*/ 1389888 w 2928529"/>
              <a:gd name="connsiteY15" fmla="*/ 3664841 h 3841625"/>
              <a:gd name="connsiteX16" fmla="*/ 1438656 w 2928529"/>
              <a:gd name="connsiteY16" fmla="*/ 3677033 h 3841625"/>
              <a:gd name="connsiteX17" fmla="*/ 1469136 w 2928529"/>
              <a:gd name="connsiteY17" fmla="*/ 3646553 h 3841625"/>
              <a:gd name="connsiteX18" fmla="*/ 1475232 w 2928529"/>
              <a:gd name="connsiteY18" fmla="*/ 3597785 h 3841625"/>
              <a:gd name="connsiteX19" fmla="*/ 1804416 w 2928529"/>
              <a:gd name="connsiteY19" fmla="*/ 3591689 h 3841625"/>
              <a:gd name="connsiteX20" fmla="*/ 1798320 w 2928529"/>
              <a:gd name="connsiteY20" fmla="*/ 3573401 h 3841625"/>
              <a:gd name="connsiteX21" fmla="*/ 1761744 w 2928529"/>
              <a:gd name="connsiteY21" fmla="*/ 3579497 h 3841625"/>
              <a:gd name="connsiteX22" fmla="*/ 1670304 w 2928529"/>
              <a:gd name="connsiteY22" fmla="*/ 3567305 h 3841625"/>
              <a:gd name="connsiteX23" fmla="*/ 1645920 w 2928529"/>
              <a:gd name="connsiteY23" fmla="*/ 3555113 h 3841625"/>
              <a:gd name="connsiteX24" fmla="*/ 1627632 w 2928529"/>
              <a:gd name="connsiteY24" fmla="*/ 3549017 h 3841625"/>
              <a:gd name="connsiteX25" fmla="*/ 1554480 w 2928529"/>
              <a:gd name="connsiteY25" fmla="*/ 3536825 h 3841625"/>
              <a:gd name="connsiteX26" fmla="*/ 1572768 w 2928529"/>
              <a:gd name="connsiteY26" fmla="*/ 3524633 h 3841625"/>
              <a:gd name="connsiteX27" fmla="*/ 1609344 w 2928529"/>
              <a:gd name="connsiteY27" fmla="*/ 3488057 h 3841625"/>
              <a:gd name="connsiteX28" fmla="*/ 1615440 w 2928529"/>
              <a:gd name="connsiteY28" fmla="*/ 3463673 h 3841625"/>
              <a:gd name="connsiteX29" fmla="*/ 1627632 w 2928529"/>
              <a:gd name="connsiteY29" fmla="*/ 3445385 h 3841625"/>
              <a:gd name="connsiteX30" fmla="*/ 1633728 w 2928529"/>
              <a:gd name="connsiteY30" fmla="*/ 3299081 h 3841625"/>
              <a:gd name="connsiteX31" fmla="*/ 1652016 w 2928529"/>
              <a:gd name="connsiteY31" fmla="*/ 3286889 h 3841625"/>
              <a:gd name="connsiteX32" fmla="*/ 1743456 w 2928529"/>
              <a:gd name="connsiteY32" fmla="*/ 3274697 h 3841625"/>
              <a:gd name="connsiteX33" fmla="*/ 1755648 w 2928529"/>
              <a:gd name="connsiteY33" fmla="*/ 3256409 h 3841625"/>
              <a:gd name="connsiteX34" fmla="*/ 1767840 w 2928529"/>
              <a:gd name="connsiteY34" fmla="*/ 3219833 h 3841625"/>
              <a:gd name="connsiteX35" fmla="*/ 1780032 w 2928529"/>
              <a:gd name="connsiteY35" fmla="*/ 3195449 h 3841625"/>
              <a:gd name="connsiteX36" fmla="*/ 1786128 w 2928529"/>
              <a:gd name="connsiteY36" fmla="*/ 3164969 h 3841625"/>
              <a:gd name="connsiteX37" fmla="*/ 1792224 w 2928529"/>
              <a:gd name="connsiteY37" fmla="*/ 3146681 h 3841625"/>
              <a:gd name="connsiteX38" fmla="*/ 1798320 w 2928529"/>
              <a:gd name="connsiteY38" fmla="*/ 3122297 h 3841625"/>
              <a:gd name="connsiteX39" fmla="*/ 1804416 w 2928529"/>
              <a:gd name="connsiteY39" fmla="*/ 3104009 h 3841625"/>
              <a:gd name="connsiteX40" fmla="*/ 1822704 w 2928529"/>
              <a:gd name="connsiteY40" fmla="*/ 3097913 h 3841625"/>
              <a:gd name="connsiteX41" fmla="*/ 1847088 w 2928529"/>
              <a:gd name="connsiteY41" fmla="*/ 3104009 h 3841625"/>
              <a:gd name="connsiteX42" fmla="*/ 1853184 w 2928529"/>
              <a:gd name="connsiteY42" fmla="*/ 3213737 h 3841625"/>
              <a:gd name="connsiteX43" fmla="*/ 1859280 w 2928529"/>
              <a:gd name="connsiteY43" fmla="*/ 3286889 h 3841625"/>
              <a:gd name="connsiteX44" fmla="*/ 1871472 w 2928529"/>
              <a:gd name="connsiteY44" fmla="*/ 3323465 h 3841625"/>
              <a:gd name="connsiteX45" fmla="*/ 1932432 w 2928529"/>
              <a:gd name="connsiteY45" fmla="*/ 3341753 h 3841625"/>
              <a:gd name="connsiteX46" fmla="*/ 1956816 w 2928529"/>
              <a:gd name="connsiteY46" fmla="*/ 3353945 h 3841625"/>
              <a:gd name="connsiteX47" fmla="*/ 2072640 w 2928529"/>
              <a:gd name="connsiteY47" fmla="*/ 3353945 h 3841625"/>
              <a:gd name="connsiteX48" fmla="*/ 2097024 w 2928529"/>
              <a:gd name="connsiteY48" fmla="*/ 3378329 h 3841625"/>
              <a:gd name="connsiteX49" fmla="*/ 2109216 w 2928529"/>
              <a:gd name="connsiteY49" fmla="*/ 3396617 h 3841625"/>
              <a:gd name="connsiteX50" fmla="*/ 2164080 w 2928529"/>
              <a:gd name="connsiteY50" fmla="*/ 3402713 h 3841625"/>
              <a:gd name="connsiteX51" fmla="*/ 2176272 w 2928529"/>
              <a:gd name="connsiteY51" fmla="*/ 3421001 h 3841625"/>
              <a:gd name="connsiteX52" fmla="*/ 2164080 w 2928529"/>
              <a:gd name="connsiteY52" fmla="*/ 3500249 h 3841625"/>
              <a:gd name="connsiteX53" fmla="*/ 2182368 w 2928529"/>
              <a:gd name="connsiteY53" fmla="*/ 3512441 h 3841625"/>
              <a:gd name="connsiteX54" fmla="*/ 2237232 w 2928529"/>
              <a:gd name="connsiteY54" fmla="*/ 3524633 h 3841625"/>
              <a:gd name="connsiteX55" fmla="*/ 2273808 w 2928529"/>
              <a:gd name="connsiteY55" fmla="*/ 3536825 h 3841625"/>
              <a:gd name="connsiteX56" fmla="*/ 2328672 w 2928529"/>
              <a:gd name="connsiteY56" fmla="*/ 3555113 h 3841625"/>
              <a:gd name="connsiteX57" fmla="*/ 2346960 w 2928529"/>
              <a:gd name="connsiteY57" fmla="*/ 3561209 h 3841625"/>
              <a:gd name="connsiteX58" fmla="*/ 2371344 w 2928529"/>
              <a:gd name="connsiteY58" fmla="*/ 3567305 h 3841625"/>
              <a:gd name="connsiteX59" fmla="*/ 2395728 w 2928529"/>
              <a:gd name="connsiteY59" fmla="*/ 3579497 h 3841625"/>
              <a:gd name="connsiteX60" fmla="*/ 2450592 w 2928529"/>
              <a:gd name="connsiteY60" fmla="*/ 3585593 h 3841625"/>
              <a:gd name="connsiteX61" fmla="*/ 2529840 w 2928529"/>
              <a:gd name="connsiteY61" fmla="*/ 3506345 h 3841625"/>
              <a:gd name="connsiteX62" fmla="*/ 2535936 w 2928529"/>
              <a:gd name="connsiteY62" fmla="*/ 3488057 h 3841625"/>
              <a:gd name="connsiteX63" fmla="*/ 2572512 w 2928529"/>
              <a:gd name="connsiteY63" fmla="*/ 3463673 h 3841625"/>
              <a:gd name="connsiteX64" fmla="*/ 2584704 w 2928529"/>
              <a:gd name="connsiteY64" fmla="*/ 3445385 h 3841625"/>
              <a:gd name="connsiteX65" fmla="*/ 2596896 w 2928529"/>
              <a:gd name="connsiteY65" fmla="*/ 3323465 h 3841625"/>
              <a:gd name="connsiteX66" fmla="*/ 2609088 w 2928529"/>
              <a:gd name="connsiteY66" fmla="*/ 3305177 h 3841625"/>
              <a:gd name="connsiteX67" fmla="*/ 2621280 w 2928529"/>
              <a:gd name="connsiteY67" fmla="*/ 3268601 h 3841625"/>
              <a:gd name="connsiteX68" fmla="*/ 2645664 w 2928529"/>
              <a:gd name="connsiteY68" fmla="*/ 3232025 h 3841625"/>
              <a:gd name="connsiteX69" fmla="*/ 2633472 w 2928529"/>
              <a:gd name="connsiteY69" fmla="*/ 3177161 h 3841625"/>
              <a:gd name="connsiteX70" fmla="*/ 2621280 w 2928529"/>
              <a:gd name="connsiteY70" fmla="*/ 3158873 h 3841625"/>
              <a:gd name="connsiteX71" fmla="*/ 2596896 w 2928529"/>
              <a:gd name="connsiteY71" fmla="*/ 3104009 h 3841625"/>
              <a:gd name="connsiteX72" fmla="*/ 2584704 w 2928529"/>
              <a:gd name="connsiteY72" fmla="*/ 3049145 h 3841625"/>
              <a:gd name="connsiteX73" fmla="*/ 2572512 w 2928529"/>
              <a:gd name="connsiteY73" fmla="*/ 3030857 h 3841625"/>
              <a:gd name="connsiteX74" fmla="*/ 2566416 w 2928529"/>
              <a:gd name="connsiteY74" fmla="*/ 3012569 h 3841625"/>
              <a:gd name="connsiteX75" fmla="*/ 2560320 w 2928529"/>
              <a:gd name="connsiteY75" fmla="*/ 2988185 h 3841625"/>
              <a:gd name="connsiteX76" fmla="*/ 2542032 w 2928529"/>
              <a:gd name="connsiteY76" fmla="*/ 2975993 h 3841625"/>
              <a:gd name="connsiteX77" fmla="*/ 2505456 w 2928529"/>
              <a:gd name="connsiteY77" fmla="*/ 2963801 h 3841625"/>
              <a:gd name="connsiteX78" fmla="*/ 2493264 w 2928529"/>
              <a:gd name="connsiteY78" fmla="*/ 2945513 h 3841625"/>
              <a:gd name="connsiteX79" fmla="*/ 2450592 w 2928529"/>
              <a:gd name="connsiteY79" fmla="*/ 2896745 h 3841625"/>
              <a:gd name="connsiteX80" fmla="*/ 2438400 w 2928529"/>
              <a:gd name="connsiteY80" fmla="*/ 2860169 h 3841625"/>
              <a:gd name="connsiteX81" fmla="*/ 2499360 w 2928529"/>
              <a:gd name="connsiteY81" fmla="*/ 2835785 h 3841625"/>
              <a:gd name="connsiteX82" fmla="*/ 2517648 w 2928529"/>
              <a:gd name="connsiteY82" fmla="*/ 2829689 h 3841625"/>
              <a:gd name="connsiteX83" fmla="*/ 2560320 w 2928529"/>
              <a:gd name="connsiteY83" fmla="*/ 2811401 h 3841625"/>
              <a:gd name="connsiteX84" fmla="*/ 2602992 w 2928529"/>
              <a:gd name="connsiteY84" fmla="*/ 2768729 h 3841625"/>
              <a:gd name="connsiteX85" fmla="*/ 2621280 w 2928529"/>
              <a:gd name="connsiteY85" fmla="*/ 2732153 h 3841625"/>
              <a:gd name="connsiteX86" fmla="*/ 2639568 w 2928529"/>
              <a:gd name="connsiteY86" fmla="*/ 2689481 h 3841625"/>
              <a:gd name="connsiteX87" fmla="*/ 2865120 w 2928529"/>
              <a:gd name="connsiteY87" fmla="*/ 2683385 h 3841625"/>
              <a:gd name="connsiteX88" fmla="*/ 2926080 w 2928529"/>
              <a:gd name="connsiteY88" fmla="*/ 2665097 h 3841625"/>
              <a:gd name="connsiteX89" fmla="*/ 2919984 w 2928529"/>
              <a:gd name="connsiteY89" fmla="*/ 2573657 h 3841625"/>
              <a:gd name="connsiteX90" fmla="*/ 2913888 w 2928529"/>
              <a:gd name="connsiteY90" fmla="*/ 2549273 h 3841625"/>
              <a:gd name="connsiteX91" fmla="*/ 2895600 w 2928529"/>
              <a:gd name="connsiteY91" fmla="*/ 2530985 h 3841625"/>
              <a:gd name="connsiteX92" fmla="*/ 2865120 w 2928529"/>
              <a:gd name="connsiteY92" fmla="*/ 2488313 h 3841625"/>
              <a:gd name="connsiteX93" fmla="*/ 2688336 w 2928529"/>
              <a:gd name="connsiteY93" fmla="*/ 2470025 h 3841625"/>
              <a:gd name="connsiteX94" fmla="*/ 2663952 w 2928529"/>
              <a:gd name="connsiteY94" fmla="*/ 2463929 h 3841625"/>
              <a:gd name="connsiteX95" fmla="*/ 2651760 w 2928529"/>
              <a:gd name="connsiteY95" fmla="*/ 2439545 h 3841625"/>
              <a:gd name="connsiteX96" fmla="*/ 2602992 w 2928529"/>
              <a:gd name="connsiteY96" fmla="*/ 2366393 h 3841625"/>
              <a:gd name="connsiteX97" fmla="*/ 2584704 w 2928529"/>
              <a:gd name="connsiteY97" fmla="*/ 2360297 h 3841625"/>
              <a:gd name="connsiteX98" fmla="*/ 2487168 w 2928529"/>
              <a:gd name="connsiteY98" fmla="*/ 2348105 h 3841625"/>
              <a:gd name="connsiteX99" fmla="*/ 2462784 w 2928529"/>
              <a:gd name="connsiteY99" fmla="*/ 2342009 h 3841625"/>
              <a:gd name="connsiteX100" fmla="*/ 2328672 w 2928529"/>
              <a:gd name="connsiteY100" fmla="*/ 2323721 h 3841625"/>
              <a:gd name="connsiteX101" fmla="*/ 2267712 w 2928529"/>
              <a:gd name="connsiteY101" fmla="*/ 2317625 h 3841625"/>
              <a:gd name="connsiteX102" fmla="*/ 2151888 w 2928529"/>
              <a:gd name="connsiteY102" fmla="*/ 2299337 h 3841625"/>
              <a:gd name="connsiteX103" fmla="*/ 2084832 w 2928529"/>
              <a:gd name="connsiteY103" fmla="*/ 2293241 h 3841625"/>
              <a:gd name="connsiteX104" fmla="*/ 2066544 w 2928529"/>
              <a:gd name="connsiteY104" fmla="*/ 2287145 h 3841625"/>
              <a:gd name="connsiteX105" fmla="*/ 1969008 w 2928529"/>
              <a:gd name="connsiteY105" fmla="*/ 2274953 h 3841625"/>
              <a:gd name="connsiteX106" fmla="*/ 1920240 w 2928529"/>
              <a:gd name="connsiteY106" fmla="*/ 2287145 h 3841625"/>
              <a:gd name="connsiteX107" fmla="*/ 1901952 w 2928529"/>
              <a:gd name="connsiteY107" fmla="*/ 2299337 h 3841625"/>
              <a:gd name="connsiteX108" fmla="*/ 1889760 w 2928529"/>
              <a:gd name="connsiteY108" fmla="*/ 2317625 h 3841625"/>
              <a:gd name="connsiteX109" fmla="*/ 1871472 w 2928529"/>
              <a:gd name="connsiteY109" fmla="*/ 2323721 h 3841625"/>
              <a:gd name="connsiteX110" fmla="*/ 1883664 w 2928529"/>
              <a:gd name="connsiteY110" fmla="*/ 2342009 h 3841625"/>
              <a:gd name="connsiteX111" fmla="*/ 1901952 w 2928529"/>
              <a:gd name="connsiteY111" fmla="*/ 2348105 h 3841625"/>
              <a:gd name="connsiteX112" fmla="*/ 1920240 w 2928529"/>
              <a:gd name="connsiteY112" fmla="*/ 2360297 h 3841625"/>
              <a:gd name="connsiteX113" fmla="*/ 1962912 w 2928529"/>
              <a:gd name="connsiteY113" fmla="*/ 2372489 h 3841625"/>
              <a:gd name="connsiteX114" fmla="*/ 1999488 w 2928529"/>
              <a:gd name="connsiteY114" fmla="*/ 2396873 h 3841625"/>
              <a:gd name="connsiteX115" fmla="*/ 2011680 w 2928529"/>
              <a:gd name="connsiteY115" fmla="*/ 2433449 h 3841625"/>
              <a:gd name="connsiteX116" fmla="*/ 2017776 w 2928529"/>
              <a:gd name="connsiteY116" fmla="*/ 2451737 h 3841625"/>
              <a:gd name="connsiteX117" fmla="*/ 2023872 w 2928529"/>
              <a:gd name="connsiteY117" fmla="*/ 2476121 h 3841625"/>
              <a:gd name="connsiteX118" fmla="*/ 2017776 w 2928529"/>
              <a:gd name="connsiteY118" fmla="*/ 2549273 h 3841625"/>
              <a:gd name="connsiteX119" fmla="*/ 2011680 w 2928529"/>
              <a:gd name="connsiteY119" fmla="*/ 2610233 h 3841625"/>
              <a:gd name="connsiteX120" fmla="*/ 2005584 w 2928529"/>
              <a:gd name="connsiteY120" fmla="*/ 2634617 h 3841625"/>
              <a:gd name="connsiteX121" fmla="*/ 1969008 w 2928529"/>
              <a:gd name="connsiteY121" fmla="*/ 2665097 h 3841625"/>
              <a:gd name="connsiteX122" fmla="*/ 1865376 w 2928529"/>
              <a:gd name="connsiteY122" fmla="*/ 2671193 h 3841625"/>
              <a:gd name="connsiteX123" fmla="*/ 1847088 w 2928529"/>
              <a:gd name="connsiteY123" fmla="*/ 2683385 h 3841625"/>
              <a:gd name="connsiteX124" fmla="*/ 1828800 w 2928529"/>
              <a:gd name="connsiteY124" fmla="*/ 2689481 h 3841625"/>
              <a:gd name="connsiteX125" fmla="*/ 1804416 w 2928529"/>
              <a:gd name="connsiteY125" fmla="*/ 2726057 h 3841625"/>
              <a:gd name="connsiteX126" fmla="*/ 1798320 w 2928529"/>
              <a:gd name="connsiteY126" fmla="*/ 2744345 h 3841625"/>
              <a:gd name="connsiteX127" fmla="*/ 1743456 w 2928529"/>
              <a:gd name="connsiteY127" fmla="*/ 2774825 h 3841625"/>
              <a:gd name="connsiteX128" fmla="*/ 1700784 w 2928529"/>
              <a:gd name="connsiteY128" fmla="*/ 2780921 h 3841625"/>
              <a:gd name="connsiteX129" fmla="*/ 1682496 w 2928529"/>
              <a:gd name="connsiteY129" fmla="*/ 2793113 h 3841625"/>
              <a:gd name="connsiteX130" fmla="*/ 1664208 w 2928529"/>
              <a:gd name="connsiteY130" fmla="*/ 2799209 h 3841625"/>
              <a:gd name="connsiteX131" fmla="*/ 1676400 w 2928529"/>
              <a:gd name="connsiteY131" fmla="*/ 2762633 h 3841625"/>
              <a:gd name="connsiteX132" fmla="*/ 1682496 w 2928529"/>
              <a:gd name="connsiteY132" fmla="*/ 2744345 h 3841625"/>
              <a:gd name="connsiteX133" fmla="*/ 1694688 w 2928529"/>
              <a:gd name="connsiteY133" fmla="*/ 2695577 h 3841625"/>
              <a:gd name="connsiteX134" fmla="*/ 1706880 w 2928529"/>
              <a:gd name="connsiteY134" fmla="*/ 2677289 h 3841625"/>
              <a:gd name="connsiteX135" fmla="*/ 1712976 w 2928529"/>
              <a:gd name="connsiteY135" fmla="*/ 2652905 h 3841625"/>
              <a:gd name="connsiteX136" fmla="*/ 1712976 w 2928529"/>
              <a:gd name="connsiteY136" fmla="*/ 2500505 h 3841625"/>
              <a:gd name="connsiteX137" fmla="*/ 1645920 w 2928529"/>
              <a:gd name="connsiteY137" fmla="*/ 2482217 h 3841625"/>
              <a:gd name="connsiteX138" fmla="*/ 1645920 w 2928529"/>
              <a:gd name="connsiteY138" fmla="*/ 2287145 h 3841625"/>
              <a:gd name="connsiteX139" fmla="*/ 1609344 w 2928529"/>
              <a:gd name="connsiteY139" fmla="*/ 2256665 h 3841625"/>
              <a:gd name="connsiteX140" fmla="*/ 1719072 w 2928529"/>
              <a:gd name="connsiteY140" fmla="*/ 2244473 h 3841625"/>
              <a:gd name="connsiteX141" fmla="*/ 1749552 w 2928529"/>
              <a:gd name="connsiteY141" fmla="*/ 2238377 h 3841625"/>
              <a:gd name="connsiteX142" fmla="*/ 1767840 w 2928529"/>
              <a:gd name="connsiteY142" fmla="*/ 2226185 h 3841625"/>
              <a:gd name="connsiteX143" fmla="*/ 1786128 w 2928529"/>
              <a:gd name="connsiteY143" fmla="*/ 2220089 h 3841625"/>
              <a:gd name="connsiteX144" fmla="*/ 1792224 w 2928529"/>
              <a:gd name="connsiteY144" fmla="*/ 2201801 h 3841625"/>
              <a:gd name="connsiteX145" fmla="*/ 1773936 w 2928529"/>
              <a:gd name="connsiteY145" fmla="*/ 2159129 h 3841625"/>
              <a:gd name="connsiteX146" fmla="*/ 1755648 w 2928529"/>
              <a:gd name="connsiteY146" fmla="*/ 2146937 h 3841625"/>
              <a:gd name="connsiteX147" fmla="*/ 1725168 w 2928529"/>
              <a:gd name="connsiteY147" fmla="*/ 2116457 h 3841625"/>
              <a:gd name="connsiteX148" fmla="*/ 1712976 w 2928529"/>
              <a:gd name="connsiteY148" fmla="*/ 2098169 h 3841625"/>
              <a:gd name="connsiteX149" fmla="*/ 1694688 w 2928529"/>
              <a:gd name="connsiteY149" fmla="*/ 2092073 h 3841625"/>
              <a:gd name="connsiteX150" fmla="*/ 1645920 w 2928529"/>
              <a:gd name="connsiteY150" fmla="*/ 2079881 h 3841625"/>
              <a:gd name="connsiteX151" fmla="*/ 1627632 w 2928529"/>
              <a:gd name="connsiteY151" fmla="*/ 2067689 h 3841625"/>
              <a:gd name="connsiteX152" fmla="*/ 1597152 w 2928529"/>
              <a:gd name="connsiteY152" fmla="*/ 2025017 h 3841625"/>
              <a:gd name="connsiteX153" fmla="*/ 1542288 w 2928529"/>
              <a:gd name="connsiteY153" fmla="*/ 1994537 h 3841625"/>
              <a:gd name="connsiteX154" fmla="*/ 1505712 w 2928529"/>
              <a:gd name="connsiteY154" fmla="*/ 1970153 h 3841625"/>
              <a:gd name="connsiteX155" fmla="*/ 1499616 w 2928529"/>
              <a:gd name="connsiteY155" fmla="*/ 1951865 h 3841625"/>
              <a:gd name="connsiteX156" fmla="*/ 1517904 w 2928529"/>
              <a:gd name="connsiteY156" fmla="*/ 1939673 h 3841625"/>
              <a:gd name="connsiteX157" fmla="*/ 1627632 w 2928529"/>
              <a:gd name="connsiteY157" fmla="*/ 1933577 h 3841625"/>
              <a:gd name="connsiteX158" fmla="*/ 1670304 w 2928529"/>
              <a:gd name="connsiteY158" fmla="*/ 1927481 h 3841625"/>
              <a:gd name="connsiteX159" fmla="*/ 1706880 w 2928529"/>
              <a:gd name="connsiteY159" fmla="*/ 1903097 h 3841625"/>
              <a:gd name="connsiteX160" fmla="*/ 1712976 w 2928529"/>
              <a:gd name="connsiteY160" fmla="*/ 1884809 h 3841625"/>
              <a:gd name="connsiteX161" fmla="*/ 1731264 w 2928529"/>
              <a:gd name="connsiteY161" fmla="*/ 1866521 h 3841625"/>
              <a:gd name="connsiteX162" fmla="*/ 2066544 w 2928529"/>
              <a:gd name="connsiteY162" fmla="*/ 1860425 h 3841625"/>
              <a:gd name="connsiteX163" fmla="*/ 2121408 w 2928529"/>
              <a:gd name="connsiteY163" fmla="*/ 1836041 h 3841625"/>
              <a:gd name="connsiteX164" fmla="*/ 2170176 w 2928529"/>
              <a:gd name="connsiteY164" fmla="*/ 1817753 h 3841625"/>
              <a:gd name="connsiteX165" fmla="*/ 2151888 w 2928529"/>
              <a:gd name="connsiteY165" fmla="*/ 1799465 h 3841625"/>
              <a:gd name="connsiteX166" fmla="*/ 2127504 w 2928529"/>
              <a:gd name="connsiteY166" fmla="*/ 1793369 h 3841625"/>
              <a:gd name="connsiteX167" fmla="*/ 2109216 w 2928529"/>
              <a:gd name="connsiteY167" fmla="*/ 1787273 h 3841625"/>
              <a:gd name="connsiteX168" fmla="*/ 2115312 w 2928529"/>
              <a:gd name="connsiteY168" fmla="*/ 1756793 h 3841625"/>
              <a:gd name="connsiteX169" fmla="*/ 2151888 w 2928529"/>
              <a:gd name="connsiteY169" fmla="*/ 1732409 h 3841625"/>
              <a:gd name="connsiteX170" fmla="*/ 2145792 w 2928529"/>
              <a:gd name="connsiteY170" fmla="*/ 1701929 h 3841625"/>
              <a:gd name="connsiteX171" fmla="*/ 2127504 w 2928529"/>
              <a:gd name="connsiteY171" fmla="*/ 1689737 h 3841625"/>
              <a:gd name="connsiteX172" fmla="*/ 2115312 w 2928529"/>
              <a:gd name="connsiteY172" fmla="*/ 1671449 h 3841625"/>
              <a:gd name="connsiteX173" fmla="*/ 2097024 w 2928529"/>
              <a:gd name="connsiteY173" fmla="*/ 1659257 h 3841625"/>
              <a:gd name="connsiteX174" fmla="*/ 2078736 w 2928529"/>
              <a:gd name="connsiteY174" fmla="*/ 1640969 h 3841625"/>
              <a:gd name="connsiteX175" fmla="*/ 2103120 w 2928529"/>
              <a:gd name="connsiteY175" fmla="*/ 1616585 h 3841625"/>
              <a:gd name="connsiteX176" fmla="*/ 2127504 w 2928529"/>
              <a:gd name="connsiteY176" fmla="*/ 1580009 h 3841625"/>
              <a:gd name="connsiteX177" fmla="*/ 2121408 w 2928529"/>
              <a:gd name="connsiteY177" fmla="*/ 1555625 h 3841625"/>
              <a:gd name="connsiteX178" fmla="*/ 2115312 w 2928529"/>
              <a:gd name="connsiteY178" fmla="*/ 1525145 h 3841625"/>
              <a:gd name="connsiteX179" fmla="*/ 2097024 w 2928529"/>
              <a:gd name="connsiteY179" fmla="*/ 1512953 h 3841625"/>
              <a:gd name="connsiteX180" fmla="*/ 1932432 w 2928529"/>
              <a:gd name="connsiteY180" fmla="*/ 1506857 h 3841625"/>
              <a:gd name="connsiteX181" fmla="*/ 1834896 w 2928529"/>
              <a:gd name="connsiteY181" fmla="*/ 1500761 h 3841625"/>
              <a:gd name="connsiteX182" fmla="*/ 1871472 w 2928529"/>
              <a:gd name="connsiteY182" fmla="*/ 1476377 h 3841625"/>
              <a:gd name="connsiteX183" fmla="*/ 1895856 w 2928529"/>
              <a:gd name="connsiteY183" fmla="*/ 1464185 h 3841625"/>
              <a:gd name="connsiteX184" fmla="*/ 1975104 w 2928529"/>
              <a:gd name="connsiteY184" fmla="*/ 1451993 h 3841625"/>
              <a:gd name="connsiteX185" fmla="*/ 1993392 w 2928529"/>
              <a:gd name="connsiteY185" fmla="*/ 1439801 h 3841625"/>
              <a:gd name="connsiteX186" fmla="*/ 2042160 w 2928529"/>
              <a:gd name="connsiteY186" fmla="*/ 1427609 h 3841625"/>
              <a:gd name="connsiteX187" fmla="*/ 2078736 w 2928529"/>
              <a:gd name="connsiteY187" fmla="*/ 1403225 h 3841625"/>
              <a:gd name="connsiteX188" fmla="*/ 2115312 w 2928529"/>
              <a:gd name="connsiteY188" fmla="*/ 1384937 h 3841625"/>
              <a:gd name="connsiteX189" fmla="*/ 2121408 w 2928529"/>
              <a:gd name="connsiteY189" fmla="*/ 1366649 h 3841625"/>
              <a:gd name="connsiteX190" fmla="*/ 2103120 w 2928529"/>
              <a:gd name="connsiteY190" fmla="*/ 1317881 h 3841625"/>
              <a:gd name="connsiteX191" fmla="*/ 2084832 w 2928529"/>
              <a:gd name="connsiteY191" fmla="*/ 1287401 h 3841625"/>
              <a:gd name="connsiteX192" fmla="*/ 2060448 w 2928529"/>
              <a:gd name="connsiteY192" fmla="*/ 1244729 h 3841625"/>
              <a:gd name="connsiteX193" fmla="*/ 2054352 w 2928529"/>
              <a:gd name="connsiteY193" fmla="*/ 1226441 h 3841625"/>
              <a:gd name="connsiteX194" fmla="*/ 2011680 w 2928529"/>
              <a:gd name="connsiteY194" fmla="*/ 1195961 h 3841625"/>
              <a:gd name="connsiteX195" fmla="*/ 1969008 w 2928529"/>
              <a:gd name="connsiteY195" fmla="*/ 1183769 h 3841625"/>
              <a:gd name="connsiteX196" fmla="*/ 1950720 w 2928529"/>
              <a:gd name="connsiteY196" fmla="*/ 1171577 h 3841625"/>
              <a:gd name="connsiteX197" fmla="*/ 1926336 w 2928529"/>
              <a:gd name="connsiteY197" fmla="*/ 1165481 h 3841625"/>
              <a:gd name="connsiteX198" fmla="*/ 1944624 w 2928529"/>
              <a:gd name="connsiteY198" fmla="*/ 1153289 h 3841625"/>
              <a:gd name="connsiteX199" fmla="*/ 1981200 w 2928529"/>
              <a:gd name="connsiteY199" fmla="*/ 1147193 h 3841625"/>
              <a:gd name="connsiteX200" fmla="*/ 1999488 w 2928529"/>
              <a:gd name="connsiteY200" fmla="*/ 1141097 h 3841625"/>
              <a:gd name="connsiteX201" fmla="*/ 2017776 w 2928529"/>
              <a:gd name="connsiteY201" fmla="*/ 1122809 h 3841625"/>
              <a:gd name="connsiteX202" fmla="*/ 2054352 w 2928529"/>
              <a:gd name="connsiteY202" fmla="*/ 1098425 h 3841625"/>
              <a:gd name="connsiteX203" fmla="*/ 2060448 w 2928529"/>
              <a:gd name="connsiteY203" fmla="*/ 1080137 h 3841625"/>
              <a:gd name="connsiteX204" fmla="*/ 2036064 w 2928529"/>
              <a:gd name="connsiteY204" fmla="*/ 1037465 h 3841625"/>
              <a:gd name="connsiteX205" fmla="*/ 2005584 w 2928529"/>
              <a:gd name="connsiteY205" fmla="*/ 1006985 h 3841625"/>
              <a:gd name="connsiteX206" fmla="*/ 1981200 w 2928529"/>
              <a:gd name="connsiteY206" fmla="*/ 970409 h 3841625"/>
              <a:gd name="connsiteX207" fmla="*/ 1895856 w 2928529"/>
              <a:gd name="connsiteY207" fmla="*/ 921641 h 3841625"/>
              <a:gd name="connsiteX208" fmla="*/ 2017776 w 2928529"/>
              <a:gd name="connsiteY208" fmla="*/ 915545 h 3841625"/>
              <a:gd name="connsiteX209" fmla="*/ 2084832 w 2928529"/>
              <a:gd name="connsiteY209" fmla="*/ 897257 h 3841625"/>
              <a:gd name="connsiteX210" fmla="*/ 2097024 w 2928529"/>
              <a:gd name="connsiteY210" fmla="*/ 878969 h 3841625"/>
              <a:gd name="connsiteX211" fmla="*/ 2103120 w 2928529"/>
              <a:gd name="connsiteY211" fmla="*/ 836297 h 3841625"/>
              <a:gd name="connsiteX212" fmla="*/ 2164080 w 2928529"/>
              <a:gd name="connsiteY212" fmla="*/ 848489 h 3841625"/>
              <a:gd name="connsiteX213" fmla="*/ 2200656 w 2928529"/>
              <a:gd name="connsiteY213" fmla="*/ 885065 h 3841625"/>
              <a:gd name="connsiteX214" fmla="*/ 2255520 w 2928529"/>
              <a:gd name="connsiteY214" fmla="*/ 909449 h 3841625"/>
              <a:gd name="connsiteX215" fmla="*/ 2273808 w 2928529"/>
              <a:gd name="connsiteY215" fmla="*/ 915545 h 3841625"/>
              <a:gd name="connsiteX216" fmla="*/ 2298192 w 2928529"/>
              <a:gd name="connsiteY216" fmla="*/ 927737 h 3841625"/>
              <a:gd name="connsiteX217" fmla="*/ 2383536 w 2928529"/>
              <a:gd name="connsiteY217" fmla="*/ 933833 h 3841625"/>
              <a:gd name="connsiteX218" fmla="*/ 2401824 w 2928529"/>
              <a:gd name="connsiteY218" fmla="*/ 982601 h 3841625"/>
              <a:gd name="connsiteX219" fmla="*/ 2529840 w 2928529"/>
              <a:gd name="connsiteY219" fmla="*/ 970409 h 3841625"/>
              <a:gd name="connsiteX220" fmla="*/ 2639568 w 2928529"/>
              <a:gd name="connsiteY220" fmla="*/ 964313 h 3841625"/>
              <a:gd name="connsiteX221" fmla="*/ 2663952 w 2928529"/>
              <a:gd name="connsiteY221" fmla="*/ 933833 h 3841625"/>
              <a:gd name="connsiteX222" fmla="*/ 2645664 w 2928529"/>
              <a:gd name="connsiteY222" fmla="*/ 921641 h 3841625"/>
              <a:gd name="connsiteX223" fmla="*/ 2633472 w 2928529"/>
              <a:gd name="connsiteY223" fmla="*/ 891161 h 3841625"/>
              <a:gd name="connsiteX224" fmla="*/ 2694432 w 2928529"/>
              <a:gd name="connsiteY224" fmla="*/ 830201 h 3841625"/>
              <a:gd name="connsiteX225" fmla="*/ 2737104 w 2928529"/>
              <a:gd name="connsiteY225" fmla="*/ 787529 h 3841625"/>
              <a:gd name="connsiteX226" fmla="*/ 2761488 w 2928529"/>
              <a:gd name="connsiteY226" fmla="*/ 763145 h 3841625"/>
              <a:gd name="connsiteX227" fmla="*/ 2779776 w 2928529"/>
              <a:gd name="connsiteY227" fmla="*/ 757049 h 3841625"/>
              <a:gd name="connsiteX228" fmla="*/ 2798064 w 2928529"/>
              <a:gd name="connsiteY228" fmla="*/ 738761 h 3841625"/>
              <a:gd name="connsiteX229" fmla="*/ 2816352 w 2928529"/>
              <a:gd name="connsiteY229" fmla="*/ 726569 h 3841625"/>
              <a:gd name="connsiteX230" fmla="*/ 2822448 w 2928529"/>
              <a:gd name="connsiteY230" fmla="*/ 708281 h 3841625"/>
              <a:gd name="connsiteX231" fmla="*/ 2816352 w 2928529"/>
              <a:gd name="connsiteY231" fmla="*/ 641225 h 3841625"/>
              <a:gd name="connsiteX232" fmla="*/ 2810256 w 2928529"/>
              <a:gd name="connsiteY232" fmla="*/ 616841 h 3841625"/>
              <a:gd name="connsiteX233" fmla="*/ 2804160 w 2928529"/>
              <a:gd name="connsiteY233" fmla="*/ 574169 h 3841625"/>
              <a:gd name="connsiteX234" fmla="*/ 2791968 w 2928529"/>
              <a:gd name="connsiteY234" fmla="*/ 555881 h 3841625"/>
              <a:gd name="connsiteX235" fmla="*/ 2767584 w 2928529"/>
              <a:gd name="connsiteY235" fmla="*/ 501017 h 3841625"/>
              <a:gd name="connsiteX236" fmla="*/ 2724912 w 2928529"/>
              <a:gd name="connsiteY236" fmla="*/ 464441 h 3841625"/>
              <a:gd name="connsiteX237" fmla="*/ 2688336 w 2928529"/>
              <a:gd name="connsiteY237" fmla="*/ 440057 h 3841625"/>
              <a:gd name="connsiteX238" fmla="*/ 2670048 w 2928529"/>
              <a:gd name="connsiteY238" fmla="*/ 427865 h 3841625"/>
              <a:gd name="connsiteX239" fmla="*/ 2633472 w 2928529"/>
              <a:gd name="connsiteY239" fmla="*/ 415673 h 3841625"/>
              <a:gd name="connsiteX240" fmla="*/ 2584704 w 2928529"/>
              <a:gd name="connsiteY240" fmla="*/ 391289 h 3841625"/>
              <a:gd name="connsiteX241" fmla="*/ 2566416 w 2928529"/>
              <a:gd name="connsiteY241" fmla="*/ 379097 h 3841625"/>
              <a:gd name="connsiteX242" fmla="*/ 2554224 w 2928529"/>
              <a:gd name="connsiteY242" fmla="*/ 354713 h 3841625"/>
              <a:gd name="connsiteX243" fmla="*/ 2542032 w 2928529"/>
              <a:gd name="connsiteY243" fmla="*/ 281561 h 3841625"/>
              <a:gd name="connsiteX244" fmla="*/ 2535936 w 2928529"/>
              <a:gd name="connsiteY244" fmla="*/ 263273 h 3841625"/>
              <a:gd name="connsiteX245" fmla="*/ 2517648 w 2928529"/>
              <a:gd name="connsiteY245" fmla="*/ 257177 h 3841625"/>
              <a:gd name="connsiteX246" fmla="*/ 2481072 w 2928529"/>
              <a:gd name="connsiteY246" fmla="*/ 226697 h 3841625"/>
              <a:gd name="connsiteX247" fmla="*/ 2438400 w 2928529"/>
              <a:gd name="connsiteY247" fmla="*/ 214505 h 3841625"/>
              <a:gd name="connsiteX248" fmla="*/ 542544 w 2928529"/>
              <a:gd name="connsiteY248" fmla="*/ 257177 h 3841625"/>
              <a:gd name="connsiteX249" fmla="*/ 512064 w 2928529"/>
              <a:gd name="connsiteY249" fmla="*/ 293753 h 3841625"/>
              <a:gd name="connsiteX250" fmla="*/ 505968 w 2928529"/>
              <a:gd name="connsiteY250" fmla="*/ 312041 h 3841625"/>
              <a:gd name="connsiteX251" fmla="*/ 493776 w 2928529"/>
              <a:gd name="connsiteY251" fmla="*/ 330329 h 3841625"/>
              <a:gd name="connsiteX252" fmla="*/ 487680 w 2928529"/>
              <a:gd name="connsiteY252" fmla="*/ 354713 h 3841625"/>
              <a:gd name="connsiteX253" fmla="*/ 481584 w 2928529"/>
              <a:gd name="connsiteY253" fmla="*/ 385193 h 3841625"/>
              <a:gd name="connsiteX254" fmla="*/ 469392 w 2928529"/>
              <a:gd name="connsiteY254" fmla="*/ 415673 h 3841625"/>
              <a:gd name="connsiteX255" fmla="*/ 457200 w 2928529"/>
              <a:gd name="connsiteY255" fmla="*/ 476633 h 3841625"/>
              <a:gd name="connsiteX256" fmla="*/ 463296 w 2928529"/>
              <a:gd name="connsiteY256" fmla="*/ 964313 h 3841625"/>
              <a:gd name="connsiteX257" fmla="*/ 475488 w 2928529"/>
              <a:gd name="connsiteY257" fmla="*/ 1092329 h 3841625"/>
              <a:gd name="connsiteX258" fmla="*/ 481584 w 2928529"/>
              <a:gd name="connsiteY258" fmla="*/ 1409321 h 3841625"/>
              <a:gd name="connsiteX259" fmla="*/ 499872 w 2928529"/>
              <a:gd name="connsiteY259" fmla="*/ 1439801 h 3841625"/>
              <a:gd name="connsiteX260" fmla="*/ 505968 w 2928529"/>
              <a:gd name="connsiteY260" fmla="*/ 1525145 h 3841625"/>
              <a:gd name="connsiteX261" fmla="*/ 512064 w 2928529"/>
              <a:gd name="connsiteY261" fmla="*/ 1744601 h 3841625"/>
              <a:gd name="connsiteX262" fmla="*/ 530352 w 2928529"/>
              <a:gd name="connsiteY262" fmla="*/ 1897001 h 3841625"/>
              <a:gd name="connsiteX263" fmla="*/ 463296 w 2928529"/>
              <a:gd name="connsiteY263" fmla="*/ 2549273 h 3841625"/>
              <a:gd name="connsiteX264" fmla="*/ 0 w 2928529"/>
              <a:gd name="connsiteY264" fmla="*/ 13337 h 3841625"/>
              <a:gd name="connsiteX265" fmla="*/ 18288 w 2928529"/>
              <a:gd name="connsiteY265" fmla="*/ 3835529 h 3841625"/>
              <a:gd name="connsiteX0" fmla="*/ 18288 w 2928529"/>
              <a:gd name="connsiteY0" fmla="*/ 3858726 h 3864822"/>
              <a:gd name="connsiteX1" fmla="*/ 920496 w 2928529"/>
              <a:gd name="connsiteY1" fmla="*/ 3828246 h 3864822"/>
              <a:gd name="connsiteX2" fmla="*/ 944880 w 2928529"/>
              <a:gd name="connsiteY2" fmla="*/ 3840438 h 3864822"/>
              <a:gd name="connsiteX3" fmla="*/ 1085088 w 2928529"/>
              <a:gd name="connsiteY3" fmla="*/ 3846534 h 3864822"/>
              <a:gd name="connsiteX4" fmla="*/ 1133856 w 2928529"/>
              <a:gd name="connsiteY4" fmla="*/ 3852630 h 3864822"/>
              <a:gd name="connsiteX5" fmla="*/ 1170432 w 2928529"/>
              <a:gd name="connsiteY5" fmla="*/ 3864822 h 3864822"/>
              <a:gd name="connsiteX6" fmla="*/ 1213104 w 2928529"/>
              <a:gd name="connsiteY6" fmla="*/ 3858726 h 3864822"/>
              <a:gd name="connsiteX7" fmla="*/ 1219200 w 2928529"/>
              <a:gd name="connsiteY7" fmla="*/ 3840438 h 3864822"/>
              <a:gd name="connsiteX8" fmla="*/ 1249680 w 2928529"/>
              <a:gd name="connsiteY8" fmla="*/ 3803862 h 3864822"/>
              <a:gd name="connsiteX9" fmla="*/ 1267968 w 2928529"/>
              <a:gd name="connsiteY9" fmla="*/ 3797766 h 3864822"/>
              <a:gd name="connsiteX10" fmla="*/ 1280160 w 2928529"/>
              <a:gd name="connsiteY10" fmla="*/ 3779478 h 3864822"/>
              <a:gd name="connsiteX11" fmla="*/ 1286256 w 2928529"/>
              <a:gd name="connsiteY11" fmla="*/ 3675846 h 3864822"/>
              <a:gd name="connsiteX12" fmla="*/ 1322832 w 2928529"/>
              <a:gd name="connsiteY12" fmla="*/ 3681942 h 3864822"/>
              <a:gd name="connsiteX13" fmla="*/ 1341120 w 2928529"/>
              <a:gd name="connsiteY13" fmla="*/ 3688038 h 3864822"/>
              <a:gd name="connsiteX14" fmla="*/ 1365504 w 2928529"/>
              <a:gd name="connsiteY14" fmla="*/ 3694134 h 3864822"/>
              <a:gd name="connsiteX15" fmla="*/ 1389888 w 2928529"/>
              <a:gd name="connsiteY15" fmla="*/ 3688038 h 3864822"/>
              <a:gd name="connsiteX16" fmla="*/ 1438656 w 2928529"/>
              <a:gd name="connsiteY16" fmla="*/ 3700230 h 3864822"/>
              <a:gd name="connsiteX17" fmla="*/ 1469136 w 2928529"/>
              <a:gd name="connsiteY17" fmla="*/ 3669750 h 3864822"/>
              <a:gd name="connsiteX18" fmla="*/ 1475232 w 2928529"/>
              <a:gd name="connsiteY18" fmla="*/ 3620982 h 3864822"/>
              <a:gd name="connsiteX19" fmla="*/ 1804416 w 2928529"/>
              <a:gd name="connsiteY19" fmla="*/ 3614886 h 3864822"/>
              <a:gd name="connsiteX20" fmla="*/ 1798320 w 2928529"/>
              <a:gd name="connsiteY20" fmla="*/ 3596598 h 3864822"/>
              <a:gd name="connsiteX21" fmla="*/ 1761744 w 2928529"/>
              <a:gd name="connsiteY21" fmla="*/ 3602694 h 3864822"/>
              <a:gd name="connsiteX22" fmla="*/ 1670304 w 2928529"/>
              <a:gd name="connsiteY22" fmla="*/ 3590502 h 3864822"/>
              <a:gd name="connsiteX23" fmla="*/ 1645920 w 2928529"/>
              <a:gd name="connsiteY23" fmla="*/ 3578310 h 3864822"/>
              <a:gd name="connsiteX24" fmla="*/ 1627632 w 2928529"/>
              <a:gd name="connsiteY24" fmla="*/ 3572214 h 3864822"/>
              <a:gd name="connsiteX25" fmla="*/ 1554480 w 2928529"/>
              <a:gd name="connsiteY25" fmla="*/ 3560022 h 3864822"/>
              <a:gd name="connsiteX26" fmla="*/ 1572768 w 2928529"/>
              <a:gd name="connsiteY26" fmla="*/ 3547830 h 3864822"/>
              <a:gd name="connsiteX27" fmla="*/ 1609344 w 2928529"/>
              <a:gd name="connsiteY27" fmla="*/ 3511254 h 3864822"/>
              <a:gd name="connsiteX28" fmla="*/ 1615440 w 2928529"/>
              <a:gd name="connsiteY28" fmla="*/ 3486870 h 3864822"/>
              <a:gd name="connsiteX29" fmla="*/ 1627632 w 2928529"/>
              <a:gd name="connsiteY29" fmla="*/ 3468582 h 3864822"/>
              <a:gd name="connsiteX30" fmla="*/ 1633728 w 2928529"/>
              <a:gd name="connsiteY30" fmla="*/ 3322278 h 3864822"/>
              <a:gd name="connsiteX31" fmla="*/ 1652016 w 2928529"/>
              <a:gd name="connsiteY31" fmla="*/ 3310086 h 3864822"/>
              <a:gd name="connsiteX32" fmla="*/ 1743456 w 2928529"/>
              <a:gd name="connsiteY32" fmla="*/ 3297894 h 3864822"/>
              <a:gd name="connsiteX33" fmla="*/ 1755648 w 2928529"/>
              <a:gd name="connsiteY33" fmla="*/ 3279606 h 3864822"/>
              <a:gd name="connsiteX34" fmla="*/ 1767840 w 2928529"/>
              <a:gd name="connsiteY34" fmla="*/ 3243030 h 3864822"/>
              <a:gd name="connsiteX35" fmla="*/ 1780032 w 2928529"/>
              <a:gd name="connsiteY35" fmla="*/ 3218646 h 3864822"/>
              <a:gd name="connsiteX36" fmla="*/ 1786128 w 2928529"/>
              <a:gd name="connsiteY36" fmla="*/ 3188166 h 3864822"/>
              <a:gd name="connsiteX37" fmla="*/ 1792224 w 2928529"/>
              <a:gd name="connsiteY37" fmla="*/ 3169878 h 3864822"/>
              <a:gd name="connsiteX38" fmla="*/ 1798320 w 2928529"/>
              <a:gd name="connsiteY38" fmla="*/ 3145494 h 3864822"/>
              <a:gd name="connsiteX39" fmla="*/ 1804416 w 2928529"/>
              <a:gd name="connsiteY39" fmla="*/ 3127206 h 3864822"/>
              <a:gd name="connsiteX40" fmla="*/ 1822704 w 2928529"/>
              <a:gd name="connsiteY40" fmla="*/ 3121110 h 3864822"/>
              <a:gd name="connsiteX41" fmla="*/ 1847088 w 2928529"/>
              <a:gd name="connsiteY41" fmla="*/ 3127206 h 3864822"/>
              <a:gd name="connsiteX42" fmla="*/ 1853184 w 2928529"/>
              <a:gd name="connsiteY42" fmla="*/ 3236934 h 3864822"/>
              <a:gd name="connsiteX43" fmla="*/ 1859280 w 2928529"/>
              <a:gd name="connsiteY43" fmla="*/ 3310086 h 3864822"/>
              <a:gd name="connsiteX44" fmla="*/ 1871472 w 2928529"/>
              <a:gd name="connsiteY44" fmla="*/ 3346662 h 3864822"/>
              <a:gd name="connsiteX45" fmla="*/ 1932432 w 2928529"/>
              <a:gd name="connsiteY45" fmla="*/ 3364950 h 3864822"/>
              <a:gd name="connsiteX46" fmla="*/ 1956816 w 2928529"/>
              <a:gd name="connsiteY46" fmla="*/ 3377142 h 3864822"/>
              <a:gd name="connsiteX47" fmla="*/ 2072640 w 2928529"/>
              <a:gd name="connsiteY47" fmla="*/ 3377142 h 3864822"/>
              <a:gd name="connsiteX48" fmla="*/ 2097024 w 2928529"/>
              <a:gd name="connsiteY48" fmla="*/ 3401526 h 3864822"/>
              <a:gd name="connsiteX49" fmla="*/ 2109216 w 2928529"/>
              <a:gd name="connsiteY49" fmla="*/ 3419814 h 3864822"/>
              <a:gd name="connsiteX50" fmla="*/ 2164080 w 2928529"/>
              <a:gd name="connsiteY50" fmla="*/ 3425910 h 3864822"/>
              <a:gd name="connsiteX51" fmla="*/ 2176272 w 2928529"/>
              <a:gd name="connsiteY51" fmla="*/ 3444198 h 3864822"/>
              <a:gd name="connsiteX52" fmla="*/ 2164080 w 2928529"/>
              <a:gd name="connsiteY52" fmla="*/ 3523446 h 3864822"/>
              <a:gd name="connsiteX53" fmla="*/ 2182368 w 2928529"/>
              <a:gd name="connsiteY53" fmla="*/ 3535638 h 3864822"/>
              <a:gd name="connsiteX54" fmla="*/ 2237232 w 2928529"/>
              <a:gd name="connsiteY54" fmla="*/ 3547830 h 3864822"/>
              <a:gd name="connsiteX55" fmla="*/ 2273808 w 2928529"/>
              <a:gd name="connsiteY55" fmla="*/ 3560022 h 3864822"/>
              <a:gd name="connsiteX56" fmla="*/ 2328672 w 2928529"/>
              <a:gd name="connsiteY56" fmla="*/ 3578310 h 3864822"/>
              <a:gd name="connsiteX57" fmla="*/ 2346960 w 2928529"/>
              <a:gd name="connsiteY57" fmla="*/ 3584406 h 3864822"/>
              <a:gd name="connsiteX58" fmla="*/ 2371344 w 2928529"/>
              <a:gd name="connsiteY58" fmla="*/ 3590502 h 3864822"/>
              <a:gd name="connsiteX59" fmla="*/ 2395728 w 2928529"/>
              <a:gd name="connsiteY59" fmla="*/ 3602694 h 3864822"/>
              <a:gd name="connsiteX60" fmla="*/ 2450592 w 2928529"/>
              <a:gd name="connsiteY60" fmla="*/ 3608790 h 3864822"/>
              <a:gd name="connsiteX61" fmla="*/ 2529840 w 2928529"/>
              <a:gd name="connsiteY61" fmla="*/ 3529542 h 3864822"/>
              <a:gd name="connsiteX62" fmla="*/ 2535936 w 2928529"/>
              <a:gd name="connsiteY62" fmla="*/ 3511254 h 3864822"/>
              <a:gd name="connsiteX63" fmla="*/ 2572512 w 2928529"/>
              <a:gd name="connsiteY63" fmla="*/ 3486870 h 3864822"/>
              <a:gd name="connsiteX64" fmla="*/ 2584704 w 2928529"/>
              <a:gd name="connsiteY64" fmla="*/ 3468582 h 3864822"/>
              <a:gd name="connsiteX65" fmla="*/ 2596896 w 2928529"/>
              <a:gd name="connsiteY65" fmla="*/ 3346662 h 3864822"/>
              <a:gd name="connsiteX66" fmla="*/ 2609088 w 2928529"/>
              <a:gd name="connsiteY66" fmla="*/ 3328374 h 3864822"/>
              <a:gd name="connsiteX67" fmla="*/ 2621280 w 2928529"/>
              <a:gd name="connsiteY67" fmla="*/ 3291798 h 3864822"/>
              <a:gd name="connsiteX68" fmla="*/ 2645664 w 2928529"/>
              <a:gd name="connsiteY68" fmla="*/ 3255222 h 3864822"/>
              <a:gd name="connsiteX69" fmla="*/ 2633472 w 2928529"/>
              <a:gd name="connsiteY69" fmla="*/ 3200358 h 3864822"/>
              <a:gd name="connsiteX70" fmla="*/ 2621280 w 2928529"/>
              <a:gd name="connsiteY70" fmla="*/ 3182070 h 3864822"/>
              <a:gd name="connsiteX71" fmla="*/ 2596896 w 2928529"/>
              <a:gd name="connsiteY71" fmla="*/ 3127206 h 3864822"/>
              <a:gd name="connsiteX72" fmla="*/ 2584704 w 2928529"/>
              <a:gd name="connsiteY72" fmla="*/ 3072342 h 3864822"/>
              <a:gd name="connsiteX73" fmla="*/ 2572512 w 2928529"/>
              <a:gd name="connsiteY73" fmla="*/ 3054054 h 3864822"/>
              <a:gd name="connsiteX74" fmla="*/ 2566416 w 2928529"/>
              <a:gd name="connsiteY74" fmla="*/ 3035766 h 3864822"/>
              <a:gd name="connsiteX75" fmla="*/ 2560320 w 2928529"/>
              <a:gd name="connsiteY75" fmla="*/ 3011382 h 3864822"/>
              <a:gd name="connsiteX76" fmla="*/ 2542032 w 2928529"/>
              <a:gd name="connsiteY76" fmla="*/ 2999190 h 3864822"/>
              <a:gd name="connsiteX77" fmla="*/ 2505456 w 2928529"/>
              <a:gd name="connsiteY77" fmla="*/ 2986998 h 3864822"/>
              <a:gd name="connsiteX78" fmla="*/ 2493264 w 2928529"/>
              <a:gd name="connsiteY78" fmla="*/ 2968710 h 3864822"/>
              <a:gd name="connsiteX79" fmla="*/ 2450592 w 2928529"/>
              <a:gd name="connsiteY79" fmla="*/ 2919942 h 3864822"/>
              <a:gd name="connsiteX80" fmla="*/ 2438400 w 2928529"/>
              <a:gd name="connsiteY80" fmla="*/ 2883366 h 3864822"/>
              <a:gd name="connsiteX81" fmla="*/ 2499360 w 2928529"/>
              <a:gd name="connsiteY81" fmla="*/ 2858982 h 3864822"/>
              <a:gd name="connsiteX82" fmla="*/ 2517648 w 2928529"/>
              <a:gd name="connsiteY82" fmla="*/ 2852886 h 3864822"/>
              <a:gd name="connsiteX83" fmla="*/ 2560320 w 2928529"/>
              <a:gd name="connsiteY83" fmla="*/ 2834598 h 3864822"/>
              <a:gd name="connsiteX84" fmla="*/ 2602992 w 2928529"/>
              <a:gd name="connsiteY84" fmla="*/ 2791926 h 3864822"/>
              <a:gd name="connsiteX85" fmla="*/ 2621280 w 2928529"/>
              <a:gd name="connsiteY85" fmla="*/ 2755350 h 3864822"/>
              <a:gd name="connsiteX86" fmla="*/ 2639568 w 2928529"/>
              <a:gd name="connsiteY86" fmla="*/ 2712678 h 3864822"/>
              <a:gd name="connsiteX87" fmla="*/ 2865120 w 2928529"/>
              <a:gd name="connsiteY87" fmla="*/ 2706582 h 3864822"/>
              <a:gd name="connsiteX88" fmla="*/ 2926080 w 2928529"/>
              <a:gd name="connsiteY88" fmla="*/ 2688294 h 3864822"/>
              <a:gd name="connsiteX89" fmla="*/ 2919984 w 2928529"/>
              <a:gd name="connsiteY89" fmla="*/ 2596854 h 3864822"/>
              <a:gd name="connsiteX90" fmla="*/ 2913888 w 2928529"/>
              <a:gd name="connsiteY90" fmla="*/ 2572470 h 3864822"/>
              <a:gd name="connsiteX91" fmla="*/ 2895600 w 2928529"/>
              <a:gd name="connsiteY91" fmla="*/ 2554182 h 3864822"/>
              <a:gd name="connsiteX92" fmla="*/ 2865120 w 2928529"/>
              <a:gd name="connsiteY92" fmla="*/ 2511510 h 3864822"/>
              <a:gd name="connsiteX93" fmla="*/ 2688336 w 2928529"/>
              <a:gd name="connsiteY93" fmla="*/ 2493222 h 3864822"/>
              <a:gd name="connsiteX94" fmla="*/ 2663952 w 2928529"/>
              <a:gd name="connsiteY94" fmla="*/ 2487126 h 3864822"/>
              <a:gd name="connsiteX95" fmla="*/ 2651760 w 2928529"/>
              <a:gd name="connsiteY95" fmla="*/ 2462742 h 3864822"/>
              <a:gd name="connsiteX96" fmla="*/ 2602992 w 2928529"/>
              <a:gd name="connsiteY96" fmla="*/ 2389590 h 3864822"/>
              <a:gd name="connsiteX97" fmla="*/ 2584704 w 2928529"/>
              <a:gd name="connsiteY97" fmla="*/ 2383494 h 3864822"/>
              <a:gd name="connsiteX98" fmla="*/ 2487168 w 2928529"/>
              <a:gd name="connsiteY98" fmla="*/ 2371302 h 3864822"/>
              <a:gd name="connsiteX99" fmla="*/ 2462784 w 2928529"/>
              <a:gd name="connsiteY99" fmla="*/ 2365206 h 3864822"/>
              <a:gd name="connsiteX100" fmla="*/ 2328672 w 2928529"/>
              <a:gd name="connsiteY100" fmla="*/ 2346918 h 3864822"/>
              <a:gd name="connsiteX101" fmla="*/ 2267712 w 2928529"/>
              <a:gd name="connsiteY101" fmla="*/ 2340822 h 3864822"/>
              <a:gd name="connsiteX102" fmla="*/ 2151888 w 2928529"/>
              <a:gd name="connsiteY102" fmla="*/ 2322534 h 3864822"/>
              <a:gd name="connsiteX103" fmla="*/ 2084832 w 2928529"/>
              <a:gd name="connsiteY103" fmla="*/ 2316438 h 3864822"/>
              <a:gd name="connsiteX104" fmla="*/ 2066544 w 2928529"/>
              <a:gd name="connsiteY104" fmla="*/ 2310342 h 3864822"/>
              <a:gd name="connsiteX105" fmla="*/ 1969008 w 2928529"/>
              <a:gd name="connsiteY105" fmla="*/ 2298150 h 3864822"/>
              <a:gd name="connsiteX106" fmla="*/ 1920240 w 2928529"/>
              <a:gd name="connsiteY106" fmla="*/ 2310342 h 3864822"/>
              <a:gd name="connsiteX107" fmla="*/ 1901952 w 2928529"/>
              <a:gd name="connsiteY107" fmla="*/ 2322534 h 3864822"/>
              <a:gd name="connsiteX108" fmla="*/ 1889760 w 2928529"/>
              <a:gd name="connsiteY108" fmla="*/ 2340822 h 3864822"/>
              <a:gd name="connsiteX109" fmla="*/ 1871472 w 2928529"/>
              <a:gd name="connsiteY109" fmla="*/ 2346918 h 3864822"/>
              <a:gd name="connsiteX110" fmla="*/ 1883664 w 2928529"/>
              <a:gd name="connsiteY110" fmla="*/ 2365206 h 3864822"/>
              <a:gd name="connsiteX111" fmla="*/ 1901952 w 2928529"/>
              <a:gd name="connsiteY111" fmla="*/ 2371302 h 3864822"/>
              <a:gd name="connsiteX112" fmla="*/ 1920240 w 2928529"/>
              <a:gd name="connsiteY112" fmla="*/ 2383494 h 3864822"/>
              <a:gd name="connsiteX113" fmla="*/ 1962912 w 2928529"/>
              <a:gd name="connsiteY113" fmla="*/ 2395686 h 3864822"/>
              <a:gd name="connsiteX114" fmla="*/ 1999488 w 2928529"/>
              <a:gd name="connsiteY114" fmla="*/ 2420070 h 3864822"/>
              <a:gd name="connsiteX115" fmla="*/ 2011680 w 2928529"/>
              <a:gd name="connsiteY115" fmla="*/ 2456646 h 3864822"/>
              <a:gd name="connsiteX116" fmla="*/ 2017776 w 2928529"/>
              <a:gd name="connsiteY116" fmla="*/ 2474934 h 3864822"/>
              <a:gd name="connsiteX117" fmla="*/ 2023872 w 2928529"/>
              <a:gd name="connsiteY117" fmla="*/ 2499318 h 3864822"/>
              <a:gd name="connsiteX118" fmla="*/ 2017776 w 2928529"/>
              <a:gd name="connsiteY118" fmla="*/ 2572470 h 3864822"/>
              <a:gd name="connsiteX119" fmla="*/ 2011680 w 2928529"/>
              <a:gd name="connsiteY119" fmla="*/ 2633430 h 3864822"/>
              <a:gd name="connsiteX120" fmla="*/ 2005584 w 2928529"/>
              <a:gd name="connsiteY120" fmla="*/ 2657814 h 3864822"/>
              <a:gd name="connsiteX121" fmla="*/ 1969008 w 2928529"/>
              <a:gd name="connsiteY121" fmla="*/ 2688294 h 3864822"/>
              <a:gd name="connsiteX122" fmla="*/ 1865376 w 2928529"/>
              <a:gd name="connsiteY122" fmla="*/ 2694390 h 3864822"/>
              <a:gd name="connsiteX123" fmla="*/ 1847088 w 2928529"/>
              <a:gd name="connsiteY123" fmla="*/ 2706582 h 3864822"/>
              <a:gd name="connsiteX124" fmla="*/ 1828800 w 2928529"/>
              <a:gd name="connsiteY124" fmla="*/ 2712678 h 3864822"/>
              <a:gd name="connsiteX125" fmla="*/ 1804416 w 2928529"/>
              <a:gd name="connsiteY125" fmla="*/ 2749254 h 3864822"/>
              <a:gd name="connsiteX126" fmla="*/ 1798320 w 2928529"/>
              <a:gd name="connsiteY126" fmla="*/ 2767542 h 3864822"/>
              <a:gd name="connsiteX127" fmla="*/ 1743456 w 2928529"/>
              <a:gd name="connsiteY127" fmla="*/ 2798022 h 3864822"/>
              <a:gd name="connsiteX128" fmla="*/ 1700784 w 2928529"/>
              <a:gd name="connsiteY128" fmla="*/ 2804118 h 3864822"/>
              <a:gd name="connsiteX129" fmla="*/ 1682496 w 2928529"/>
              <a:gd name="connsiteY129" fmla="*/ 2816310 h 3864822"/>
              <a:gd name="connsiteX130" fmla="*/ 1664208 w 2928529"/>
              <a:gd name="connsiteY130" fmla="*/ 2822406 h 3864822"/>
              <a:gd name="connsiteX131" fmla="*/ 1676400 w 2928529"/>
              <a:gd name="connsiteY131" fmla="*/ 2785830 h 3864822"/>
              <a:gd name="connsiteX132" fmla="*/ 1682496 w 2928529"/>
              <a:gd name="connsiteY132" fmla="*/ 2767542 h 3864822"/>
              <a:gd name="connsiteX133" fmla="*/ 1694688 w 2928529"/>
              <a:gd name="connsiteY133" fmla="*/ 2718774 h 3864822"/>
              <a:gd name="connsiteX134" fmla="*/ 1706880 w 2928529"/>
              <a:gd name="connsiteY134" fmla="*/ 2700486 h 3864822"/>
              <a:gd name="connsiteX135" fmla="*/ 1712976 w 2928529"/>
              <a:gd name="connsiteY135" fmla="*/ 2676102 h 3864822"/>
              <a:gd name="connsiteX136" fmla="*/ 1712976 w 2928529"/>
              <a:gd name="connsiteY136" fmla="*/ 2523702 h 3864822"/>
              <a:gd name="connsiteX137" fmla="*/ 1645920 w 2928529"/>
              <a:gd name="connsiteY137" fmla="*/ 2505414 h 3864822"/>
              <a:gd name="connsiteX138" fmla="*/ 1645920 w 2928529"/>
              <a:gd name="connsiteY138" fmla="*/ 2310342 h 3864822"/>
              <a:gd name="connsiteX139" fmla="*/ 1609344 w 2928529"/>
              <a:gd name="connsiteY139" fmla="*/ 2279862 h 3864822"/>
              <a:gd name="connsiteX140" fmla="*/ 1719072 w 2928529"/>
              <a:gd name="connsiteY140" fmla="*/ 2267670 h 3864822"/>
              <a:gd name="connsiteX141" fmla="*/ 1749552 w 2928529"/>
              <a:gd name="connsiteY141" fmla="*/ 2261574 h 3864822"/>
              <a:gd name="connsiteX142" fmla="*/ 1767840 w 2928529"/>
              <a:gd name="connsiteY142" fmla="*/ 2249382 h 3864822"/>
              <a:gd name="connsiteX143" fmla="*/ 1786128 w 2928529"/>
              <a:gd name="connsiteY143" fmla="*/ 2243286 h 3864822"/>
              <a:gd name="connsiteX144" fmla="*/ 1792224 w 2928529"/>
              <a:gd name="connsiteY144" fmla="*/ 2224998 h 3864822"/>
              <a:gd name="connsiteX145" fmla="*/ 1773936 w 2928529"/>
              <a:gd name="connsiteY145" fmla="*/ 2182326 h 3864822"/>
              <a:gd name="connsiteX146" fmla="*/ 1755648 w 2928529"/>
              <a:gd name="connsiteY146" fmla="*/ 2170134 h 3864822"/>
              <a:gd name="connsiteX147" fmla="*/ 1725168 w 2928529"/>
              <a:gd name="connsiteY147" fmla="*/ 2139654 h 3864822"/>
              <a:gd name="connsiteX148" fmla="*/ 1712976 w 2928529"/>
              <a:gd name="connsiteY148" fmla="*/ 2121366 h 3864822"/>
              <a:gd name="connsiteX149" fmla="*/ 1694688 w 2928529"/>
              <a:gd name="connsiteY149" fmla="*/ 2115270 h 3864822"/>
              <a:gd name="connsiteX150" fmla="*/ 1645920 w 2928529"/>
              <a:gd name="connsiteY150" fmla="*/ 2103078 h 3864822"/>
              <a:gd name="connsiteX151" fmla="*/ 1627632 w 2928529"/>
              <a:gd name="connsiteY151" fmla="*/ 2090886 h 3864822"/>
              <a:gd name="connsiteX152" fmla="*/ 1597152 w 2928529"/>
              <a:gd name="connsiteY152" fmla="*/ 2048214 h 3864822"/>
              <a:gd name="connsiteX153" fmla="*/ 1542288 w 2928529"/>
              <a:gd name="connsiteY153" fmla="*/ 2017734 h 3864822"/>
              <a:gd name="connsiteX154" fmla="*/ 1505712 w 2928529"/>
              <a:gd name="connsiteY154" fmla="*/ 1993350 h 3864822"/>
              <a:gd name="connsiteX155" fmla="*/ 1499616 w 2928529"/>
              <a:gd name="connsiteY155" fmla="*/ 1975062 h 3864822"/>
              <a:gd name="connsiteX156" fmla="*/ 1517904 w 2928529"/>
              <a:gd name="connsiteY156" fmla="*/ 1962870 h 3864822"/>
              <a:gd name="connsiteX157" fmla="*/ 1627632 w 2928529"/>
              <a:gd name="connsiteY157" fmla="*/ 1956774 h 3864822"/>
              <a:gd name="connsiteX158" fmla="*/ 1670304 w 2928529"/>
              <a:gd name="connsiteY158" fmla="*/ 1950678 h 3864822"/>
              <a:gd name="connsiteX159" fmla="*/ 1706880 w 2928529"/>
              <a:gd name="connsiteY159" fmla="*/ 1926294 h 3864822"/>
              <a:gd name="connsiteX160" fmla="*/ 1712976 w 2928529"/>
              <a:gd name="connsiteY160" fmla="*/ 1908006 h 3864822"/>
              <a:gd name="connsiteX161" fmla="*/ 1731264 w 2928529"/>
              <a:gd name="connsiteY161" fmla="*/ 1889718 h 3864822"/>
              <a:gd name="connsiteX162" fmla="*/ 2066544 w 2928529"/>
              <a:gd name="connsiteY162" fmla="*/ 1883622 h 3864822"/>
              <a:gd name="connsiteX163" fmla="*/ 2121408 w 2928529"/>
              <a:gd name="connsiteY163" fmla="*/ 1859238 h 3864822"/>
              <a:gd name="connsiteX164" fmla="*/ 2170176 w 2928529"/>
              <a:gd name="connsiteY164" fmla="*/ 1840950 h 3864822"/>
              <a:gd name="connsiteX165" fmla="*/ 2151888 w 2928529"/>
              <a:gd name="connsiteY165" fmla="*/ 1822662 h 3864822"/>
              <a:gd name="connsiteX166" fmla="*/ 2127504 w 2928529"/>
              <a:gd name="connsiteY166" fmla="*/ 1816566 h 3864822"/>
              <a:gd name="connsiteX167" fmla="*/ 2109216 w 2928529"/>
              <a:gd name="connsiteY167" fmla="*/ 1810470 h 3864822"/>
              <a:gd name="connsiteX168" fmla="*/ 2115312 w 2928529"/>
              <a:gd name="connsiteY168" fmla="*/ 1779990 h 3864822"/>
              <a:gd name="connsiteX169" fmla="*/ 2151888 w 2928529"/>
              <a:gd name="connsiteY169" fmla="*/ 1755606 h 3864822"/>
              <a:gd name="connsiteX170" fmla="*/ 2145792 w 2928529"/>
              <a:gd name="connsiteY170" fmla="*/ 1725126 h 3864822"/>
              <a:gd name="connsiteX171" fmla="*/ 2127504 w 2928529"/>
              <a:gd name="connsiteY171" fmla="*/ 1712934 h 3864822"/>
              <a:gd name="connsiteX172" fmla="*/ 2115312 w 2928529"/>
              <a:gd name="connsiteY172" fmla="*/ 1694646 h 3864822"/>
              <a:gd name="connsiteX173" fmla="*/ 2097024 w 2928529"/>
              <a:gd name="connsiteY173" fmla="*/ 1682454 h 3864822"/>
              <a:gd name="connsiteX174" fmla="*/ 2078736 w 2928529"/>
              <a:gd name="connsiteY174" fmla="*/ 1664166 h 3864822"/>
              <a:gd name="connsiteX175" fmla="*/ 2103120 w 2928529"/>
              <a:gd name="connsiteY175" fmla="*/ 1639782 h 3864822"/>
              <a:gd name="connsiteX176" fmla="*/ 2127504 w 2928529"/>
              <a:gd name="connsiteY176" fmla="*/ 1603206 h 3864822"/>
              <a:gd name="connsiteX177" fmla="*/ 2121408 w 2928529"/>
              <a:gd name="connsiteY177" fmla="*/ 1578822 h 3864822"/>
              <a:gd name="connsiteX178" fmla="*/ 2115312 w 2928529"/>
              <a:gd name="connsiteY178" fmla="*/ 1548342 h 3864822"/>
              <a:gd name="connsiteX179" fmla="*/ 2097024 w 2928529"/>
              <a:gd name="connsiteY179" fmla="*/ 1536150 h 3864822"/>
              <a:gd name="connsiteX180" fmla="*/ 1932432 w 2928529"/>
              <a:gd name="connsiteY180" fmla="*/ 1530054 h 3864822"/>
              <a:gd name="connsiteX181" fmla="*/ 1834896 w 2928529"/>
              <a:gd name="connsiteY181" fmla="*/ 1523958 h 3864822"/>
              <a:gd name="connsiteX182" fmla="*/ 1871472 w 2928529"/>
              <a:gd name="connsiteY182" fmla="*/ 1499574 h 3864822"/>
              <a:gd name="connsiteX183" fmla="*/ 1895856 w 2928529"/>
              <a:gd name="connsiteY183" fmla="*/ 1487382 h 3864822"/>
              <a:gd name="connsiteX184" fmla="*/ 1975104 w 2928529"/>
              <a:gd name="connsiteY184" fmla="*/ 1475190 h 3864822"/>
              <a:gd name="connsiteX185" fmla="*/ 1993392 w 2928529"/>
              <a:gd name="connsiteY185" fmla="*/ 1462998 h 3864822"/>
              <a:gd name="connsiteX186" fmla="*/ 2042160 w 2928529"/>
              <a:gd name="connsiteY186" fmla="*/ 1450806 h 3864822"/>
              <a:gd name="connsiteX187" fmla="*/ 2078736 w 2928529"/>
              <a:gd name="connsiteY187" fmla="*/ 1426422 h 3864822"/>
              <a:gd name="connsiteX188" fmla="*/ 2115312 w 2928529"/>
              <a:gd name="connsiteY188" fmla="*/ 1408134 h 3864822"/>
              <a:gd name="connsiteX189" fmla="*/ 2121408 w 2928529"/>
              <a:gd name="connsiteY189" fmla="*/ 1389846 h 3864822"/>
              <a:gd name="connsiteX190" fmla="*/ 2103120 w 2928529"/>
              <a:gd name="connsiteY190" fmla="*/ 1341078 h 3864822"/>
              <a:gd name="connsiteX191" fmla="*/ 2084832 w 2928529"/>
              <a:gd name="connsiteY191" fmla="*/ 1310598 h 3864822"/>
              <a:gd name="connsiteX192" fmla="*/ 2060448 w 2928529"/>
              <a:gd name="connsiteY192" fmla="*/ 1267926 h 3864822"/>
              <a:gd name="connsiteX193" fmla="*/ 2054352 w 2928529"/>
              <a:gd name="connsiteY193" fmla="*/ 1249638 h 3864822"/>
              <a:gd name="connsiteX194" fmla="*/ 2011680 w 2928529"/>
              <a:gd name="connsiteY194" fmla="*/ 1219158 h 3864822"/>
              <a:gd name="connsiteX195" fmla="*/ 1969008 w 2928529"/>
              <a:gd name="connsiteY195" fmla="*/ 1206966 h 3864822"/>
              <a:gd name="connsiteX196" fmla="*/ 1950720 w 2928529"/>
              <a:gd name="connsiteY196" fmla="*/ 1194774 h 3864822"/>
              <a:gd name="connsiteX197" fmla="*/ 1926336 w 2928529"/>
              <a:gd name="connsiteY197" fmla="*/ 1188678 h 3864822"/>
              <a:gd name="connsiteX198" fmla="*/ 1944624 w 2928529"/>
              <a:gd name="connsiteY198" fmla="*/ 1176486 h 3864822"/>
              <a:gd name="connsiteX199" fmla="*/ 1981200 w 2928529"/>
              <a:gd name="connsiteY199" fmla="*/ 1170390 h 3864822"/>
              <a:gd name="connsiteX200" fmla="*/ 1999488 w 2928529"/>
              <a:gd name="connsiteY200" fmla="*/ 1164294 h 3864822"/>
              <a:gd name="connsiteX201" fmla="*/ 2017776 w 2928529"/>
              <a:gd name="connsiteY201" fmla="*/ 1146006 h 3864822"/>
              <a:gd name="connsiteX202" fmla="*/ 2054352 w 2928529"/>
              <a:gd name="connsiteY202" fmla="*/ 1121622 h 3864822"/>
              <a:gd name="connsiteX203" fmla="*/ 2060448 w 2928529"/>
              <a:gd name="connsiteY203" fmla="*/ 1103334 h 3864822"/>
              <a:gd name="connsiteX204" fmla="*/ 2036064 w 2928529"/>
              <a:gd name="connsiteY204" fmla="*/ 1060662 h 3864822"/>
              <a:gd name="connsiteX205" fmla="*/ 2005584 w 2928529"/>
              <a:gd name="connsiteY205" fmla="*/ 1030182 h 3864822"/>
              <a:gd name="connsiteX206" fmla="*/ 1981200 w 2928529"/>
              <a:gd name="connsiteY206" fmla="*/ 993606 h 3864822"/>
              <a:gd name="connsiteX207" fmla="*/ 1895856 w 2928529"/>
              <a:gd name="connsiteY207" fmla="*/ 944838 h 3864822"/>
              <a:gd name="connsiteX208" fmla="*/ 2017776 w 2928529"/>
              <a:gd name="connsiteY208" fmla="*/ 938742 h 3864822"/>
              <a:gd name="connsiteX209" fmla="*/ 2084832 w 2928529"/>
              <a:gd name="connsiteY209" fmla="*/ 920454 h 3864822"/>
              <a:gd name="connsiteX210" fmla="*/ 2097024 w 2928529"/>
              <a:gd name="connsiteY210" fmla="*/ 902166 h 3864822"/>
              <a:gd name="connsiteX211" fmla="*/ 2103120 w 2928529"/>
              <a:gd name="connsiteY211" fmla="*/ 859494 h 3864822"/>
              <a:gd name="connsiteX212" fmla="*/ 2164080 w 2928529"/>
              <a:gd name="connsiteY212" fmla="*/ 871686 h 3864822"/>
              <a:gd name="connsiteX213" fmla="*/ 2200656 w 2928529"/>
              <a:gd name="connsiteY213" fmla="*/ 908262 h 3864822"/>
              <a:gd name="connsiteX214" fmla="*/ 2255520 w 2928529"/>
              <a:gd name="connsiteY214" fmla="*/ 932646 h 3864822"/>
              <a:gd name="connsiteX215" fmla="*/ 2273808 w 2928529"/>
              <a:gd name="connsiteY215" fmla="*/ 938742 h 3864822"/>
              <a:gd name="connsiteX216" fmla="*/ 2298192 w 2928529"/>
              <a:gd name="connsiteY216" fmla="*/ 950934 h 3864822"/>
              <a:gd name="connsiteX217" fmla="*/ 2383536 w 2928529"/>
              <a:gd name="connsiteY217" fmla="*/ 957030 h 3864822"/>
              <a:gd name="connsiteX218" fmla="*/ 2401824 w 2928529"/>
              <a:gd name="connsiteY218" fmla="*/ 1005798 h 3864822"/>
              <a:gd name="connsiteX219" fmla="*/ 2529840 w 2928529"/>
              <a:gd name="connsiteY219" fmla="*/ 993606 h 3864822"/>
              <a:gd name="connsiteX220" fmla="*/ 2639568 w 2928529"/>
              <a:gd name="connsiteY220" fmla="*/ 987510 h 3864822"/>
              <a:gd name="connsiteX221" fmla="*/ 2663952 w 2928529"/>
              <a:gd name="connsiteY221" fmla="*/ 957030 h 3864822"/>
              <a:gd name="connsiteX222" fmla="*/ 2645664 w 2928529"/>
              <a:gd name="connsiteY222" fmla="*/ 944838 h 3864822"/>
              <a:gd name="connsiteX223" fmla="*/ 2633472 w 2928529"/>
              <a:gd name="connsiteY223" fmla="*/ 914358 h 3864822"/>
              <a:gd name="connsiteX224" fmla="*/ 2694432 w 2928529"/>
              <a:gd name="connsiteY224" fmla="*/ 853398 h 3864822"/>
              <a:gd name="connsiteX225" fmla="*/ 2737104 w 2928529"/>
              <a:gd name="connsiteY225" fmla="*/ 810726 h 3864822"/>
              <a:gd name="connsiteX226" fmla="*/ 2761488 w 2928529"/>
              <a:gd name="connsiteY226" fmla="*/ 786342 h 3864822"/>
              <a:gd name="connsiteX227" fmla="*/ 2779776 w 2928529"/>
              <a:gd name="connsiteY227" fmla="*/ 780246 h 3864822"/>
              <a:gd name="connsiteX228" fmla="*/ 2798064 w 2928529"/>
              <a:gd name="connsiteY228" fmla="*/ 761958 h 3864822"/>
              <a:gd name="connsiteX229" fmla="*/ 2816352 w 2928529"/>
              <a:gd name="connsiteY229" fmla="*/ 749766 h 3864822"/>
              <a:gd name="connsiteX230" fmla="*/ 2822448 w 2928529"/>
              <a:gd name="connsiteY230" fmla="*/ 731478 h 3864822"/>
              <a:gd name="connsiteX231" fmla="*/ 2816352 w 2928529"/>
              <a:gd name="connsiteY231" fmla="*/ 664422 h 3864822"/>
              <a:gd name="connsiteX232" fmla="*/ 2810256 w 2928529"/>
              <a:gd name="connsiteY232" fmla="*/ 640038 h 3864822"/>
              <a:gd name="connsiteX233" fmla="*/ 2804160 w 2928529"/>
              <a:gd name="connsiteY233" fmla="*/ 597366 h 3864822"/>
              <a:gd name="connsiteX234" fmla="*/ 2791968 w 2928529"/>
              <a:gd name="connsiteY234" fmla="*/ 579078 h 3864822"/>
              <a:gd name="connsiteX235" fmla="*/ 2767584 w 2928529"/>
              <a:gd name="connsiteY235" fmla="*/ 524214 h 3864822"/>
              <a:gd name="connsiteX236" fmla="*/ 2724912 w 2928529"/>
              <a:gd name="connsiteY236" fmla="*/ 487638 h 3864822"/>
              <a:gd name="connsiteX237" fmla="*/ 2688336 w 2928529"/>
              <a:gd name="connsiteY237" fmla="*/ 463254 h 3864822"/>
              <a:gd name="connsiteX238" fmla="*/ 2670048 w 2928529"/>
              <a:gd name="connsiteY238" fmla="*/ 451062 h 3864822"/>
              <a:gd name="connsiteX239" fmla="*/ 2633472 w 2928529"/>
              <a:gd name="connsiteY239" fmla="*/ 438870 h 3864822"/>
              <a:gd name="connsiteX240" fmla="*/ 2584704 w 2928529"/>
              <a:gd name="connsiteY240" fmla="*/ 414486 h 3864822"/>
              <a:gd name="connsiteX241" fmla="*/ 2566416 w 2928529"/>
              <a:gd name="connsiteY241" fmla="*/ 402294 h 3864822"/>
              <a:gd name="connsiteX242" fmla="*/ 2554224 w 2928529"/>
              <a:gd name="connsiteY242" fmla="*/ 377910 h 3864822"/>
              <a:gd name="connsiteX243" fmla="*/ 2542032 w 2928529"/>
              <a:gd name="connsiteY243" fmla="*/ 304758 h 3864822"/>
              <a:gd name="connsiteX244" fmla="*/ 2535936 w 2928529"/>
              <a:gd name="connsiteY244" fmla="*/ 286470 h 3864822"/>
              <a:gd name="connsiteX245" fmla="*/ 2517648 w 2928529"/>
              <a:gd name="connsiteY245" fmla="*/ 280374 h 3864822"/>
              <a:gd name="connsiteX246" fmla="*/ 2481072 w 2928529"/>
              <a:gd name="connsiteY246" fmla="*/ 249894 h 3864822"/>
              <a:gd name="connsiteX247" fmla="*/ 2438400 w 2928529"/>
              <a:gd name="connsiteY247" fmla="*/ 237702 h 3864822"/>
              <a:gd name="connsiteX248" fmla="*/ 542544 w 2928529"/>
              <a:gd name="connsiteY248" fmla="*/ 280374 h 3864822"/>
              <a:gd name="connsiteX249" fmla="*/ 512064 w 2928529"/>
              <a:gd name="connsiteY249" fmla="*/ 316950 h 3864822"/>
              <a:gd name="connsiteX250" fmla="*/ 505968 w 2928529"/>
              <a:gd name="connsiteY250" fmla="*/ 335238 h 3864822"/>
              <a:gd name="connsiteX251" fmla="*/ 493776 w 2928529"/>
              <a:gd name="connsiteY251" fmla="*/ 353526 h 3864822"/>
              <a:gd name="connsiteX252" fmla="*/ 487680 w 2928529"/>
              <a:gd name="connsiteY252" fmla="*/ 377910 h 3864822"/>
              <a:gd name="connsiteX253" fmla="*/ 481584 w 2928529"/>
              <a:gd name="connsiteY253" fmla="*/ 408390 h 3864822"/>
              <a:gd name="connsiteX254" fmla="*/ 469392 w 2928529"/>
              <a:gd name="connsiteY254" fmla="*/ 438870 h 3864822"/>
              <a:gd name="connsiteX255" fmla="*/ 457200 w 2928529"/>
              <a:gd name="connsiteY255" fmla="*/ 499830 h 3864822"/>
              <a:gd name="connsiteX256" fmla="*/ 463296 w 2928529"/>
              <a:gd name="connsiteY256" fmla="*/ 987510 h 3864822"/>
              <a:gd name="connsiteX257" fmla="*/ 475488 w 2928529"/>
              <a:gd name="connsiteY257" fmla="*/ 1115526 h 3864822"/>
              <a:gd name="connsiteX258" fmla="*/ 481584 w 2928529"/>
              <a:gd name="connsiteY258" fmla="*/ 1432518 h 3864822"/>
              <a:gd name="connsiteX259" fmla="*/ 499872 w 2928529"/>
              <a:gd name="connsiteY259" fmla="*/ 1462998 h 3864822"/>
              <a:gd name="connsiteX260" fmla="*/ 505968 w 2928529"/>
              <a:gd name="connsiteY260" fmla="*/ 1548342 h 3864822"/>
              <a:gd name="connsiteX261" fmla="*/ 512064 w 2928529"/>
              <a:gd name="connsiteY261" fmla="*/ 1767798 h 3864822"/>
              <a:gd name="connsiteX262" fmla="*/ 530352 w 2928529"/>
              <a:gd name="connsiteY262" fmla="*/ 1920198 h 3864822"/>
              <a:gd name="connsiteX263" fmla="*/ 0 w 2928529"/>
              <a:gd name="connsiteY263" fmla="*/ 36534 h 3864822"/>
              <a:gd name="connsiteX264" fmla="*/ 18288 w 2928529"/>
              <a:gd name="connsiteY264" fmla="*/ 3858726 h 3864822"/>
              <a:gd name="connsiteX0" fmla="*/ 18288 w 2928529"/>
              <a:gd name="connsiteY0" fmla="*/ 3866202 h 3872298"/>
              <a:gd name="connsiteX1" fmla="*/ 920496 w 2928529"/>
              <a:gd name="connsiteY1" fmla="*/ 3835722 h 3872298"/>
              <a:gd name="connsiteX2" fmla="*/ 944880 w 2928529"/>
              <a:gd name="connsiteY2" fmla="*/ 3847914 h 3872298"/>
              <a:gd name="connsiteX3" fmla="*/ 1085088 w 2928529"/>
              <a:gd name="connsiteY3" fmla="*/ 3854010 h 3872298"/>
              <a:gd name="connsiteX4" fmla="*/ 1133856 w 2928529"/>
              <a:gd name="connsiteY4" fmla="*/ 3860106 h 3872298"/>
              <a:gd name="connsiteX5" fmla="*/ 1170432 w 2928529"/>
              <a:gd name="connsiteY5" fmla="*/ 3872298 h 3872298"/>
              <a:gd name="connsiteX6" fmla="*/ 1213104 w 2928529"/>
              <a:gd name="connsiteY6" fmla="*/ 3866202 h 3872298"/>
              <a:gd name="connsiteX7" fmla="*/ 1219200 w 2928529"/>
              <a:gd name="connsiteY7" fmla="*/ 3847914 h 3872298"/>
              <a:gd name="connsiteX8" fmla="*/ 1249680 w 2928529"/>
              <a:gd name="connsiteY8" fmla="*/ 3811338 h 3872298"/>
              <a:gd name="connsiteX9" fmla="*/ 1267968 w 2928529"/>
              <a:gd name="connsiteY9" fmla="*/ 3805242 h 3872298"/>
              <a:gd name="connsiteX10" fmla="*/ 1280160 w 2928529"/>
              <a:gd name="connsiteY10" fmla="*/ 3786954 h 3872298"/>
              <a:gd name="connsiteX11" fmla="*/ 1286256 w 2928529"/>
              <a:gd name="connsiteY11" fmla="*/ 3683322 h 3872298"/>
              <a:gd name="connsiteX12" fmla="*/ 1322832 w 2928529"/>
              <a:gd name="connsiteY12" fmla="*/ 3689418 h 3872298"/>
              <a:gd name="connsiteX13" fmla="*/ 1341120 w 2928529"/>
              <a:gd name="connsiteY13" fmla="*/ 3695514 h 3872298"/>
              <a:gd name="connsiteX14" fmla="*/ 1365504 w 2928529"/>
              <a:gd name="connsiteY14" fmla="*/ 3701610 h 3872298"/>
              <a:gd name="connsiteX15" fmla="*/ 1389888 w 2928529"/>
              <a:gd name="connsiteY15" fmla="*/ 3695514 h 3872298"/>
              <a:gd name="connsiteX16" fmla="*/ 1438656 w 2928529"/>
              <a:gd name="connsiteY16" fmla="*/ 3707706 h 3872298"/>
              <a:gd name="connsiteX17" fmla="*/ 1469136 w 2928529"/>
              <a:gd name="connsiteY17" fmla="*/ 3677226 h 3872298"/>
              <a:gd name="connsiteX18" fmla="*/ 1475232 w 2928529"/>
              <a:gd name="connsiteY18" fmla="*/ 3628458 h 3872298"/>
              <a:gd name="connsiteX19" fmla="*/ 1804416 w 2928529"/>
              <a:gd name="connsiteY19" fmla="*/ 3622362 h 3872298"/>
              <a:gd name="connsiteX20" fmla="*/ 1798320 w 2928529"/>
              <a:gd name="connsiteY20" fmla="*/ 3604074 h 3872298"/>
              <a:gd name="connsiteX21" fmla="*/ 1761744 w 2928529"/>
              <a:gd name="connsiteY21" fmla="*/ 3610170 h 3872298"/>
              <a:gd name="connsiteX22" fmla="*/ 1670304 w 2928529"/>
              <a:gd name="connsiteY22" fmla="*/ 3597978 h 3872298"/>
              <a:gd name="connsiteX23" fmla="*/ 1645920 w 2928529"/>
              <a:gd name="connsiteY23" fmla="*/ 3585786 h 3872298"/>
              <a:gd name="connsiteX24" fmla="*/ 1627632 w 2928529"/>
              <a:gd name="connsiteY24" fmla="*/ 3579690 h 3872298"/>
              <a:gd name="connsiteX25" fmla="*/ 1554480 w 2928529"/>
              <a:gd name="connsiteY25" fmla="*/ 3567498 h 3872298"/>
              <a:gd name="connsiteX26" fmla="*/ 1572768 w 2928529"/>
              <a:gd name="connsiteY26" fmla="*/ 3555306 h 3872298"/>
              <a:gd name="connsiteX27" fmla="*/ 1609344 w 2928529"/>
              <a:gd name="connsiteY27" fmla="*/ 3518730 h 3872298"/>
              <a:gd name="connsiteX28" fmla="*/ 1615440 w 2928529"/>
              <a:gd name="connsiteY28" fmla="*/ 3494346 h 3872298"/>
              <a:gd name="connsiteX29" fmla="*/ 1627632 w 2928529"/>
              <a:gd name="connsiteY29" fmla="*/ 3476058 h 3872298"/>
              <a:gd name="connsiteX30" fmla="*/ 1633728 w 2928529"/>
              <a:gd name="connsiteY30" fmla="*/ 3329754 h 3872298"/>
              <a:gd name="connsiteX31" fmla="*/ 1652016 w 2928529"/>
              <a:gd name="connsiteY31" fmla="*/ 3317562 h 3872298"/>
              <a:gd name="connsiteX32" fmla="*/ 1743456 w 2928529"/>
              <a:gd name="connsiteY32" fmla="*/ 3305370 h 3872298"/>
              <a:gd name="connsiteX33" fmla="*/ 1755648 w 2928529"/>
              <a:gd name="connsiteY33" fmla="*/ 3287082 h 3872298"/>
              <a:gd name="connsiteX34" fmla="*/ 1767840 w 2928529"/>
              <a:gd name="connsiteY34" fmla="*/ 3250506 h 3872298"/>
              <a:gd name="connsiteX35" fmla="*/ 1780032 w 2928529"/>
              <a:gd name="connsiteY35" fmla="*/ 3226122 h 3872298"/>
              <a:gd name="connsiteX36" fmla="*/ 1786128 w 2928529"/>
              <a:gd name="connsiteY36" fmla="*/ 3195642 h 3872298"/>
              <a:gd name="connsiteX37" fmla="*/ 1792224 w 2928529"/>
              <a:gd name="connsiteY37" fmla="*/ 3177354 h 3872298"/>
              <a:gd name="connsiteX38" fmla="*/ 1798320 w 2928529"/>
              <a:gd name="connsiteY38" fmla="*/ 3152970 h 3872298"/>
              <a:gd name="connsiteX39" fmla="*/ 1804416 w 2928529"/>
              <a:gd name="connsiteY39" fmla="*/ 3134682 h 3872298"/>
              <a:gd name="connsiteX40" fmla="*/ 1822704 w 2928529"/>
              <a:gd name="connsiteY40" fmla="*/ 3128586 h 3872298"/>
              <a:gd name="connsiteX41" fmla="*/ 1847088 w 2928529"/>
              <a:gd name="connsiteY41" fmla="*/ 3134682 h 3872298"/>
              <a:gd name="connsiteX42" fmla="*/ 1853184 w 2928529"/>
              <a:gd name="connsiteY42" fmla="*/ 3244410 h 3872298"/>
              <a:gd name="connsiteX43" fmla="*/ 1859280 w 2928529"/>
              <a:gd name="connsiteY43" fmla="*/ 3317562 h 3872298"/>
              <a:gd name="connsiteX44" fmla="*/ 1871472 w 2928529"/>
              <a:gd name="connsiteY44" fmla="*/ 3354138 h 3872298"/>
              <a:gd name="connsiteX45" fmla="*/ 1932432 w 2928529"/>
              <a:gd name="connsiteY45" fmla="*/ 3372426 h 3872298"/>
              <a:gd name="connsiteX46" fmla="*/ 1956816 w 2928529"/>
              <a:gd name="connsiteY46" fmla="*/ 3384618 h 3872298"/>
              <a:gd name="connsiteX47" fmla="*/ 2072640 w 2928529"/>
              <a:gd name="connsiteY47" fmla="*/ 3384618 h 3872298"/>
              <a:gd name="connsiteX48" fmla="*/ 2097024 w 2928529"/>
              <a:gd name="connsiteY48" fmla="*/ 3409002 h 3872298"/>
              <a:gd name="connsiteX49" fmla="*/ 2109216 w 2928529"/>
              <a:gd name="connsiteY49" fmla="*/ 3427290 h 3872298"/>
              <a:gd name="connsiteX50" fmla="*/ 2164080 w 2928529"/>
              <a:gd name="connsiteY50" fmla="*/ 3433386 h 3872298"/>
              <a:gd name="connsiteX51" fmla="*/ 2176272 w 2928529"/>
              <a:gd name="connsiteY51" fmla="*/ 3451674 h 3872298"/>
              <a:gd name="connsiteX52" fmla="*/ 2164080 w 2928529"/>
              <a:gd name="connsiteY52" fmla="*/ 3530922 h 3872298"/>
              <a:gd name="connsiteX53" fmla="*/ 2182368 w 2928529"/>
              <a:gd name="connsiteY53" fmla="*/ 3543114 h 3872298"/>
              <a:gd name="connsiteX54" fmla="*/ 2237232 w 2928529"/>
              <a:gd name="connsiteY54" fmla="*/ 3555306 h 3872298"/>
              <a:gd name="connsiteX55" fmla="*/ 2273808 w 2928529"/>
              <a:gd name="connsiteY55" fmla="*/ 3567498 h 3872298"/>
              <a:gd name="connsiteX56" fmla="*/ 2328672 w 2928529"/>
              <a:gd name="connsiteY56" fmla="*/ 3585786 h 3872298"/>
              <a:gd name="connsiteX57" fmla="*/ 2346960 w 2928529"/>
              <a:gd name="connsiteY57" fmla="*/ 3591882 h 3872298"/>
              <a:gd name="connsiteX58" fmla="*/ 2371344 w 2928529"/>
              <a:gd name="connsiteY58" fmla="*/ 3597978 h 3872298"/>
              <a:gd name="connsiteX59" fmla="*/ 2395728 w 2928529"/>
              <a:gd name="connsiteY59" fmla="*/ 3610170 h 3872298"/>
              <a:gd name="connsiteX60" fmla="*/ 2450592 w 2928529"/>
              <a:gd name="connsiteY60" fmla="*/ 3616266 h 3872298"/>
              <a:gd name="connsiteX61" fmla="*/ 2529840 w 2928529"/>
              <a:gd name="connsiteY61" fmla="*/ 3537018 h 3872298"/>
              <a:gd name="connsiteX62" fmla="*/ 2535936 w 2928529"/>
              <a:gd name="connsiteY62" fmla="*/ 3518730 h 3872298"/>
              <a:gd name="connsiteX63" fmla="*/ 2572512 w 2928529"/>
              <a:gd name="connsiteY63" fmla="*/ 3494346 h 3872298"/>
              <a:gd name="connsiteX64" fmla="*/ 2584704 w 2928529"/>
              <a:gd name="connsiteY64" fmla="*/ 3476058 h 3872298"/>
              <a:gd name="connsiteX65" fmla="*/ 2596896 w 2928529"/>
              <a:gd name="connsiteY65" fmla="*/ 3354138 h 3872298"/>
              <a:gd name="connsiteX66" fmla="*/ 2609088 w 2928529"/>
              <a:gd name="connsiteY66" fmla="*/ 3335850 h 3872298"/>
              <a:gd name="connsiteX67" fmla="*/ 2621280 w 2928529"/>
              <a:gd name="connsiteY67" fmla="*/ 3299274 h 3872298"/>
              <a:gd name="connsiteX68" fmla="*/ 2645664 w 2928529"/>
              <a:gd name="connsiteY68" fmla="*/ 3262698 h 3872298"/>
              <a:gd name="connsiteX69" fmla="*/ 2633472 w 2928529"/>
              <a:gd name="connsiteY69" fmla="*/ 3207834 h 3872298"/>
              <a:gd name="connsiteX70" fmla="*/ 2621280 w 2928529"/>
              <a:gd name="connsiteY70" fmla="*/ 3189546 h 3872298"/>
              <a:gd name="connsiteX71" fmla="*/ 2596896 w 2928529"/>
              <a:gd name="connsiteY71" fmla="*/ 3134682 h 3872298"/>
              <a:gd name="connsiteX72" fmla="*/ 2584704 w 2928529"/>
              <a:gd name="connsiteY72" fmla="*/ 3079818 h 3872298"/>
              <a:gd name="connsiteX73" fmla="*/ 2572512 w 2928529"/>
              <a:gd name="connsiteY73" fmla="*/ 3061530 h 3872298"/>
              <a:gd name="connsiteX74" fmla="*/ 2566416 w 2928529"/>
              <a:gd name="connsiteY74" fmla="*/ 3043242 h 3872298"/>
              <a:gd name="connsiteX75" fmla="*/ 2560320 w 2928529"/>
              <a:gd name="connsiteY75" fmla="*/ 3018858 h 3872298"/>
              <a:gd name="connsiteX76" fmla="*/ 2542032 w 2928529"/>
              <a:gd name="connsiteY76" fmla="*/ 3006666 h 3872298"/>
              <a:gd name="connsiteX77" fmla="*/ 2505456 w 2928529"/>
              <a:gd name="connsiteY77" fmla="*/ 2994474 h 3872298"/>
              <a:gd name="connsiteX78" fmla="*/ 2493264 w 2928529"/>
              <a:gd name="connsiteY78" fmla="*/ 2976186 h 3872298"/>
              <a:gd name="connsiteX79" fmla="*/ 2450592 w 2928529"/>
              <a:gd name="connsiteY79" fmla="*/ 2927418 h 3872298"/>
              <a:gd name="connsiteX80" fmla="*/ 2438400 w 2928529"/>
              <a:gd name="connsiteY80" fmla="*/ 2890842 h 3872298"/>
              <a:gd name="connsiteX81" fmla="*/ 2499360 w 2928529"/>
              <a:gd name="connsiteY81" fmla="*/ 2866458 h 3872298"/>
              <a:gd name="connsiteX82" fmla="*/ 2517648 w 2928529"/>
              <a:gd name="connsiteY82" fmla="*/ 2860362 h 3872298"/>
              <a:gd name="connsiteX83" fmla="*/ 2560320 w 2928529"/>
              <a:gd name="connsiteY83" fmla="*/ 2842074 h 3872298"/>
              <a:gd name="connsiteX84" fmla="*/ 2602992 w 2928529"/>
              <a:gd name="connsiteY84" fmla="*/ 2799402 h 3872298"/>
              <a:gd name="connsiteX85" fmla="*/ 2621280 w 2928529"/>
              <a:gd name="connsiteY85" fmla="*/ 2762826 h 3872298"/>
              <a:gd name="connsiteX86" fmla="*/ 2639568 w 2928529"/>
              <a:gd name="connsiteY86" fmla="*/ 2720154 h 3872298"/>
              <a:gd name="connsiteX87" fmla="*/ 2865120 w 2928529"/>
              <a:gd name="connsiteY87" fmla="*/ 2714058 h 3872298"/>
              <a:gd name="connsiteX88" fmla="*/ 2926080 w 2928529"/>
              <a:gd name="connsiteY88" fmla="*/ 2695770 h 3872298"/>
              <a:gd name="connsiteX89" fmla="*/ 2919984 w 2928529"/>
              <a:gd name="connsiteY89" fmla="*/ 2604330 h 3872298"/>
              <a:gd name="connsiteX90" fmla="*/ 2913888 w 2928529"/>
              <a:gd name="connsiteY90" fmla="*/ 2579946 h 3872298"/>
              <a:gd name="connsiteX91" fmla="*/ 2895600 w 2928529"/>
              <a:gd name="connsiteY91" fmla="*/ 2561658 h 3872298"/>
              <a:gd name="connsiteX92" fmla="*/ 2865120 w 2928529"/>
              <a:gd name="connsiteY92" fmla="*/ 2518986 h 3872298"/>
              <a:gd name="connsiteX93" fmla="*/ 2688336 w 2928529"/>
              <a:gd name="connsiteY93" fmla="*/ 2500698 h 3872298"/>
              <a:gd name="connsiteX94" fmla="*/ 2663952 w 2928529"/>
              <a:gd name="connsiteY94" fmla="*/ 2494602 h 3872298"/>
              <a:gd name="connsiteX95" fmla="*/ 2651760 w 2928529"/>
              <a:gd name="connsiteY95" fmla="*/ 2470218 h 3872298"/>
              <a:gd name="connsiteX96" fmla="*/ 2602992 w 2928529"/>
              <a:gd name="connsiteY96" fmla="*/ 2397066 h 3872298"/>
              <a:gd name="connsiteX97" fmla="*/ 2584704 w 2928529"/>
              <a:gd name="connsiteY97" fmla="*/ 2390970 h 3872298"/>
              <a:gd name="connsiteX98" fmla="*/ 2487168 w 2928529"/>
              <a:gd name="connsiteY98" fmla="*/ 2378778 h 3872298"/>
              <a:gd name="connsiteX99" fmla="*/ 2462784 w 2928529"/>
              <a:gd name="connsiteY99" fmla="*/ 2372682 h 3872298"/>
              <a:gd name="connsiteX100" fmla="*/ 2328672 w 2928529"/>
              <a:gd name="connsiteY100" fmla="*/ 2354394 h 3872298"/>
              <a:gd name="connsiteX101" fmla="*/ 2267712 w 2928529"/>
              <a:gd name="connsiteY101" fmla="*/ 2348298 h 3872298"/>
              <a:gd name="connsiteX102" fmla="*/ 2151888 w 2928529"/>
              <a:gd name="connsiteY102" fmla="*/ 2330010 h 3872298"/>
              <a:gd name="connsiteX103" fmla="*/ 2084832 w 2928529"/>
              <a:gd name="connsiteY103" fmla="*/ 2323914 h 3872298"/>
              <a:gd name="connsiteX104" fmla="*/ 2066544 w 2928529"/>
              <a:gd name="connsiteY104" fmla="*/ 2317818 h 3872298"/>
              <a:gd name="connsiteX105" fmla="*/ 1969008 w 2928529"/>
              <a:gd name="connsiteY105" fmla="*/ 2305626 h 3872298"/>
              <a:gd name="connsiteX106" fmla="*/ 1920240 w 2928529"/>
              <a:gd name="connsiteY106" fmla="*/ 2317818 h 3872298"/>
              <a:gd name="connsiteX107" fmla="*/ 1901952 w 2928529"/>
              <a:gd name="connsiteY107" fmla="*/ 2330010 h 3872298"/>
              <a:gd name="connsiteX108" fmla="*/ 1889760 w 2928529"/>
              <a:gd name="connsiteY108" fmla="*/ 2348298 h 3872298"/>
              <a:gd name="connsiteX109" fmla="*/ 1871472 w 2928529"/>
              <a:gd name="connsiteY109" fmla="*/ 2354394 h 3872298"/>
              <a:gd name="connsiteX110" fmla="*/ 1883664 w 2928529"/>
              <a:gd name="connsiteY110" fmla="*/ 2372682 h 3872298"/>
              <a:gd name="connsiteX111" fmla="*/ 1901952 w 2928529"/>
              <a:gd name="connsiteY111" fmla="*/ 2378778 h 3872298"/>
              <a:gd name="connsiteX112" fmla="*/ 1920240 w 2928529"/>
              <a:gd name="connsiteY112" fmla="*/ 2390970 h 3872298"/>
              <a:gd name="connsiteX113" fmla="*/ 1962912 w 2928529"/>
              <a:gd name="connsiteY113" fmla="*/ 2403162 h 3872298"/>
              <a:gd name="connsiteX114" fmla="*/ 1999488 w 2928529"/>
              <a:gd name="connsiteY114" fmla="*/ 2427546 h 3872298"/>
              <a:gd name="connsiteX115" fmla="*/ 2011680 w 2928529"/>
              <a:gd name="connsiteY115" fmla="*/ 2464122 h 3872298"/>
              <a:gd name="connsiteX116" fmla="*/ 2017776 w 2928529"/>
              <a:gd name="connsiteY116" fmla="*/ 2482410 h 3872298"/>
              <a:gd name="connsiteX117" fmla="*/ 2023872 w 2928529"/>
              <a:gd name="connsiteY117" fmla="*/ 2506794 h 3872298"/>
              <a:gd name="connsiteX118" fmla="*/ 2017776 w 2928529"/>
              <a:gd name="connsiteY118" fmla="*/ 2579946 h 3872298"/>
              <a:gd name="connsiteX119" fmla="*/ 2011680 w 2928529"/>
              <a:gd name="connsiteY119" fmla="*/ 2640906 h 3872298"/>
              <a:gd name="connsiteX120" fmla="*/ 2005584 w 2928529"/>
              <a:gd name="connsiteY120" fmla="*/ 2665290 h 3872298"/>
              <a:gd name="connsiteX121" fmla="*/ 1969008 w 2928529"/>
              <a:gd name="connsiteY121" fmla="*/ 2695770 h 3872298"/>
              <a:gd name="connsiteX122" fmla="*/ 1865376 w 2928529"/>
              <a:gd name="connsiteY122" fmla="*/ 2701866 h 3872298"/>
              <a:gd name="connsiteX123" fmla="*/ 1847088 w 2928529"/>
              <a:gd name="connsiteY123" fmla="*/ 2714058 h 3872298"/>
              <a:gd name="connsiteX124" fmla="*/ 1828800 w 2928529"/>
              <a:gd name="connsiteY124" fmla="*/ 2720154 h 3872298"/>
              <a:gd name="connsiteX125" fmla="*/ 1804416 w 2928529"/>
              <a:gd name="connsiteY125" fmla="*/ 2756730 h 3872298"/>
              <a:gd name="connsiteX126" fmla="*/ 1798320 w 2928529"/>
              <a:gd name="connsiteY126" fmla="*/ 2775018 h 3872298"/>
              <a:gd name="connsiteX127" fmla="*/ 1743456 w 2928529"/>
              <a:gd name="connsiteY127" fmla="*/ 2805498 h 3872298"/>
              <a:gd name="connsiteX128" fmla="*/ 1700784 w 2928529"/>
              <a:gd name="connsiteY128" fmla="*/ 2811594 h 3872298"/>
              <a:gd name="connsiteX129" fmla="*/ 1682496 w 2928529"/>
              <a:gd name="connsiteY129" fmla="*/ 2823786 h 3872298"/>
              <a:gd name="connsiteX130" fmla="*/ 1664208 w 2928529"/>
              <a:gd name="connsiteY130" fmla="*/ 2829882 h 3872298"/>
              <a:gd name="connsiteX131" fmla="*/ 1676400 w 2928529"/>
              <a:gd name="connsiteY131" fmla="*/ 2793306 h 3872298"/>
              <a:gd name="connsiteX132" fmla="*/ 1682496 w 2928529"/>
              <a:gd name="connsiteY132" fmla="*/ 2775018 h 3872298"/>
              <a:gd name="connsiteX133" fmla="*/ 1694688 w 2928529"/>
              <a:gd name="connsiteY133" fmla="*/ 2726250 h 3872298"/>
              <a:gd name="connsiteX134" fmla="*/ 1706880 w 2928529"/>
              <a:gd name="connsiteY134" fmla="*/ 2707962 h 3872298"/>
              <a:gd name="connsiteX135" fmla="*/ 1712976 w 2928529"/>
              <a:gd name="connsiteY135" fmla="*/ 2683578 h 3872298"/>
              <a:gd name="connsiteX136" fmla="*/ 1712976 w 2928529"/>
              <a:gd name="connsiteY136" fmla="*/ 2531178 h 3872298"/>
              <a:gd name="connsiteX137" fmla="*/ 1645920 w 2928529"/>
              <a:gd name="connsiteY137" fmla="*/ 2512890 h 3872298"/>
              <a:gd name="connsiteX138" fmla="*/ 1645920 w 2928529"/>
              <a:gd name="connsiteY138" fmla="*/ 2317818 h 3872298"/>
              <a:gd name="connsiteX139" fmla="*/ 1609344 w 2928529"/>
              <a:gd name="connsiteY139" fmla="*/ 2287338 h 3872298"/>
              <a:gd name="connsiteX140" fmla="*/ 1719072 w 2928529"/>
              <a:gd name="connsiteY140" fmla="*/ 2275146 h 3872298"/>
              <a:gd name="connsiteX141" fmla="*/ 1749552 w 2928529"/>
              <a:gd name="connsiteY141" fmla="*/ 2269050 h 3872298"/>
              <a:gd name="connsiteX142" fmla="*/ 1767840 w 2928529"/>
              <a:gd name="connsiteY142" fmla="*/ 2256858 h 3872298"/>
              <a:gd name="connsiteX143" fmla="*/ 1786128 w 2928529"/>
              <a:gd name="connsiteY143" fmla="*/ 2250762 h 3872298"/>
              <a:gd name="connsiteX144" fmla="*/ 1792224 w 2928529"/>
              <a:gd name="connsiteY144" fmla="*/ 2232474 h 3872298"/>
              <a:gd name="connsiteX145" fmla="*/ 1773936 w 2928529"/>
              <a:gd name="connsiteY145" fmla="*/ 2189802 h 3872298"/>
              <a:gd name="connsiteX146" fmla="*/ 1755648 w 2928529"/>
              <a:gd name="connsiteY146" fmla="*/ 2177610 h 3872298"/>
              <a:gd name="connsiteX147" fmla="*/ 1725168 w 2928529"/>
              <a:gd name="connsiteY147" fmla="*/ 2147130 h 3872298"/>
              <a:gd name="connsiteX148" fmla="*/ 1712976 w 2928529"/>
              <a:gd name="connsiteY148" fmla="*/ 2128842 h 3872298"/>
              <a:gd name="connsiteX149" fmla="*/ 1694688 w 2928529"/>
              <a:gd name="connsiteY149" fmla="*/ 2122746 h 3872298"/>
              <a:gd name="connsiteX150" fmla="*/ 1645920 w 2928529"/>
              <a:gd name="connsiteY150" fmla="*/ 2110554 h 3872298"/>
              <a:gd name="connsiteX151" fmla="*/ 1627632 w 2928529"/>
              <a:gd name="connsiteY151" fmla="*/ 2098362 h 3872298"/>
              <a:gd name="connsiteX152" fmla="*/ 1597152 w 2928529"/>
              <a:gd name="connsiteY152" fmla="*/ 2055690 h 3872298"/>
              <a:gd name="connsiteX153" fmla="*/ 1542288 w 2928529"/>
              <a:gd name="connsiteY153" fmla="*/ 2025210 h 3872298"/>
              <a:gd name="connsiteX154" fmla="*/ 1505712 w 2928529"/>
              <a:gd name="connsiteY154" fmla="*/ 2000826 h 3872298"/>
              <a:gd name="connsiteX155" fmla="*/ 1499616 w 2928529"/>
              <a:gd name="connsiteY155" fmla="*/ 1982538 h 3872298"/>
              <a:gd name="connsiteX156" fmla="*/ 1517904 w 2928529"/>
              <a:gd name="connsiteY156" fmla="*/ 1970346 h 3872298"/>
              <a:gd name="connsiteX157" fmla="*/ 1627632 w 2928529"/>
              <a:gd name="connsiteY157" fmla="*/ 1964250 h 3872298"/>
              <a:gd name="connsiteX158" fmla="*/ 1670304 w 2928529"/>
              <a:gd name="connsiteY158" fmla="*/ 1958154 h 3872298"/>
              <a:gd name="connsiteX159" fmla="*/ 1706880 w 2928529"/>
              <a:gd name="connsiteY159" fmla="*/ 1933770 h 3872298"/>
              <a:gd name="connsiteX160" fmla="*/ 1712976 w 2928529"/>
              <a:gd name="connsiteY160" fmla="*/ 1915482 h 3872298"/>
              <a:gd name="connsiteX161" fmla="*/ 1731264 w 2928529"/>
              <a:gd name="connsiteY161" fmla="*/ 1897194 h 3872298"/>
              <a:gd name="connsiteX162" fmla="*/ 2066544 w 2928529"/>
              <a:gd name="connsiteY162" fmla="*/ 1891098 h 3872298"/>
              <a:gd name="connsiteX163" fmla="*/ 2121408 w 2928529"/>
              <a:gd name="connsiteY163" fmla="*/ 1866714 h 3872298"/>
              <a:gd name="connsiteX164" fmla="*/ 2170176 w 2928529"/>
              <a:gd name="connsiteY164" fmla="*/ 1848426 h 3872298"/>
              <a:gd name="connsiteX165" fmla="*/ 2151888 w 2928529"/>
              <a:gd name="connsiteY165" fmla="*/ 1830138 h 3872298"/>
              <a:gd name="connsiteX166" fmla="*/ 2127504 w 2928529"/>
              <a:gd name="connsiteY166" fmla="*/ 1824042 h 3872298"/>
              <a:gd name="connsiteX167" fmla="*/ 2109216 w 2928529"/>
              <a:gd name="connsiteY167" fmla="*/ 1817946 h 3872298"/>
              <a:gd name="connsiteX168" fmla="*/ 2115312 w 2928529"/>
              <a:gd name="connsiteY168" fmla="*/ 1787466 h 3872298"/>
              <a:gd name="connsiteX169" fmla="*/ 2151888 w 2928529"/>
              <a:gd name="connsiteY169" fmla="*/ 1763082 h 3872298"/>
              <a:gd name="connsiteX170" fmla="*/ 2145792 w 2928529"/>
              <a:gd name="connsiteY170" fmla="*/ 1732602 h 3872298"/>
              <a:gd name="connsiteX171" fmla="*/ 2127504 w 2928529"/>
              <a:gd name="connsiteY171" fmla="*/ 1720410 h 3872298"/>
              <a:gd name="connsiteX172" fmla="*/ 2115312 w 2928529"/>
              <a:gd name="connsiteY172" fmla="*/ 1702122 h 3872298"/>
              <a:gd name="connsiteX173" fmla="*/ 2097024 w 2928529"/>
              <a:gd name="connsiteY173" fmla="*/ 1689930 h 3872298"/>
              <a:gd name="connsiteX174" fmla="*/ 2078736 w 2928529"/>
              <a:gd name="connsiteY174" fmla="*/ 1671642 h 3872298"/>
              <a:gd name="connsiteX175" fmla="*/ 2103120 w 2928529"/>
              <a:gd name="connsiteY175" fmla="*/ 1647258 h 3872298"/>
              <a:gd name="connsiteX176" fmla="*/ 2127504 w 2928529"/>
              <a:gd name="connsiteY176" fmla="*/ 1610682 h 3872298"/>
              <a:gd name="connsiteX177" fmla="*/ 2121408 w 2928529"/>
              <a:gd name="connsiteY177" fmla="*/ 1586298 h 3872298"/>
              <a:gd name="connsiteX178" fmla="*/ 2115312 w 2928529"/>
              <a:gd name="connsiteY178" fmla="*/ 1555818 h 3872298"/>
              <a:gd name="connsiteX179" fmla="*/ 2097024 w 2928529"/>
              <a:gd name="connsiteY179" fmla="*/ 1543626 h 3872298"/>
              <a:gd name="connsiteX180" fmla="*/ 1932432 w 2928529"/>
              <a:gd name="connsiteY180" fmla="*/ 1537530 h 3872298"/>
              <a:gd name="connsiteX181" fmla="*/ 1834896 w 2928529"/>
              <a:gd name="connsiteY181" fmla="*/ 1531434 h 3872298"/>
              <a:gd name="connsiteX182" fmla="*/ 1871472 w 2928529"/>
              <a:gd name="connsiteY182" fmla="*/ 1507050 h 3872298"/>
              <a:gd name="connsiteX183" fmla="*/ 1895856 w 2928529"/>
              <a:gd name="connsiteY183" fmla="*/ 1494858 h 3872298"/>
              <a:gd name="connsiteX184" fmla="*/ 1975104 w 2928529"/>
              <a:gd name="connsiteY184" fmla="*/ 1482666 h 3872298"/>
              <a:gd name="connsiteX185" fmla="*/ 1993392 w 2928529"/>
              <a:gd name="connsiteY185" fmla="*/ 1470474 h 3872298"/>
              <a:gd name="connsiteX186" fmla="*/ 2042160 w 2928529"/>
              <a:gd name="connsiteY186" fmla="*/ 1458282 h 3872298"/>
              <a:gd name="connsiteX187" fmla="*/ 2078736 w 2928529"/>
              <a:gd name="connsiteY187" fmla="*/ 1433898 h 3872298"/>
              <a:gd name="connsiteX188" fmla="*/ 2115312 w 2928529"/>
              <a:gd name="connsiteY188" fmla="*/ 1415610 h 3872298"/>
              <a:gd name="connsiteX189" fmla="*/ 2121408 w 2928529"/>
              <a:gd name="connsiteY189" fmla="*/ 1397322 h 3872298"/>
              <a:gd name="connsiteX190" fmla="*/ 2103120 w 2928529"/>
              <a:gd name="connsiteY190" fmla="*/ 1348554 h 3872298"/>
              <a:gd name="connsiteX191" fmla="*/ 2084832 w 2928529"/>
              <a:gd name="connsiteY191" fmla="*/ 1318074 h 3872298"/>
              <a:gd name="connsiteX192" fmla="*/ 2060448 w 2928529"/>
              <a:gd name="connsiteY192" fmla="*/ 1275402 h 3872298"/>
              <a:gd name="connsiteX193" fmla="*/ 2054352 w 2928529"/>
              <a:gd name="connsiteY193" fmla="*/ 1257114 h 3872298"/>
              <a:gd name="connsiteX194" fmla="*/ 2011680 w 2928529"/>
              <a:gd name="connsiteY194" fmla="*/ 1226634 h 3872298"/>
              <a:gd name="connsiteX195" fmla="*/ 1969008 w 2928529"/>
              <a:gd name="connsiteY195" fmla="*/ 1214442 h 3872298"/>
              <a:gd name="connsiteX196" fmla="*/ 1950720 w 2928529"/>
              <a:gd name="connsiteY196" fmla="*/ 1202250 h 3872298"/>
              <a:gd name="connsiteX197" fmla="*/ 1926336 w 2928529"/>
              <a:gd name="connsiteY197" fmla="*/ 1196154 h 3872298"/>
              <a:gd name="connsiteX198" fmla="*/ 1944624 w 2928529"/>
              <a:gd name="connsiteY198" fmla="*/ 1183962 h 3872298"/>
              <a:gd name="connsiteX199" fmla="*/ 1981200 w 2928529"/>
              <a:gd name="connsiteY199" fmla="*/ 1177866 h 3872298"/>
              <a:gd name="connsiteX200" fmla="*/ 1999488 w 2928529"/>
              <a:gd name="connsiteY200" fmla="*/ 1171770 h 3872298"/>
              <a:gd name="connsiteX201" fmla="*/ 2017776 w 2928529"/>
              <a:gd name="connsiteY201" fmla="*/ 1153482 h 3872298"/>
              <a:gd name="connsiteX202" fmla="*/ 2054352 w 2928529"/>
              <a:gd name="connsiteY202" fmla="*/ 1129098 h 3872298"/>
              <a:gd name="connsiteX203" fmla="*/ 2060448 w 2928529"/>
              <a:gd name="connsiteY203" fmla="*/ 1110810 h 3872298"/>
              <a:gd name="connsiteX204" fmla="*/ 2036064 w 2928529"/>
              <a:gd name="connsiteY204" fmla="*/ 1068138 h 3872298"/>
              <a:gd name="connsiteX205" fmla="*/ 2005584 w 2928529"/>
              <a:gd name="connsiteY205" fmla="*/ 1037658 h 3872298"/>
              <a:gd name="connsiteX206" fmla="*/ 1981200 w 2928529"/>
              <a:gd name="connsiteY206" fmla="*/ 1001082 h 3872298"/>
              <a:gd name="connsiteX207" fmla="*/ 1895856 w 2928529"/>
              <a:gd name="connsiteY207" fmla="*/ 952314 h 3872298"/>
              <a:gd name="connsiteX208" fmla="*/ 2017776 w 2928529"/>
              <a:gd name="connsiteY208" fmla="*/ 946218 h 3872298"/>
              <a:gd name="connsiteX209" fmla="*/ 2084832 w 2928529"/>
              <a:gd name="connsiteY209" fmla="*/ 927930 h 3872298"/>
              <a:gd name="connsiteX210" fmla="*/ 2097024 w 2928529"/>
              <a:gd name="connsiteY210" fmla="*/ 909642 h 3872298"/>
              <a:gd name="connsiteX211" fmla="*/ 2103120 w 2928529"/>
              <a:gd name="connsiteY211" fmla="*/ 866970 h 3872298"/>
              <a:gd name="connsiteX212" fmla="*/ 2164080 w 2928529"/>
              <a:gd name="connsiteY212" fmla="*/ 879162 h 3872298"/>
              <a:gd name="connsiteX213" fmla="*/ 2200656 w 2928529"/>
              <a:gd name="connsiteY213" fmla="*/ 915738 h 3872298"/>
              <a:gd name="connsiteX214" fmla="*/ 2255520 w 2928529"/>
              <a:gd name="connsiteY214" fmla="*/ 940122 h 3872298"/>
              <a:gd name="connsiteX215" fmla="*/ 2273808 w 2928529"/>
              <a:gd name="connsiteY215" fmla="*/ 946218 h 3872298"/>
              <a:gd name="connsiteX216" fmla="*/ 2298192 w 2928529"/>
              <a:gd name="connsiteY216" fmla="*/ 958410 h 3872298"/>
              <a:gd name="connsiteX217" fmla="*/ 2383536 w 2928529"/>
              <a:gd name="connsiteY217" fmla="*/ 964506 h 3872298"/>
              <a:gd name="connsiteX218" fmla="*/ 2401824 w 2928529"/>
              <a:gd name="connsiteY218" fmla="*/ 1013274 h 3872298"/>
              <a:gd name="connsiteX219" fmla="*/ 2529840 w 2928529"/>
              <a:gd name="connsiteY219" fmla="*/ 1001082 h 3872298"/>
              <a:gd name="connsiteX220" fmla="*/ 2639568 w 2928529"/>
              <a:gd name="connsiteY220" fmla="*/ 994986 h 3872298"/>
              <a:gd name="connsiteX221" fmla="*/ 2663952 w 2928529"/>
              <a:gd name="connsiteY221" fmla="*/ 964506 h 3872298"/>
              <a:gd name="connsiteX222" fmla="*/ 2645664 w 2928529"/>
              <a:gd name="connsiteY222" fmla="*/ 952314 h 3872298"/>
              <a:gd name="connsiteX223" fmla="*/ 2633472 w 2928529"/>
              <a:gd name="connsiteY223" fmla="*/ 921834 h 3872298"/>
              <a:gd name="connsiteX224" fmla="*/ 2694432 w 2928529"/>
              <a:gd name="connsiteY224" fmla="*/ 860874 h 3872298"/>
              <a:gd name="connsiteX225" fmla="*/ 2737104 w 2928529"/>
              <a:gd name="connsiteY225" fmla="*/ 818202 h 3872298"/>
              <a:gd name="connsiteX226" fmla="*/ 2761488 w 2928529"/>
              <a:gd name="connsiteY226" fmla="*/ 793818 h 3872298"/>
              <a:gd name="connsiteX227" fmla="*/ 2779776 w 2928529"/>
              <a:gd name="connsiteY227" fmla="*/ 787722 h 3872298"/>
              <a:gd name="connsiteX228" fmla="*/ 2798064 w 2928529"/>
              <a:gd name="connsiteY228" fmla="*/ 769434 h 3872298"/>
              <a:gd name="connsiteX229" fmla="*/ 2816352 w 2928529"/>
              <a:gd name="connsiteY229" fmla="*/ 757242 h 3872298"/>
              <a:gd name="connsiteX230" fmla="*/ 2822448 w 2928529"/>
              <a:gd name="connsiteY230" fmla="*/ 738954 h 3872298"/>
              <a:gd name="connsiteX231" fmla="*/ 2816352 w 2928529"/>
              <a:gd name="connsiteY231" fmla="*/ 671898 h 3872298"/>
              <a:gd name="connsiteX232" fmla="*/ 2810256 w 2928529"/>
              <a:gd name="connsiteY232" fmla="*/ 647514 h 3872298"/>
              <a:gd name="connsiteX233" fmla="*/ 2804160 w 2928529"/>
              <a:gd name="connsiteY233" fmla="*/ 604842 h 3872298"/>
              <a:gd name="connsiteX234" fmla="*/ 2791968 w 2928529"/>
              <a:gd name="connsiteY234" fmla="*/ 586554 h 3872298"/>
              <a:gd name="connsiteX235" fmla="*/ 2767584 w 2928529"/>
              <a:gd name="connsiteY235" fmla="*/ 531690 h 3872298"/>
              <a:gd name="connsiteX236" fmla="*/ 2724912 w 2928529"/>
              <a:gd name="connsiteY236" fmla="*/ 495114 h 3872298"/>
              <a:gd name="connsiteX237" fmla="*/ 2688336 w 2928529"/>
              <a:gd name="connsiteY237" fmla="*/ 470730 h 3872298"/>
              <a:gd name="connsiteX238" fmla="*/ 2670048 w 2928529"/>
              <a:gd name="connsiteY238" fmla="*/ 458538 h 3872298"/>
              <a:gd name="connsiteX239" fmla="*/ 2633472 w 2928529"/>
              <a:gd name="connsiteY239" fmla="*/ 446346 h 3872298"/>
              <a:gd name="connsiteX240" fmla="*/ 2584704 w 2928529"/>
              <a:gd name="connsiteY240" fmla="*/ 421962 h 3872298"/>
              <a:gd name="connsiteX241" fmla="*/ 2566416 w 2928529"/>
              <a:gd name="connsiteY241" fmla="*/ 409770 h 3872298"/>
              <a:gd name="connsiteX242" fmla="*/ 2554224 w 2928529"/>
              <a:gd name="connsiteY242" fmla="*/ 385386 h 3872298"/>
              <a:gd name="connsiteX243" fmla="*/ 2542032 w 2928529"/>
              <a:gd name="connsiteY243" fmla="*/ 312234 h 3872298"/>
              <a:gd name="connsiteX244" fmla="*/ 2535936 w 2928529"/>
              <a:gd name="connsiteY244" fmla="*/ 293946 h 3872298"/>
              <a:gd name="connsiteX245" fmla="*/ 2517648 w 2928529"/>
              <a:gd name="connsiteY245" fmla="*/ 287850 h 3872298"/>
              <a:gd name="connsiteX246" fmla="*/ 2481072 w 2928529"/>
              <a:gd name="connsiteY246" fmla="*/ 257370 h 3872298"/>
              <a:gd name="connsiteX247" fmla="*/ 2438400 w 2928529"/>
              <a:gd name="connsiteY247" fmla="*/ 245178 h 3872298"/>
              <a:gd name="connsiteX248" fmla="*/ 542544 w 2928529"/>
              <a:gd name="connsiteY248" fmla="*/ 287850 h 3872298"/>
              <a:gd name="connsiteX249" fmla="*/ 512064 w 2928529"/>
              <a:gd name="connsiteY249" fmla="*/ 324426 h 3872298"/>
              <a:gd name="connsiteX250" fmla="*/ 505968 w 2928529"/>
              <a:gd name="connsiteY250" fmla="*/ 342714 h 3872298"/>
              <a:gd name="connsiteX251" fmla="*/ 493776 w 2928529"/>
              <a:gd name="connsiteY251" fmla="*/ 361002 h 3872298"/>
              <a:gd name="connsiteX252" fmla="*/ 487680 w 2928529"/>
              <a:gd name="connsiteY252" fmla="*/ 385386 h 3872298"/>
              <a:gd name="connsiteX253" fmla="*/ 481584 w 2928529"/>
              <a:gd name="connsiteY253" fmla="*/ 415866 h 3872298"/>
              <a:gd name="connsiteX254" fmla="*/ 469392 w 2928529"/>
              <a:gd name="connsiteY254" fmla="*/ 446346 h 3872298"/>
              <a:gd name="connsiteX255" fmla="*/ 457200 w 2928529"/>
              <a:gd name="connsiteY255" fmla="*/ 507306 h 3872298"/>
              <a:gd name="connsiteX256" fmla="*/ 463296 w 2928529"/>
              <a:gd name="connsiteY256" fmla="*/ 994986 h 3872298"/>
              <a:gd name="connsiteX257" fmla="*/ 475488 w 2928529"/>
              <a:gd name="connsiteY257" fmla="*/ 1123002 h 3872298"/>
              <a:gd name="connsiteX258" fmla="*/ 481584 w 2928529"/>
              <a:gd name="connsiteY258" fmla="*/ 1439994 h 3872298"/>
              <a:gd name="connsiteX259" fmla="*/ 499872 w 2928529"/>
              <a:gd name="connsiteY259" fmla="*/ 1470474 h 3872298"/>
              <a:gd name="connsiteX260" fmla="*/ 505968 w 2928529"/>
              <a:gd name="connsiteY260" fmla="*/ 1555818 h 3872298"/>
              <a:gd name="connsiteX261" fmla="*/ 512064 w 2928529"/>
              <a:gd name="connsiteY261" fmla="*/ 1775274 h 3872298"/>
              <a:gd name="connsiteX262" fmla="*/ 0 w 2928529"/>
              <a:gd name="connsiteY262" fmla="*/ 44010 h 3872298"/>
              <a:gd name="connsiteX263" fmla="*/ 18288 w 2928529"/>
              <a:gd name="connsiteY263" fmla="*/ 3866202 h 3872298"/>
              <a:gd name="connsiteX0" fmla="*/ 18288 w 2928529"/>
              <a:gd name="connsiteY0" fmla="*/ 3870960 h 3877056"/>
              <a:gd name="connsiteX1" fmla="*/ 920496 w 2928529"/>
              <a:gd name="connsiteY1" fmla="*/ 3840480 h 3877056"/>
              <a:gd name="connsiteX2" fmla="*/ 944880 w 2928529"/>
              <a:gd name="connsiteY2" fmla="*/ 3852672 h 3877056"/>
              <a:gd name="connsiteX3" fmla="*/ 1085088 w 2928529"/>
              <a:gd name="connsiteY3" fmla="*/ 3858768 h 3877056"/>
              <a:gd name="connsiteX4" fmla="*/ 1133856 w 2928529"/>
              <a:gd name="connsiteY4" fmla="*/ 3864864 h 3877056"/>
              <a:gd name="connsiteX5" fmla="*/ 1170432 w 2928529"/>
              <a:gd name="connsiteY5" fmla="*/ 3877056 h 3877056"/>
              <a:gd name="connsiteX6" fmla="*/ 1213104 w 2928529"/>
              <a:gd name="connsiteY6" fmla="*/ 3870960 h 3877056"/>
              <a:gd name="connsiteX7" fmla="*/ 1219200 w 2928529"/>
              <a:gd name="connsiteY7" fmla="*/ 3852672 h 3877056"/>
              <a:gd name="connsiteX8" fmla="*/ 1249680 w 2928529"/>
              <a:gd name="connsiteY8" fmla="*/ 3816096 h 3877056"/>
              <a:gd name="connsiteX9" fmla="*/ 1267968 w 2928529"/>
              <a:gd name="connsiteY9" fmla="*/ 3810000 h 3877056"/>
              <a:gd name="connsiteX10" fmla="*/ 1280160 w 2928529"/>
              <a:gd name="connsiteY10" fmla="*/ 3791712 h 3877056"/>
              <a:gd name="connsiteX11" fmla="*/ 1286256 w 2928529"/>
              <a:gd name="connsiteY11" fmla="*/ 3688080 h 3877056"/>
              <a:gd name="connsiteX12" fmla="*/ 1322832 w 2928529"/>
              <a:gd name="connsiteY12" fmla="*/ 3694176 h 3877056"/>
              <a:gd name="connsiteX13" fmla="*/ 1341120 w 2928529"/>
              <a:gd name="connsiteY13" fmla="*/ 3700272 h 3877056"/>
              <a:gd name="connsiteX14" fmla="*/ 1365504 w 2928529"/>
              <a:gd name="connsiteY14" fmla="*/ 3706368 h 3877056"/>
              <a:gd name="connsiteX15" fmla="*/ 1389888 w 2928529"/>
              <a:gd name="connsiteY15" fmla="*/ 3700272 h 3877056"/>
              <a:gd name="connsiteX16" fmla="*/ 1438656 w 2928529"/>
              <a:gd name="connsiteY16" fmla="*/ 3712464 h 3877056"/>
              <a:gd name="connsiteX17" fmla="*/ 1469136 w 2928529"/>
              <a:gd name="connsiteY17" fmla="*/ 3681984 h 3877056"/>
              <a:gd name="connsiteX18" fmla="*/ 1475232 w 2928529"/>
              <a:gd name="connsiteY18" fmla="*/ 3633216 h 3877056"/>
              <a:gd name="connsiteX19" fmla="*/ 1804416 w 2928529"/>
              <a:gd name="connsiteY19" fmla="*/ 3627120 h 3877056"/>
              <a:gd name="connsiteX20" fmla="*/ 1798320 w 2928529"/>
              <a:gd name="connsiteY20" fmla="*/ 3608832 h 3877056"/>
              <a:gd name="connsiteX21" fmla="*/ 1761744 w 2928529"/>
              <a:gd name="connsiteY21" fmla="*/ 3614928 h 3877056"/>
              <a:gd name="connsiteX22" fmla="*/ 1670304 w 2928529"/>
              <a:gd name="connsiteY22" fmla="*/ 3602736 h 3877056"/>
              <a:gd name="connsiteX23" fmla="*/ 1645920 w 2928529"/>
              <a:gd name="connsiteY23" fmla="*/ 3590544 h 3877056"/>
              <a:gd name="connsiteX24" fmla="*/ 1627632 w 2928529"/>
              <a:gd name="connsiteY24" fmla="*/ 3584448 h 3877056"/>
              <a:gd name="connsiteX25" fmla="*/ 1554480 w 2928529"/>
              <a:gd name="connsiteY25" fmla="*/ 3572256 h 3877056"/>
              <a:gd name="connsiteX26" fmla="*/ 1572768 w 2928529"/>
              <a:gd name="connsiteY26" fmla="*/ 3560064 h 3877056"/>
              <a:gd name="connsiteX27" fmla="*/ 1609344 w 2928529"/>
              <a:gd name="connsiteY27" fmla="*/ 3523488 h 3877056"/>
              <a:gd name="connsiteX28" fmla="*/ 1615440 w 2928529"/>
              <a:gd name="connsiteY28" fmla="*/ 3499104 h 3877056"/>
              <a:gd name="connsiteX29" fmla="*/ 1627632 w 2928529"/>
              <a:gd name="connsiteY29" fmla="*/ 3480816 h 3877056"/>
              <a:gd name="connsiteX30" fmla="*/ 1633728 w 2928529"/>
              <a:gd name="connsiteY30" fmla="*/ 3334512 h 3877056"/>
              <a:gd name="connsiteX31" fmla="*/ 1652016 w 2928529"/>
              <a:gd name="connsiteY31" fmla="*/ 3322320 h 3877056"/>
              <a:gd name="connsiteX32" fmla="*/ 1743456 w 2928529"/>
              <a:gd name="connsiteY32" fmla="*/ 3310128 h 3877056"/>
              <a:gd name="connsiteX33" fmla="*/ 1755648 w 2928529"/>
              <a:gd name="connsiteY33" fmla="*/ 3291840 h 3877056"/>
              <a:gd name="connsiteX34" fmla="*/ 1767840 w 2928529"/>
              <a:gd name="connsiteY34" fmla="*/ 3255264 h 3877056"/>
              <a:gd name="connsiteX35" fmla="*/ 1780032 w 2928529"/>
              <a:gd name="connsiteY35" fmla="*/ 3230880 h 3877056"/>
              <a:gd name="connsiteX36" fmla="*/ 1786128 w 2928529"/>
              <a:gd name="connsiteY36" fmla="*/ 3200400 h 3877056"/>
              <a:gd name="connsiteX37" fmla="*/ 1792224 w 2928529"/>
              <a:gd name="connsiteY37" fmla="*/ 3182112 h 3877056"/>
              <a:gd name="connsiteX38" fmla="*/ 1798320 w 2928529"/>
              <a:gd name="connsiteY38" fmla="*/ 3157728 h 3877056"/>
              <a:gd name="connsiteX39" fmla="*/ 1804416 w 2928529"/>
              <a:gd name="connsiteY39" fmla="*/ 3139440 h 3877056"/>
              <a:gd name="connsiteX40" fmla="*/ 1822704 w 2928529"/>
              <a:gd name="connsiteY40" fmla="*/ 3133344 h 3877056"/>
              <a:gd name="connsiteX41" fmla="*/ 1847088 w 2928529"/>
              <a:gd name="connsiteY41" fmla="*/ 3139440 h 3877056"/>
              <a:gd name="connsiteX42" fmla="*/ 1853184 w 2928529"/>
              <a:gd name="connsiteY42" fmla="*/ 3249168 h 3877056"/>
              <a:gd name="connsiteX43" fmla="*/ 1859280 w 2928529"/>
              <a:gd name="connsiteY43" fmla="*/ 3322320 h 3877056"/>
              <a:gd name="connsiteX44" fmla="*/ 1871472 w 2928529"/>
              <a:gd name="connsiteY44" fmla="*/ 3358896 h 3877056"/>
              <a:gd name="connsiteX45" fmla="*/ 1932432 w 2928529"/>
              <a:gd name="connsiteY45" fmla="*/ 3377184 h 3877056"/>
              <a:gd name="connsiteX46" fmla="*/ 1956816 w 2928529"/>
              <a:gd name="connsiteY46" fmla="*/ 3389376 h 3877056"/>
              <a:gd name="connsiteX47" fmla="*/ 2072640 w 2928529"/>
              <a:gd name="connsiteY47" fmla="*/ 3389376 h 3877056"/>
              <a:gd name="connsiteX48" fmla="*/ 2097024 w 2928529"/>
              <a:gd name="connsiteY48" fmla="*/ 3413760 h 3877056"/>
              <a:gd name="connsiteX49" fmla="*/ 2109216 w 2928529"/>
              <a:gd name="connsiteY49" fmla="*/ 3432048 h 3877056"/>
              <a:gd name="connsiteX50" fmla="*/ 2164080 w 2928529"/>
              <a:gd name="connsiteY50" fmla="*/ 3438144 h 3877056"/>
              <a:gd name="connsiteX51" fmla="*/ 2176272 w 2928529"/>
              <a:gd name="connsiteY51" fmla="*/ 3456432 h 3877056"/>
              <a:gd name="connsiteX52" fmla="*/ 2164080 w 2928529"/>
              <a:gd name="connsiteY52" fmla="*/ 3535680 h 3877056"/>
              <a:gd name="connsiteX53" fmla="*/ 2182368 w 2928529"/>
              <a:gd name="connsiteY53" fmla="*/ 3547872 h 3877056"/>
              <a:gd name="connsiteX54" fmla="*/ 2237232 w 2928529"/>
              <a:gd name="connsiteY54" fmla="*/ 3560064 h 3877056"/>
              <a:gd name="connsiteX55" fmla="*/ 2273808 w 2928529"/>
              <a:gd name="connsiteY55" fmla="*/ 3572256 h 3877056"/>
              <a:gd name="connsiteX56" fmla="*/ 2328672 w 2928529"/>
              <a:gd name="connsiteY56" fmla="*/ 3590544 h 3877056"/>
              <a:gd name="connsiteX57" fmla="*/ 2346960 w 2928529"/>
              <a:gd name="connsiteY57" fmla="*/ 3596640 h 3877056"/>
              <a:gd name="connsiteX58" fmla="*/ 2371344 w 2928529"/>
              <a:gd name="connsiteY58" fmla="*/ 3602736 h 3877056"/>
              <a:gd name="connsiteX59" fmla="*/ 2395728 w 2928529"/>
              <a:gd name="connsiteY59" fmla="*/ 3614928 h 3877056"/>
              <a:gd name="connsiteX60" fmla="*/ 2450592 w 2928529"/>
              <a:gd name="connsiteY60" fmla="*/ 3621024 h 3877056"/>
              <a:gd name="connsiteX61" fmla="*/ 2529840 w 2928529"/>
              <a:gd name="connsiteY61" fmla="*/ 3541776 h 3877056"/>
              <a:gd name="connsiteX62" fmla="*/ 2535936 w 2928529"/>
              <a:gd name="connsiteY62" fmla="*/ 3523488 h 3877056"/>
              <a:gd name="connsiteX63" fmla="*/ 2572512 w 2928529"/>
              <a:gd name="connsiteY63" fmla="*/ 3499104 h 3877056"/>
              <a:gd name="connsiteX64" fmla="*/ 2584704 w 2928529"/>
              <a:gd name="connsiteY64" fmla="*/ 3480816 h 3877056"/>
              <a:gd name="connsiteX65" fmla="*/ 2596896 w 2928529"/>
              <a:gd name="connsiteY65" fmla="*/ 3358896 h 3877056"/>
              <a:gd name="connsiteX66" fmla="*/ 2609088 w 2928529"/>
              <a:gd name="connsiteY66" fmla="*/ 3340608 h 3877056"/>
              <a:gd name="connsiteX67" fmla="*/ 2621280 w 2928529"/>
              <a:gd name="connsiteY67" fmla="*/ 3304032 h 3877056"/>
              <a:gd name="connsiteX68" fmla="*/ 2645664 w 2928529"/>
              <a:gd name="connsiteY68" fmla="*/ 3267456 h 3877056"/>
              <a:gd name="connsiteX69" fmla="*/ 2633472 w 2928529"/>
              <a:gd name="connsiteY69" fmla="*/ 3212592 h 3877056"/>
              <a:gd name="connsiteX70" fmla="*/ 2621280 w 2928529"/>
              <a:gd name="connsiteY70" fmla="*/ 3194304 h 3877056"/>
              <a:gd name="connsiteX71" fmla="*/ 2596896 w 2928529"/>
              <a:gd name="connsiteY71" fmla="*/ 3139440 h 3877056"/>
              <a:gd name="connsiteX72" fmla="*/ 2584704 w 2928529"/>
              <a:gd name="connsiteY72" fmla="*/ 3084576 h 3877056"/>
              <a:gd name="connsiteX73" fmla="*/ 2572512 w 2928529"/>
              <a:gd name="connsiteY73" fmla="*/ 3066288 h 3877056"/>
              <a:gd name="connsiteX74" fmla="*/ 2566416 w 2928529"/>
              <a:gd name="connsiteY74" fmla="*/ 3048000 h 3877056"/>
              <a:gd name="connsiteX75" fmla="*/ 2560320 w 2928529"/>
              <a:gd name="connsiteY75" fmla="*/ 3023616 h 3877056"/>
              <a:gd name="connsiteX76" fmla="*/ 2542032 w 2928529"/>
              <a:gd name="connsiteY76" fmla="*/ 3011424 h 3877056"/>
              <a:gd name="connsiteX77" fmla="*/ 2505456 w 2928529"/>
              <a:gd name="connsiteY77" fmla="*/ 2999232 h 3877056"/>
              <a:gd name="connsiteX78" fmla="*/ 2493264 w 2928529"/>
              <a:gd name="connsiteY78" fmla="*/ 2980944 h 3877056"/>
              <a:gd name="connsiteX79" fmla="*/ 2450592 w 2928529"/>
              <a:gd name="connsiteY79" fmla="*/ 2932176 h 3877056"/>
              <a:gd name="connsiteX80" fmla="*/ 2438400 w 2928529"/>
              <a:gd name="connsiteY80" fmla="*/ 2895600 h 3877056"/>
              <a:gd name="connsiteX81" fmla="*/ 2499360 w 2928529"/>
              <a:gd name="connsiteY81" fmla="*/ 2871216 h 3877056"/>
              <a:gd name="connsiteX82" fmla="*/ 2517648 w 2928529"/>
              <a:gd name="connsiteY82" fmla="*/ 2865120 h 3877056"/>
              <a:gd name="connsiteX83" fmla="*/ 2560320 w 2928529"/>
              <a:gd name="connsiteY83" fmla="*/ 2846832 h 3877056"/>
              <a:gd name="connsiteX84" fmla="*/ 2602992 w 2928529"/>
              <a:gd name="connsiteY84" fmla="*/ 2804160 h 3877056"/>
              <a:gd name="connsiteX85" fmla="*/ 2621280 w 2928529"/>
              <a:gd name="connsiteY85" fmla="*/ 2767584 h 3877056"/>
              <a:gd name="connsiteX86" fmla="*/ 2639568 w 2928529"/>
              <a:gd name="connsiteY86" fmla="*/ 2724912 h 3877056"/>
              <a:gd name="connsiteX87" fmla="*/ 2865120 w 2928529"/>
              <a:gd name="connsiteY87" fmla="*/ 2718816 h 3877056"/>
              <a:gd name="connsiteX88" fmla="*/ 2926080 w 2928529"/>
              <a:gd name="connsiteY88" fmla="*/ 2700528 h 3877056"/>
              <a:gd name="connsiteX89" fmla="*/ 2919984 w 2928529"/>
              <a:gd name="connsiteY89" fmla="*/ 2609088 h 3877056"/>
              <a:gd name="connsiteX90" fmla="*/ 2913888 w 2928529"/>
              <a:gd name="connsiteY90" fmla="*/ 2584704 h 3877056"/>
              <a:gd name="connsiteX91" fmla="*/ 2895600 w 2928529"/>
              <a:gd name="connsiteY91" fmla="*/ 2566416 h 3877056"/>
              <a:gd name="connsiteX92" fmla="*/ 2865120 w 2928529"/>
              <a:gd name="connsiteY92" fmla="*/ 2523744 h 3877056"/>
              <a:gd name="connsiteX93" fmla="*/ 2688336 w 2928529"/>
              <a:gd name="connsiteY93" fmla="*/ 2505456 h 3877056"/>
              <a:gd name="connsiteX94" fmla="*/ 2663952 w 2928529"/>
              <a:gd name="connsiteY94" fmla="*/ 2499360 h 3877056"/>
              <a:gd name="connsiteX95" fmla="*/ 2651760 w 2928529"/>
              <a:gd name="connsiteY95" fmla="*/ 2474976 h 3877056"/>
              <a:gd name="connsiteX96" fmla="*/ 2602992 w 2928529"/>
              <a:gd name="connsiteY96" fmla="*/ 2401824 h 3877056"/>
              <a:gd name="connsiteX97" fmla="*/ 2584704 w 2928529"/>
              <a:gd name="connsiteY97" fmla="*/ 2395728 h 3877056"/>
              <a:gd name="connsiteX98" fmla="*/ 2487168 w 2928529"/>
              <a:gd name="connsiteY98" fmla="*/ 2383536 h 3877056"/>
              <a:gd name="connsiteX99" fmla="*/ 2462784 w 2928529"/>
              <a:gd name="connsiteY99" fmla="*/ 2377440 h 3877056"/>
              <a:gd name="connsiteX100" fmla="*/ 2328672 w 2928529"/>
              <a:gd name="connsiteY100" fmla="*/ 2359152 h 3877056"/>
              <a:gd name="connsiteX101" fmla="*/ 2267712 w 2928529"/>
              <a:gd name="connsiteY101" fmla="*/ 2353056 h 3877056"/>
              <a:gd name="connsiteX102" fmla="*/ 2151888 w 2928529"/>
              <a:gd name="connsiteY102" fmla="*/ 2334768 h 3877056"/>
              <a:gd name="connsiteX103" fmla="*/ 2084832 w 2928529"/>
              <a:gd name="connsiteY103" fmla="*/ 2328672 h 3877056"/>
              <a:gd name="connsiteX104" fmla="*/ 2066544 w 2928529"/>
              <a:gd name="connsiteY104" fmla="*/ 2322576 h 3877056"/>
              <a:gd name="connsiteX105" fmla="*/ 1969008 w 2928529"/>
              <a:gd name="connsiteY105" fmla="*/ 2310384 h 3877056"/>
              <a:gd name="connsiteX106" fmla="*/ 1920240 w 2928529"/>
              <a:gd name="connsiteY106" fmla="*/ 2322576 h 3877056"/>
              <a:gd name="connsiteX107" fmla="*/ 1901952 w 2928529"/>
              <a:gd name="connsiteY107" fmla="*/ 2334768 h 3877056"/>
              <a:gd name="connsiteX108" fmla="*/ 1889760 w 2928529"/>
              <a:gd name="connsiteY108" fmla="*/ 2353056 h 3877056"/>
              <a:gd name="connsiteX109" fmla="*/ 1871472 w 2928529"/>
              <a:gd name="connsiteY109" fmla="*/ 2359152 h 3877056"/>
              <a:gd name="connsiteX110" fmla="*/ 1883664 w 2928529"/>
              <a:gd name="connsiteY110" fmla="*/ 2377440 h 3877056"/>
              <a:gd name="connsiteX111" fmla="*/ 1901952 w 2928529"/>
              <a:gd name="connsiteY111" fmla="*/ 2383536 h 3877056"/>
              <a:gd name="connsiteX112" fmla="*/ 1920240 w 2928529"/>
              <a:gd name="connsiteY112" fmla="*/ 2395728 h 3877056"/>
              <a:gd name="connsiteX113" fmla="*/ 1962912 w 2928529"/>
              <a:gd name="connsiteY113" fmla="*/ 2407920 h 3877056"/>
              <a:gd name="connsiteX114" fmla="*/ 1999488 w 2928529"/>
              <a:gd name="connsiteY114" fmla="*/ 2432304 h 3877056"/>
              <a:gd name="connsiteX115" fmla="*/ 2011680 w 2928529"/>
              <a:gd name="connsiteY115" fmla="*/ 2468880 h 3877056"/>
              <a:gd name="connsiteX116" fmla="*/ 2017776 w 2928529"/>
              <a:gd name="connsiteY116" fmla="*/ 2487168 h 3877056"/>
              <a:gd name="connsiteX117" fmla="*/ 2023872 w 2928529"/>
              <a:gd name="connsiteY117" fmla="*/ 2511552 h 3877056"/>
              <a:gd name="connsiteX118" fmla="*/ 2017776 w 2928529"/>
              <a:gd name="connsiteY118" fmla="*/ 2584704 h 3877056"/>
              <a:gd name="connsiteX119" fmla="*/ 2011680 w 2928529"/>
              <a:gd name="connsiteY119" fmla="*/ 2645664 h 3877056"/>
              <a:gd name="connsiteX120" fmla="*/ 2005584 w 2928529"/>
              <a:gd name="connsiteY120" fmla="*/ 2670048 h 3877056"/>
              <a:gd name="connsiteX121" fmla="*/ 1969008 w 2928529"/>
              <a:gd name="connsiteY121" fmla="*/ 2700528 h 3877056"/>
              <a:gd name="connsiteX122" fmla="*/ 1865376 w 2928529"/>
              <a:gd name="connsiteY122" fmla="*/ 2706624 h 3877056"/>
              <a:gd name="connsiteX123" fmla="*/ 1847088 w 2928529"/>
              <a:gd name="connsiteY123" fmla="*/ 2718816 h 3877056"/>
              <a:gd name="connsiteX124" fmla="*/ 1828800 w 2928529"/>
              <a:gd name="connsiteY124" fmla="*/ 2724912 h 3877056"/>
              <a:gd name="connsiteX125" fmla="*/ 1804416 w 2928529"/>
              <a:gd name="connsiteY125" fmla="*/ 2761488 h 3877056"/>
              <a:gd name="connsiteX126" fmla="*/ 1798320 w 2928529"/>
              <a:gd name="connsiteY126" fmla="*/ 2779776 h 3877056"/>
              <a:gd name="connsiteX127" fmla="*/ 1743456 w 2928529"/>
              <a:gd name="connsiteY127" fmla="*/ 2810256 h 3877056"/>
              <a:gd name="connsiteX128" fmla="*/ 1700784 w 2928529"/>
              <a:gd name="connsiteY128" fmla="*/ 2816352 h 3877056"/>
              <a:gd name="connsiteX129" fmla="*/ 1682496 w 2928529"/>
              <a:gd name="connsiteY129" fmla="*/ 2828544 h 3877056"/>
              <a:gd name="connsiteX130" fmla="*/ 1664208 w 2928529"/>
              <a:gd name="connsiteY130" fmla="*/ 2834640 h 3877056"/>
              <a:gd name="connsiteX131" fmla="*/ 1676400 w 2928529"/>
              <a:gd name="connsiteY131" fmla="*/ 2798064 h 3877056"/>
              <a:gd name="connsiteX132" fmla="*/ 1682496 w 2928529"/>
              <a:gd name="connsiteY132" fmla="*/ 2779776 h 3877056"/>
              <a:gd name="connsiteX133" fmla="*/ 1694688 w 2928529"/>
              <a:gd name="connsiteY133" fmla="*/ 2731008 h 3877056"/>
              <a:gd name="connsiteX134" fmla="*/ 1706880 w 2928529"/>
              <a:gd name="connsiteY134" fmla="*/ 2712720 h 3877056"/>
              <a:gd name="connsiteX135" fmla="*/ 1712976 w 2928529"/>
              <a:gd name="connsiteY135" fmla="*/ 2688336 h 3877056"/>
              <a:gd name="connsiteX136" fmla="*/ 1712976 w 2928529"/>
              <a:gd name="connsiteY136" fmla="*/ 2535936 h 3877056"/>
              <a:gd name="connsiteX137" fmla="*/ 1645920 w 2928529"/>
              <a:gd name="connsiteY137" fmla="*/ 2517648 h 3877056"/>
              <a:gd name="connsiteX138" fmla="*/ 1645920 w 2928529"/>
              <a:gd name="connsiteY138" fmla="*/ 2322576 h 3877056"/>
              <a:gd name="connsiteX139" fmla="*/ 1609344 w 2928529"/>
              <a:gd name="connsiteY139" fmla="*/ 2292096 h 3877056"/>
              <a:gd name="connsiteX140" fmla="*/ 1719072 w 2928529"/>
              <a:gd name="connsiteY140" fmla="*/ 2279904 h 3877056"/>
              <a:gd name="connsiteX141" fmla="*/ 1749552 w 2928529"/>
              <a:gd name="connsiteY141" fmla="*/ 2273808 h 3877056"/>
              <a:gd name="connsiteX142" fmla="*/ 1767840 w 2928529"/>
              <a:gd name="connsiteY142" fmla="*/ 2261616 h 3877056"/>
              <a:gd name="connsiteX143" fmla="*/ 1786128 w 2928529"/>
              <a:gd name="connsiteY143" fmla="*/ 2255520 h 3877056"/>
              <a:gd name="connsiteX144" fmla="*/ 1792224 w 2928529"/>
              <a:gd name="connsiteY144" fmla="*/ 2237232 h 3877056"/>
              <a:gd name="connsiteX145" fmla="*/ 1773936 w 2928529"/>
              <a:gd name="connsiteY145" fmla="*/ 2194560 h 3877056"/>
              <a:gd name="connsiteX146" fmla="*/ 1755648 w 2928529"/>
              <a:gd name="connsiteY146" fmla="*/ 2182368 h 3877056"/>
              <a:gd name="connsiteX147" fmla="*/ 1725168 w 2928529"/>
              <a:gd name="connsiteY147" fmla="*/ 2151888 h 3877056"/>
              <a:gd name="connsiteX148" fmla="*/ 1712976 w 2928529"/>
              <a:gd name="connsiteY148" fmla="*/ 2133600 h 3877056"/>
              <a:gd name="connsiteX149" fmla="*/ 1694688 w 2928529"/>
              <a:gd name="connsiteY149" fmla="*/ 2127504 h 3877056"/>
              <a:gd name="connsiteX150" fmla="*/ 1645920 w 2928529"/>
              <a:gd name="connsiteY150" fmla="*/ 2115312 h 3877056"/>
              <a:gd name="connsiteX151" fmla="*/ 1627632 w 2928529"/>
              <a:gd name="connsiteY151" fmla="*/ 2103120 h 3877056"/>
              <a:gd name="connsiteX152" fmla="*/ 1597152 w 2928529"/>
              <a:gd name="connsiteY152" fmla="*/ 2060448 h 3877056"/>
              <a:gd name="connsiteX153" fmla="*/ 1542288 w 2928529"/>
              <a:gd name="connsiteY153" fmla="*/ 2029968 h 3877056"/>
              <a:gd name="connsiteX154" fmla="*/ 1505712 w 2928529"/>
              <a:gd name="connsiteY154" fmla="*/ 2005584 h 3877056"/>
              <a:gd name="connsiteX155" fmla="*/ 1499616 w 2928529"/>
              <a:gd name="connsiteY155" fmla="*/ 1987296 h 3877056"/>
              <a:gd name="connsiteX156" fmla="*/ 1517904 w 2928529"/>
              <a:gd name="connsiteY156" fmla="*/ 1975104 h 3877056"/>
              <a:gd name="connsiteX157" fmla="*/ 1627632 w 2928529"/>
              <a:gd name="connsiteY157" fmla="*/ 1969008 h 3877056"/>
              <a:gd name="connsiteX158" fmla="*/ 1670304 w 2928529"/>
              <a:gd name="connsiteY158" fmla="*/ 1962912 h 3877056"/>
              <a:gd name="connsiteX159" fmla="*/ 1706880 w 2928529"/>
              <a:gd name="connsiteY159" fmla="*/ 1938528 h 3877056"/>
              <a:gd name="connsiteX160" fmla="*/ 1712976 w 2928529"/>
              <a:gd name="connsiteY160" fmla="*/ 1920240 h 3877056"/>
              <a:gd name="connsiteX161" fmla="*/ 1731264 w 2928529"/>
              <a:gd name="connsiteY161" fmla="*/ 1901952 h 3877056"/>
              <a:gd name="connsiteX162" fmla="*/ 2066544 w 2928529"/>
              <a:gd name="connsiteY162" fmla="*/ 1895856 h 3877056"/>
              <a:gd name="connsiteX163" fmla="*/ 2121408 w 2928529"/>
              <a:gd name="connsiteY163" fmla="*/ 1871472 h 3877056"/>
              <a:gd name="connsiteX164" fmla="*/ 2170176 w 2928529"/>
              <a:gd name="connsiteY164" fmla="*/ 1853184 h 3877056"/>
              <a:gd name="connsiteX165" fmla="*/ 2151888 w 2928529"/>
              <a:gd name="connsiteY165" fmla="*/ 1834896 h 3877056"/>
              <a:gd name="connsiteX166" fmla="*/ 2127504 w 2928529"/>
              <a:gd name="connsiteY166" fmla="*/ 1828800 h 3877056"/>
              <a:gd name="connsiteX167" fmla="*/ 2109216 w 2928529"/>
              <a:gd name="connsiteY167" fmla="*/ 1822704 h 3877056"/>
              <a:gd name="connsiteX168" fmla="*/ 2115312 w 2928529"/>
              <a:gd name="connsiteY168" fmla="*/ 1792224 h 3877056"/>
              <a:gd name="connsiteX169" fmla="*/ 2151888 w 2928529"/>
              <a:gd name="connsiteY169" fmla="*/ 1767840 h 3877056"/>
              <a:gd name="connsiteX170" fmla="*/ 2145792 w 2928529"/>
              <a:gd name="connsiteY170" fmla="*/ 1737360 h 3877056"/>
              <a:gd name="connsiteX171" fmla="*/ 2127504 w 2928529"/>
              <a:gd name="connsiteY171" fmla="*/ 1725168 h 3877056"/>
              <a:gd name="connsiteX172" fmla="*/ 2115312 w 2928529"/>
              <a:gd name="connsiteY172" fmla="*/ 1706880 h 3877056"/>
              <a:gd name="connsiteX173" fmla="*/ 2097024 w 2928529"/>
              <a:gd name="connsiteY173" fmla="*/ 1694688 h 3877056"/>
              <a:gd name="connsiteX174" fmla="*/ 2078736 w 2928529"/>
              <a:gd name="connsiteY174" fmla="*/ 1676400 h 3877056"/>
              <a:gd name="connsiteX175" fmla="*/ 2103120 w 2928529"/>
              <a:gd name="connsiteY175" fmla="*/ 1652016 h 3877056"/>
              <a:gd name="connsiteX176" fmla="*/ 2127504 w 2928529"/>
              <a:gd name="connsiteY176" fmla="*/ 1615440 h 3877056"/>
              <a:gd name="connsiteX177" fmla="*/ 2121408 w 2928529"/>
              <a:gd name="connsiteY177" fmla="*/ 1591056 h 3877056"/>
              <a:gd name="connsiteX178" fmla="*/ 2115312 w 2928529"/>
              <a:gd name="connsiteY178" fmla="*/ 1560576 h 3877056"/>
              <a:gd name="connsiteX179" fmla="*/ 2097024 w 2928529"/>
              <a:gd name="connsiteY179" fmla="*/ 1548384 h 3877056"/>
              <a:gd name="connsiteX180" fmla="*/ 1932432 w 2928529"/>
              <a:gd name="connsiteY180" fmla="*/ 1542288 h 3877056"/>
              <a:gd name="connsiteX181" fmla="*/ 1834896 w 2928529"/>
              <a:gd name="connsiteY181" fmla="*/ 1536192 h 3877056"/>
              <a:gd name="connsiteX182" fmla="*/ 1871472 w 2928529"/>
              <a:gd name="connsiteY182" fmla="*/ 1511808 h 3877056"/>
              <a:gd name="connsiteX183" fmla="*/ 1895856 w 2928529"/>
              <a:gd name="connsiteY183" fmla="*/ 1499616 h 3877056"/>
              <a:gd name="connsiteX184" fmla="*/ 1975104 w 2928529"/>
              <a:gd name="connsiteY184" fmla="*/ 1487424 h 3877056"/>
              <a:gd name="connsiteX185" fmla="*/ 1993392 w 2928529"/>
              <a:gd name="connsiteY185" fmla="*/ 1475232 h 3877056"/>
              <a:gd name="connsiteX186" fmla="*/ 2042160 w 2928529"/>
              <a:gd name="connsiteY186" fmla="*/ 1463040 h 3877056"/>
              <a:gd name="connsiteX187" fmla="*/ 2078736 w 2928529"/>
              <a:gd name="connsiteY187" fmla="*/ 1438656 h 3877056"/>
              <a:gd name="connsiteX188" fmla="*/ 2115312 w 2928529"/>
              <a:gd name="connsiteY188" fmla="*/ 1420368 h 3877056"/>
              <a:gd name="connsiteX189" fmla="*/ 2121408 w 2928529"/>
              <a:gd name="connsiteY189" fmla="*/ 1402080 h 3877056"/>
              <a:gd name="connsiteX190" fmla="*/ 2103120 w 2928529"/>
              <a:gd name="connsiteY190" fmla="*/ 1353312 h 3877056"/>
              <a:gd name="connsiteX191" fmla="*/ 2084832 w 2928529"/>
              <a:gd name="connsiteY191" fmla="*/ 1322832 h 3877056"/>
              <a:gd name="connsiteX192" fmla="*/ 2060448 w 2928529"/>
              <a:gd name="connsiteY192" fmla="*/ 1280160 h 3877056"/>
              <a:gd name="connsiteX193" fmla="*/ 2054352 w 2928529"/>
              <a:gd name="connsiteY193" fmla="*/ 1261872 h 3877056"/>
              <a:gd name="connsiteX194" fmla="*/ 2011680 w 2928529"/>
              <a:gd name="connsiteY194" fmla="*/ 1231392 h 3877056"/>
              <a:gd name="connsiteX195" fmla="*/ 1969008 w 2928529"/>
              <a:gd name="connsiteY195" fmla="*/ 1219200 h 3877056"/>
              <a:gd name="connsiteX196" fmla="*/ 1950720 w 2928529"/>
              <a:gd name="connsiteY196" fmla="*/ 1207008 h 3877056"/>
              <a:gd name="connsiteX197" fmla="*/ 1926336 w 2928529"/>
              <a:gd name="connsiteY197" fmla="*/ 1200912 h 3877056"/>
              <a:gd name="connsiteX198" fmla="*/ 1944624 w 2928529"/>
              <a:gd name="connsiteY198" fmla="*/ 1188720 h 3877056"/>
              <a:gd name="connsiteX199" fmla="*/ 1981200 w 2928529"/>
              <a:gd name="connsiteY199" fmla="*/ 1182624 h 3877056"/>
              <a:gd name="connsiteX200" fmla="*/ 1999488 w 2928529"/>
              <a:gd name="connsiteY200" fmla="*/ 1176528 h 3877056"/>
              <a:gd name="connsiteX201" fmla="*/ 2017776 w 2928529"/>
              <a:gd name="connsiteY201" fmla="*/ 1158240 h 3877056"/>
              <a:gd name="connsiteX202" fmla="*/ 2054352 w 2928529"/>
              <a:gd name="connsiteY202" fmla="*/ 1133856 h 3877056"/>
              <a:gd name="connsiteX203" fmla="*/ 2060448 w 2928529"/>
              <a:gd name="connsiteY203" fmla="*/ 1115568 h 3877056"/>
              <a:gd name="connsiteX204" fmla="*/ 2036064 w 2928529"/>
              <a:gd name="connsiteY204" fmla="*/ 1072896 h 3877056"/>
              <a:gd name="connsiteX205" fmla="*/ 2005584 w 2928529"/>
              <a:gd name="connsiteY205" fmla="*/ 1042416 h 3877056"/>
              <a:gd name="connsiteX206" fmla="*/ 1981200 w 2928529"/>
              <a:gd name="connsiteY206" fmla="*/ 1005840 h 3877056"/>
              <a:gd name="connsiteX207" fmla="*/ 1895856 w 2928529"/>
              <a:gd name="connsiteY207" fmla="*/ 957072 h 3877056"/>
              <a:gd name="connsiteX208" fmla="*/ 2017776 w 2928529"/>
              <a:gd name="connsiteY208" fmla="*/ 950976 h 3877056"/>
              <a:gd name="connsiteX209" fmla="*/ 2084832 w 2928529"/>
              <a:gd name="connsiteY209" fmla="*/ 932688 h 3877056"/>
              <a:gd name="connsiteX210" fmla="*/ 2097024 w 2928529"/>
              <a:gd name="connsiteY210" fmla="*/ 914400 h 3877056"/>
              <a:gd name="connsiteX211" fmla="*/ 2103120 w 2928529"/>
              <a:gd name="connsiteY211" fmla="*/ 871728 h 3877056"/>
              <a:gd name="connsiteX212" fmla="*/ 2164080 w 2928529"/>
              <a:gd name="connsiteY212" fmla="*/ 883920 h 3877056"/>
              <a:gd name="connsiteX213" fmla="*/ 2200656 w 2928529"/>
              <a:gd name="connsiteY213" fmla="*/ 920496 h 3877056"/>
              <a:gd name="connsiteX214" fmla="*/ 2255520 w 2928529"/>
              <a:gd name="connsiteY214" fmla="*/ 944880 h 3877056"/>
              <a:gd name="connsiteX215" fmla="*/ 2273808 w 2928529"/>
              <a:gd name="connsiteY215" fmla="*/ 950976 h 3877056"/>
              <a:gd name="connsiteX216" fmla="*/ 2298192 w 2928529"/>
              <a:gd name="connsiteY216" fmla="*/ 963168 h 3877056"/>
              <a:gd name="connsiteX217" fmla="*/ 2383536 w 2928529"/>
              <a:gd name="connsiteY217" fmla="*/ 969264 h 3877056"/>
              <a:gd name="connsiteX218" fmla="*/ 2401824 w 2928529"/>
              <a:gd name="connsiteY218" fmla="*/ 1018032 h 3877056"/>
              <a:gd name="connsiteX219" fmla="*/ 2529840 w 2928529"/>
              <a:gd name="connsiteY219" fmla="*/ 1005840 h 3877056"/>
              <a:gd name="connsiteX220" fmla="*/ 2639568 w 2928529"/>
              <a:gd name="connsiteY220" fmla="*/ 999744 h 3877056"/>
              <a:gd name="connsiteX221" fmla="*/ 2663952 w 2928529"/>
              <a:gd name="connsiteY221" fmla="*/ 969264 h 3877056"/>
              <a:gd name="connsiteX222" fmla="*/ 2645664 w 2928529"/>
              <a:gd name="connsiteY222" fmla="*/ 957072 h 3877056"/>
              <a:gd name="connsiteX223" fmla="*/ 2633472 w 2928529"/>
              <a:gd name="connsiteY223" fmla="*/ 926592 h 3877056"/>
              <a:gd name="connsiteX224" fmla="*/ 2694432 w 2928529"/>
              <a:gd name="connsiteY224" fmla="*/ 865632 h 3877056"/>
              <a:gd name="connsiteX225" fmla="*/ 2737104 w 2928529"/>
              <a:gd name="connsiteY225" fmla="*/ 822960 h 3877056"/>
              <a:gd name="connsiteX226" fmla="*/ 2761488 w 2928529"/>
              <a:gd name="connsiteY226" fmla="*/ 798576 h 3877056"/>
              <a:gd name="connsiteX227" fmla="*/ 2779776 w 2928529"/>
              <a:gd name="connsiteY227" fmla="*/ 792480 h 3877056"/>
              <a:gd name="connsiteX228" fmla="*/ 2798064 w 2928529"/>
              <a:gd name="connsiteY228" fmla="*/ 774192 h 3877056"/>
              <a:gd name="connsiteX229" fmla="*/ 2816352 w 2928529"/>
              <a:gd name="connsiteY229" fmla="*/ 762000 h 3877056"/>
              <a:gd name="connsiteX230" fmla="*/ 2822448 w 2928529"/>
              <a:gd name="connsiteY230" fmla="*/ 743712 h 3877056"/>
              <a:gd name="connsiteX231" fmla="*/ 2816352 w 2928529"/>
              <a:gd name="connsiteY231" fmla="*/ 676656 h 3877056"/>
              <a:gd name="connsiteX232" fmla="*/ 2810256 w 2928529"/>
              <a:gd name="connsiteY232" fmla="*/ 652272 h 3877056"/>
              <a:gd name="connsiteX233" fmla="*/ 2804160 w 2928529"/>
              <a:gd name="connsiteY233" fmla="*/ 609600 h 3877056"/>
              <a:gd name="connsiteX234" fmla="*/ 2791968 w 2928529"/>
              <a:gd name="connsiteY234" fmla="*/ 591312 h 3877056"/>
              <a:gd name="connsiteX235" fmla="*/ 2767584 w 2928529"/>
              <a:gd name="connsiteY235" fmla="*/ 536448 h 3877056"/>
              <a:gd name="connsiteX236" fmla="*/ 2724912 w 2928529"/>
              <a:gd name="connsiteY236" fmla="*/ 499872 h 3877056"/>
              <a:gd name="connsiteX237" fmla="*/ 2688336 w 2928529"/>
              <a:gd name="connsiteY237" fmla="*/ 475488 h 3877056"/>
              <a:gd name="connsiteX238" fmla="*/ 2670048 w 2928529"/>
              <a:gd name="connsiteY238" fmla="*/ 463296 h 3877056"/>
              <a:gd name="connsiteX239" fmla="*/ 2633472 w 2928529"/>
              <a:gd name="connsiteY239" fmla="*/ 451104 h 3877056"/>
              <a:gd name="connsiteX240" fmla="*/ 2584704 w 2928529"/>
              <a:gd name="connsiteY240" fmla="*/ 426720 h 3877056"/>
              <a:gd name="connsiteX241" fmla="*/ 2566416 w 2928529"/>
              <a:gd name="connsiteY241" fmla="*/ 414528 h 3877056"/>
              <a:gd name="connsiteX242" fmla="*/ 2554224 w 2928529"/>
              <a:gd name="connsiteY242" fmla="*/ 390144 h 3877056"/>
              <a:gd name="connsiteX243" fmla="*/ 2542032 w 2928529"/>
              <a:gd name="connsiteY243" fmla="*/ 316992 h 3877056"/>
              <a:gd name="connsiteX244" fmla="*/ 2535936 w 2928529"/>
              <a:gd name="connsiteY244" fmla="*/ 298704 h 3877056"/>
              <a:gd name="connsiteX245" fmla="*/ 2517648 w 2928529"/>
              <a:gd name="connsiteY245" fmla="*/ 292608 h 3877056"/>
              <a:gd name="connsiteX246" fmla="*/ 2481072 w 2928529"/>
              <a:gd name="connsiteY246" fmla="*/ 262128 h 3877056"/>
              <a:gd name="connsiteX247" fmla="*/ 2438400 w 2928529"/>
              <a:gd name="connsiteY247" fmla="*/ 249936 h 3877056"/>
              <a:gd name="connsiteX248" fmla="*/ 2474976 w 2928529"/>
              <a:gd name="connsiteY248" fmla="*/ 0 h 3877056"/>
              <a:gd name="connsiteX249" fmla="*/ 512064 w 2928529"/>
              <a:gd name="connsiteY249" fmla="*/ 329184 h 3877056"/>
              <a:gd name="connsiteX250" fmla="*/ 505968 w 2928529"/>
              <a:gd name="connsiteY250" fmla="*/ 347472 h 3877056"/>
              <a:gd name="connsiteX251" fmla="*/ 493776 w 2928529"/>
              <a:gd name="connsiteY251" fmla="*/ 365760 h 3877056"/>
              <a:gd name="connsiteX252" fmla="*/ 487680 w 2928529"/>
              <a:gd name="connsiteY252" fmla="*/ 390144 h 3877056"/>
              <a:gd name="connsiteX253" fmla="*/ 481584 w 2928529"/>
              <a:gd name="connsiteY253" fmla="*/ 420624 h 3877056"/>
              <a:gd name="connsiteX254" fmla="*/ 469392 w 2928529"/>
              <a:gd name="connsiteY254" fmla="*/ 451104 h 3877056"/>
              <a:gd name="connsiteX255" fmla="*/ 457200 w 2928529"/>
              <a:gd name="connsiteY255" fmla="*/ 512064 h 3877056"/>
              <a:gd name="connsiteX256" fmla="*/ 463296 w 2928529"/>
              <a:gd name="connsiteY256" fmla="*/ 999744 h 3877056"/>
              <a:gd name="connsiteX257" fmla="*/ 475488 w 2928529"/>
              <a:gd name="connsiteY257" fmla="*/ 1127760 h 3877056"/>
              <a:gd name="connsiteX258" fmla="*/ 481584 w 2928529"/>
              <a:gd name="connsiteY258" fmla="*/ 1444752 h 3877056"/>
              <a:gd name="connsiteX259" fmla="*/ 499872 w 2928529"/>
              <a:gd name="connsiteY259" fmla="*/ 1475232 h 3877056"/>
              <a:gd name="connsiteX260" fmla="*/ 505968 w 2928529"/>
              <a:gd name="connsiteY260" fmla="*/ 1560576 h 3877056"/>
              <a:gd name="connsiteX261" fmla="*/ 512064 w 2928529"/>
              <a:gd name="connsiteY261" fmla="*/ 1780032 h 3877056"/>
              <a:gd name="connsiteX262" fmla="*/ 0 w 2928529"/>
              <a:gd name="connsiteY262" fmla="*/ 48768 h 3877056"/>
              <a:gd name="connsiteX263" fmla="*/ 18288 w 2928529"/>
              <a:gd name="connsiteY263" fmla="*/ 3870960 h 3877056"/>
              <a:gd name="connsiteX0" fmla="*/ 18288 w 2928529"/>
              <a:gd name="connsiteY0" fmla="*/ 3870960 h 3877056"/>
              <a:gd name="connsiteX1" fmla="*/ 920496 w 2928529"/>
              <a:gd name="connsiteY1" fmla="*/ 3840480 h 3877056"/>
              <a:gd name="connsiteX2" fmla="*/ 944880 w 2928529"/>
              <a:gd name="connsiteY2" fmla="*/ 3852672 h 3877056"/>
              <a:gd name="connsiteX3" fmla="*/ 1085088 w 2928529"/>
              <a:gd name="connsiteY3" fmla="*/ 3858768 h 3877056"/>
              <a:gd name="connsiteX4" fmla="*/ 1133856 w 2928529"/>
              <a:gd name="connsiteY4" fmla="*/ 3864864 h 3877056"/>
              <a:gd name="connsiteX5" fmla="*/ 1170432 w 2928529"/>
              <a:gd name="connsiteY5" fmla="*/ 3877056 h 3877056"/>
              <a:gd name="connsiteX6" fmla="*/ 1213104 w 2928529"/>
              <a:gd name="connsiteY6" fmla="*/ 3870960 h 3877056"/>
              <a:gd name="connsiteX7" fmla="*/ 1219200 w 2928529"/>
              <a:gd name="connsiteY7" fmla="*/ 3852672 h 3877056"/>
              <a:gd name="connsiteX8" fmla="*/ 1249680 w 2928529"/>
              <a:gd name="connsiteY8" fmla="*/ 3816096 h 3877056"/>
              <a:gd name="connsiteX9" fmla="*/ 1267968 w 2928529"/>
              <a:gd name="connsiteY9" fmla="*/ 3810000 h 3877056"/>
              <a:gd name="connsiteX10" fmla="*/ 1280160 w 2928529"/>
              <a:gd name="connsiteY10" fmla="*/ 3791712 h 3877056"/>
              <a:gd name="connsiteX11" fmla="*/ 1286256 w 2928529"/>
              <a:gd name="connsiteY11" fmla="*/ 3688080 h 3877056"/>
              <a:gd name="connsiteX12" fmla="*/ 1322832 w 2928529"/>
              <a:gd name="connsiteY12" fmla="*/ 3694176 h 3877056"/>
              <a:gd name="connsiteX13" fmla="*/ 1341120 w 2928529"/>
              <a:gd name="connsiteY13" fmla="*/ 3700272 h 3877056"/>
              <a:gd name="connsiteX14" fmla="*/ 1365504 w 2928529"/>
              <a:gd name="connsiteY14" fmla="*/ 3706368 h 3877056"/>
              <a:gd name="connsiteX15" fmla="*/ 1389888 w 2928529"/>
              <a:gd name="connsiteY15" fmla="*/ 3700272 h 3877056"/>
              <a:gd name="connsiteX16" fmla="*/ 1438656 w 2928529"/>
              <a:gd name="connsiteY16" fmla="*/ 3712464 h 3877056"/>
              <a:gd name="connsiteX17" fmla="*/ 1469136 w 2928529"/>
              <a:gd name="connsiteY17" fmla="*/ 3681984 h 3877056"/>
              <a:gd name="connsiteX18" fmla="*/ 1475232 w 2928529"/>
              <a:gd name="connsiteY18" fmla="*/ 3633216 h 3877056"/>
              <a:gd name="connsiteX19" fmla="*/ 1804416 w 2928529"/>
              <a:gd name="connsiteY19" fmla="*/ 3627120 h 3877056"/>
              <a:gd name="connsiteX20" fmla="*/ 1798320 w 2928529"/>
              <a:gd name="connsiteY20" fmla="*/ 3608832 h 3877056"/>
              <a:gd name="connsiteX21" fmla="*/ 1761744 w 2928529"/>
              <a:gd name="connsiteY21" fmla="*/ 3614928 h 3877056"/>
              <a:gd name="connsiteX22" fmla="*/ 1670304 w 2928529"/>
              <a:gd name="connsiteY22" fmla="*/ 3602736 h 3877056"/>
              <a:gd name="connsiteX23" fmla="*/ 1645920 w 2928529"/>
              <a:gd name="connsiteY23" fmla="*/ 3590544 h 3877056"/>
              <a:gd name="connsiteX24" fmla="*/ 1627632 w 2928529"/>
              <a:gd name="connsiteY24" fmla="*/ 3584448 h 3877056"/>
              <a:gd name="connsiteX25" fmla="*/ 1554480 w 2928529"/>
              <a:gd name="connsiteY25" fmla="*/ 3572256 h 3877056"/>
              <a:gd name="connsiteX26" fmla="*/ 1572768 w 2928529"/>
              <a:gd name="connsiteY26" fmla="*/ 3560064 h 3877056"/>
              <a:gd name="connsiteX27" fmla="*/ 1609344 w 2928529"/>
              <a:gd name="connsiteY27" fmla="*/ 3523488 h 3877056"/>
              <a:gd name="connsiteX28" fmla="*/ 1615440 w 2928529"/>
              <a:gd name="connsiteY28" fmla="*/ 3499104 h 3877056"/>
              <a:gd name="connsiteX29" fmla="*/ 1627632 w 2928529"/>
              <a:gd name="connsiteY29" fmla="*/ 3480816 h 3877056"/>
              <a:gd name="connsiteX30" fmla="*/ 1633728 w 2928529"/>
              <a:gd name="connsiteY30" fmla="*/ 3334512 h 3877056"/>
              <a:gd name="connsiteX31" fmla="*/ 1652016 w 2928529"/>
              <a:gd name="connsiteY31" fmla="*/ 3322320 h 3877056"/>
              <a:gd name="connsiteX32" fmla="*/ 1743456 w 2928529"/>
              <a:gd name="connsiteY32" fmla="*/ 3310128 h 3877056"/>
              <a:gd name="connsiteX33" fmla="*/ 1755648 w 2928529"/>
              <a:gd name="connsiteY33" fmla="*/ 3291840 h 3877056"/>
              <a:gd name="connsiteX34" fmla="*/ 1767840 w 2928529"/>
              <a:gd name="connsiteY34" fmla="*/ 3255264 h 3877056"/>
              <a:gd name="connsiteX35" fmla="*/ 1780032 w 2928529"/>
              <a:gd name="connsiteY35" fmla="*/ 3230880 h 3877056"/>
              <a:gd name="connsiteX36" fmla="*/ 1786128 w 2928529"/>
              <a:gd name="connsiteY36" fmla="*/ 3200400 h 3877056"/>
              <a:gd name="connsiteX37" fmla="*/ 1792224 w 2928529"/>
              <a:gd name="connsiteY37" fmla="*/ 3182112 h 3877056"/>
              <a:gd name="connsiteX38" fmla="*/ 1798320 w 2928529"/>
              <a:gd name="connsiteY38" fmla="*/ 3157728 h 3877056"/>
              <a:gd name="connsiteX39" fmla="*/ 1804416 w 2928529"/>
              <a:gd name="connsiteY39" fmla="*/ 3139440 h 3877056"/>
              <a:gd name="connsiteX40" fmla="*/ 1822704 w 2928529"/>
              <a:gd name="connsiteY40" fmla="*/ 3133344 h 3877056"/>
              <a:gd name="connsiteX41" fmla="*/ 1847088 w 2928529"/>
              <a:gd name="connsiteY41" fmla="*/ 3139440 h 3877056"/>
              <a:gd name="connsiteX42" fmla="*/ 1853184 w 2928529"/>
              <a:gd name="connsiteY42" fmla="*/ 3249168 h 3877056"/>
              <a:gd name="connsiteX43" fmla="*/ 1859280 w 2928529"/>
              <a:gd name="connsiteY43" fmla="*/ 3322320 h 3877056"/>
              <a:gd name="connsiteX44" fmla="*/ 1871472 w 2928529"/>
              <a:gd name="connsiteY44" fmla="*/ 3358896 h 3877056"/>
              <a:gd name="connsiteX45" fmla="*/ 1932432 w 2928529"/>
              <a:gd name="connsiteY45" fmla="*/ 3377184 h 3877056"/>
              <a:gd name="connsiteX46" fmla="*/ 1956816 w 2928529"/>
              <a:gd name="connsiteY46" fmla="*/ 3389376 h 3877056"/>
              <a:gd name="connsiteX47" fmla="*/ 2072640 w 2928529"/>
              <a:gd name="connsiteY47" fmla="*/ 3389376 h 3877056"/>
              <a:gd name="connsiteX48" fmla="*/ 2097024 w 2928529"/>
              <a:gd name="connsiteY48" fmla="*/ 3413760 h 3877056"/>
              <a:gd name="connsiteX49" fmla="*/ 2109216 w 2928529"/>
              <a:gd name="connsiteY49" fmla="*/ 3432048 h 3877056"/>
              <a:gd name="connsiteX50" fmla="*/ 2164080 w 2928529"/>
              <a:gd name="connsiteY50" fmla="*/ 3438144 h 3877056"/>
              <a:gd name="connsiteX51" fmla="*/ 2176272 w 2928529"/>
              <a:gd name="connsiteY51" fmla="*/ 3456432 h 3877056"/>
              <a:gd name="connsiteX52" fmla="*/ 2164080 w 2928529"/>
              <a:gd name="connsiteY52" fmla="*/ 3535680 h 3877056"/>
              <a:gd name="connsiteX53" fmla="*/ 2182368 w 2928529"/>
              <a:gd name="connsiteY53" fmla="*/ 3547872 h 3877056"/>
              <a:gd name="connsiteX54" fmla="*/ 2237232 w 2928529"/>
              <a:gd name="connsiteY54" fmla="*/ 3560064 h 3877056"/>
              <a:gd name="connsiteX55" fmla="*/ 2273808 w 2928529"/>
              <a:gd name="connsiteY55" fmla="*/ 3572256 h 3877056"/>
              <a:gd name="connsiteX56" fmla="*/ 2328672 w 2928529"/>
              <a:gd name="connsiteY56" fmla="*/ 3590544 h 3877056"/>
              <a:gd name="connsiteX57" fmla="*/ 2346960 w 2928529"/>
              <a:gd name="connsiteY57" fmla="*/ 3596640 h 3877056"/>
              <a:gd name="connsiteX58" fmla="*/ 2371344 w 2928529"/>
              <a:gd name="connsiteY58" fmla="*/ 3602736 h 3877056"/>
              <a:gd name="connsiteX59" fmla="*/ 2395728 w 2928529"/>
              <a:gd name="connsiteY59" fmla="*/ 3614928 h 3877056"/>
              <a:gd name="connsiteX60" fmla="*/ 2450592 w 2928529"/>
              <a:gd name="connsiteY60" fmla="*/ 3621024 h 3877056"/>
              <a:gd name="connsiteX61" fmla="*/ 2529840 w 2928529"/>
              <a:gd name="connsiteY61" fmla="*/ 3541776 h 3877056"/>
              <a:gd name="connsiteX62" fmla="*/ 2535936 w 2928529"/>
              <a:gd name="connsiteY62" fmla="*/ 3523488 h 3877056"/>
              <a:gd name="connsiteX63" fmla="*/ 2572512 w 2928529"/>
              <a:gd name="connsiteY63" fmla="*/ 3499104 h 3877056"/>
              <a:gd name="connsiteX64" fmla="*/ 2584704 w 2928529"/>
              <a:gd name="connsiteY64" fmla="*/ 3480816 h 3877056"/>
              <a:gd name="connsiteX65" fmla="*/ 2596896 w 2928529"/>
              <a:gd name="connsiteY65" fmla="*/ 3358896 h 3877056"/>
              <a:gd name="connsiteX66" fmla="*/ 2609088 w 2928529"/>
              <a:gd name="connsiteY66" fmla="*/ 3340608 h 3877056"/>
              <a:gd name="connsiteX67" fmla="*/ 2621280 w 2928529"/>
              <a:gd name="connsiteY67" fmla="*/ 3304032 h 3877056"/>
              <a:gd name="connsiteX68" fmla="*/ 2645664 w 2928529"/>
              <a:gd name="connsiteY68" fmla="*/ 3267456 h 3877056"/>
              <a:gd name="connsiteX69" fmla="*/ 2633472 w 2928529"/>
              <a:gd name="connsiteY69" fmla="*/ 3212592 h 3877056"/>
              <a:gd name="connsiteX70" fmla="*/ 2621280 w 2928529"/>
              <a:gd name="connsiteY70" fmla="*/ 3194304 h 3877056"/>
              <a:gd name="connsiteX71" fmla="*/ 2596896 w 2928529"/>
              <a:gd name="connsiteY71" fmla="*/ 3139440 h 3877056"/>
              <a:gd name="connsiteX72" fmla="*/ 2584704 w 2928529"/>
              <a:gd name="connsiteY72" fmla="*/ 3084576 h 3877056"/>
              <a:gd name="connsiteX73" fmla="*/ 2572512 w 2928529"/>
              <a:gd name="connsiteY73" fmla="*/ 3066288 h 3877056"/>
              <a:gd name="connsiteX74" fmla="*/ 2566416 w 2928529"/>
              <a:gd name="connsiteY74" fmla="*/ 3048000 h 3877056"/>
              <a:gd name="connsiteX75" fmla="*/ 2560320 w 2928529"/>
              <a:gd name="connsiteY75" fmla="*/ 3023616 h 3877056"/>
              <a:gd name="connsiteX76" fmla="*/ 2542032 w 2928529"/>
              <a:gd name="connsiteY76" fmla="*/ 3011424 h 3877056"/>
              <a:gd name="connsiteX77" fmla="*/ 2505456 w 2928529"/>
              <a:gd name="connsiteY77" fmla="*/ 2999232 h 3877056"/>
              <a:gd name="connsiteX78" fmla="*/ 2493264 w 2928529"/>
              <a:gd name="connsiteY78" fmla="*/ 2980944 h 3877056"/>
              <a:gd name="connsiteX79" fmla="*/ 2450592 w 2928529"/>
              <a:gd name="connsiteY79" fmla="*/ 2932176 h 3877056"/>
              <a:gd name="connsiteX80" fmla="*/ 2438400 w 2928529"/>
              <a:gd name="connsiteY80" fmla="*/ 2895600 h 3877056"/>
              <a:gd name="connsiteX81" fmla="*/ 2499360 w 2928529"/>
              <a:gd name="connsiteY81" fmla="*/ 2871216 h 3877056"/>
              <a:gd name="connsiteX82" fmla="*/ 2517648 w 2928529"/>
              <a:gd name="connsiteY82" fmla="*/ 2865120 h 3877056"/>
              <a:gd name="connsiteX83" fmla="*/ 2560320 w 2928529"/>
              <a:gd name="connsiteY83" fmla="*/ 2846832 h 3877056"/>
              <a:gd name="connsiteX84" fmla="*/ 2602992 w 2928529"/>
              <a:gd name="connsiteY84" fmla="*/ 2804160 h 3877056"/>
              <a:gd name="connsiteX85" fmla="*/ 2621280 w 2928529"/>
              <a:gd name="connsiteY85" fmla="*/ 2767584 h 3877056"/>
              <a:gd name="connsiteX86" fmla="*/ 2639568 w 2928529"/>
              <a:gd name="connsiteY86" fmla="*/ 2724912 h 3877056"/>
              <a:gd name="connsiteX87" fmla="*/ 2865120 w 2928529"/>
              <a:gd name="connsiteY87" fmla="*/ 2718816 h 3877056"/>
              <a:gd name="connsiteX88" fmla="*/ 2926080 w 2928529"/>
              <a:gd name="connsiteY88" fmla="*/ 2700528 h 3877056"/>
              <a:gd name="connsiteX89" fmla="*/ 2919984 w 2928529"/>
              <a:gd name="connsiteY89" fmla="*/ 2609088 h 3877056"/>
              <a:gd name="connsiteX90" fmla="*/ 2913888 w 2928529"/>
              <a:gd name="connsiteY90" fmla="*/ 2584704 h 3877056"/>
              <a:gd name="connsiteX91" fmla="*/ 2895600 w 2928529"/>
              <a:gd name="connsiteY91" fmla="*/ 2566416 h 3877056"/>
              <a:gd name="connsiteX92" fmla="*/ 2865120 w 2928529"/>
              <a:gd name="connsiteY92" fmla="*/ 2523744 h 3877056"/>
              <a:gd name="connsiteX93" fmla="*/ 2688336 w 2928529"/>
              <a:gd name="connsiteY93" fmla="*/ 2505456 h 3877056"/>
              <a:gd name="connsiteX94" fmla="*/ 2663952 w 2928529"/>
              <a:gd name="connsiteY94" fmla="*/ 2499360 h 3877056"/>
              <a:gd name="connsiteX95" fmla="*/ 2651760 w 2928529"/>
              <a:gd name="connsiteY95" fmla="*/ 2474976 h 3877056"/>
              <a:gd name="connsiteX96" fmla="*/ 2602992 w 2928529"/>
              <a:gd name="connsiteY96" fmla="*/ 2401824 h 3877056"/>
              <a:gd name="connsiteX97" fmla="*/ 2584704 w 2928529"/>
              <a:gd name="connsiteY97" fmla="*/ 2395728 h 3877056"/>
              <a:gd name="connsiteX98" fmla="*/ 2487168 w 2928529"/>
              <a:gd name="connsiteY98" fmla="*/ 2383536 h 3877056"/>
              <a:gd name="connsiteX99" fmla="*/ 2462784 w 2928529"/>
              <a:gd name="connsiteY99" fmla="*/ 2377440 h 3877056"/>
              <a:gd name="connsiteX100" fmla="*/ 2328672 w 2928529"/>
              <a:gd name="connsiteY100" fmla="*/ 2359152 h 3877056"/>
              <a:gd name="connsiteX101" fmla="*/ 2267712 w 2928529"/>
              <a:gd name="connsiteY101" fmla="*/ 2353056 h 3877056"/>
              <a:gd name="connsiteX102" fmla="*/ 2151888 w 2928529"/>
              <a:gd name="connsiteY102" fmla="*/ 2334768 h 3877056"/>
              <a:gd name="connsiteX103" fmla="*/ 2084832 w 2928529"/>
              <a:gd name="connsiteY103" fmla="*/ 2328672 h 3877056"/>
              <a:gd name="connsiteX104" fmla="*/ 2066544 w 2928529"/>
              <a:gd name="connsiteY104" fmla="*/ 2322576 h 3877056"/>
              <a:gd name="connsiteX105" fmla="*/ 1969008 w 2928529"/>
              <a:gd name="connsiteY105" fmla="*/ 2310384 h 3877056"/>
              <a:gd name="connsiteX106" fmla="*/ 1920240 w 2928529"/>
              <a:gd name="connsiteY106" fmla="*/ 2322576 h 3877056"/>
              <a:gd name="connsiteX107" fmla="*/ 1901952 w 2928529"/>
              <a:gd name="connsiteY107" fmla="*/ 2334768 h 3877056"/>
              <a:gd name="connsiteX108" fmla="*/ 1889760 w 2928529"/>
              <a:gd name="connsiteY108" fmla="*/ 2353056 h 3877056"/>
              <a:gd name="connsiteX109" fmla="*/ 1871472 w 2928529"/>
              <a:gd name="connsiteY109" fmla="*/ 2359152 h 3877056"/>
              <a:gd name="connsiteX110" fmla="*/ 1883664 w 2928529"/>
              <a:gd name="connsiteY110" fmla="*/ 2377440 h 3877056"/>
              <a:gd name="connsiteX111" fmla="*/ 1901952 w 2928529"/>
              <a:gd name="connsiteY111" fmla="*/ 2383536 h 3877056"/>
              <a:gd name="connsiteX112" fmla="*/ 1920240 w 2928529"/>
              <a:gd name="connsiteY112" fmla="*/ 2395728 h 3877056"/>
              <a:gd name="connsiteX113" fmla="*/ 1962912 w 2928529"/>
              <a:gd name="connsiteY113" fmla="*/ 2407920 h 3877056"/>
              <a:gd name="connsiteX114" fmla="*/ 1999488 w 2928529"/>
              <a:gd name="connsiteY114" fmla="*/ 2432304 h 3877056"/>
              <a:gd name="connsiteX115" fmla="*/ 2011680 w 2928529"/>
              <a:gd name="connsiteY115" fmla="*/ 2468880 h 3877056"/>
              <a:gd name="connsiteX116" fmla="*/ 2017776 w 2928529"/>
              <a:gd name="connsiteY116" fmla="*/ 2487168 h 3877056"/>
              <a:gd name="connsiteX117" fmla="*/ 2023872 w 2928529"/>
              <a:gd name="connsiteY117" fmla="*/ 2511552 h 3877056"/>
              <a:gd name="connsiteX118" fmla="*/ 2017776 w 2928529"/>
              <a:gd name="connsiteY118" fmla="*/ 2584704 h 3877056"/>
              <a:gd name="connsiteX119" fmla="*/ 2011680 w 2928529"/>
              <a:gd name="connsiteY119" fmla="*/ 2645664 h 3877056"/>
              <a:gd name="connsiteX120" fmla="*/ 2005584 w 2928529"/>
              <a:gd name="connsiteY120" fmla="*/ 2670048 h 3877056"/>
              <a:gd name="connsiteX121" fmla="*/ 1969008 w 2928529"/>
              <a:gd name="connsiteY121" fmla="*/ 2700528 h 3877056"/>
              <a:gd name="connsiteX122" fmla="*/ 1865376 w 2928529"/>
              <a:gd name="connsiteY122" fmla="*/ 2706624 h 3877056"/>
              <a:gd name="connsiteX123" fmla="*/ 1847088 w 2928529"/>
              <a:gd name="connsiteY123" fmla="*/ 2718816 h 3877056"/>
              <a:gd name="connsiteX124" fmla="*/ 1828800 w 2928529"/>
              <a:gd name="connsiteY124" fmla="*/ 2724912 h 3877056"/>
              <a:gd name="connsiteX125" fmla="*/ 1804416 w 2928529"/>
              <a:gd name="connsiteY125" fmla="*/ 2761488 h 3877056"/>
              <a:gd name="connsiteX126" fmla="*/ 1798320 w 2928529"/>
              <a:gd name="connsiteY126" fmla="*/ 2779776 h 3877056"/>
              <a:gd name="connsiteX127" fmla="*/ 1743456 w 2928529"/>
              <a:gd name="connsiteY127" fmla="*/ 2810256 h 3877056"/>
              <a:gd name="connsiteX128" fmla="*/ 1700784 w 2928529"/>
              <a:gd name="connsiteY128" fmla="*/ 2816352 h 3877056"/>
              <a:gd name="connsiteX129" fmla="*/ 1682496 w 2928529"/>
              <a:gd name="connsiteY129" fmla="*/ 2828544 h 3877056"/>
              <a:gd name="connsiteX130" fmla="*/ 1664208 w 2928529"/>
              <a:gd name="connsiteY130" fmla="*/ 2834640 h 3877056"/>
              <a:gd name="connsiteX131" fmla="*/ 1676400 w 2928529"/>
              <a:gd name="connsiteY131" fmla="*/ 2798064 h 3877056"/>
              <a:gd name="connsiteX132" fmla="*/ 1682496 w 2928529"/>
              <a:gd name="connsiteY132" fmla="*/ 2779776 h 3877056"/>
              <a:gd name="connsiteX133" fmla="*/ 1694688 w 2928529"/>
              <a:gd name="connsiteY133" fmla="*/ 2731008 h 3877056"/>
              <a:gd name="connsiteX134" fmla="*/ 1706880 w 2928529"/>
              <a:gd name="connsiteY134" fmla="*/ 2712720 h 3877056"/>
              <a:gd name="connsiteX135" fmla="*/ 1712976 w 2928529"/>
              <a:gd name="connsiteY135" fmla="*/ 2688336 h 3877056"/>
              <a:gd name="connsiteX136" fmla="*/ 1712976 w 2928529"/>
              <a:gd name="connsiteY136" fmla="*/ 2535936 h 3877056"/>
              <a:gd name="connsiteX137" fmla="*/ 1645920 w 2928529"/>
              <a:gd name="connsiteY137" fmla="*/ 2517648 h 3877056"/>
              <a:gd name="connsiteX138" fmla="*/ 1645920 w 2928529"/>
              <a:gd name="connsiteY138" fmla="*/ 2322576 h 3877056"/>
              <a:gd name="connsiteX139" fmla="*/ 1609344 w 2928529"/>
              <a:gd name="connsiteY139" fmla="*/ 2292096 h 3877056"/>
              <a:gd name="connsiteX140" fmla="*/ 1719072 w 2928529"/>
              <a:gd name="connsiteY140" fmla="*/ 2279904 h 3877056"/>
              <a:gd name="connsiteX141" fmla="*/ 1749552 w 2928529"/>
              <a:gd name="connsiteY141" fmla="*/ 2273808 h 3877056"/>
              <a:gd name="connsiteX142" fmla="*/ 1767840 w 2928529"/>
              <a:gd name="connsiteY142" fmla="*/ 2261616 h 3877056"/>
              <a:gd name="connsiteX143" fmla="*/ 1786128 w 2928529"/>
              <a:gd name="connsiteY143" fmla="*/ 2255520 h 3877056"/>
              <a:gd name="connsiteX144" fmla="*/ 1792224 w 2928529"/>
              <a:gd name="connsiteY144" fmla="*/ 2237232 h 3877056"/>
              <a:gd name="connsiteX145" fmla="*/ 1773936 w 2928529"/>
              <a:gd name="connsiteY145" fmla="*/ 2194560 h 3877056"/>
              <a:gd name="connsiteX146" fmla="*/ 1755648 w 2928529"/>
              <a:gd name="connsiteY146" fmla="*/ 2182368 h 3877056"/>
              <a:gd name="connsiteX147" fmla="*/ 1725168 w 2928529"/>
              <a:gd name="connsiteY147" fmla="*/ 2151888 h 3877056"/>
              <a:gd name="connsiteX148" fmla="*/ 1712976 w 2928529"/>
              <a:gd name="connsiteY148" fmla="*/ 2133600 h 3877056"/>
              <a:gd name="connsiteX149" fmla="*/ 1694688 w 2928529"/>
              <a:gd name="connsiteY149" fmla="*/ 2127504 h 3877056"/>
              <a:gd name="connsiteX150" fmla="*/ 1645920 w 2928529"/>
              <a:gd name="connsiteY150" fmla="*/ 2115312 h 3877056"/>
              <a:gd name="connsiteX151" fmla="*/ 1627632 w 2928529"/>
              <a:gd name="connsiteY151" fmla="*/ 2103120 h 3877056"/>
              <a:gd name="connsiteX152" fmla="*/ 1597152 w 2928529"/>
              <a:gd name="connsiteY152" fmla="*/ 2060448 h 3877056"/>
              <a:gd name="connsiteX153" fmla="*/ 1542288 w 2928529"/>
              <a:gd name="connsiteY153" fmla="*/ 2029968 h 3877056"/>
              <a:gd name="connsiteX154" fmla="*/ 1505712 w 2928529"/>
              <a:gd name="connsiteY154" fmla="*/ 2005584 h 3877056"/>
              <a:gd name="connsiteX155" fmla="*/ 1499616 w 2928529"/>
              <a:gd name="connsiteY155" fmla="*/ 1987296 h 3877056"/>
              <a:gd name="connsiteX156" fmla="*/ 1517904 w 2928529"/>
              <a:gd name="connsiteY156" fmla="*/ 1975104 h 3877056"/>
              <a:gd name="connsiteX157" fmla="*/ 1627632 w 2928529"/>
              <a:gd name="connsiteY157" fmla="*/ 1969008 h 3877056"/>
              <a:gd name="connsiteX158" fmla="*/ 1670304 w 2928529"/>
              <a:gd name="connsiteY158" fmla="*/ 1962912 h 3877056"/>
              <a:gd name="connsiteX159" fmla="*/ 1706880 w 2928529"/>
              <a:gd name="connsiteY159" fmla="*/ 1938528 h 3877056"/>
              <a:gd name="connsiteX160" fmla="*/ 1712976 w 2928529"/>
              <a:gd name="connsiteY160" fmla="*/ 1920240 h 3877056"/>
              <a:gd name="connsiteX161" fmla="*/ 1731264 w 2928529"/>
              <a:gd name="connsiteY161" fmla="*/ 1901952 h 3877056"/>
              <a:gd name="connsiteX162" fmla="*/ 2066544 w 2928529"/>
              <a:gd name="connsiteY162" fmla="*/ 1895856 h 3877056"/>
              <a:gd name="connsiteX163" fmla="*/ 2121408 w 2928529"/>
              <a:gd name="connsiteY163" fmla="*/ 1871472 h 3877056"/>
              <a:gd name="connsiteX164" fmla="*/ 2170176 w 2928529"/>
              <a:gd name="connsiteY164" fmla="*/ 1853184 h 3877056"/>
              <a:gd name="connsiteX165" fmla="*/ 2151888 w 2928529"/>
              <a:gd name="connsiteY165" fmla="*/ 1834896 h 3877056"/>
              <a:gd name="connsiteX166" fmla="*/ 2127504 w 2928529"/>
              <a:gd name="connsiteY166" fmla="*/ 1828800 h 3877056"/>
              <a:gd name="connsiteX167" fmla="*/ 2109216 w 2928529"/>
              <a:gd name="connsiteY167" fmla="*/ 1822704 h 3877056"/>
              <a:gd name="connsiteX168" fmla="*/ 2115312 w 2928529"/>
              <a:gd name="connsiteY168" fmla="*/ 1792224 h 3877056"/>
              <a:gd name="connsiteX169" fmla="*/ 2151888 w 2928529"/>
              <a:gd name="connsiteY169" fmla="*/ 1767840 h 3877056"/>
              <a:gd name="connsiteX170" fmla="*/ 2145792 w 2928529"/>
              <a:gd name="connsiteY170" fmla="*/ 1737360 h 3877056"/>
              <a:gd name="connsiteX171" fmla="*/ 2127504 w 2928529"/>
              <a:gd name="connsiteY171" fmla="*/ 1725168 h 3877056"/>
              <a:gd name="connsiteX172" fmla="*/ 2115312 w 2928529"/>
              <a:gd name="connsiteY172" fmla="*/ 1706880 h 3877056"/>
              <a:gd name="connsiteX173" fmla="*/ 2097024 w 2928529"/>
              <a:gd name="connsiteY173" fmla="*/ 1694688 h 3877056"/>
              <a:gd name="connsiteX174" fmla="*/ 2078736 w 2928529"/>
              <a:gd name="connsiteY174" fmla="*/ 1676400 h 3877056"/>
              <a:gd name="connsiteX175" fmla="*/ 2103120 w 2928529"/>
              <a:gd name="connsiteY175" fmla="*/ 1652016 h 3877056"/>
              <a:gd name="connsiteX176" fmla="*/ 2127504 w 2928529"/>
              <a:gd name="connsiteY176" fmla="*/ 1615440 h 3877056"/>
              <a:gd name="connsiteX177" fmla="*/ 2121408 w 2928529"/>
              <a:gd name="connsiteY177" fmla="*/ 1591056 h 3877056"/>
              <a:gd name="connsiteX178" fmla="*/ 2115312 w 2928529"/>
              <a:gd name="connsiteY178" fmla="*/ 1560576 h 3877056"/>
              <a:gd name="connsiteX179" fmla="*/ 2097024 w 2928529"/>
              <a:gd name="connsiteY179" fmla="*/ 1548384 h 3877056"/>
              <a:gd name="connsiteX180" fmla="*/ 1932432 w 2928529"/>
              <a:gd name="connsiteY180" fmla="*/ 1542288 h 3877056"/>
              <a:gd name="connsiteX181" fmla="*/ 1834896 w 2928529"/>
              <a:gd name="connsiteY181" fmla="*/ 1536192 h 3877056"/>
              <a:gd name="connsiteX182" fmla="*/ 1871472 w 2928529"/>
              <a:gd name="connsiteY182" fmla="*/ 1511808 h 3877056"/>
              <a:gd name="connsiteX183" fmla="*/ 1895856 w 2928529"/>
              <a:gd name="connsiteY183" fmla="*/ 1499616 h 3877056"/>
              <a:gd name="connsiteX184" fmla="*/ 1975104 w 2928529"/>
              <a:gd name="connsiteY184" fmla="*/ 1487424 h 3877056"/>
              <a:gd name="connsiteX185" fmla="*/ 1993392 w 2928529"/>
              <a:gd name="connsiteY185" fmla="*/ 1475232 h 3877056"/>
              <a:gd name="connsiteX186" fmla="*/ 2042160 w 2928529"/>
              <a:gd name="connsiteY186" fmla="*/ 1463040 h 3877056"/>
              <a:gd name="connsiteX187" fmla="*/ 2078736 w 2928529"/>
              <a:gd name="connsiteY187" fmla="*/ 1438656 h 3877056"/>
              <a:gd name="connsiteX188" fmla="*/ 2115312 w 2928529"/>
              <a:gd name="connsiteY188" fmla="*/ 1420368 h 3877056"/>
              <a:gd name="connsiteX189" fmla="*/ 2121408 w 2928529"/>
              <a:gd name="connsiteY189" fmla="*/ 1402080 h 3877056"/>
              <a:gd name="connsiteX190" fmla="*/ 2103120 w 2928529"/>
              <a:gd name="connsiteY190" fmla="*/ 1353312 h 3877056"/>
              <a:gd name="connsiteX191" fmla="*/ 2084832 w 2928529"/>
              <a:gd name="connsiteY191" fmla="*/ 1322832 h 3877056"/>
              <a:gd name="connsiteX192" fmla="*/ 2060448 w 2928529"/>
              <a:gd name="connsiteY192" fmla="*/ 1280160 h 3877056"/>
              <a:gd name="connsiteX193" fmla="*/ 2054352 w 2928529"/>
              <a:gd name="connsiteY193" fmla="*/ 1261872 h 3877056"/>
              <a:gd name="connsiteX194" fmla="*/ 2011680 w 2928529"/>
              <a:gd name="connsiteY194" fmla="*/ 1231392 h 3877056"/>
              <a:gd name="connsiteX195" fmla="*/ 1969008 w 2928529"/>
              <a:gd name="connsiteY195" fmla="*/ 1219200 h 3877056"/>
              <a:gd name="connsiteX196" fmla="*/ 1950720 w 2928529"/>
              <a:gd name="connsiteY196" fmla="*/ 1207008 h 3877056"/>
              <a:gd name="connsiteX197" fmla="*/ 1926336 w 2928529"/>
              <a:gd name="connsiteY197" fmla="*/ 1200912 h 3877056"/>
              <a:gd name="connsiteX198" fmla="*/ 1944624 w 2928529"/>
              <a:gd name="connsiteY198" fmla="*/ 1188720 h 3877056"/>
              <a:gd name="connsiteX199" fmla="*/ 1981200 w 2928529"/>
              <a:gd name="connsiteY199" fmla="*/ 1182624 h 3877056"/>
              <a:gd name="connsiteX200" fmla="*/ 1999488 w 2928529"/>
              <a:gd name="connsiteY200" fmla="*/ 1176528 h 3877056"/>
              <a:gd name="connsiteX201" fmla="*/ 2017776 w 2928529"/>
              <a:gd name="connsiteY201" fmla="*/ 1158240 h 3877056"/>
              <a:gd name="connsiteX202" fmla="*/ 2054352 w 2928529"/>
              <a:gd name="connsiteY202" fmla="*/ 1133856 h 3877056"/>
              <a:gd name="connsiteX203" fmla="*/ 2060448 w 2928529"/>
              <a:gd name="connsiteY203" fmla="*/ 1115568 h 3877056"/>
              <a:gd name="connsiteX204" fmla="*/ 2036064 w 2928529"/>
              <a:gd name="connsiteY204" fmla="*/ 1072896 h 3877056"/>
              <a:gd name="connsiteX205" fmla="*/ 2005584 w 2928529"/>
              <a:gd name="connsiteY205" fmla="*/ 1042416 h 3877056"/>
              <a:gd name="connsiteX206" fmla="*/ 1981200 w 2928529"/>
              <a:gd name="connsiteY206" fmla="*/ 1005840 h 3877056"/>
              <a:gd name="connsiteX207" fmla="*/ 1895856 w 2928529"/>
              <a:gd name="connsiteY207" fmla="*/ 957072 h 3877056"/>
              <a:gd name="connsiteX208" fmla="*/ 2017776 w 2928529"/>
              <a:gd name="connsiteY208" fmla="*/ 950976 h 3877056"/>
              <a:gd name="connsiteX209" fmla="*/ 2084832 w 2928529"/>
              <a:gd name="connsiteY209" fmla="*/ 932688 h 3877056"/>
              <a:gd name="connsiteX210" fmla="*/ 2097024 w 2928529"/>
              <a:gd name="connsiteY210" fmla="*/ 914400 h 3877056"/>
              <a:gd name="connsiteX211" fmla="*/ 2103120 w 2928529"/>
              <a:gd name="connsiteY211" fmla="*/ 871728 h 3877056"/>
              <a:gd name="connsiteX212" fmla="*/ 2164080 w 2928529"/>
              <a:gd name="connsiteY212" fmla="*/ 883920 h 3877056"/>
              <a:gd name="connsiteX213" fmla="*/ 2200656 w 2928529"/>
              <a:gd name="connsiteY213" fmla="*/ 920496 h 3877056"/>
              <a:gd name="connsiteX214" fmla="*/ 2255520 w 2928529"/>
              <a:gd name="connsiteY214" fmla="*/ 944880 h 3877056"/>
              <a:gd name="connsiteX215" fmla="*/ 2273808 w 2928529"/>
              <a:gd name="connsiteY215" fmla="*/ 950976 h 3877056"/>
              <a:gd name="connsiteX216" fmla="*/ 2298192 w 2928529"/>
              <a:gd name="connsiteY216" fmla="*/ 963168 h 3877056"/>
              <a:gd name="connsiteX217" fmla="*/ 2383536 w 2928529"/>
              <a:gd name="connsiteY217" fmla="*/ 969264 h 3877056"/>
              <a:gd name="connsiteX218" fmla="*/ 2401824 w 2928529"/>
              <a:gd name="connsiteY218" fmla="*/ 1018032 h 3877056"/>
              <a:gd name="connsiteX219" fmla="*/ 2529840 w 2928529"/>
              <a:gd name="connsiteY219" fmla="*/ 1005840 h 3877056"/>
              <a:gd name="connsiteX220" fmla="*/ 2639568 w 2928529"/>
              <a:gd name="connsiteY220" fmla="*/ 999744 h 3877056"/>
              <a:gd name="connsiteX221" fmla="*/ 2663952 w 2928529"/>
              <a:gd name="connsiteY221" fmla="*/ 969264 h 3877056"/>
              <a:gd name="connsiteX222" fmla="*/ 2645664 w 2928529"/>
              <a:gd name="connsiteY222" fmla="*/ 957072 h 3877056"/>
              <a:gd name="connsiteX223" fmla="*/ 2633472 w 2928529"/>
              <a:gd name="connsiteY223" fmla="*/ 926592 h 3877056"/>
              <a:gd name="connsiteX224" fmla="*/ 2694432 w 2928529"/>
              <a:gd name="connsiteY224" fmla="*/ 865632 h 3877056"/>
              <a:gd name="connsiteX225" fmla="*/ 2737104 w 2928529"/>
              <a:gd name="connsiteY225" fmla="*/ 822960 h 3877056"/>
              <a:gd name="connsiteX226" fmla="*/ 2761488 w 2928529"/>
              <a:gd name="connsiteY226" fmla="*/ 798576 h 3877056"/>
              <a:gd name="connsiteX227" fmla="*/ 2779776 w 2928529"/>
              <a:gd name="connsiteY227" fmla="*/ 792480 h 3877056"/>
              <a:gd name="connsiteX228" fmla="*/ 2798064 w 2928529"/>
              <a:gd name="connsiteY228" fmla="*/ 774192 h 3877056"/>
              <a:gd name="connsiteX229" fmla="*/ 2816352 w 2928529"/>
              <a:gd name="connsiteY229" fmla="*/ 762000 h 3877056"/>
              <a:gd name="connsiteX230" fmla="*/ 2822448 w 2928529"/>
              <a:gd name="connsiteY230" fmla="*/ 743712 h 3877056"/>
              <a:gd name="connsiteX231" fmla="*/ 2816352 w 2928529"/>
              <a:gd name="connsiteY231" fmla="*/ 676656 h 3877056"/>
              <a:gd name="connsiteX232" fmla="*/ 2810256 w 2928529"/>
              <a:gd name="connsiteY232" fmla="*/ 652272 h 3877056"/>
              <a:gd name="connsiteX233" fmla="*/ 2804160 w 2928529"/>
              <a:gd name="connsiteY233" fmla="*/ 609600 h 3877056"/>
              <a:gd name="connsiteX234" fmla="*/ 2791968 w 2928529"/>
              <a:gd name="connsiteY234" fmla="*/ 591312 h 3877056"/>
              <a:gd name="connsiteX235" fmla="*/ 2767584 w 2928529"/>
              <a:gd name="connsiteY235" fmla="*/ 536448 h 3877056"/>
              <a:gd name="connsiteX236" fmla="*/ 2724912 w 2928529"/>
              <a:gd name="connsiteY236" fmla="*/ 499872 h 3877056"/>
              <a:gd name="connsiteX237" fmla="*/ 2688336 w 2928529"/>
              <a:gd name="connsiteY237" fmla="*/ 475488 h 3877056"/>
              <a:gd name="connsiteX238" fmla="*/ 2670048 w 2928529"/>
              <a:gd name="connsiteY238" fmla="*/ 463296 h 3877056"/>
              <a:gd name="connsiteX239" fmla="*/ 2633472 w 2928529"/>
              <a:gd name="connsiteY239" fmla="*/ 451104 h 3877056"/>
              <a:gd name="connsiteX240" fmla="*/ 2584704 w 2928529"/>
              <a:gd name="connsiteY240" fmla="*/ 426720 h 3877056"/>
              <a:gd name="connsiteX241" fmla="*/ 2566416 w 2928529"/>
              <a:gd name="connsiteY241" fmla="*/ 414528 h 3877056"/>
              <a:gd name="connsiteX242" fmla="*/ 2554224 w 2928529"/>
              <a:gd name="connsiteY242" fmla="*/ 390144 h 3877056"/>
              <a:gd name="connsiteX243" fmla="*/ 2542032 w 2928529"/>
              <a:gd name="connsiteY243" fmla="*/ 316992 h 3877056"/>
              <a:gd name="connsiteX244" fmla="*/ 2535936 w 2928529"/>
              <a:gd name="connsiteY244" fmla="*/ 298704 h 3877056"/>
              <a:gd name="connsiteX245" fmla="*/ 2517648 w 2928529"/>
              <a:gd name="connsiteY245" fmla="*/ 292608 h 3877056"/>
              <a:gd name="connsiteX246" fmla="*/ 2481072 w 2928529"/>
              <a:gd name="connsiteY246" fmla="*/ 262128 h 3877056"/>
              <a:gd name="connsiteX247" fmla="*/ 2438400 w 2928529"/>
              <a:gd name="connsiteY247" fmla="*/ 249936 h 3877056"/>
              <a:gd name="connsiteX248" fmla="*/ 2474976 w 2928529"/>
              <a:gd name="connsiteY248" fmla="*/ 0 h 3877056"/>
              <a:gd name="connsiteX249" fmla="*/ 512064 w 2928529"/>
              <a:gd name="connsiteY249" fmla="*/ 329184 h 3877056"/>
              <a:gd name="connsiteX250" fmla="*/ 505968 w 2928529"/>
              <a:gd name="connsiteY250" fmla="*/ 347472 h 3877056"/>
              <a:gd name="connsiteX251" fmla="*/ 493776 w 2928529"/>
              <a:gd name="connsiteY251" fmla="*/ 365760 h 3877056"/>
              <a:gd name="connsiteX252" fmla="*/ 487680 w 2928529"/>
              <a:gd name="connsiteY252" fmla="*/ 390144 h 3877056"/>
              <a:gd name="connsiteX253" fmla="*/ 481584 w 2928529"/>
              <a:gd name="connsiteY253" fmla="*/ 420624 h 3877056"/>
              <a:gd name="connsiteX254" fmla="*/ 457200 w 2928529"/>
              <a:gd name="connsiteY254" fmla="*/ 512064 h 3877056"/>
              <a:gd name="connsiteX255" fmla="*/ 463296 w 2928529"/>
              <a:gd name="connsiteY255" fmla="*/ 999744 h 3877056"/>
              <a:gd name="connsiteX256" fmla="*/ 475488 w 2928529"/>
              <a:gd name="connsiteY256" fmla="*/ 1127760 h 3877056"/>
              <a:gd name="connsiteX257" fmla="*/ 481584 w 2928529"/>
              <a:gd name="connsiteY257" fmla="*/ 1444752 h 3877056"/>
              <a:gd name="connsiteX258" fmla="*/ 499872 w 2928529"/>
              <a:gd name="connsiteY258" fmla="*/ 1475232 h 3877056"/>
              <a:gd name="connsiteX259" fmla="*/ 505968 w 2928529"/>
              <a:gd name="connsiteY259" fmla="*/ 1560576 h 3877056"/>
              <a:gd name="connsiteX260" fmla="*/ 512064 w 2928529"/>
              <a:gd name="connsiteY260" fmla="*/ 1780032 h 3877056"/>
              <a:gd name="connsiteX261" fmla="*/ 0 w 2928529"/>
              <a:gd name="connsiteY261" fmla="*/ 48768 h 3877056"/>
              <a:gd name="connsiteX262" fmla="*/ 18288 w 2928529"/>
              <a:gd name="connsiteY262" fmla="*/ 3870960 h 3877056"/>
              <a:gd name="connsiteX0" fmla="*/ 18288 w 2928529"/>
              <a:gd name="connsiteY0" fmla="*/ 3870960 h 3877056"/>
              <a:gd name="connsiteX1" fmla="*/ 920496 w 2928529"/>
              <a:gd name="connsiteY1" fmla="*/ 3840480 h 3877056"/>
              <a:gd name="connsiteX2" fmla="*/ 944880 w 2928529"/>
              <a:gd name="connsiteY2" fmla="*/ 3852672 h 3877056"/>
              <a:gd name="connsiteX3" fmla="*/ 1085088 w 2928529"/>
              <a:gd name="connsiteY3" fmla="*/ 3858768 h 3877056"/>
              <a:gd name="connsiteX4" fmla="*/ 1133856 w 2928529"/>
              <a:gd name="connsiteY4" fmla="*/ 3864864 h 3877056"/>
              <a:gd name="connsiteX5" fmla="*/ 1170432 w 2928529"/>
              <a:gd name="connsiteY5" fmla="*/ 3877056 h 3877056"/>
              <a:gd name="connsiteX6" fmla="*/ 1213104 w 2928529"/>
              <a:gd name="connsiteY6" fmla="*/ 3870960 h 3877056"/>
              <a:gd name="connsiteX7" fmla="*/ 1219200 w 2928529"/>
              <a:gd name="connsiteY7" fmla="*/ 3852672 h 3877056"/>
              <a:gd name="connsiteX8" fmla="*/ 1249680 w 2928529"/>
              <a:gd name="connsiteY8" fmla="*/ 3816096 h 3877056"/>
              <a:gd name="connsiteX9" fmla="*/ 1267968 w 2928529"/>
              <a:gd name="connsiteY9" fmla="*/ 3810000 h 3877056"/>
              <a:gd name="connsiteX10" fmla="*/ 1280160 w 2928529"/>
              <a:gd name="connsiteY10" fmla="*/ 3791712 h 3877056"/>
              <a:gd name="connsiteX11" fmla="*/ 1286256 w 2928529"/>
              <a:gd name="connsiteY11" fmla="*/ 3688080 h 3877056"/>
              <a:gd name="connsiteX12" fmla="*/ 1322832 w 2928529"/>
              <a:gd name="connsiteY12" fmla="*/ 3694176 h 3877056"/>
              <a:gd name="connsiteX13" fmla="*/ 1341120 w 2928529"/>
              <a:gd name="connsiteY13" fmla="*/ 3700272 h 3877056"/>
              <a:gd name="connsiteX14" fmla="*/ 1365504 w 2928529"/>
              <a:gd name="connsiteY14" fmla="*/ 3706368 h 3877056"/>
              <a:gd name="connsiteX15" fmla="*/ 1389888 w 2928529"/>
              <a:gd name="connsiteY15" fmla="*/ 3700272 h 3877056"/>
              <a:gd name="connsiteX16" fmla="*/ 1438656 w 2928529"/>
              <a:gd name="connsiteY16" fmla="*/ 3712464 h 3877056"/>
              <a:gd name="connsiteX17" fmla="*/ 1469136 w 2928529"/>
              <a:gd name="connsiteY17" fmla="*/ 3681984 h 3877056"/>
              <a:gd name="connsiteX18" fmla="*/ 1475232 w 2928529"/>
              <a:gd name="connsiteY18" fmla="*/ 3633216 h 3877056"/>
              <a:gd name="connsiteX19" fmla="*/ 1804416 w 2928529"/>
              <a:gd name="connsiteY19" fmla="*/ 3627120 h 3877056"/>
              <a:gd name="connsiteX20" fmla="*/ 1798320 w 2928529"/>
              <a:gd name="connsiteY20" fmla="*/ 3608832 h 3877056"/>
              <a:gd name="connsiteX21" fmla="*/ 1761744 w 2928529"/>
              <a:gd name="connsiteY21" fmla="*/ 3614928 h 3877056"/>
              <a:gd name="connsiteX22" fmla="*/ 1670304 w 2928529"/>
              <a:gd name="connsiteY22" fmla="*/ 3602736 h 3877056"/>
              <a:gd name="connsiteX23" fmla="*/ 1645920 w 2928529"/>
              <a:gd name="connsiteY23" fmla="*/ 3590544 h 3877056"/>
              <a:gd name="connsiteX24" fmla="*/ 1627632 w 2928529"/>
              <a:gd name="connsiteY24" fmla="*/ 3584448 h 3877056"/>
              <a:gd name="connsiteX25" fmla="*/ 1554480 w 2928529"/>
              <a:gd name="connsiteY25" fmla="*/ 3572256 h 3877056"/>
              <a:gd name="connsiteX26" fmla="*/ 1572768 w 2928529"/>
              <a:gd name="connsiteY26" fmla="*/ 3560064 h 3877056"/>
              <a:gd name="connsiteX27" fmla="*/ 1609344 w 2928529"/>
              <a:gd name="connsiteY27" fmla="*/ 3523488 h 3877056"/>
              <a:gd name="connsiteX28" fmla="*/ 1615440 w 2928529"/>
              <a:gd name="connsiteY28" fmla="*/ 3499104 h 3877056"/>
              <a:gd name="connsiteX29" fmla="*/ 1627632 w 2928529"/>
              <a:gd name="connsiteY29" fmla="*/ 3480816 h 3877056"/>
              <a:gd name="connsiteX30" fmla="*/ 1633728 w 2928529"/>
              <a:gd name="connsiteY30" fmla="*/ 3334512 h 3877056"/>
              <a:gd name="connsiteX31" fmla="*/ 1652016 w 2928529"/>
              <a:gd name="connsiteY31" fmla="*/ 3322320 h 3877056"/>
              <a:gd name="connsiteX32" fmla="*/ 1743456 w 2928529"/>
              <a:gd name="connsiteY32" fmla="*/ 3310128 h 3877056"/>
              <a:gd name="connsiteX33" fmla="*/ 1755648 w 2928529"/>
              <a:gd name="connsiteY33" fmla="*/ 3291840 h 3877056"/>
              <a:gd name="connsiteX34" fmla="*/ 1767840 w 2928529"/>
              <a:gd name="connsiteY34" fmla="*/ 3255264 h 3877056"/>
              <a:gd name="connsiteX35" fmla="*/ 1780032 w 2928529"/>
              <a:gd name="connsiteY35" fmla="*/ 3230880 h 3877056"/>
              <a:gd name="connsiteX36" fmla="*/ 1786128 w 2928529"/>
              <a:gd name="connsiteY36" fmla="*/ 3200400 h 3877056"/>
              <a:gd name="connsiteX37" fmla="*/ 1792224 w 2928529"/>
              <a:gd name="connsiteY37" fmla="*/ 3182112 h 3877056"/>
              <a:gd name="connsiteX38" fmla="*/ 1798320 w 2928529"/>
              <a:gd name="connsiteY38" fmla="*/ 3157728 h 3877056"/>
              <a:gd name="connsiteX39" fmla="*/ 1804416 w 2928529"/>
              <a:gd name="connsiteY39" fmla="*/ 3139440 h 3877056"/>
              <a:gd name="connsiteX40" fmla="*/ 1822704 w 2928529"/>
              <a:gd name="connsiteY40" fmla="*/ 3133344 h 3877056"/>
              <a:gd name="connsiteX41" fmla="*/ 1847088 w 2928529"/>
              <a:gd name="connsiteY41" fmla="*/ 3139440 h 3877056"/>
              <a:gd name="connsiteX42" fmla="*/ 1853184 w 2928529"/>
              <a:gd name="connsiteY42" fmla="*/ 3249168 h 3877056"/>
              <a:gd name="connsiteX43" fmla="*/ 1859280 w 2928529"/>
              <a:gd name="connsiteY43" fmla="*/ 3322320 h 3877056"/>
              <a:gd name="connsiteX44" fmla="*/ 1871472 w 2928529"/>
              <a:gd name="connsiteY44" fmla="*/ 3358896 h 3877056"/>
              <a:gd name="connsiteX45" fmla="*/ 1932432 w 2928529"/>
              <a:gd name="connsiteY45" fmla="*/ 3377184 h 3877056"/>
              <a:gd name="connsiteX46" fmla="*/ 1956816 w 2928529"/>
              <a:gd name="connsiteY46" fmla="*/ 3389376 h 3877056"/>
              <a:gd name="connsiteX47" fmla="*/ 2072640 w 2928529"/>
              <a:gd name="connsiteY47" fmla="*/ 3389376 h 3877056"/>
              <a:gd name="connsiteX48" fmla="*/ 2097024 w 2928529"/>
              <a:gd name="connsiteY48" fmla="*/ 3413760 h 3877056"/>
              <a:gd name="connsiteX49" fmla="*/ 2109216 w 2928529"/>
              <a:gd name="connsiteY49" fmla="*/ 3432048 h 3877056"/>
              <a:gd name="connsiteX50" fmla="*/ 2164080 w 2928529"/>
              <a:gd name="connsiteY50" fmla="*/ 3438144 h 3877056"/>
              <a:gd name="connsiteX51" fmla="*/ 2176272 w 2928529"/>
              <a:gd name="connsiteY51" fmla="*/ 3456432 h 3877056"/>
              <a:gd name="connsiteX52" fmla="*/ 2164080 w 2928529"/>
              <a:gd name="connsiteY52" fmla="*/ 3535680 h 3877056"/>
              <a:gd name="connsiteX53" fmla="*/ 2182368 w 2928529"/>
              <a:gd name="connsiteY53" fmla="*/ 3547872 h 3877056"/>
              <a:gd name="connsiteX54" fmla="*/ 2237232 w 2928529"/>
              <a:gd name="connsiteY54" fmla="*/ 3560064 h 3877056"/>
              <a:gd name="connsiteX55" fmla="*/ 2273808 w 2928529"/>
              <a:gd name="connsiteY55" fmla="*/ 3572256 h 3877056"/>
              <a:gd name="connsiteX56" fmla="*/ 2328672 w 2928529"/>
              <a:gd name="connsiteY56" fmla="*/ 3590544 h 3877056"/>
              <a:gd name="connsiteX57" fmla="*/ 2346960 w 2928529"/>
              <a:gd name="connsiteY57" fmla="*/ 3596640 h 3877056"/>
              <a:gd name="connsiteX58" fmla="*/ 2371344 w 2928529"/>
              <a:gd name="connsiteY58" fmla="*/ 3602736 h 3877056"/>
              <a:gd name="connsiteX59" fmla="*/ 2395728 w 2928529"/>
              <a:gd name="connsiteY59" fmla="*/ 3614928 h 3877056"/>
              <a:gd name="connsiteX60" fmla="*/ 2450592 w 2928529"/>
              <a:gd name="connsiteY60" fmla="*/ 3621024 h 3877056"/>
              <a:gd name="connsiteX61" fmla="*/ 2529840 w 2928529"/>
              <a:gd name="connsiteY61" fmla="*/ 3541776 h 3877056"/>
              <a:gd name="connsiteX62" fmla="*/ 2535936 w 2928529"/>
              <a:gd name="connsiteY62" fmla="*/ 3523488 h 3877056"/>
              <a:gd name="connsiteX63" fmla="*/ 2572512 w 2928529"/>
              <a:gd name="connsiteY63" fmla="*/ 3499104 h 3877056"/>
              <a:gd name="connsiteX64" fmla="*/ 2584704 w 2928529"/>
              <a:gd name="connsiteY64" fmla="*/ 3480816 h 3877056"/>
              <a:gd name="connsiteX65" fmla="*/ 2596896 w 2928529"/>
              <a:gd name="connsiteY65" fmla="*/ 3358896 h 3877056"/>
              <a:gd name="connsiteX66" fmla="*/ 2609088 w 2928529"/>
              <a:gd name="connsiteY66" fmla="*/ 3340608 h 3877056"/>
              <a:gd name="connsiteX67" fmla="*/ 2621280 w 2928529"/>
              <a:gd name="connsiteY67" fmla="*/ 3304032 h 3877056"/>
              <a:gd name="connsiteX68" fmla="*/ 2645664 w 2928529"/>
              <a:gd name="connsiteY68" fmla="*/ 3267456 h 3877056"/>
              <a:gd name="connsiteX69" fmla="*/ 2633472 w 2928529"/>
              <a:gd name="connsiteY69" fmla="*/ 3212592 h 3877056"/>
              <a:gd name="connsiteX70" fmla="*/ 2621280 w 2928529"/>
              <a:gd name="connsiteY70" fmla="*/ 3194304 h 3877056"/>
              <a:gd name="connsiteX71" fmla="*/ 2596896 w 2928529"/>
              <a:gd name="connsiteY71" fmla="*/ 3139440 h 3877056"/>
              <a:gd name="connsiteX72" fmla="*/ 2584704 w 2928529"/>
              <a:gd name="connsiteY72" fmla="*/ 3084576 h 3877056"/>
              <a:gd name="connsiteX73" fmla="*/ 2572512 w 2928529"/>
              <a:gd name="connsiteY73" fmla="*/ 3066288 h 3877056"/>
              <a:gd name="connsiteX74" fmla="*/ 2566416 w 2928529"/>
              <a:gd name="connsiteY74" fmla="*/ 3048000 h 3877056"/>
              <a:gd name="connsiteX75" fmla="*/ 2560320 w 2928529"/>
              <a:gd name="connsiteY75" fmla="*/ 3023616 h 3877056"/>
              <a:gd name="connsiteX76" fmla="*/ 2542032 w 2928529"/>
              <a:gd name="connsiteY76" fmla="*/ 3011424 h 3877056"/>
              <a:gd name="connsiteX77" fmla="*/ 2505456 w 2928529"/>
              <a:gd name="connsiteY77" fmla="*/ 2999232 h 3877056"/>
              <a:gd name="connsiteX78" fmla="*/ 2493264 w 2928529"/>
              <a:gd name="connsiteY78" fmla="*/ 2980944 h 3877056"/>
              <a:gd name="connsiteX79" fmla="*/ 2450592 w 2928529"/>
              <a:gd name="connsiteY79" fmla="*/ 2932176 h 3877056"/>
              <a:gd name="connsiteX80" fmla="*/ 2438400 w 2928529"/>
              <a:gd name="connsiteY80" fmla="*/ 2895600 h 3877056"/>
              <a:gd name="connsiteX81" fmla="*/ 2499360 w 2928529"/>
              <a:gd name="connsiteY81" fmla="*/ 2871216 h 3877056"/>
              <a:gd name="connsiteX82" fmla="*/ 2517648 w 2928529"/>
              <a:gd name="connsiteY82" fmla="*/ 2865120 h 3877056"/>
              <a:gd name="connsiteX83" fmla="*/ 2560320 w 2928529"/>
              <a:gd name="connsiteY83" fmla="*/ 2846832 h 3877056"/>
              <a:gd name="connsiteX84" fmla="*/ 2602992 w 2928529"/>
              <a:gd name="connsiteY84" fmla="*/ 2804160 h 3877056"/>
              <a:gd name="connsiteX85" fmla="*/ 2621280 w 2928529"/>
              <a:gd name="connsiteY85" fmla="*/ 2767584 h 3877056"/>
              <a:gd name="connsiteX86" fmla="*/ 2639568 w 2928529"/>
              <a:gd name="connsiteY86" fmla="*/ 2724912 h 3877056"/>
              <a:gd name="connsiteX87" fmla="*/ 2865120 w 2928529"/>
              <a:gd name="connsiteY87" fmla="*/ 2718816 h 3877056"/>
              <a:gd name="connsiteX88" fmla="*/ 2926080 w 2928529"/>
              <a:gd name="connsiteY88" fmla="*/ 2700528 h 3877056"/>
              <a:gd name="connsiteX89" fmla="*/ 2919984 w 2928529"/>
              <a:gd name="connsiteY89" fmla="*/ 2609088 h 3877056"/>
              <a:gd name="connsiteX90" fmla="*/ 2913888 w 2928529"/>
              <a:gd name="connsiteY90" fmla="*/ 2584704 h 3877056"/>
              <a:gd name="connsiteX91" fmla="*/ 2895600 w 2928529"/>
              <a:gd name="connsiteY91" fmla="*/ 2566416 h 3877056"/>
              <a:gd name="connsiteX92" fmla="*/ 2865120 w 2928529"/>
              <a:gd name="connsiteY92" fmla="*/ 2523744 h 3877056"/>
              <a:gd name="connsiteX93" fmla="*/ 2688336 w 2928529"/>
              <a:gd name="connsiteY93" fmla="*/ 2505456 h 3877056"/>
              <a:gd name="connsiteX94" fmla="*/ 2663952 w 2928529"/>
              <a:gd name="connsiteY94" fmla="*/ 2499360 h 3877056"/>
              <a:gd name="connsiteX95" fmla="*/ 2651760 w 2928529"/>
              <a:gd name="connsiteY95" fmla="*/ 2474976 h 3877056"/>
              <a:gd name="connsiteX96" fmla="*/ 2602992 w 2928529"/>
              <a:gd name="connsiteY96" fmla="*/ 2401824 h 3877056"/>
              <a:gd name="connsiteX97" fmla="*/ 2584704 w 2928529"/>
              <a:gd name="connsiteY97" fmla="*/ 2395728 h 3877056"/>
              <a:gd name="connsiteX98" fmla="*/ 2487168 w 2928529"/>
              <a:gd name="connsiteY98" fmla="*/ 2383536 h 3877056"/>
              <a:gd name="connsiteX99" fmla="*/ 2462784 w 2928529"/>
              <a:gd name="connsiteY99" fmla="*/ 2377440 h 3877056"/>
              <a:gd name="connsiteX100" fmla="*/ 2328672 w 2928529"/>
              <a:gd name="connsiteY100" fmla="*/ 2359152 h 3877056"/>
              <a:gd name="connsiteX101" fmla="*/ 2267712 w 2928529"/>
              <a:gd name="connsiteY101" fmla="*/ 2353056 h 3877056"/>
              <a:gd name="connsiteX102" fmla="*/ 2151888 w 2928529"/>
              <a:gd name="connsiteY102" fmla="*/ 2334768 h 3877056"/>
              <a:gd name="connsiteX103" fmla="*/ 2084832 w 2928529"/>
              <a:gd name="connsiteY103" fmla="*/ 2328672 h 3877056"/>
              <a:gd name="connsiteX104" fmla="*/ 2066544 w 2928529"/>
              <a:gd name="connsiteY104" fmla="*/ 2322576 h 3877056"/>
              <a:gd name="connsiteX105" fmla="*/ 1969008 w 2928529"/>
              <a:gd name="connsiteY105" fmla="*/ 2310384 h 3877056"/>
              <a:gd name="connsiteX106" fmla="*/ 1920240 w 2928529"/>
              <a:gd name="connsiteY106" fmla="*/ 2322576 h 3877056"/>
              <a:gd name="connsiteX107" fmla="*/ 1901952 w 2928529"/>
              <a:gd name="connsiteY107" fmla="*/ 2334768 h 3877056"/>
              <a:gd name="connsiteX108" fmla="*/ 1889760 w 2928529"/>
              <a:gd name="connsiteY108" fmla="*/ 2353056 h 3877056"/>
              <a:gd name="connsiteX109" fmla="*/ 1871472 w 2928529"/>
              <a:gd name="connsiteY109" fmla="*/ 2359152 h 3877056"/>
              <a:gd name="connsiteX110" fmla="*/ 1883664 w 2928529"/>
              <a:gd name="connsiteY110" fmla="*/ 2377440 h 3877056"/>
              <a:gd name="connsiteX111" fmla="*/ 1901952 w 2928529"/>
              <a:gd name="connsiteY111" fmla="*/ 2383536 h 3877056"/>
              <a:gd name="connsiteX112" fmla="*/ 1920240 w 2928529"/>
              <a:gd name="connsiteY112" fmla="*/ 2395728 h 3877056"/>
              <a:gd name="connsiteX113" fmla="*/ 1962912 w 2928529"/>
              <a:gd name="connsiteY113" fmla="*/ 2407920 h 3877056"/>
              <a:gd name="connsiteX114" fmla="*/ 1999488 w 2928529"/>
              <a:gd name="connsiteY114" fmla="*/ 2432304 h 3877056"/>
              <a:gd name="connsiteX115" fmla="*/ 2011680 w 2928529"/>
              <a:gd name="connsiteY115" fmla="*/ 2468880 h 3877056"/>
              <a:gd name="connsiteX116" fmla="*/ 2017776 w 2928529"/>
              <a:gd name="connsiteY116" fmla="*/ 2487168 h 3877056"/>
              <a:gd name="connsiteX117" fmla="*/ 2023872 w 2928529"/>
              <a:gd name="connsiteY117" fmla="*/ 2511552 h 3877056"/>
              <a:gd name="connsiteX118" fmla="*/ 2017776 w 2928529"/>
              <a:gd name="connsiteY118" fmla="*/ 2584704 h 3877056"/>
              <a:gd name="connsiteX119" fmla="*/ 2011680 w 2928529"/>
              <a:gd name="connsiteY119" fmla="*/ 2645664 h 3877056"/>
              <a:gd name="connsiteX120" fmla="*/ 2005584 w 2928529"/>
              <a:gd name="connsiteY120" fmla="*/ 2670048 h 3877056"/>
              <a:gd name="connsiteX121" fmla="*/ 1969008 w 2928529"/>
              <a:gd name="connsiteY121" fmla="*/ 2700528 h 3877056"/>
              <a:gd name="connsiteX122" fmla="*/ 1865376 w 2928529"/>
              <a:gd name="connsiteY122" fmla="*/ 2706624 h 3877056"/>
              <a:gd name="connsiteX123" fmla="*/ 1847088 w 2928529"/>
              <a:gd name="connsiteY123" fmla="*/ 2718816 h 3877056"/>
              <a:gd name="connsiteX124" fmla="*/ 1828800 w 2928529"/>
              <a:gd name="connsiteY124" fmla="*/ 2724912 h 3877056"/>
              <a:gd name="connsiteX125" fmla="*/ 1804416 w 2928529"/>
              <a:gd name="connsiteY125" fmla="*/ 2761488 h 3877056"/>
              <a:gd name="connsiteX126" fmla="*/ 1798320 w 2928529"/>
              <a:gd name="connsiteY126" fmla="*/ 2779776 h 3877056"/>
              <a:gd name="connsiteX127" fmla="*/ 1743456 w 2928529"/>
              <a:gd name="connsiteY127" fmla="*/ 2810256 h 3877056"/>
              <a:gd name="connsiteX128" fmla="*/ 1700784 w 2928529"/>
              <a:gd name="connsiteY128" fmla="*/ 2816352 h 3877056"/>
              <a:gd name="connsiteX129" fmla="*/ 1682496 w 2928529"/>
              <a:gd name="connsiteY129" fmla="*/ 2828544 h 3877056"/>
              <a:gd name="connsiteX130" fmla="*/ 1664208 w 2928529"/>
              <a:gd name="connsiteY130" fmla="*/ 2834640 h 3877056"/>
              <a:gd name="connsiteX131" fmla="*/ 1676400 w 2928529"/>
              <a:gd name="connsiteY131" fmla="*/ 2798064 h 3877056"/>
              <a:gd name="connsiteX132" fmla="*/ 1682496 w 2928529"/>
              <a:gd name="connsiteY132" fmla="*/ 2779776 h 3877056"/>
              <a:gd name="connsiteX133" fmla="*/ 1694688 w 2928529"/>
              <a:gd name="connsiteY133" fmla="*/ 2731008 h 3877056"/>
              <a:gd name="connsiteX134" fmla="*/ 1706880 w 2928529"/>
              <a:gd name="connsiteY134" fmla="*/ 2712720 h 3877056"/>
              <a:gd name="connsiteX135" fmla="*/ 1712976 w 2928529"/>
              <a:gd name="connsiteY135" fmla="*/ 2688336 h 3877056"/>
              <a:gd name="connsiteX136" fmla="*/ 1712976 w 2928529"/>
              <a:gd name="connsiteY136" fmla="*/ 2535936 h 3877056"/>
              <a:gd name="connsiteX137" fmla="*/ 1645920 w 2928529"/>
              <a:gd name="connsiteY137" fmla="*/ 2517648 h 3877056"/>
              <a:gd name="connsiteX138" fmla="*/ 1645920 w 2928529"/>
              <a:gd name="connsiteY138" fmla="*/ 2322576 h 3877056"/>
              <a:gd name="connsiteX139" fmla="*/ 1609344 w 2928529"/>
              <a:gd name="connsiteY139" fmla="*/ 2292096 h 3877056"/>
              <a:gd name="connsiteX140" fmla="*/ 1719072 w 2928529"/>
              <a:gd name="connsiteY140" fmla="*/ 2279904 h 3877056"/>
              <a:gd name="connsiteX141" fmla="*/ 1749552 w 2928529"/>
              <a:gd name="connsiteY141" fmla="*/ 2273808 h 3877056"/>
              <a:gd name="connsiteX142" fmla="*/ 1767840 w 2928529"/>
              <a:gd name="connsiteY142" fmla="*/ 2261616 h 3877056"/>
              <a:gd name="connsiteX143" fmla="*/ 1786128 w 2928529"/>
              <a:gd name="connsiteY143" fmla="*/ 2255520 h 3877056"/>
              <a:gd name="connsiteX144" fmla="*/ 1792224 w 2928529"/>
              <a:gd name="connsiteY144" fmla="*/ 2237232 h 3877056"/>
              <a:gd name="connsiteX145" fmla="*/ 1773936 w 2928529"/>
              <a:gd name="connsiteY145" fmla="*/ 2194560 h 3877056"/>
              <a:gd name="connsiteX146" fmla="*/ 1755648 w 2928529"/>
              <a:gd name="connsiteY146" fmla="*/ 2182368 h 3877056"/>
              <a:gd name="connsiteX147" fmla="*/ 1725168 w 2928529"/>
              <a:gd name="connsiteY147" fmla="*/ 2151888 h 3877056"/>
              <a:gd name="connsiteX148" fmla="*/ 1712976 w 2928529"/>
              <a:gd name="connsiteY148" fmla="*/ 2133600 h 3877056"/>
              <a:gd name="connsiteX149" fmla="*/ 1694688 w 2928529"/>
              <a:gd name="connsiteY149" fmla="*/ 2127504 h 3877056"/>
              <a:gd name="connsiteX150" fmla="*/ 1645920 w 2928529"/>
              <a:gd name="connsiteY150" fmla="*/ 2115312 h 3877056"/>
              <a:gd name="connsiteX151" fmla="*/ 1627632 w 2928529"/>
              <a:gd name="connsiteY151" fmla="*/ 2103120 h 3877056"/>
              <a:gd name="connsiteX152" fmla="*/ 1597152 w 2928529"/>
              <a:gd name="connsiteY152" fmla="*/ 2060448 h 3877056"/>
              <a:gd name="connsiteX153" fmla="*/ 1542288 w 2928529"/>
              <a:gd name="connsiteY153" fmla="*/ 2029968 h 3877056"/>
              <a:gd name="connsiteX154" fmla="*/ 1505712 w 2928529"/>
              <a:gd name="connsiteY154" fmla="*/ 2005584 h 3877056"/>
              <a:gd name="connsiteX155" fmla="*/ 1499616 w 2928529"/>
              <a:gd name="connsiteY155" fmla="*/ 1987296 h 3877056"/>
              <a:gd name="connsiteX156" fmla="*/ 1517904 w 2928529"/>
              <a:gd name="connsiteY156" fmla="*/ 1975104 h 3877056"/>
              <a:gd name="connsiteX157" fmla="*/ 1627632 w 2928529"/>
              <a:gd name="connsiteY157" fmla="*/ 1969008 h 3877056"/>
              <a:gd name="connsiteX158" fmla="*/ 1670304 w 2928529"/>
              <a:gd name="connsiteY158" fmla="*/ 1962912 h 3877056"/>
              <a:gd name="connsiteX159" fmla="*/ 1706880 w 2928529"/>
              <a:gd name="connsiteY159" fmla="*/ 1938528 h 3877056"/>
              <a:gd name="connsiteX160" fmla="*/ 1712976 w 2928529"/>
              <a:gd name="connsiteY160" fmla="*/ 1920240 h 3877056"/>
              <a:gd name="connsiteX161" fmla="*/ 1731264 w 2928529"/>
              <a:gd name="connsiteY161" fmla="*/ 1901952 h 3877056"/>
              <a:gd name="connsiteX162" fmla="*/ 2066544 w 2928529"/>
              <a:gd name="connsiteY162" fmla="*/ 1895856 h 3877056"/>
              <a:gd name="connsiteX163" fmla="*/ 2121408 w 2928529"/>
              <a:gd name="connsiteY163" fmla="*/ 1871472 h 3877056"/>
              <a:gd name="connsiteX164" fmla="*/ 2170176 w 2928529"/>
              <a:gd name="connsiteY164" fmla="*/ 1853184 h 3877056"/>
              <a:gd name="connsiteX165" fmla="*/ 2151888 w 2928529"/>
              <a:gd name="connsiteY165" fmla="*/ 1834896 h 3877056"/>
              <a:gd name="connsiteX166" fmla="*/ 2127504 w 2928529"/>
              <a:gd name="connsiteY166" fmla="*/ 1828800 h 3877056"/>
              <a:gd name="connsiteX167" fmla="*/ 2109216 w 2928529"/>
              <a:gd name="connsiteY167" fmla="*/ 1822704 h 3877056"/>
              <a:gd name="connsiteX168" fmla="*/ 2115312 w 2928529"/>
              <a:gd name="connsiteY168" fmla="*/ 1792224 h 3877056"/>
              <a:gd name="connsiteX169" fmla="*/ 2151888 w 2928529"/>
              <a:gd name="connsiteY169" fmla="*/ 1767840 h 3877056"/>
              <a:gd name="connsiteX170" fmla="*/ 2145792 w 2928529"/>
              <a:gd name="connsiteY170" fmla="*/ 1737360 h 3877056"/>
              <a:gd name="connsiteX171" fmla="*/ 2127504 w 2928529"/>
              <a:gd name="connsiteY171" fmla="*/ 1725168 h 3877056"/>
              <a:gd name="connsiteX172" fmla="*/ 2115312 w 2928529"/>
              <a:gd name="connsiteY172" fmla="*/ 1706880 h 3877056"/>
              <a:gd name="connsiteX173" fmla="*/ 2097024 w 2928529"/>
              <a:gd name="connsiteY173" fmla="*/ 1694688 h 3877056"/>
              <a:gd name="connsiteX174" fmla="*/ 2078736 w 2928529"/>
              <a:gd name="connsiteY174" fmla="*/ 1676400 h 3877056"/>
              <a:gd name="connsiteX175" fmla="*/ 2103120 w 2928529"/>
              <a:gd name="connsiteY175" fmla="*/ 1652016 h 3877056"/>
              <a:gd name="connsiteX176" fmla="*/ 2127504 w 2928529"/>
              <a:gd name="connsiteY176" fmla="*/ 1615440 h 3877056"/>
              <a:gd name="connsiteX177" fmla="*/ 2121408 w 2928529"/>
              <a:gd name="connsiteY177" fmla="*/ 1591056 h 3877056"/>
              <a:gd name="connsiteX178" fmla="*/ 2115312 w 2928529"/>
              <a:gd name="connsiteY178" fmla="*/ 1560576 h 3877056"/>
              <a:gd name="connsiteX179" fmla="*/ 2097024 w 2928529"/>
              <a:gd name="connsiteY179" fmla="*/ 1548384 h 3877056"/>
              <a:gd name="connsiteX180" fmla="*/ 1932432 w 2928529"/>
              <a:gd name="connsiteY180" fmla="*/ 1542288 h 3877056"/>
              <a:gd name="connsiteX181" fmla="*/ 1834896 w 2928529"/>
              <a:gd name="connsiteY181" fmla="*/ 1536192 h 3877056"/>
              <a:gd name="connsiteX182" fmla="*/ 1871472 w 2928529"/>
              <a:gd name="connsiteY182" fmla="*/ 1511808 h 3877056"/>
              <a:gd name="connsiteX183" fmla="*/ 1895856 w 2928529"/>
              <a:gd name="connsiteY183" fmla="*/ 1499616 h 3877056"/>
              <a:gd name="connsiteX184" fmla="*/ 1975104 w 2928529"/>
              <a:gd name="connsiteY184" fmla="*/ 1487424 h 3877056"/>
              <a:gd name="connsiteX185" fmla="*/ 1993392 w 2928529"/>
              <a:gd name="connsiteY185" fmla="*/ 1475232 h 3877056"/>
              <a:gd name="connsiteX186" fmla="*/ 2042160 w 2928529"/>
              <a:gd name="connsiteY186" fmla="*/ 1463040 h 3877056"/>
              <a:gd name="connsiteX187" fmla="*/ 2078736 w 2928529"/>
              <a:gd name="connsiteY187" fmla="*/ 1438656 h 3877056"/>
              <a:gd name="connsiteX188" fmla="*/ 2115312 w 2928529"/>
              <a:gd name="connsiteY188" fmla="*/ 1420368 h 3877056"/>
              <a:gd name="connsiteX189" fmla="*/ 2121408 w 2928529"/>
              <a:gd name="connsiteY189" fmla="*/ 1402080 h 3877056"/>
              <a:gd name="connsiteX190" fmla="*/ 2103120 w 2928529"/>
              <a:gd name="connsiteY190" fmla="*/ 1353312 h 3877056"/>
              <a:gd name="connsiteX191" fmla="*/ 2084832 w 2928529"/>
              <a:gd name="connsiteY191" fmla="*/ 1322832 h 3877056"/>
              <a:gd name="connsiteX192" fmla="*/ 2060448 w 2928529"/>
              <a:gd name="connsiteY192" fmla="*/ 1280160 h 3877056"/>
              <a:gd name="connsiteX193" fmla="*/ 2054352 w 2928529"/>
              <a:gd name="connsiteY193" fmla="*/ 1261872 h 3877056"/>
              <a:gd name="connsiteX194" fmla="*/ 2011680 w 2928529"/>
              <a:gd name="connsiteY194" fmla="*/ 1231392 h 3877056"/>
              <a:gd name="connsiteX195" fmla="*/ 1969008 w 2928529"/>
              <a:gd name="connsiteY195" fmla="*/ 1219200 h 3877056"/>
              <a:gd name="connsiteX196" fmla="*/ 1950720 w 2928529"/>
              <a:gd name="connsiteY196" fmla="*/ 1207008 h 3877056"/>
              <a:gd name="connsiteX197" fmla="*/ 1926336 w 2928529"/>
              <a:gd name="connsiteY197" fmla="*/ 1200912 h 3877056"/>
              <a:gd name="connsiteX198" fmla="*/ 1944624 w 2928529"/>
              <a:gd name="connsiteY198" fmla="*/ 1188720 h 3877056"/>
              <a:gd name="connsiteX199" fmla="*/ 1981200 w 2928529"/>
              <a:gd name="connsiteY199" fmla="*/ 1182624 h 3877056"/>
              <a:gd name="connsiteX200" fmla="*/ 1999488 w 2928529"/>
              <a:gd name="connsiteY200" fmla="*/ 1176528 h 3877056"/>
              <a:gd name="connsiteX201" fmla="*/ 2017776 w 2928529"/>
              <a:gd name="connsiteY201" fmla="*/ 1158240 h 3877056"/>
              <a:gd name="connsiteX202" fmla="*/ 2054352 w 2928529"/>
              <a:gd name="connsiteY202" fmla="*/ 1133856 h 3877056"/>
              <a:gd name="connsiteX203" fmla="*/ 2060448 w 2928529"/>
              <a:gd name="connsiteY203" fmla="*/ 1115568 h 3877056"/>
              <a:gd name="connsiteX204" fmla="*/ 2036064 w 2928529"/>
              <a:gd name="connsiteY204" fmla="*/ 1072896 h 3877056"/>
              <a:gd name="connsiteX205" fmla="*/ 2005584 w 2928529"/>
              <a:gd name="connsiteY205" fmla="*/ 1042416 h 3877056"/>
              <a:gd name="connsiteX206" fmla="*/ 1981200 w 2928529"/>
              <a:gd name="connsiteY206" fmla="*/ 1005840 h 3877056"/>
              <a:gd name="connsiteX207" fmla="*/ 1895856 w 2928529"/>
              <a:gd name="connsiteY207" fmla="*/ 957072 h 3877056"/>
              <a:gd name="connsiteX208" fmla="*/ 2017776 w 2928529"/>
              <a:gd name="connsiteY208" fmla="*/ 950976 h 3877056"/>
              <a:gd name="connsiteX209" fmla="*/ 2084832 w 2928529"/>
              <a:gd name="connsiteY209" fmla="*/ 932688 h 3877056"/>
              <a:gd name="connsiteX210" fmla="*/ 2097024 w 2928529"/>
              <a:gd name="connsiteY210" fmla="*/ 914400 h 3877056"/>
              <a:gd name="connsiteX211" fmla="*/ 2103120 w 2928529"/>
              <a:gd name="connsiteY211" fmla="*/ 871728 h 3877056"/>
              <a:gd name="connsiteX212" fmla="*/ 2164080 w 2928529"/>
              <a:gd name="connsiteY212" fmla="*/ 883920 h 3877056"/>
              <a:gd name="connsiteX213" fmla="*/ 2200656 w 2928529"/>
              <a:gd name="connsiteY213" fmla="*/ 920496 h 3877056"/>
              <a:gd name="connsiteX214" fmla="*/ 2255520 w 2928529"/>
              <a:gd name="connsiteY214" fmla="*/ 944880 h 3877056"/>
              <a:gd name="connsiteX215" fmla="*/ 2273808 w 2928529"/>
              <a:gd name="connsiteY215" fmla="*/ 950976 h 3877056"/>
              <a:gd name="connsiteX216" fmla="*/ 2298192 w 2928529"/>
              <a:gd name="connsiteY216" fmla="*/ 963168 h 3877056"/>
              <a:gd name="connsiteX217" fmla="*/ 2383536 w 2928529"/>
              <a:gd name="connsiteY217" fmla="*/ 969264 h 3877056"/>
              <a:gd name="connsiteX218" fmla="*/ 2401824 w 2928529"/>
              <a:gd name="connsiteY218" fmla="*/ 1018032 h 3877056"/>
              <a:gd name="connsiteX219" fmla="*/ 2529840 w 2928529"/>
              <a:gd name="connsiteY219" fmla="*/ 1005840 h 3877056"/>
              <a:gd name="connsiteX220" fmla="*/ 2639568 w 2928529"/>
              <a:gd name="connsiteY220" fmla="*/ 999744 h 3877056"/>
              <a:gd name="connsiteX221" fmla="*/ 2663952 w 2928529"/>
              <a:gd name="connsiteY221" fmla="*/ 969264 h 3877056"/>
              <a:gd name="connsiteX222" fmla="*/ 2645664 w 2928529"/>
              <a:gd name="connsiteY222" fmla="*/ 957072 h 3877056"/>
              <a:gd name="connsiteX223" fmla="*/ 2633472 w 2928529"/>
              <a:gd name="connsiteY223" fmla="*/ 926592 h 3877056"/>
              <a:gd name="connsiteX224" fmla="*/ 2694432 w 2928529"/>
              <a:gd name="connsiteY224" fmla="*/ 865632 h 3877056"/>
              <a:gd name="connsiteX225" fmla="*/ 2737104 w 2928529"/>
              <a:gd name="connsiteY225" fmla="*/ 822960 h 3877056"/>
              <a:gd name="connsiteX226" fmla="*/ 2761488 w 2928529"/>
              <a:gd name="connsiteY226" fmla="*/ 798576 h 3877056"/>
              <a:gd name="connsiteX227" fmla="*/ 2779776 w 2928529"/>
              <a:gd name="connsiteY227" fmla="*/ 792480 h 3877056"/>
              <a:gd name="connsiteX228" fmla="*/ 2798064 w 2928529"/>
              <a:gd name="connsiteY228" fmla="*/ 774192 h 3877056"/>
              <a:gd name="connsiteX229" fmla="*/ 2816352 w 2928529"/>
              <a:gd name="connsiteY229" fmla="*/ 762000 h 3877056"/>
              <a:gd name="connsiteX230" fmla="*/ 2822448 w 2928529"/>
              <a:gd name="connsiteY230" fmla="*/ 743712 h 3877056"/>
              <a:gd name="connsiteX231" fmla="*/ 2816352 w 2928529"/>
              <a:gd name="connsiteY231" fmla="*/ 676656 h 3877056"/>
              <a:gd name="connsiteX232" fmla="*/ 2810256 w 2928529"/>
              <a:gd name="connsiteY232" fmla="*/ 652272 h 3877056"/>
              <a:gd name="connsiteX233" fmla="*/ 2804160 w 2928529"/>
              <a:gd name="connsiteY233" fmla="*/ 609600 h 3877056"/>
              <a:gd name="connsiteX234" fmla="*/ 2791968 w 2928529"/>
              <a:gd name="connsiteY234" fmla="*/ 591312 h 3877056"/>
              <a:gd name="connsiteX235" fmla="*/ 2767584 w 2928529"/>
              <a:gd name="connsiteY235" fmla="*/ 536448 h 3877056"/>
              <a:gd name="connsiteX236" fmla="*/ 2724912 w 2928529"/>
              <a:gd name="connsiteY236" fmla="*/ 499872 h 3877056"/>
              <a:gd name="connsiteX237" fmla="*/ 2688336 w 2928529"/>
              <a:gd name="connsiteY237" fmla="*/ 475488 h 3877056"/>
              <a:gd name="connsiteX238" fmla="*/ 2670048 w 2928529"/>
              <a:gd name="connsiteY238" fmla="*/ 463296 h 3877056"/>
              <a:gd name="connsiteX239" fmla="*/ 2633472 w 2928529"/>
              <a:gd name="connsiteY239" fmla="*/ 451104 h 3877056"/>
              <a:gd name="connsiteX240" fmla="*/ 2584704 w 2928529"/>
              <a:gd name="connsiteY240" fmla="*/ 426720 h 3877056"/>
              <a:gd name="connsiteX241" fmla="*/ 2566416 w 2928529"/>
              <a:gd name="connsiteY241" fmla="*/ 414528 h 3877056"/>
              <a:gd name="connsiteX242" fmla="*/ 2554224 w 2928529"/>
              <a:gd name="connsiteY242" fmla="*/ 390144 h 3877056"/>
              <a:gd name="connsiteX243" fmla="*/ 2542032 w 2928529"/>
              <a:gd name="connsiteY243" fmla="*/ 316992 h 3877056"/>
              <a:gd name="connsiteX244" fmla="*/ 2535936 w 2928529"/>
              <a:gd name="connsiteY244" fmla="*/ 298704 h 3877056"/>
              <a:gd name="connsiteX245" fmla="*/ 2517648 w 2928529"/>
              <a:gd name="connsiteY245" fmla="*/ 292608 h 3877056"/>
              <a:gd name="connsiteX246" fmla="*/ 2481072 w 2928529"/>
              <a:gd name="connsiteY246" fmla="*/ 262128 h 3877056"/>
              <a:gd name="connsiteX247" fmla="*/ 2438400 w 2928529"/>
              <a:gd name="connsiteY247" fmla="*/ 249936 h 3877056"/>
              <a:gd name="connsiteX248" fmla="*/ 2474976 w 2928529"/>
              <a:gd name="connsiteY248" fmla="*/ 0 h 3877056"/>
              <a:gd name="connsiteX249" fmla="*/ 512064 w 2928529"/>
              <a:gd name="connsiteY249" fmla="*/ 329184 h 3877056"/>
              <a:gd name="connsiteX250" fmla="*/ 505968 w 2928529"/>
              <a:gd name="connsiteY250" fmla="*/ 347472 h 3877056"/>
              <a:gd name="connsiteX251" fmla="*/ 493776 w 2928529"/>
              <a:gd name="connsiteY251" fmla="*/ 365760 h 3877056"/>
              <a:gd name="connsiteX252" fmla="*/ 487680 w 2928529"/>
              <a:gd name="connsiteY252" fmla="*/ 390144 h 3877056"/>
              <a:gd name="connsiteX253" fmla="*/ 457200 w 2928529"/>
              <a:gd name="connsiteY253" fmla="*/ 512064 h 3877056"/>
              <a:gd name="connsiteX254" fmla="*/ 463296 w 2928529"/>
              <a:gd name="connsiteY254" fmla="*/ 999744 h 3877056"/>
              <a:gd name="connsiteX255" fmla="*/ 475488 w 2928529"/>
              <a:gd name="connsiteY255" fmla="*/ 1127760 h 3877056"/>
              <a:gd name="connsiteX256" fmla="*/ 481584 w 2928529"/>
              <a:gd name="connsiteY256" fmla="*/ 1444752 h 3877056"/>
              <a:gd name="connsiteX257" fmla="*/ 499872 w 2928529"/>
              <a:gd name="connsiteY257" fmla="*/ 1475232 h 3877056"/>
              <a:gd name="connsiteX258" fmla="*/ 505968 w 2928529"/>
              <a:gd name="connsiteY258" fmla="*/ 1560576 h 3877056"/>
              <a:gd name="connsiteX259" fmla="*/ 512064 w 2928529"/>
              <a:gd name="connsiteY259" fmla="*/ 1780032 h 3877056"/>
              <a:gd name="connsiteX260" fmla="*/ 0 w 2928529"/>
              <a:gd name="connsiteY260" fmla="*/ 48768 h 3877056"/>
              <a:gd name="connsiteX261" fmla="*/ 18288 w 2928529"/>
              <a:gd name="connsiteY261" fmla="*/ 3870960 h 3877056"/>
              <a:gd name="connsiteX0" fmla="*/ 18288 w 2928529"/>
              <a:gd name="connsiteY0" fmla="*/ 3870960 h 3877056"/>
              <a:gd name="connsiteX1" fmla="*/ 920496 w 2928529"/>
              <a:gd name="connsiteY1" fmla="*/ 3840480 h 3877056"/>
              <a:gd name="connsiteX2" fmla="*/ 944880 w 2928529"/>
              <a:gd name="connsiteY2" fmla="*/ 3852672 h 3877056"/>
              <a:gd name="connsiteX3" fmla="*/ 1085088 w 2928529"/>
              <a:gd name="connsiteY3" fmla="*/ 3858768 h 3877056"/>
              <a:gd name="connsiteX4" fmla="*/ 1133856 w 2928529"/>
              <a:gd name="connsiteY4" fmla="*/ 3864864 h 3877056"/>
              <a:gd name="connsiteX5" fmla="*/ 1170432 w 2928529"/>
              <a:gd name="connsiteY5" fmla="*/ 3877056 h 3877056"/>
              <a:gd name="connsiteX6" fmla="*/ 1213104 w 2928529"/>
              <a:gd name="connsiteY6" fmla="*/ 3870960 h 3877056"/>
              <a:gd name="connsiteX7" fmla="*/ 1219200 w 2928529"/>
              <a:gd name="connsiteY7" fmla="*/ 3852672 h 3877056"/>
              <a:gd name="connsiteX8" fmla="*/ 1249680 w 2928529"/>
              <a:gd name="connsiteY8" fmla="*/ 3816096 h 3877056"/>
              <a:gd name="connsiteX9" fmla="*/ 1267968 w 2928529"/>
              <a:gd name="connsiteY9" fmla="*/ 3810000 h 3877056"/>
              <a:gd name="connsiteX10" fmla="*/ 1280160 w 2928529"/>
              <a:gd name="connsiteY10" fmla="*/ 3791712 h 3877056"/>
              <a:gd name="connsiteX11" fmla="*/ 1286256 w 2928529"/>
              <a:gd name="connsiteY11" fmla="*/ 3688080 h 3877056"/>
              <a:gd name="connsiteX12" fmla="*/ 1322832 w 2928529"/>
              <a:gd name="connsiteY12" fmla="*/ 3694176 h 3877056"/>
              <a:gd name="connsiteX13" fmla="*/ 1341120 w 2928529"/>
              <a:gd name="connsiteY13" fmla="*/ 3700272 h 3877056"/>
              <a:gd name="connsiteX14" fmla="*/ 1365504 w 2928529"/>
              <a:gd name="connsiteY14" fmla="*/ 3706368 h 3877056"/>
              <a:gd name="connsiteX15" fmla="*/ 1389888 w 2928529"/>
              <a:gd name="connsiteY15" fmla="*/ 3700272 h 3877056"/>
              <a:gd name="connsiteX16" fmla="*/ 1438656 w 2928529"/>
              <a:gd name="connsiteY16" fmla="*/ 3712464 h 3877056"/>
              <a:gd name="connsiteX17" fmla="*/ 1469136 w 2928529"/>
              <a:gd name="connsiteY17" fmla="*/ 3681984 h 3877056"/>
              <a:gd name="connsiteX18" fmla="*/ 1475232 w 2928529"/>
              <a:gd name="connsiteY18" fmla="*/ 3633216 h 3877056"/>
              <a:gd name="connsiteX19" fmla="*/ 1804416 w 2928529"/>
              <a:gd name="connsiteY19" fmla="*/ 3627120 h 3877056"/>
              <a:gd name="connsiteX20" fmla="*/ 1798320 w 2928529"/>
              <a:gd name="connsiteY20" fmla="*/ 3608832 h 3877056"/>
              <a:gd name="connsiteX21" fmla="*/ 1761744 w 2928529"/>
              <a:gd name="connsiteY21" fmla="*/ 3614928 h 3877056"/>
              <a:gd name="connsiteX22" fmla="*/ 1670304 w 2928529"/>
              <a:gd name="connsiteY22" fmla="*/ 3602736 h 3877056"/>
              <a:gd name="connsiteX23" fmla="*/ 1645920 w 2928529"/>
              <a:gd name="connsiteY23" fmla="*/ 3590544 h 3877056"/>
              <a:gd name="connsiteX24" fmla="*/ 1627632 w 2928529"/>
              <a:gd name="connsiteY24" fmla="*/ 3584448 h 3877056"/>
              <a:gd name="connsiteX25" fmla="*/ 1554480 w 2928529"/>
              <a:gd name="connsiteY25" fmla="*/ 3572256 h 3877056"/>
              <a:gd name="connsiteX26" fmla="*/ 1572768 w 2928529"/>
              <a:gd name="connsiteY26" fmla="*/ 3560064 h 3877056"/>
              <a:gd name="connsiteX27" fmla="*/ 1609344 w 2928529"/>
              <a:gd name="connsiteY27" fmla="*/ 3523488 h 3877056"/>
              <a:gd name="connsiteX28" fmla="*/ 1615440 w 2928529"/>
              <a:gd name="connsiteY28" fmla="*/ 3499104 h 3877056"/>
              <a:gd name="connsiteX29" fmla="*/ 1627632 w 2928529"/>
              <a:gd name="connsiteY29" fmla="*/ 3480816 h 3877056"/>
              <a:gd name="connsiteX30" fmla="*/ 1633728 w 2928529"/>
              <a:gd name="connsiteY30" fmla="*/ 3334512 h 3877056"/>
              <a:gd name="connsiteX31" fmla="*/ 1652016 w 2928529"/>
              <a:gd name="connsiteY31" fmla="*/ 3322320 h 3877056"/>
              <a:gd name="connsiteX32" fmla="*/ 1743456 w 2928529"/>
              <a:gd name="connsiteY32" fmla="*/ 3310128 h 3877056"/>
              <a:gd name="connsiteX33" fmla="*/ 1755648 w 2928529"/>
              <a:gd name="connsiteY33" fmla="*/ 3291840 h 3877056"/>
              <a:gd name="connsiteX34" fmla="*/ 1767840 w 2928529"/>
              <a:gd name="connsiteY34" fmla="*/ 3255264 h 3877056"/>
              <a:gd name="connsiteX35" fmla="*/ 1780032 w 2928529"/>
              <a:gd name="connsiteY35" fmla="*/ 3230880 h 3877056"/>
              <a:gd name="connsiteX36" fmla="*/ 1786128 w 2928529"/>
              <a:gd name="connsiteY36" fmla="*/ 3200400 h 3877056"/>
              <a:gd name="connsiteX37" fmla="*/ 1792224 w 2928529"/>
              <a:gd name="connsiteY37" fmla="*/ 3182112 h 3877056"/>
              <a:gd name="connsiteX38" fmla="*/ 1798320 w 2928529"/>
              <a:gd name="connsiteY38" fmla="*/ 3157728 h 3877056"/>
              <a:gd name="connsiteX39" fmla="*/ 1804416 w 2928529"/>
              <a:gd name="connsiteY39" fmla="*/ 3139440 h 3877056"/>
              <a:gd name="connsiteX40" fmla="*/ 1822704 w 2928529"/>
              <a:gd name="connsiteY40" fmla="*/ 3133344 h 3877056"/>
              <a:gd name="connsiteX41" fmla="*/ 1847088 w 2928529"/>
              <a:gd name="connsiteY41" fmla="*/ 3139440 h 3877056"/>
              <a:gd name="connsiteX42" fmla="*/ 1853184 w 2928529"/>
              <a:gd name="connsiteY42" fmla="*/ 3249168 h 3877056"/>
              <a:gd name="connsiteX43" fmla="*/ 1859280 w 2928529"/>
              <a:gd name="connsiteY43" fmla="*/ 3322320 h 3877056"/>
              <a:gd name="connsiteX44" fmla="*/ 1871472 w 2928529"/>
              <a:gd name="connsiteY44" fmla="*/ 3358896 h 3877056"/>
              <a:gd name="connsiteX45" fmla="*/ 1932432 w 2928529"/>
              <a:gd name="connsiteY45" fmla="*/ 3377184 h 3877056"/>
              <a:gd name="connsiteX46" fmla="*/ 1956816 w 2928529"/>
              <a:gd name="connsiteY46" fmla="*/ 3389376 h 3877056"/>
              <a:gd name="connsiteX47" fmla="*/ 2072640 w 2928529"/>
              <a:gd name="connsiteY47" fmla="*/ 3389376 h 3877056"/>
              <a:gd name="connsiteX48" fmla="*/ 2097024 w 2928529"/>
              <a:gd name="connsiteY48" fmla="*/ 3413760 h 3877056"/>
              <a:gd name="connsiteX49" fmla="*/ 2109216 w 2928529"/>
              <a:gd name="connsiteY49" fmla="*/ 3432048 h 3877056"/>
              <a:gd name="connsiteX50" fmla="*/ 2164080 w 2928529"/>
              <a:gd name="connsiteY50" fmla="*/ 3438144 h 3877056"/>
              <a:gd name="connsiteX51" fmla="*/ 2176272 w 2928529"/>
              <a:gd name="connsiteY51" fmla="*/ 3456432 h 3877056"/>
              <a:gd name="connsiteX52" fmla="*/ 2164080 w 2928529"/>
              <a:gd name="connsiteY52" fmla="*/ 3535680 h 3877056"/>
              <a:gd name="connsiteX53" fmla="*/ 2182368 w 2928529"/>
              <a:gd name="connsiteY53" fmla="*/ 3547872 h 3877056"/>
              <a:gd name="connsiteX54" fmla="*/ 2237232 w 2928529"/>
              <a:gd name="connsiteY54" fmla="*/ 3560064 h 3877056"/>
              <a:gd name="connsiteX55" fmla="*/ 2273808 w 2928529"/>
              <a:gd name="connsiteY55" fmla="*/ 3572256 h 3877056"/>
              <a:gd name="connsiteX56" fmla="*/ 2328672 w 2928529"/>
              <a:gd name="connsiteY56" fmla="*/ 3590544 h 3877056"/>
              <a:gd name="connsiteX57" fmla="*/ 2346960 w 2928529"/>
              <a:gd name="connsiteY57" fmla="*/ 3596640 h 3877056"/>
              <a:gd name="connsiteX58" fmla="*/ 2371344 w 2928529"/>
              <a:gd name="connsiteY58" fmla="*/ 3602736 h 3877056"/>
              <a:gd name="connsiteX59" fmla="*/ 2395728 w 2928529"/>
              <a:gd name="connsiteY59" fmla="*/ 3614928 h 3877056"/>
              <a:gd name="connsiteX60" fmla="*/ 2450592 w 2928529"/>
              <a:gd name="connsiteY60" fmla="*/ 3621024 h 3877056"/>
              <a:gd name="connsiteX61" fmla="*/ 2529840 w 2928529"/>
              <a:gd name="connsiteY61" fmla="*/ 3541776 h 3877056"/>
              <a:gd name="connsiteX62" fmla="*/ 2535936 w 2928529"/>
              <a:gd name="connsiteY62" fmla="*/ 3523488 h 3877056"/>
              <a:gd name="connsiteX63" fmla="*/ 2572512 w 2928529"/>
              <a:gd name="connsiteY63" fmla="*/ 3499104 h 3877056"/>
              <a:gd name="connsiteX64" fmla="*/ 2584704 w 2928529"/>
              <a:gd name="connsiteY64" fmla="*/ 3480816 h 3877056"/>
              <a:gd name="connsiteX65" fmla="*/ 2596896 w 2928529"/>
              <a:gd name="connsiteY65" fmla="*/ 3358896 h 3877056"/>
              <a:gd name="connsiteX66" fmla="*/ 2609088 w 2928529"/>
              <a:gd name="connsiteY66" fmla="*/ 3340608 h 3877056"/>
              <a:gd name="connsiteX67" fmla="*/ 2621280 w 2928529"/>
              <a:gd name="connsiteY67" fmla="*/ 3304032 h 3877056"/>
              <a:gd name="connsiteX68" fmla="*/ 2645664 w 2928529"/>
              <a:gd name="connsiteY68" fmla="*/ 3267456 h 3877056"/>
              <a:gd name="connsiteX69" fmla="*/ 2633472 w 2928529"/>
              <a:gd name="connsiteY69" fmla="*/ 3212592 h 3877056"/>
              <a:gd name="connsiteX70" fmla="*/ 2621280 w 2928529"/>
              <a:gd name="connsiteY70" fmla="*/ 3194304 h 3877056"/>
              <a:gd name="connsiteX71" fmla="*/ 2596896 w 2928529"/>
              <a:gd name="connsiteY71" fmla="*/ 3139440 h 3877056"/>
              <a:gd name="connsiteX72" fmla="*/ 2584704 w 2928529"/>
              <a:gd name="connsiteY72" fmla="*/ 3084576 h 3877056"/>
              <a:gd name="connsiteX73" fmla="*/ 2572512 w 2928529"/>
              <a:gd name="connsiteY73" fmla="*/ 3066288 h 3877056"/>
              <a:gd name="connsiteX74" fmla="*/ 2566416 w 2928529"/>
              <a:gd name="connsiteY74" fmla="*/ 3048000 h 3877056"/>
              <a:gd name="connsiteX75" fmla="*/ 2560320 w 2928529"/>
              <a:gd name="connsiteY75" fmla="*/ 3023616 h 3877056"/>
              <a:gd name="connsiteX76" fmla="*/ 2542032 w 2928529"/>
              <a:gd name="connsiteY76" fmla="*/ 3011424 h 3877056"/>
              <a:gd name="connsiteX77" fmla="*/ 2505456 w 2928529"/>
              <a:gd name="connsiteY77" fmla="*/ 2999232 h 3877056"/>
              <a:gd name="connsiteX78" fmla="*/ 2493264 w 2928529"/>
              <a:gd name="connsiteY78" fmla="*/ 2980944 h 3877056"/>
              <a:gd name="connsiteX79" fmla="*/ 2450592 w 2928529"/>
              <a:gd name="connsiteY79" fmla="*/ 2932176 h 3877056"/>
              <a:gd name="connsiteX80" fmla="*/ 2438400 w 2928529"/>
              <a:gd name="connsiteY80" fmla="*/ 2895600 h 3877056"/>
              <a:gd name="connsiteX81" fmla="*/ 2499360 w 2928529"/>
              <a:gd name="connsiteY81" fmla="*/ 2871216 h 3877056"/>
              <a:gd name="connsiteX82" fmla="*/ 2517648 w 2928529"/>
              <a:gd name="connsiteY82" fmla="*/ 2865120 h 3877056"/>
              <a:gd name="connsiteX83" fmla="*/ 2560320 w 2928529"/>
              <a:gd name="connsiteY83" fmla="*/ 2846832 h 3877056"/>
              <a:gd name="connsiteX84" fmla="*/ 2602992 w 2928529"/>
              <a:gd name="connsiteY84" fmla="*/ 2804160 h 3877056"/>
              <a:gd name="connsiteX85" fmla="*/ 2621280 w 2928529"/>
              <a:gd name="connsiteY85" fmla="*/ 2767584 h 3877056"/>
              <a:gd name="connsiteX86" fmla="*/ 2639568 w 2928529"/>
              <a:gd name="connsiteY86" fmla="*/ 2724912 h 3877056"/>
              <a:gd name="connsiteX87" fmla="*/ 2865120 w 2928529"/>
              <a:gd name="connsiteY87" fmla="*/ 2718816 h 3877056"/>
              <a:gd name="connsiteX88" fmla="*/ 2926080 w 2928529"/>
              <a:gd name="connsiteY88" fmla="*/ 2700528 h 3877056"/>
              <a:gd name="connsiteX89" fmla="*/ 2919984 w 2928529"/>
              <a:gd name="connsiteY89" fmla="*/ 2609088 h 3877056"/>
              <a:gd name="connsiteX90" fmla="*/ 2913888 w 2928529"/>
              <a:gd name="connsiteY90" fmla="*/ 2584704 h 3877056"/>
              <a:gd name="connsiteX91" fmla="*/ 2895600 w 2928529"/>
              <a:gd name="connsiteY91" fmla="*/ 2566416 h 3877056"/>
              <a:gd name="connsiteX92" fmla="*/ 2865120 w 2928529"/>
              <a:gd name="connsiteY92" fmla="*/ 2523744 h 3877056"/>
              <a:gd name="connsiteX93" fmla="*/ 2688336 w 2928529"/>
              <a:gd name="connsiteY93" fmla="*/ 2505456 h 3877056"/>
              <a:gd name="connsiteX94" fmla="*/ 2663952 w 2928529"/>
              <a:gd name="connsiteY94" fmla="*/ 2499360 h 3877056"/>
              <a:gd name="connsiteX95" fmla="*/ 2651760 w 2928529"/>
              <a:gd name="connsiteY95" fmla="*/ 2474976 h 3877056"/>
              <a:gd name="connsiteX96" fmla="*/ 2602992 w 2928529"/>
              <a:gd name="connsiteY96" fmla="*/ 2401824 h 3877056"/>
              <a:gd name="connsiteX97" fmla="*/ 2584704 w 2928529"/>
              <a:gd name="connsiteY97" fmla="*/ 2395728 h 3877056"/>
              <a:gd name="connsiteX98" fmla="*/ 2487168 w 2928529"/>
              <a:gd name="connsiteY98" fmla="*/ 2383536 h 3877056"/>
              <a:gd name="connsiteX99" fmla="*/ 2462784 w 2928529"/>
              <a:gd name="connsiteY99" fmla="*/ 2377440 h 3877056"/>
              <a:gd name="connsiteX100" fmla="*/ 2328672 w 2928529"/>
              <a:gd name="connsiteY100" fmla="*/ 2359152 h 3877056"/>
              <a:gd name="connsiteX101" fmla="*/ 2267712 w 2928529"/>
              <a:gd name="connsiteY101" fmla="*/ 2353056 h 3877056"/>
              <a:gd name="connsiteX102" fmla="*/ 2151888 w 2928529"/>
              <a:gd name="connsiteY102" fmla="*/ 2334768 h 3877056"/>
              <a:gd name="connsiteX103" fmla="*/ 2084832 w 2928529"/>
              <a:gd name="connsiteY103" fmla="*/ 2328672 h 3877056"/>
              <a:gd name="connsiteX104" fmla="*/ 2066544 w 2928529"/>
              <a:gd name="connsiteY104" fmla="*/ 2322576 h 3877056"/>
              <a:gd name="connsiteX105" fmla="*/ 1969008 w 2928529"/>
              <a:gd name="connsiteY105" fmla="*/ 2310384 h 3877056"/>
              <a:gd name="connsiteX106" fmla="*/ 1920240 w 2928529"/>
              <a:gd name="connsiteY106" fmla="*/ 2322576 h 3877056"/>
              <a:gd name="connsiteX107" fmla="*/ 1901952 w 2928529"/>
              <a:gd name="connsiteY107" fmla="*/ 2334768 h 3877056"/>
              <a:gd name="connsiteX108" fmla="*/ 1889760 w 2928529"/>
              <a:gd name="connsiteY108" fmla="*/ 2353056 h 3877056"/>
              <a:gd name="connsiteX109" fmla="*/ 1871472 w 2928529"/>
              <a:gd name="connsiteY109" fmla="*/ 2359152 h 3877056"/>
              <a:gd name="connsiteX110" fmla="*/ 1883664 w 2928529"/>
              <a:gd name="connsiteY110" fmla="*/ 2377440 h 3877056"/>
              <a:gd name="connsiteX111" fmla="*/ 1901952 w 2928529"/>
              <a:gd name="connsiteY111" fmla="*/ 2383536 h 3877056"/>
              <a:gd name="connsiteX112" fmla="*/ 1920240 w 2928529"/>
              <a:gd name="connsiteY112" fmla="*/ 2395728 h 3877056"/>
              <a:gd name="connsiteX113" fmla="*/ 1962912 w 2928529"/>
              <a:gd name="connsiteY113" fmla="*/ 2407920 h 3877056"/>
              <a:gd name="connsiteX114" fmla="*/ 1999488 w 2928529"/>
              <a:gd name="connsiteY114" fmla="*/ 2432304 h 3877056"/>
              <a:gd name="connsiteX115" fmla="*/ 2011680 w 2928529"/>
              <a:gd name="connsiteY115" fmla="*/ 2468880 h 3877056"/>
              <a:gd name="connsiteX116" fmla="*/ 2017776 w 2928529"/>
              <a:gd name="connsiteY116" fmla="*/ 2487168 h 3877056"/>
              <a:gd name="connsiteX117" fmla="*/ 2023872 w 2928529"/>
              <a:gd name="connsiteY117" fmla="*/ 2511552 h 3877056"/>
              <a:gd name="connsiteX118" fmla="*/ 2017776 w 2928529"/>
              <a:gd name="connsiteY118" fmla="*/ 2584704 h 3877056"/>
              <a:gd name="connsiteX119" fmla="*/ 2011680 w 2928529"/>
              <a:gd name="connsiteY119" fmla="*/ 2645664 h 3877056"/>
              <a:gd name="connsiteX120" fmla="*/ 2005584 w 2928529"/>
              <a:gd name="connsiteY120" fmla="*/ 2670048 h 3877056"/>
              <a:gd name="connsiteX121" fmla="*/ 1969008 w 2928529"/>
              <a:gd name="connsiteY121" fmla="*/ 2700528 h 3877056"/>
              <a:gd name="connsiteX122" fmla="*/ 1865376 w 2928529"/>
              <a:gd name="connsiteY122" fmla="*/ 2706624 h 3877056"/>
              <a:gd name="connsiteX123" fmla="*/ 1847088 w 2928529"/>
              <a:gd name="connsiteY123" fmla="*/ 2718816 h 3877056"/>
              <a:gd name="connsiteX124" fmla="*/ 1828800 w 2928529"/>
              <a:gd name="connsiteY124" fmla="*/ 2724912 h 3877056"/>
              <a:gd name="connsiteX125" fmla="*/ 1804416 w 2928529"/>
              <a:gd name="connsiteY125" fmla="*/ 2761488 h 3877056"/>
              <a:gd name="connsiteX126" fmla="*/ 1798320 w 2928529"/>
              <a:gd name="connsiteY126" fmla="*/ 2779776 h 3877056"/>
              <a:gd name="connsiteX127" fmla="*/ 1743456 w 2928529"/>
              <a:gd name="connsiteY127" fmla="*/ 2810256 h 3877056"/>
              <a:gd name="connsiteX128" fmla="*/ 1700784 w 2928529"/>
              <a:gd name="connsiteY128" fmla="*/ 2816352 h 3877056"/>
              <a:gd name="connsiteX129" fmla="*/ 1682496 w 2928529"/>
              <a:gd name="connsiteY129" fmla="*/ 2828544 h 3877056"/>
              <a:gd name="connsiteX130" fmla="*/ 1664208 w 2928529"/>
              <a:gd name="connsiteY130" fmla="*/ 2834640 h 3877056"/>
              <a:gd name="connsiteX131" fmla="*/ 1676400 w 2928529"/>
              <a:gd name="connsiteY131" fmla="*/ 2798064 h 3877056"/>
              <a:gd name="connsiteX132" fmla="*/ 1682496 w 2928529"/>
              <a:gd name="connsiteY132" fmla="*/ 2779776 h 3877056"/>
              <a:gd name="connsiteX133" fmla="*/ 1694688 w 2928529"/>
              <a:gd name="connsiteY133" fmla="*/ 2731008 h 3877056"/>
              <a:gd name="connsiteX134" fmla="*/ 1706880 w 2928529"/>
              <a:gd name="connsiteY134" fmla="*/ 2712720 h 3877056"/>
              <a:gd name="connsiteX135" fmla="*/ 1712976 w 2928529"/>
              <a:gd name="connsiteY135" fmla="*/ 2688336 h 3877056"/>
              <a:gd name="connsiteX136" fmla="*/ 1712976 w 2928529"/>
              <a:gd name="connsiteY136" fmla="*/ 2535936 h 3877056"/>
              <a:gd name="connsiteX137" fmla="*/ 1645920 w 2928529"/>
              <a:gd name="connsiteY137" fmla="*/ 2517648 h 3877056"/>
              <a:gd name="connsiteX138" fmla="*/ 1645920 w 2928529"/>
              <a:gd name="connsiteY138" fmla="*/ 2322576 h 3877056"/>
              <a:gd name="connsiteX139" fmla="*/ 1609344 w 2928529"/>
              <a:gd name="connsiteY139" fmla="*/ 2292096 h 3877056"/>
              <a:gd name="connsiteX140" fmla="*/ 1719072 w 2928529"/>
              <a:gd name="connsiteY140" fmla="*/ 2279904 h 3877056"/>
              <a:gd name="connsiteX141" fmla="*/ 1749552 w 2928529"/>
              <a:gd name="connsiteY141" fmla="*/ 2273808 h 3877056"/>
              <a:gd name="connsiteX142" fmla="*/ 1767840 w 2928529"/>
              <a:gd name="connsiteY142" fmla="*/ 2261616 h 3877056"/>
              <a:gd name="connsiteX143" fmla="*/ 1786128 w 2928529"/>
              <a:gd name="connsiteY143" fmla="*/ 2255520 h 3877056"/>
              <a:gd name="connsiteX144" fmla="*/ 1792224 w 2928529"/>
              <a:gd name="connsiteY144" fmla="*/ 2237232 h 3877056"/>
              <a:gd name="connsiteX145" fmla="*/ 1773936 w 2928529"/>
              <a:gd name="connsiteY145" fmla="*/ 2194560 h 3877056"/>
              <a:gd name="connsiteX146" fmla="*/ 1755648 w 2928529"/>
              <a:gd name="connsiteY146" fmla="*/ 2182368 h 3877056"/>
              <a:gd name="connsiteX147" fmla="*/ 1725168 w 2928529"/>
              <a:gd name="connsiteY147" fmla="*/ 2151888 h 3877056"/>
              <a:gd name="connsiteX148" fmla="*/ 1712976 w 2928529"/>
              <a:gd name="connsiteY148" fmla="*/ 2133600 h 3877056"/>
              <a:gd name="connsiteX149" fmla="*/ 1694688 w 2928529"/>
              <a:gd name="connsiteY149" fmla="*/ 2127504 h 3877056"/>
              <a:gd name="connsiteX150" fmla="*/ 1645920 w 2928529"/>
              <a:gd name="connsiteY150" fmla="*/ 2115312 h 3877056"/>
              <a:gd name="connsiteX151" fmla="*/ 1627632 w 2928529"/>
              <a:gd name="connsiteY151" fmla="*/ 2103120 h 3877056"/>
              <a:gd name="connsiteX152" fmla="*/ 1597152 w 2928529"/>
              <a:gd name="connsiteY152" fmla="*/ 2060448 h 3877056"/>
              <a:gd name="connsiteX153" fmla="*/ 1542288 w 2928529"/>
              <a:gd name="connsiteY153" fmla="*/ 2029968 h 3877056"/>
              <a:gd name="connsiteX154" fmla="*/ 1505712 w 2928529"/>
              <a:gd name="connsiteY154" fmla="*/ 2005584 h 3877056"/>
              <a:gd name="connsiteX155" fmla="*/ 1499616 w 2928529"/>
              <a:gd name="connsiteY155" fmla="*/ 1987296 h 3877056"/>
              <a:gd name="connsiteX156" fmla="*/ 1517904 w 2928529"/>
              <a:gd name="connsiteY156" fmla="*/ 1975104 h 3877056"/>
              <a:gd name="connsiteX157" fmla="*/ 1627632 w 2928529"/>
              <a:gd name="connsiteY157" fmla="*/ 1969008 h 3877056"/>
              <a:gd name="connsiteX158" fmla="*/ 1670304 w 2928529"/>
              <a:gd name="connsiteY158" fmla="*/ 1962912 h 3877056"/>
              <a:gd name="connsiteX159" fmla="*/ 1706880 w 2928529"/>
              <a:gd name="connsiteY159" fmla="*/ 1938528 h 3877056"/>
              <a:gd name="connsiteX160" fmla="*/ 1712976 w 2928529"/>
              <a:gd name="connsiteY160" fmla="*/ 1920240 h 3877056"/>
              <a:gd name="connsiteX161" fmla="*/ 1731264 w 2928529"/>
              <a:gd name="connsiteY161" fmla="*/ 1901952 h 3877056"/>
              <a:gd name="connsiteX162" fmla="*/ 2066544 w 2928529"/>
              <a:gd name="connsiteY162" fmla="*/ 1895856 h 3877056"/>
              <a:gd name="connsiteX163" fmla="*/ 2121408 w 2928529"/>
              <a:gd name="connsiteY163" fmla="*/ 1871472 h 3877056"/>
              <a:gd name="connsiteX164" fmla="*/ 2170176 w 2928529"/>
              <a:gd name="connsiteY164" fmla="*/ 1853184 h 3877056"/>
              <a:gd name="connsiteX165" fmla="*/ 2151888 w 2928529"/>
              <a:gd name="connsiteY165" fmla="*/ 1834896 h 3877056"/>
              <a:gd name="connsiteX166" fmla="*/ 2127504 w 2928529"/>
              <a:gd name="connsiteY166" fmla="*/ 1828800 h 3877056"/>
              <a:gd name="connsiteX167" fmla="*/ 2109216 w 2928529"/>
              <a:gd name="connsiteY167" fmla="*/ 1822704 h 3877056"/>
              <a:gd name="connsiteX168" fmla="*/ 2115312 w 2928529"/>
              <a:gd name="connsiteY168" fmla="*/ 1792224 h 3877056"/>
              <a:gd name="connsiteX169" fmla="*/ 2151888 w 2928529"/>
              <a:gd name="connsiteY169" fmla="*/ 1767840 h 3877056"/>
              <a:gd name="connsiteX170" fmla="*/ 2145792 w 2928529"/>
              <a:gd name="connsiteY170" fmla="*/ 1737360 h 3877056"/>
              <a:gd name="connsiteX171" fmla="*/ 2127504 w 2928529"/>
              <a:gd name="connsiteY171" fmla="*/ 1725168 h 3877056"/>
              <a:gd name="connsiteX172" fmla="*/ 2115312 w 2928529"/>
              <a:gd name="connsiteY172" fmla="*/ 1706880 h 3877056"/>
              <a:gd name="connsiteX173" fmla="*/ 2097024 w 2928529"/>
              <a:gd name="connsiteY173" fmla="*/ 1694688 h 3877056"/>
              <a:gd name="connsiteX174" fmla="*/ 2078736 w 2928529"/>
              <a:gd name="connsiteY174" fmla="*/ 1676400 h 3877056"/>
              <a:gd name="connsiteX175" fmla="*/ 2103120 w 2928529"/>
              <a:gd name="connsiteY175" fmla="*/ 1652016 h 3877056"/>
              <a:gd name="connsiteX176" fmla="*/ 2127504 w 2928529"/>
              <a:gd name="connsiteY176" fmla="*/ 1615440 h 3877056"/>
              <a:gd name="connsiteX177" fmla="*/ 2121408 w 2928529"/>
              <a:gd name="connsiteY177" fmla="*/ 1591056 h 3877056"/>
              <a:gd name="connsiteX178" fmla="*/ 2115312 w 2928529"/>
              <a:gd name="connsiteY178" fmla="*/ 1560576 h 3877056"/>
              <a:gd name="connsiteX179" fmla="*/ 2097024 w 2928529"/>
              <a:gd name="connsiteY179" fmla="*/ 1548384 h 3877056"/>
              <a:gd name="connsiteX180" fmla="*/ 1932432 w 2928529"/>
              <a:gd name="connsiteY180" fmla="*/ 1542288 h 3877056"/>
              <a:gd name="connsiteX181" fmla="*/ 1834896 w 2928529"/>
              <a:gd name="connsiteY181" fmla="*/ 1536192 h 3877056"/>
              <a:gd name="connsiteX182" fmla="*/ 1871472 w 2928529"/>
              <a:gd name="connsiteY182" fmla="*/ 1511808 h 3877056"/>
              <a:gd name="connsiteX183" fmla="*/ 1895856 w 2928529"/>
              <a:gd name="connsiteY183" fmla="*/ 1499616 h 3877056"/>
              <a:gd name="connsiteX184" fmla="*/ 1975104 w 2928529"/>
              <a:gd name="connsiteY184" fmla="*/ 1487424 h 3877056"/>
              <a:gd name="connsiteX185" fmla="*/ 1993392 w 2928529"/>
              <a:gd name="connsiteY185" fmla="*/ 1475232 h 3877056"/>
              <a:gd name="connsiteX186" fmla="*/ 2042160 w 2928529"/>
              <a:gd name="connsiteY186" fmla="*/ 1463040 h 3877056"/>
              <a:gd name="connsiteX187" fmla="*/ 2078736 w 2928529"/>
              <a:gd name="connsiteY187" fmla="*/ 1438656 h 3877056"/>
              <a:gd name="connsiteX188" fmla="*/ 2115312 w 2928529"/>
              <a:gd name="connsiteY188" fmla="*/ 1420368 h 3877056"/>
              <a:gd name="connsiteX189" fmla="*/ 2121408 w 2928529"/>
              <a:gd name="connsiteY189" fmla="*/ 1402080 h 3877056"/>
              <a:gd name="connsiteX190" fmla="*/ 2103120 w 2928529"/>
              <a:gd name="connsiteY190" fmla="*/ 1353312 h 3877056"/>
              <a:gd name="connsiteX191" fmla="*/ 2084832 w 2928529"/>
              <a:gd name="connsiteY191" fmla="*/ 1322832 h 3877056"/>
              <a:gd name="connsiteX192" fmla="*/ 2060448 w 2928529"/>
              <a:gd name="connsiteY192" fmla="*/ 1280160 h 3877056"/>
              <a:gd name="connsiteX193" fmla="*/ 2054352 w 2928529"/>
              <a:gd name="connsiteY193" fmla="*/ 1261872 h 3877056"/>
              <a:gd name="connsiteX194" fmla="*/ 2011680 w 2928529"/>
              <a:gd name="connsiteY194" fmla="*/ 1231392 h 3877056"/>
              <a:gd name="connsiteX195" fmla="*/ 1969008 w 2928529"/>
              <a:gd name="connsiteY195" fmla="*/ 1219200 h 3877056"/>
              <a:gd name="connsiteX196" fmla="*/ 1950720 w 2928529"/>
              <a:gd name="connsiteY196" fmla="*/ 1207008 h 3877056"/>
              <a:gd name="connsiteX197" fmla="*/ 1926336 w 2928529"/>
              <a:gd name="connsiteY197" fmla="*/ 1200912 h 3877056"/>
              <a:gd name="connsiteX198" fmla="*/ 1944624 w 2928529"/>
              <a:gd name="connsiteY198" fmla="*/ 1188720 h 3877056"/>
              <a:gd name="connsiteX199" fmla="*/ 1981200 w 2928529"/>
              <a:gd name="connsiteY199" fmla="*/ 1182624 h 3877056"/>
              <a:gd name="connsiteX200" fmla="*/ 1999488 w 2928529"/>
              <a:gd name="connsiteY200" fmla="*/ 1176528 h 3877056"/>
              <a:gd name="connsiteX201" fmla="*/ 2017776 w 2928529"/>
              <a:gd name="connsiteY201" fmla="*/ 1158240 h 3877056"/>
              <a:gd name="connsiteX202" fmla="*/ 2054352 w 2928529"/>
              <a:gd name="connsiteY202" fmla="*/ 1133856 h 3877056"/>
              <a:gd name="connsiteX203" fmla="*/ 2060448 w 2928529"/>
              <a:gd name="connsiteY203" fmla="*/ 1115568 h 3877056"/>
              <a:gd name="connsiteX204" fmla="*/ 2036064 w 2928529"/>
              <a:gd name="connsiteY204" fmla="*/ 1072896 h 3877056"/>
              <a:gd name="connsiteX205" fmla="*/ 2005584 w 2928529"/>
              <a:gd name="connsiteY205" fmla="*/ 1042416 h 3877056"/>
              <a:gd name="connsiteX206" fmla="*/ 1981200 w 2928529"/>
              <a:gd name="connsiteY206" fmla="*/ 1005840 h 3877056"/>
              <a:gd name="connsiteX207" fmla="*/ 1895856 w 2928529"/>
              <a:gd name="connsiteY207" fmla="*/ 957072 h 3877056"/>
              <a:gd name="connsiteX208" fmla="*/ 2017776 w 2928529"/>
              <a:gd name="connsiteY208" fmla="*/ 950976 h 3877056"/>
              <a:gd name="connsiteX209" fmla="*/ 2084832 w 2928529"/>
              <a:gd name="connsiteY209" fmla="*/ 932688 h 3877056"/>
              <a:gd name="connsiteX210" fmla="*/ 2097024 w 2928529"/>
              <a:gd name="connsiteY210" fmla="*/ 914400 h 3877056"/>
              <a:gd name="connsiteX211" fmla="*/ 2103120 w 2928529"/>
              <a:gd name="connsiteY211" fmla="*/ 871728 h 3877056"/>
              <a:gd name="connsiteX212" fmla="*/ 2164080 w 2928529"/>
              <a:gd name="connsiteY212" fmla="*/ 883920 h 3877056"/>
              <a:gd name="connsiteX213" fmla="*/ 2200656 w 2928529"/>
              <a:gd name="connsiteY213" fmla="*/ 920496 h 3877056"/>
              <a:gd name="connsiteX214" fmla="*/ 2255520 w 2928529"/>
              <a:gd name="connsiteY214" fmla="*/ 944880 h 3877056"/>
              <a:gd name="connsiteX215" fmla="*/ 2273808 w 2928529"/>
              <a:gd name="connsiteY215" fmla="*/ 950976 h 3877056"/>
              <a:gd name="connsiteX216" fmla="*/ 2298192 w 2928529"/>
              <a:gd name="connsiteY216" fmla="*/ 963168 h 3877056"/>
              <a:gd name="connsiteX217" fmla="*/ 2383536 w 2928529"/>
              <a:gd name="connsiteY217" fmla="*/ 969264 h 3877056"/>
              <a:gd name="connsiteX218" fmla="*/ 2401824 w 2928529"/>
              <a:gd name="connsiteY218" fmla="*/ 1018032 h 3877056"/>
              <a:gd name="connsiteX219" fmla="*/ 2529840 w 2928529"/>
              <a:gd name="connsiteY219" fmla="*/ 1005840 h 3877056"/>
              <a:gd name="connsiteX220" fmla="*/ 2639568 w 2928529"/>
              <a:gd name="connsiteY220" fmla="*/ 999744 h 3877056"/>
              <a:gd name="connsiteX221" fmla="*/ 2663952 w 2928529"/>
              <a:gd name="connsiteY221" fmla="*/ 969264 h 3877056"/>
              <a:gd name="connsiteX222" fmla="*/ 2645664 w 2928529"/>
              <a:gd name="connsiteY222" fmla="*/ 957072 h 3877056"/>
              <a:gd name="connsiteX223" fmla="*/ 2633472 w 2928529"/>
              <a:gd name="connsiteY223" fmla="*/ 926592 h 3877056"/>
              <a:gd name="connsiteX224" fmla="*/ 2694432 w 2928529"/>
              <a:gd name="connsiteY224" fmla="*/ 865632 h 3877056"/>
              <a:gd name="connsiteX225" fmla="*/ 2737104 w 2928529"/>
              <a:gd name="connsiteY225" fmla="*/ 822960 h 3877056"/>
              <a:gd name="connsiteX226" fmla="*/ 2761488 w 2928529"/>
              <a:gd name="connsiteY226" fmla="*/ 798576 h 3877056"/>
              <a:gd name="connsiteX227" fmla="*/ 2779776 w 2928529"/>
              <a:gd name="connsiteY227" fmla="*/ 792480 h 3877056"/>
              <a:gd name="connsiteX228" fmla="*/ 2798064 w 2928529"/>
              <a:gd name="connsiteY228" fmla="*/ 774192 h 3877056"/>
              <a:gd name="connsiteX229" fmla="*/ 2816352 w 2928529"/>
              <a:gd name="connsiteY229" fmla="*/ 762000 h 3877056"/>
              <a:gd name="connsiteX230" fmla="*/ 2822448 w 2928529"/>
              <a:gd name="connsiteY230" fmla="*/ 743712 h 3877056"/>
              <a:gd name="connsiteX231" fmla="*/ 2816352 w 2928529"/>
              <a:gd name="connsiteY231" fmla="*/ 676656 h 3877056"/>
              <a:gd name="connsiteX232" fmla="*/ 2810256 w 2928529"/>
              <a:gd name="connsiteY232" fmla="*/ 652272 h 3877056"/>
              <a:gd name="connsiteX233" fmla="*/ 2804160 w 2928529"/>
              <a:gd name="connsiteY233" fmla="*/ 609600 h 3877056"/>
              <a:gd name="connsiteX234" fmla="*/ 2791968 w 2928529"/>
              <a:gd name="connsiteY234" fmla="*/ 591312 h 3877056"/>
              <a:gd name="connsiteX235" fmla="*/ 2767584 w 2928529"/>
              <a:gd name="connsiteY235" fmla="*/ 536448 h 3877056"/>
              <a:gd name="connsiteX236" fmla="*/ 2724912 w 2928529"/>
              <a:gd name="connsiteY236" fmla="*/ 499872 h 3877056"/>
              <a:gd name="connsiteX237" fmla="*/ 2688336 w 2928529"/>
              <a:gd name="connsiteY237" fmla="*/ 475488 h 3877056"/>
              <a:gd name="connsiteX238" fmla="*/ 2670048 w 2928529"/>
              <a:gd name="connsiteY238" fmla="*/ 463296 h 3877056"/>
              <a:gd name="connsiteX239" fmla="*/ 2633472 w 2928529"/>
              <a:gd name="connsiteY239" fmla="*/ 451104 h 3877056"/>
              <a:gd name="connsiteX240" fmla="*/ 2584704 w 2928529"/>
              <a:gd name="connsiteY240" fmla="*/ 426720 h 3877056"/>
              <a:gd name="connsiteX241" fmla="*/ 2566416 w 2928529"/>
              <a:gd name="connsiteY241" fmla="*/ 414528 h 3877056"/>
              <a:gd name="connsiteX242" fmla="*/ 2554224 w 2928529"/>
              <a:gd name="connsiteY242" fmla="*/ 390144 h 3877056"/>
              <a:gd name="connsiteX243" fmla="*/ 2542032 w 2928529"/>
              <a:gd name="connsiteY243" fmla="*/ 316992 h 3877056"/>
              <a:gd name="connsiteX244" fmla="*/ 2535936 w 2928529"/>
              <a:gd name="connsiteY244" fmla="*/ 298704 h 3877056"/>
              <a:gd name="connsiteX245" fmla="*/ 2517648 w 2928529"/>
              <a:gd name="connsiteY245" fmla="*/ 292608 h 3877056"/>
              <a:gd name="connsiteX246" fmla="*/ 2481072 w 2928529"/>
              <a:gd name="connsiteY246" fmla="*/ 262128 h 3877056"/>
              <a:gd name="connsiteX247" fmla="*/ 2438400 w 2928529"/>
              <a:gd name="connsiteY247" fmla="*/ 249936 h 3877056"/>
              <a:gd name="connsiteX248" fmla="*/ 2474976 w 2928529"/>
              <a:gd name="connsiteY248" fmla="*/ 0 h 3877056"/>
              <a:gd name="connsiteX249" fmla="*/ 512064 w 2928529"/>
              <a:gd name="connsiteY249" fmla="*/ 329184 h 3877056"/>
              <a:gd name="connsiteX250" fmla="*/ 505968 w 2928529"/>
              <a:gd name="connsiteY250" fmla="*/ 347472 h 3877056"/>
              <a:gd name="connsiteX251" fmla="*/ 487680 w 2928529"/>
              <a:gd name="connsiteY251" fmla="*/ 390144 h 3877056"/>
              <a:gd name="connsiteX252" fmla="*/ 457200 w 2928529"/>
              <a:gd name="connsiteY252" fmla="*/ 512064 h 3877056"/>
              <a:gd name="connsiteX253" fmla="*/ 463296 w 2928529"/>
              <a:gd name="connsiteY253" fmla="*/ 999744 h 3877056"/>
              <a:gd name="connsiteX254" fmla="*/ 475488 w 2928529"/>
              <a:gd name="connsiteY254" fmla="*/ 1127760 h 3877056"/>
              <a:gd name="connsiteX255" fmla="*/ 481584 w 2928529"/>
              <a:gd name="connsiteY255" fmla="*/ 1444752 h 3877056"/>
              <a:gd name="connsiteX256" fmla="*/ 499872 w 2928529"/>
              <a:gd name="connsiteY256" fmla="*/ 1475232 h 3877056"/>
              <a:gd name="connsiteX257" fmla="*/ 505968 w 2928529"/>
              <a:gd name="connsiteY257" fmla="*/ 1560576 h 3877056"/>
              <a:gd name="connsiteX258" fmla="*/ 512064 w 2928529"/>
              <a:gd name="connsiteY258" fmla="*/ 1780032 h 3877056"/>
              <a:gd name="connsiteX259" fmla="*/ 0 w 2928529"/>
              <a:gd name="connsiteY259" fmla="*/ 48768 h 3877056"/>
              <a:gd name="connsiteX260" fmla="*/ 18288 w 2928529"/>
              <a:gd name="connsiteY260" fmla="*/ 3870960 h 3877056"/>
              <a:gd name="connsiteX0" fmla="*/ 18288 w 2928529"/>
              <a:gd name="connsiteY0" fmla="*/ 3870960 h 3877056"/>
              <a:gd name="connsiteX1" fmla="*/ 920496 w 2928529"/>
              <a:gd name="connsiteY1" fmla="*/ 3840480 h 3877056"/>
              <a:gd name="connsiteX2" fmla="*/ 944880 w 2928529"/>
              <a:gd name="connsiteY2" fmla="*/ 3852672 h 3877056"/>
              <a:gd name="connsiteX3" fmla="*/ 1085088 w 2928529"/>
              <a:gd name="connsiteY3" fmla="*/ 3858768 h 3877056"/>
              <a:gd name="connsiteX4" fmla="*/ 1133856 w 2928529"/>
              <a:gd name="connsiteY4" fmla="*/ 3864864 h 3877056"/>
              <a:gd name="connsiteX5" fmla="*/ 1170432 w 2928529"/>
              <a:gd name="connsiteY5" fmla="*/ 3877056 h 3877056"/>
              <a:gd name="connsiteX6" fmla="*/ 1213104 w 2928529"/>
              <a:gd name="connsiteY6" fmla="*/ 3870960 h 3877056"/>
              <a:gd name="connsiteX7" fmla="*/ 1219200 w 2928529"/>
              <a:gd name="connsiteY7" fmla="*/ 3852672 h 3877056"/>
              <a:gd name="connsiteX8" fmla="*/ 1249680 w 2928529"/>
              <a:gd name="connsiteY8" fmla="*/ 3816096 h 3877056"/>
              <a:gd name="connsiteX9" fmla="*/ 1267968 w 2928529"/>
              <a:gd name="connsiteY9" fmla="*/ 3810000 h 3877056"/>
              <a:gd name="connsiteX10" fmla="*/ 1280160 w 2928529"/>
              <a:gd name="connsiteY10" fmla="*/ 3791712 h 3877056"/>
              <a:gd name="connsiteX11" fmla="*/ 1286256 w 2928529"/>
              <a:gd name="connsiteY11" fmla="*/ 3688080 h 3877056"/>
              <a:gd name="connsiteX12" fmla="*/ 1322832 w 2928529"/>
              <a:gd name="connsiteY12" fmla="*/ 3694176 h 3877056"/>
              <a:gd name="connsiteX13" fmla="*/ 1341120 w 2928529"/>
              <a:gd name="connsiteY13" fmla="*/ 3700272 h 3877056"/>
              <a:gd name="connsiteX14" fmla="*/ 1365504 w 2928529"/>
              <a:gd name="connsiteY14" fmla="*/ 3706368 h 3877056"/>
              <a:gd name="connsiteX15" fmla="*/ 1389888 w 2928529"/>
              <a:gd name="connsiteY15" fmla="*/ 3700272 h 3877056"/>
              <a:gd name="connsiteX16" fmla="*/ 1438656 w 2928529"/>
              <a:gd name="connsiteY16" fmla="*/ 3712464 h 3877056"/>
              <a:gd name="connsiteX17" fmla="*/ 1469136 w 2928529"/>
              <a:gd name="connsiteY17" fmla="*/ 3681984 h 3877056"/>
              <a:gd name="connsiteX18" fmla="*/ 1475232 w 2928529"/>
              <a:gd name="connsiteY18" fmla="*/ 3633216 h 3877056"/>
              <a:gd name="connsiteX19" fmla="*/ 1804416 w 2928529"/>
              <a:gd name="connsiteY19" fmla="*/ 3627120 h 3877056"/>
              <a:gd name="connsiteX20" fmla="*/ 1798320 w 2928529"/>
              <a:gd name="connsiteY20" fmla="*/ 3608832 h 3877056"/>
              <a:gd name="connsiteX21" fmla="*/ 1761744 w 2928529"/>
              <a:gd name="connsiteY21" fmla="*/ 3614928 h 3877056"/>
              <a:gd name="connsiteX22" fmla="*/ 1670304 w 2928529"/>
              <a:gd name="connsiteY22" fmla="*/ 3602736 h 3877056"/>
              <a:gd name="connsiteX23" fmla="*/ 1645920 w 2928529"/>
              <a:gd name="connsiteY23" fmla="*/ 3590544 h 3877056"/>
              <a:gd name="connsiteX24" fmla="*/ 1627632 w 2928529"/>
              <a:gd name="connsiteY24" fmla="*/ 3584448 h 3877056"/>
              <a:gd name="connsiteX25" fmla="*/ 1554480 w 2928529"/>
              <a:gd name="connsiteY25" fmla="*/ 3572256 h 3877056"/>
              <a:gd name="connsiteX26" fmla="*/ 1572768 w 2928529"/>
              <a:gd name="connsiteY26" fmla="*/ 3560064 h 3877056"/>
              <a:gd name="connsiteX27" fmla="*/ 1609344 w 2928529"/>
              <a:gd name="connsiteY27" fmla="*/ 3523488 h 3877056"/>
              <a:gd name="connsiteX28" fmla="*/ 1615440 w 2928529"/>
              <a:gd name="connsiteY28" fmla="*/ 3499104 h 3877056"/>
              <a:gd name="connsiteX29" fmla="*/ 1627632 w 2928529"/>
              <a:gd name="connsiteY29" fmla="*/ 3480816 h 3877056"/>
              <a:gd name="connsiteX30" fmla="*/ 1633728 w 2928529"/>
              <a:gd name="connsiteY30" fmla="*/ 3334512 h 3877056"/>
              <a:gd name="connsiteX31" fmla="*/ 1652016 w 2928529"/>
              <a:gd name="connsiteY31" fmla="*/ 3322320 h 3877056"/>
              <a:gd name="connsiteX32" fmla="*/ 1743456 w 2928529"/>
              <a:gd name="connsiteY32" fmla="*/ 3310128 h 3877056"/>
              <a:gd name="connsiteX33" fmla="*/ 1755648 w 2928529"/>
              <a:gd name="connsiteY33" fmla="*/ 3291840 h 3877056"/>
              <a:gd name="connsiteX34" fmla="*/ 1767840 w 2928529"/>
              <a:gd name="connsiteY34" fmla="*/ 3255264 h 3877056"/>
              <a:gd name="connsiteX35" fmla="*/ 1780032 w 2928529"/>
              <a:gd name="connsiteY35" fmla="*/ 3230880 h 3877056"/>
              <a:gd name="connsiteX36" fmla="*/ 1786128 w 2928529"/>
              <a:gd name="connsiteY36" fmla="*/ 3200400 h 3877056"/>
              <a:gd name="connsiteX37" fmla="*/ 1792224 w 2928529"/>
              <a:gd name="connsiteY37" fmla="*/ 3182112 h 3877056"/>
              <a:gd name="connsiteX38" fmla="*/ 1798320 w 2928529"/>
              <a:gd name="connsiteY38" fmla="*/ 3157728 h 3877056"/>
              <a:gd name="connsiteX39" fmla="*/ 1804416 w 2928529"/>
              <a:gd name="connsiteY39" fmla="*/ 3139440 h 3877056"/>
              <a:gd name="connsiteX40" fmla="*/ 1822704 w 2928529"/>
              <a:gd name="connsiteY40" fmla="*/ 3133344 h 3877056"/>
              <a:gd name="connsiteX41" fmla="*/ 1847088 w 2928529"/>
              <a:gd name="connsiteY41" fmla="*/ 3139440 h 3877056"/>
              <a:gd name="connsiteX42" fmla="*/ 1853184 w 2928529"/>
              <a:gd name="connsiteY42" fmla="*/ 3249168 h 3877056"/>
              <a:gd name="connsiteX43" fmla="*/ 1859280 w 2928529"/>
              <a:gd name="connsiteY43" fmla="*/ 3322320 h 3877056"/>
              <a:gd name="connsiteX44" fmla="*/ 1871472 w 2928529"/>
              <a:gd name="connsiteY44" fmla="*/ 3358896 h 3877056"/>
              <a:gd name="connsiteX45" fmla="*/ 1932432 w 2928529"/>
              <a:gd name="connsiteY45" fmla="*/ 3377184 h 3877056"/>
              <a:gd name="connsiteX46" fmla="*/ 1956816 w 2928529"/>
              <a:gd name="connsiteY46" fmla="*/ 3389376 h 3877056"/>
              <a:gd name="connsiteX47" fmla="*/ 2072640 w 2928529"/>
              <a:gd name="connsiteY47" fmla="*/ 3389376 h 3877056"/>
              <a:gd name="connsiteX48" fmla="*/ 2097024 w 2928529"/>
              <a:gd name="connsiteY48" fmla="*/ 3413760 h 3877056"/>
              <a:gd name="connsiteX49" fmla="*/ 2109216 w 2928529"/>
              <a:gd name="connsiteY49" fmla="*/ 3432048 h 3877056"/>
              <a:gd name="connsiteX50" fmla="*/ 2164080 w 2928529"/>
              <a:gd name="connsiteY50" fmla="*/ 3438144 h 3877056"/>
              <a:gd name="connsiteX51" fmla="*/ 2176272 w 2928529"/>
              <a:gd name="connsiteY51" fmla="*/ 3456432 h 3877056"/>
              <a:gd name="connsiteX52" fmla="*/ 2164080 w 2928529"/>
              <a:gd name="connsiteY52" fmla="*/ 3535680 h 3877056"/>
              <a:gd name="connsiteX53" fmla="*/ 2182368 w 2928529"/>
              <a:gd name="connsiteY53" fmla="*/ 3547872 h 3877056"/>
              <a:gd name="connsiteX54" fmla="*/ 2237232 w 2928529"/>
              <a:gd name="connsiteY54" fmla="*/ 3560064 h 3877056"/>
              <a:gd name="connsiteX55" fmla="*/ 2273808 w 2928529"/>
              <a:gd name="connsiteY55" fmla="*/ 3572256 h 3877056"/>
              <a:gd name="connsiteX56" fmla="*/ 2328672 w 2928529"/>
              <a:gd name="connsiteY56" fmla="*/ 3590544 h 3877056"/>
              <a:gd name="connsiteX57" fmla="*/ 2346960 w 2928529"/>
              <a:gd name="connsiteY57" fmla="*/ 3596640 h 3877056"/>
              <a:gd name="connsiteX58" fmla="*/ 2371344 w 2928529"/>
              <a:gd name="connsiteY58" fmla="*/ 3602736 h 3877056"/>
              <a:gd name="connsiteX59" fmla="*/ 2395728 w 2928529"/>
              <a:gd name="connsiteY59" fmla="*/ 3614928 h 3877056"/>
              <a:gd name="connsiteX60" fmla="*/ 2450592 w 2928529"/>
              <a:gd name="connsiteY60" fmla="*/ 3621024 h 3877056"/>
              <a:gd name="connsiteX61" fmla="*/ 2529840 w 2928529"/>
              <a:gd name="connsiteY61" fmla="*/ 3541776 h 3877056"/>
              <a:gd name="connsiteX62" fmla="*/ 2535936 w 2928529"/>
              <a:gd name="connsiteY62" fmla="*/ 3523488 h 3877056"/>
              <a:gd name="connsiteX63" fmla="*/ 2572512 w 2928529"/>
              <a:gd name="connsiteY63" fmla="*/ 3499104 h 3877056"/>
              <a:gd name="connsiteX64" fmla="*/ 2584704 w 2928529"/>
              <a:gd name="connsiteY64" fmla="*/ 3480816 h 3877056"/>
              <a:gd name="connsiteX65" fmla="*/ 2596896 w 2928529"/>
              <a:gd name="connsiteY65" fmla="*/ 3358896 h 3877056"/>
              <a:gd name="connsiteX66" fmla="*/ 2609088 w 2928529"/>
              <a:gd name="connsiteY66" fmla="*/ 3340608 h 3877056"/>
              <a:gd name="connsiteX67" fmla="*/ 2621280 w 2928529"/>
              <a:gd name="connsiteY67" fmla="*/ 3304032 h 3877056"/>
              <a:gd name="connsiteX68" fmla="*/ 2645664 w 2928529"/>
              <a:gd name="connsiteY68" fmla="*/ 3267456 h 3877056"/>
              <a:gd name="connsiteX69" fmla="*/ 2633472 w 2928529"/>
              <a:gd name="connsiteY69" fmla="*/ 3212592 h 3877056"/>
              <a:gd name="connsiteX70" fmla="*/ 2621280 w 2928529"/>
              <a:gd name="connsiteY70" fmla="*/ 3194304 h 3877056"/>
              <a:gd name="connsiteX71" fmla="*/ 2596896 w 2928529"/>
              <a:gd name="connsiteY71" fmla="*/ 3139440 h 3877056"/>
              <a:gd name="connsiteX72" fmla="*/ 2584704 w 2928529"/>
              <a:gd name="connsiteY72" fmla="*/ 3084576 h 3877056"/>
              <a:gd name="connsiteX73" fmla="*/ 2572512 w 2928529"/>
              <a:gd name="connsiteY73" fmla="*/ 3066288 h 3877056"/>
              <a:gd name="connsiteX74" fmla="*/ 2566416 w 2928529"/>
              <a:gd name="connsiteY74" fmla="*/ 3048000 h 3877056"/>
              <a:gd name="connsiteX75" fmla="*/ 2560320 w 2928529"/>
              <a:gd name="connsiteY75" fmla="*/ 3023616 h 3877056"/>
              <a:gd name="connsiteX76" fmla="*/ 2542032 w 2928529"/>
              <a:gd name="connsiteY76" fmla="*/ 3011424 h 3877056"/>
              <a:gd name="connsiteX77" fmla="*/ 2505456 w 2928529"/>
              <a:gd name="connsiteY77" fmla="*/ 2999232 h 3877056"/>
              <a:gd name="connsiteX78" fmla="*/ 2493264 w 2928529"/>
              <a:gd name="connsiteY78" fmla="*/ 2980944 h 3877056"/>
              <a:gd name="connsiteX79" fmla="*/ 2450592 w 2928529"/>
              <a:gd name="connsiteY79" fmla="*/ 2932176 h 3877056"/>
              <a:gd name="connsiteX80" fmla="*/ 2438400 w 2928529"/>
              <a:gd name="connsiteY80" fmla="*/ 2895600 h 3877056"/>
              <a:gd name="connsiteX81" fmla="*/ 2499360 w 2928529"/>
              <a:gd name="connsiteY81" fmla="*/ 2871216 h 3877056"/>
              <a:gd name="connsiteX82" fmla="*/ 2517648 w 2928529"/>
              <a:gd name="connsiteY82" fmla="*/ 2865120 h 3877056"/>
              <a:gd name="connsiteX83" fmla="*/ 2560320 w 2928529"/>
              <a:gd name="connsiteY83" fmla="*/ 2846832 h 3877056"/>
              <a:gd name="connsiteX84" fmla="*/ 2602992 w 2928529"/>
              <a:gd name="connsiteY84" fmla="*/ 2804160 h 3877056"/>
              <a:gd name="connsiteX85" fmla="*/ 2621280 w 2928529"/>
              <a:gd name="connsiteY85" fmla="*/ 2767584 h 3877056"/>
              <a:gd name="connsiteX86" fmla="*/ 2639568 w 2928529"/>
              <a:gd name="connsiteY86" fmla="*/ 2724912 h 3877056"/>
              <a:gd name="connsiteX87" fmla="*/ 2865120 w 2928529"/>
              <a:gd name="connsiteY87" fmla="*/ 2718816 h 3877056"/>
              <a:gd name="connsiteX88" fmla="*/ 2926080 w 2928529"/>
              <a:gd name="connsiteY88" fmla="*/ 2700528 h 3877056"/>
              <a:gd name="connsiteX89" fmla="*/ 2919984 w 2928529"/>
              <a:gd name="connsiteY89" fmla="*/ 2609088 h 3877056"/>
              <a:gd name="connsiteX90" fmla="*/ 2913888 w 2928529"/>
              <a:gd name="connsiteY90" fmla="*/ 2584704 h 3877056"/>
              <a:gd name="connsiteX91" fmla="*/ 2895600 w 2928529"/>
              <a:gd name="connsiteY91" fmla="*/ 2566416 h 3877056"/>
              <a:gd name="connsiteX92" fmla="*/ 2865120 w 2928529"/>
              <a:gd name="connsiteY92" fmla="*/ 2523744 h 3877056"/>
              <a:gd name="connsiteX93" fmla="*/ 2688336 w 2928529"/>
              <a:gd name="connsiteY93" fmla="*/ 2505456 h 3877056"/>
              <a:gd name="connsiteX94" fmla="*/ 2663952 w 2928529"/>
              <a:gd name="connsiteY94" fmla="*/ 2499360 h 3877056"/>
              <a:gd name="connsiteX95" fmla="*/ 2651760 w 2928529"/>
              <a:gd name="connsiteY95" fmla="*/ 2474976 h 3877056"/>
              <a:gd name="connsiteX96" fmla="*/ 2602992 w 2928529"/>
              <a:gd name="connsiteY96" fmla="*/ 2401824 h 3877056"/>
              <a:gd name="connsiteX97" fmla="*/ 2584704 w 2928529"/>
              <a:gd name="connsiteY97" fmla="*/ 2395728 h 3877056"/>
              <a:gd name="connsiteX98" fmla="*/ 2487168 w 2928529"/>
              <a:gd name="connsiteY98" fmla="*/ 2383536 h 3877056"/>
              <a:gd name="connsiteX99" fmla="*/ 2462784 w 2928529"/>
              <a:gd name="connsiteY99" fmla="*/ 2377440 h 3877056"/>
              <a:gd name="connsiteX100" fmla="*/ 2328672 w 2928529"/>
              <a:gd name="connsiteY100" fmla="*/ 2359152 h 3877056"/>
              <a:gd name="connsiteX101" fmla="*/ 2267712 w 2928529"/>
              <a:gd name="connsiteY101" fmla="*/ 2353056 h 3877056"/>
              <a:gd name="connsiteX102" fmla="*/ 2151888 w 2928529"/>
              <a:gd name="connsiteY102" fmla="*/ 2334768 h 3877056"/>
              <a:gd name="connsiteX103" fmla="*/ 2084832 w 2928529"/>
              <a:gd name="connsiteY103" fmla="*/ 2328672 h 3877056"/>
              <a:gd name="connsiteX104" fmla="*/ 2066544 w 2928529"/>
              <a:gd name="connsiteY104" fmla="*/ 2322576 h 3877056"/>
              <a:gd name="connsiteX105" fmla="*/ 1969008 w 2928529"/>
              <a:gd name="connsiteY105" fmla="*/ 2310384 h 3877056"/>
              <a:gd name="connsiteX106" fmla="*/ 1920240 w 2928529"/>
              <a:gd name="connsiteY106" fmla="*/ 2322576 h 3877056"/>
              <a:gd name="connsiteX107" fmla="*/ 1901952 w 2928529"/>
              <a:gd name="connsiteY107" fmla="*/ 2334768 h 3877056"/>
              <a:gd name="connsiteX108" fmla="*/ 1889760 w 2928529"/>
              <a:gd name="connsiteY108" fmla="*/ 2353056 h 3877056"/>
              <a:gd name="connsiteX109" fmla="*/ 1871472 w 2928529"/>
              <a:gd name="connsiteY109" fmla="*/ 2359152 h 3877056"/>
              <a:gd name="connsiteX110" fmla="*/ 1883664 w 2928529"/>
              <a:gd name="connsiteY110" fmla="*/ 2377440 h 3877056"/>
              <a:gd name="connsiteX111" fmla="*/ 1901952 w 2928529"/>
              <a:gd name="connsiteY111" fmla="*/ 2383536 h 3877056"/>
              <a:gd name="connsiteX112" fmla="*/ 1920240 w 2928529"/>
              <a:gd name="connsiteY112" fmla="*/ 2395728 h 3877056"/>
              <a:gd name="connsiteX113" fmla="*/ 1962912 w 2928529"/>
              <a:gd name="connsiteY113" fmla="*/ 2407920 h 3877056"/>
              <a:gd name="connsiteX114" fmla="*/ 1999488 w 2928529"/>
              <a:gd name="connsiteY114" fmla="*/ 2432304 h 3877056"/>
              <a:gd name="connsiteX115" fmla="*/ 2011680 w 2928529"/>
              <a:gd name="connsiteY115" fmla="*/ 2468880 h 3877056"/>
              <a:gd name="connsiteX116" fmla="*/ 2017776 w 2928529"/>
              <a:gd name="connsiteY116" fmla="*/ 2487168 h 3877056"/>
              <a:gd name="connsiteX117" fmla="*/ 2023872 w 2928529"/>
              <a:gd name="connsiteY117" fmla="*/ 2511552 h 3877056"/>
              <a:gd name="connsiteX118" fmla="*/ 2017776 w 2928529"/>
              <a:gd name="connsiteY118" fmla="*/ 2584704 h 3877056"/>
              <a:gd name="connsiteX119" fmla="*/ 2011680 w 2928529"/>
              <a:gd name="connsiteY119" fmla="*/ 2645664 h 3877056"/>
              <a:gd name="connsiteX120" fmla="*/ 2005584 w 2928529"/>
              <a:gd name="connsiteY120" fmla="*/ 2670048 h 3877056"/>
              <a:gd name="connsiteX121" fmla="*/ 1969008 w 2928529"/>
              <a:gd name="connsiteY121" fmla="*/ 2700528 h 3877056"/>
              <a:gd name="connsiteX122" fmla="*/ 1865376 w 2928529"/>
              <a:gd name="connsiteY122" fmla="*/ 2706624 h 3877056"/>
              <a:gd name="connsiteX123" fmla="*/ 1847088 w 2928529"/>
              <a:gd name="connsiteY123" fmla="*/ 2718816 h 3877056"/>
              <a:gd name="connsiteX124" fmla="*/ 1828800 w 2928529"/>
              <a:gd name="connsiteY124" fmla="*/ 2724912 h 3877056"/>
              <a:gd name="connsiteX125" fmla="*/ 1804416 w 2928529"/>
              <a:gd name="connsiteY125" fmla="*/ 2761488 h 3877056"/>
              <a:gd name="connsiteX126" fmla="*/ 1798320 w 2928529"/>
              <a:gd name="connsiteY126" fmla="*/ 2779776 h 3877056"/>
              <a:gd name="connsiteX127" fmla="*/ 1743456 w 2928529"/>
              <a:gd name="connsiteY127" fmla="*/ 2810256 h 3877056"/>
              <a:gd name="connsiteX128" fmla="*/ 1700784 w 2928529"/>
              <a:gd name="connsiteY128" fmla="*/ 2816352 h 3877056"/>
              <a:gd name="connsiteX129" fmla="*/ 1682496 w 2928529"/>
              <a:gd name="connsiteY129" fmla="*/ 2828544 h 3877056"/>
              <a:gd name="connsiteX130" fmla="*/ 1664208 w 2928529"/>
              <a:gd name="connsiteY130" fmla="*/ 2834640 h 3877056"/>
              <a:gd name="connsiteX131" fmla="*/ 1676400 w 2928529"/>
              <a:gd name="connsiteY131" fmla="*/ 2798064 h 3877056"/>
              <a:gd name="connsiteX132" fmla="*/ 1682496 w 2928529"/>
              <a:gd name="connsiteY132" fmla="*/ 2779776 h 3877056"/>
              <a:gd name="connsiteX133" fmla="*/ 1694688 w 2928529"/>
              <a:gd name="connsiteY133" fmla="*/ 2731008 h 3877056"/>
              <a:gd name="connsiteX134" fmla="*/ 1706880 w 2928529"/>
              <a:gd name="connsiteY134" fmla="*/ 2712720 h 3877056"/>
              <a:gd name="connsiteX135" fmla="*/ 1712976 w 2928529"/>
              <a:gd name="connsiteY135" fmla="*/ 2688336 h 3877056"/>
              <a:gd name="connsiteX136" fmla="*/ 1712976 w 2928529"/>
              <a:gd name="connsiteY136" fmla="*/ 2535936 h 3877056"/>
              <a:gd name="connsiteX137" fmla="*/ 1645920 w 2928529"/>
              <a:gd name="connsiteY137" fmla="*/ 2517648 h 3877056"/>
              <a:gd name="connsiteX138" fmla="*/ 1645920 w 2928529"/>
              <a:gd name="connsiteY138" fmla="*/ 2322576 h 3877056"/>
              <a:gd name="connsiteX139" fmla="*/ 1609344 w 2928529"/>
              <a:gd name="connsiteY139" fmla="*/ 2292096 h 3877056"/>
              <a:gd name="connsiteX140" fmla="*/ 1719072 w 2928529"/>
              <a:gd name="connsiteY140" fmla="*/ 2279904 h 3877056"/>
              <a:gd name="connsiteX141" fmla="*/ 1749552 w 2928529"/>
              <a:gd name="connsiteY141" fmla="*/ 2273808 h 3877056"/>
              <a:gd name="connsiteX142" fmla="*/ 1767840 w 2928529"/>
              <a:gd name="connsiteY142" fmla="*/ 2261616 h 3877056"/>
              <a:gd name="connsiteX143" fmla="*/ 1786128 w 2928529"/>
              <a:gd name="connsiteY143" fmla="*/ 2255520 h 3877056"/>
              <a:gd name="connsiteX144" fmla="*/ 1792224 w 2928529"/>
              <a:gd name="connsiteY144" fmla="*/ 2237232 h 3877056"/>
              <a:gd name="connsiteX145" fmla="*/ 1773936 w 2928529"/>
              <a:gd name="connsiteY145" fmla="*/ 2194560 h 3877056"/>
              <a:gd name="connsiteX146" fmla="*/ 1755648 w 2928529"/>
              <a:gd name="connsiteY146" fmla="*/ 2182368 h 3877056"/>
              <a:gd name="connsiteX147" fmla="*/ 1725168 w 2928529"/>
              <a:gd name="connsiteY147" fmla="*/ 2151888 h 3877056"/>
              <a:gd name="connsiteX148" fmla="*/ 1712976 w 2928529"/>
              <a:gd name="connsiteY148" fmla="*/ 2133600 h 3877056"/>
              <a:gd name="connsiteX149" fmla="*/ 1694688 w 2928529"/>
              <a:gd name="connsiteY149" fmla="*/ 2127504 h 3877056"/>
              <a:gd name="connsiteX150" fmla="*/ 1645920 w 2928529"/>
              <a:gd name="connsiteY150" fmla="*/ 2115312 h 3877056"/>
              <a:gd name="connsiteX151" fmla="*/ 1627632 w 2928529"/>
              <a:gd name="connsiteY151" fmla="*/ 2103120 h 3877056"/>
              <a:gd name="connsiteX152" fmla="*/ 1597152 w 2928529"/>
              <a:gd name="connsiteY152" fmla="*/ 2060448 h 3877056"/>
              <a:gd name="connsiteX153" fmla="*/ 1542288 w 2928529"/>
              <a:gd name="connsiteY153" fmla="*/ 2029968 h 3877056"/>
              <a:gd name="connsiteX154" fmla="*/ 1505712 w 2928529"/>
              <a:gd name="connsiteY154" fmla="*/ 2005584 h 3877056"/>
              <a:gd name="connsiteX155" fmla="*/ 1499616 w 2928529"/>
              <a:gd name="connsiteY155" fmla="*/ 1987296 h 3877056"/>
              <a:gd name="connsiteX156" fmla="*/ 1517904 w 2928529"/>
              <a:gd name="connsiteY156" fmla="*/ 1975104 h 3877056"/>
              <a:gd name="connsiteX157" fmla="*/ 1627632 w 2928529"/>
              <a:gd name="connsiteY157" fmla="*/ 1969008 h 3877056"/>
              <a:gd name="connsiteX158" fmla="*/ 1670304 w 2928529"/>
              <a:gd name="connsiteY158" fmla="*/ 1962912 h 3877056"/>
              <a:gd name="connsiteX159" fmla="*/ 1706880 w 2928529"/>
              <a:gd name="connsiteY159" fmla="*/ 1938528 h 3877056"/>
              <a:gd name="connsiteX160" fmla="*/ 1712976 w 2928529"/>
              <a:gd name="connsiteY160" fmla="*/ 1920240 h 3877056"/>
              <a:gd name="connsiteX161" fmla="*/ 1731264 w 2928529"/>
              <a:gd name="connsiteY161" fmla="*/ 1901952 h 3877056"/>
              <a:gd name="connsiteX162" fmla="*/ 2066544 w 2928529"/>
              <a:gd name="connsiteY162" fmla="*/ 1895856 h 3877056"/>
              <a:gd name="connsiteX163" fmla="*/ 2121408 w 2928529"/>
              <a:gd name="connsiteY163" fmla="*/ 1871472 h 3877056"/>
              <a:gd name="connsiteX164" fmla="*/ 2170176 w 2928529"/>
              <a:gd name="connsiteY164" fmla="*/ 1853184 h 3877056"/>
              <a:gd name="connsiteX165" fmla="*/ 2151888 w 2928529"/>
              <a:gd name="connsiteY165" fmla="*/ 1834896 h 3877056"/>
              <a:gd name="connsiteX166" fmla="*/ 2127504 w 2928529"/>
              <a:gd name="connsiteY166" fmla="*/ 1828800 h 3877056"/>
              <a:gd name="connsiteX167" fmla="*/ 2109216 w 2928529"/>
              <a:gd name="connsiteY167" fmla="*/ 1822704 h 3877056"/>
              <a:gd name="connsiteX168" fmla="*/ 2115312 w 2928529"/>
              <a:gd name="connsiteY168" fmla="*/ 1792224 h 3877056"/>
              <a:gd name="connsiteX169" fmla="*/ 2151888 w 2928529"/>
              <a:gd name="connsiteY169" fmla="*/ 1767840 h 3877056"/>
              <a:gd name="connsiteX170" fmla="*/ 2145792 w 2928529"/>
              <a:gd name="connsiteY170" fmla="*/ 1737360 h 3877056"/>
              <a:gd name="connsiteX171" fmla="*/ 2127504 w 2928529"/>
              <a:gd name="connsiteY171" fmla="*/ 1725168 h 3877056"/>
              <a:gd name="connsiteX172" fmla="*/ 2115312 w 2928529"/>
              <a:gd name="connsiteY172" fmla="*/ 1706880 h 3877056"/>
              <a:gd name="connsiteX173" fmla="*/ 2097024 w 2928529"/>
              <a:gd name="connsiteY173" fmla="*/ 1694688 h 3877056"/>
              <a:gd name="connsiteX174" fmla="*/ 2078736 w 2928529"/>
              <a:gd name="connsiteY174" fmla="*/ 1676400 h 3877056"/>
              <a:gd name="connsiteX175" fmla="*/ 2103120 w 2928529"/>
              <a:gd name="connsiteY175" fmla="*/ 1652016 h 3877056"/>
              <a:gd name="connsiteX176" fmla="*/ 2127504 w 2928529"/>
              <a:gd name="connsiteY176" fmla="*/ 1615440 h 3877056"/>
              <a:gd name="connsiteX177" fmla="*/ 2121408 w 2928529"/>
              <a:gd name="connsiteY177" fmla="*/ 1591056 h 3877056"/>
              <a:gd name="connsiteX178" fmla="*/ 2115312 w 2928529"/>
              <a:gd name="connsiteY178" fmla="*/ 1560576 h 3877056"/>
              <a:gd name="connsiteX179" fmla="*/ 2097024 w 2928529"/>
              <a:gd name="connsiteY179" fmla="*/ 1548384 h 3877056"/>
              <a:gd name="connsiteX180" fmla="*/ 1932432 w 2928529"/>
              <a:gd name="connsiteY180" fmla="*/ 1542288 h 3877056"/>
              <a:gd name="connsiteX181" fmla="*/ 1834896 w 2928529"/>
              <a:gd name="connsiteY181" fmla="*/ 1536192 h 3877056"/>
              <a:gd name="connsiteX182" fmla="*/ 1871472 w 2928529"/>
              <a:gd name="connsiteY182" fmla="*/ 1511808 h 3877056"/>
              <a:gd name="connsiteX183" fmla="*/ 1895856 w 2928529"/>
              <a:gd name="connsiteY183" fmla="*/ 1499616 h 3877056"/>
              <a:gd name="connsiteX184" fmla="*/ 1975104 w 2928529"/>
              <a:gd name="connsiteY184" fmla="*/ 1487424 h 3877056"/>
              <a:gd name="connsiteX185" fmla="*/ 1993392 w 2928529"/>
              <a:gd name="connsiteY185" fmla="*/ 1475232 h 3877056"/>
              <a:gd name="connsiteX186" fmla="*/ 2042160 w 2928529"/>
              <a:gd name="connsiteY186" fmla="*/ 1463040 h 3877056"/>
              <a:gd name="connsiteX187" fmla="*/ 2078736 w 2928529"/>
              <a:gd name="connsiteY187" fmla="*/ 1438656 h 3877056"/>
              <a:gd name="connsiteX188" fmla="*/ 2115312 w 2928529"/>
              <a:gd name="connsiteY188" fmla="*/ 1420368 h 3877056"/>
              <a:gd name="connsiteX189" fmla="*/ 2121408 w 2928529"/>
              <a:gd name="connsiteY189" fmla="*/ 1402080 h 3877056"/>
              <a:gd name="connsiteX190" fmla="*/ 2103120 w 2928529"/>
              <a:gd name="connsiteY190" fmla="*/ 1353312 h 3877056"/>
              <a:gd name="connsiteX191" fmla="*/ 2084832 w 2928529"/>
              <a:gd name="connsiteY191" fmla="*/ 1322832 h 3877056"/>
              <a:gd name="connsiteX192" fmla="*/ 2060448 w 2928529"/>
              <a:gd name="connsiteY192" fmla="*/ 1280160 h 3877056"/>
              <a:gd name="connsiteX193" fmla="*/ 2054352 w 2928529"/>
              <a:gd name="connsiteY193" fmla="*/ 1261872 h 3877056"/>
              <a:gd name="connsiteX194" fmla="*/ 2011680 w 2928529"/>
              <a:gd name="connsiteY194" fmla="*/ 1231392 h 3877056"/>
              <a:gd name="connsiteX195" fmla="*/ 1969008 w 2928529"/>
              <a:gd name="connsiteY195" fmla="*/ 1219200 h 3877056"/>
              <a:gd name="connsiteX196" fmla="*/ 1950720 w 2928529"/>
              <a:gd name="connsiteY196" fmla="*/ 1207008 h 3877056"/>
              <a:gd name="connsiteX197" fmla="*/ 1926336 w 2928529"/>
              <a:gd name="connsiteY197" fmla="*/ 1200912 h 3877056"/>
              <a:gd name="connsiteX198" fmla="*/ 1944624 w 2928529"/>
              <a:gd name="connsiteY198" fmla="*/ 1188720 h 3877056"/>
              <a:gd name="connsiteX199" fmla="*/ 1981200 w 2928529"/>
              <a:gd name="connsiteY199" fmla="*/ 1182624 h 3877056"/>
              <a:gd name="connsiteX200" fmla="*/ 1999488 w 2928529"/>
              <a:gd name="connsiteY200" fmla="*/ 1176528 h 3877056"/>
              <a:gd name="connsiteX201" fmla="*/ 2017776 w 2928529"/>
              <a:gd name="connsiteY201" fmla="*/ 1158240 h 3877056"/>
              <a:gd name="connsiteX202" fmla="*/ 2054352 w 2928529"/>
              <a:gd name="connsiteY202" fmla="*/ 1133856 h 3877056"/>
              <a:gd name="connsiteX203" fmla="*/ 2060448 w 2928529"/>
              <a:gd name="connsiteY203" fmla="*/ 1115568 h 3877056"/>
              <a:gd name="connsiteX204" fmla="*/ 2036064 w 2928529"/>
              <a:gd name="connsiteY204" fmla="*/ 1072896 h 3877056"/>
              <a:gd name="connsiteX205" fmla="*/ 2005584 w 2928529"/>
              <a:gd name="connsiteY205" fmla="*/ 1042416 h 3877056"/>
              <a:gd name="connsiteX206" fmla="*/ 1981200 w 2928529"/>
              <a:gd name="connsiteY206" fmla="*/ 1005840 h 3877056"/>
              <a:gd name="connsiteX207" fmla="*/ 1895856 w 2928529"/>
              <a:gd name="connsiteY207" fmla="*/ 957072 h 3877056"/>
              <a:gd name="connsiteX208" fmla="*/ 2017776 w 2928529"/>
              <a:gd name="connsiteY208" fmla="*/ 950976 h 3877056"/>
              <a:gd name="connsiteX209" fmla="*/ 2084832 w 2928529"/>
              <a:gd name="connsiteY209" fmla="*/ 932688 h 3877056"/>
              <a:gd name="connsiteX210" fmla="*/ 2097024 w 2928529"/>
              <a:gd name="connsiteY210" fmla="*/ 914400 h 3877056"/>
              <a:gd name="connsiteX211" fmla="*/ 2103120 w 2928529"/>
              <a:gd name="connsiteY211" fmla="*/ 871728 h 3877056"/>
              <a:gd name="connsiteX212" fmla="*/ 2164080 w 2928529"/>
              <a:gd name="connsiteY212" fmla="*/ 883920 h 3877056"/>
              <a:gd name="connsiteX213" fmla="*/ 2200656 w 2928529"/>
              <a:gd name="connsiteY213" fmla="*/ 920496 h 3877056"/>
              <a:gd name="connsiteX214" fmla="*/ 2255520 w 2928529"/>
              <a:gd name="connsiteY214" fmla="*/ 944880 h 3877056"/>
              <a:gd name="connsiteX215" fmla="*/ 2273808 w 2928529"/>
              <a:gd name="connsiteY215" fmla="*/ 950976 h 3877056"/>
              <a:gd name="connsiteX216" fmla="*/ 2298192 w 2928529"/>
              <a:gd name="connsiteY216" fmla="*/ 963168 h 3877056"/>
              <a:gd name="connsiteX217" fmla="*/ 2383536 w 2928529"/>
              <a:gd name="connsiteY217" fmla="*/ 969264 h 3877056"/>
              <a:gd name="connsiteX218" fmla="*/ 2401824 w 2928529"/>
              <a:gd name="connsiteY218" fmla="*/ 1018032 h 3877056"/>
              <a:gd name="connsiteX219" fmla="*/ 2529840 w 2928529"/>
              <a:gd name="connsiteY219" fmla="*/ 1005840 h 3877056"/>
              <a:gd name="connsiteX220" fmla="*/ 2639568 w 2928529"/>
              <a:gd name="connsiteY220" fmla="*/ 999744 h 3877056"/>
              <a:gd name="connsiteX221" fmla="*/ 2663952 w 2928529"/>
              <a:gd name="connsiteY221" fmla="*/ 969264 h 3877056"/>
              <a:gd name="connsiteX222" fmla="*/ 2645664 w 2928529"/>
              <a:gd name="connsiteY222" fmla="*/ 957072 h 3877056"/>
              <a:gd name="connsiteX223" fmla="*/ 2633472 w 2928529"/>
              <a:gd name="connsiteY223" fmla="*/ 926592 h 3877056"/>
              <a:gd name="connsiteX224" fmla="*/ 2694432 w 2928529"/>
              <a:gd name="connsiteY224" fmla="*/ 865632 h 3877056"/>
              <a:gd name="connsiteX225" fmla="*/ 2737104 w 2928529"/>
              <a:gd name="connsiteY225" fmla="*/ 822960 h 3877056"/>
              <a:gd name="connsiteX226" fmla="*/ 2761488 w 2928529"/>
              <a:gd name="connsiteY226" fmla="*/ 798576 h 3877056"/>
              <a:gd name="connsiteX227" fmla="*/ 2779776 w 2928529"/>
              <a:gd name="connsiteY227" fmla="*/ 792480 h 3877056"/>
              <a:gd name="connsiteX228" fmla="*/ 2798064 w 2928529"/>
              <a:gd name="connsiteY228" fmla="*/ 774192 h 3877056"/>
              <a:gd name="connsiteX229" fmla="*/ 2816352 w 2928529"/>
              <a:gd name="connsiteY229" fmla="*/ 762000 h 3877056"/>
              <a:gd name="connsiteX230" fmla="*/ 2822448 w 2928529"/>
              <a:gd name="connsiteY230" fmla="*/ 743712 h 3877056"/>
              <a:gd name="connsiteX231" fmla="*/ 2816352 w 2928529"/>
              <a:gd name="connsiteY231" fmla="*/ 676656 h 3877056"/>
              <a:gd name="connsiteX232" fmla="*/ 2810256 w 2928529"/>
              <a:gd name="connsiteY232" fmla="*/ 652272 h 3877056"/>
              <a:gd name="connsiteX233" fmla="*/ 2804160 w 2928529"/>
              <a:gd name="connsiteY233" fmla="*/ 609600 h 3877056"/>
              <a:gd name="connsiteX234" fmla="*/ 2791968 w 2928529"/>
              <a:gd name="connsiteY234" fmla="*/ 591312 h 3877056"/>
              <a:gd name="connsiteX235" fmla="*/ 2767584 w 2928529"/>
              <a:gd name="connsiteY235" fmla="*/ 536448 h 3877056"/>
              <a:gd name="connsiteX236" fmla="*/ 2724912 w 2928529"/>
              <a:gd name="connsiteY236" fmla="*/ 499872 h 3877056"/>
              <a:gd name="connsiteX237" fmla="*/ 2688336 w 2928529"/>
              <a:gd name="connsiteY237" fmla="*/ 475488 h 3877056"/>
              <a:gd name="connsiteX238" fmla="*/ 2670048 w 2928529"/>
              <a:gd name="connsiteY238" fmla="*/ 463296 h 3877056"/>
              <a:gd name="connsiteX239" fmla="*/ 2633472 w 2928529"/>
              <a:gd name="connsiteY239" fmla="*/ 451104 h 3877056"/>
              <a:gd name="connsiteX240" fmla="*/ 2584704 w 2928529"/>
              <a:gd name="connsiteY240" fmla="*/ 426720 h 3877056"/>
              <a:gd name="connsiteX241" fmla="*/ 2566416 w 2928529"/>
              <a:gd name="connsiteY241" fmla="*/ 414528 h 3877056"/>
              <a:gd name="connsiteX242" fmla="*/ 2554224 w 2928529"/>
              <a:gd name="connsiteY242" fmla="*/ 390144 h 3877056"/>
              <a:gd name="connsiteX243" fmla="*/ 2542032 w 2928529"/>
              <a:gd name="connsiteY243" fmla="*/ 316992 h 3877056"/>
              <a:gd name="connsiteX244" fmla="*/ 2535936 w 2928529"/>
              <a:gd name="connsiteY244" fmla="*/ 298704 h 3877056"/>
              <a:gd name="connsiteX245" fmla="*/ 2517648 w 2928529"/>
              <a:gd name="connsiteY245" fmla="*/ 292608 h 3877056"/>
              <a:gd name="connsiteX246" fmla="*/ 2481072 w 2928529"/>
              <a:gd name="connsiteY246" fmla="*/ 262128 h 3877056"/>
              <a:gd name="connsiteX247" fmla="*/ 2438400 w 2928529"/>
              <a:gd name="connsiteY247" fmla="*/ 249936 h 3877056"/>
              <a:gd name="connsiteX248" fmla="*/ 2474976 w 2928529"/>
              <a:gd name="connsiteY248" fmla="*/ 0 h 3877056"/>
              <a:gd name="connsiteX249" fmla="*/ 512064 w 2928529"/>
              <a:gd name="connsiteY249" fmla="*/ 329184 h 3877056"/>
              <a:gd name="connsiteX250" fmla="*/ 505968 w 2928529"/>
              <a:gd name="connsiteY250" fmla="*/ 347472 h 3877056"/>
              <a:gd name="connsiteX251" fmla="*/ 457200 w 2928529"/>
              <a:gd name="connsiteY251" fmla="*/ 512064 h 3877056"/>
              <a:gd name="connsiteX252" fmla="*/ 463296 w 2928529"/>
              <a:gd name="connsiteY252" fmla="*/ 999744 h 3877056"/>
              <a:gd name="connsiteX253" fmla="*/ 475488 w 2928529"/>
              <a:gd name="connsiteY253" fmla="*/ 1127760 h 3877056"/>
              <a:gd name="connsiteX254" fmla="*/ 481584 w 2928529"/>
              <a:gd name="connsiteY254" fmla="*/ 1444752 h 3877056"/>
              <a:gd name="connsiteX255" fmla="*/ 499872 w 2928529"/>
              <a:gd name="connsiteY255" fmla="*/ 1475232 h 3877056"/>
              <a:gd name="connsiteX256" fmla="*/ 505968 w 2928529"/>
              <a:gd name="connsiteY256" fmla="*/ 1560576 h 3877056"/>
              <a:gd name="connsiteX257" fmla="*/ 512064 w 2928529"/>
              <a:gd name="connsiteY257" fmla="*/ 1780032 h 3877056"/>
              <a:gd name="connsiteX258" fmla="*/ 0 w 2928529"/>
              <a:gd name="connsiteY258" fmla="*/ 48768 h 3877056"/>
              <a:gd name="connsiteX259" fmla="*/ 18288 w 2928529"/>
              <a:gd name="connsiteY259" fmla="*/ 3870960 h 3877056"/>
              <a:gd name="connsiteX0" fmla="*/ 18288 w 2928529"/>
              <a:gd name="connsiteY0" fmla="*/ 3870960 h 3877056"/>
              <a:gd name="connsiteX1" fmla="*/ 920496 w 2928529"/>
              <a:gd name="connsiteY1" fmla="*/ 3840480 h 3877056"/>
              <a:gd name="connsiteX2" fmla="*/ 944880 w 2928529"/>
              <a:gd name="connsiteY2" fmla="*/ 3852672 h 3877056"/>
              <a:gd name="connsiteX3" fmla="*/ 1085088 w 2928529"/>
              <a:gd name="connsiteY3" fmla="*/ 3858768 h 3877056"/>
              <a:gd name="connsiteX4" fmla="*/ 1133856 w 2928529"/>
              <a:gd name="connsiteY4" fmla="*/ 3864864 h 3877056"/>
              <a:gd name="connsiteX5" fmla="*/ 1170432 w 2928529"/>
              <a:gd name="connsiteY5" fmla="*/ 3877056 h 3877056"/>
              <a:gd name="connsiteX6" fmla="*/ 1213104 w 2928529"/>
              <a:gd name="connsiteY6" fmla="*/ 3870960 h 3877056"/>
              <a:gd name="connsiteX7" fmla="*/ 1219200 w 2928529"/>
              <a:gd name="connsiteY7" fmla="*/ 3852672 h 3877056"/>
              <a:gd name="connsiteX8" fmla="*/ 1249680 w 2928529"/>
              <a:gd name="connsiteY8" fmla="*/ 3816096 h 3877056"/>
              <a:gd name="connsiteX9" fmla="*/ 1267968 w 2928529"/>
              <a:gd name="connsiteY9" fmla="*/ 3810000 h 3877056"/>
              <a:gd name="connsiteX10" fmla="*/ 1280160 w 2928529"/>
              <a:gd name="connsiteY10" fmla="*/ 3791712 h 3877056"/>
              <a:gd name="connsiteX11" fmla="*/ 1286256 w 2928529"/>
              <a:gd name="connsiteY11" fmla="*/ 3688080 h 3877056"/>
              <a:gd name="connsiteX12" fmla="*/ 1322832 w 2928529"/>
              <a:gd name="connsiteY12" fmla="*/ 3694176 h 3877056"/>
              <a:gd name="connsiteX13" fmla="*/ 1341120 w 2928529"/>
              <a:gd name="connsiteY13" fmla="*/ 3700272 h 3877056"/>
              <a:gd name="connsiteX14" fmla="*/ 1365504 w 2928529"/>
              <a:gd name="connsiteY14" fmla="*/ 3706368 h 3877056"/>
              <a:gd name="connsiteX15" fmla="*/ 1389888 w 2928529"/>
              <a:gd name="connsiteY15" fmla="*/ 3700272 h 3877056"/>
              <a:gd name="connsiteX16" fmla="*/ 1438656 w 2928529"/>
              <a:gd name="connsiteY16" fmla="*/ 3712464 h 3877056"/>
              <a:gd name="connsiteX17" fmla="*/ 1469136 w 2928529"/>
              <a:gd name="connsiteY17" fmla="*/ 3681984 h 3877056"/>
              <a:gd name="connsiteX18" fmla="*/ 1475232 w 2928529"/>
              <a:gd name="connsiteY18" fmla="*/ 3633216 h 3877056"/>
              <a:gd name="connsiteX19" fmla="*/ 1804416 w 2928529"/>
              <a:gd name="connsiteY19" fmla="*/ 3627120 h 3877056"/>
              <a:gd name="connsiteX20" fmla="*/ 1798320 w 2928529"/>
              <a:gd name="connsiteY20" fmla="*/ 3608832 h 3877056"/>
              <a:gd name="connsiteX21" fmla="*/ 1761744 w 2928529"/>
              <a:gd name="connsiteY21" fmla="*/ 3614928 h 3877056"/>
              <a:gd name="connsiteX22" fmla="*/ 1670304 w 2928529"/>
              <a:gd name="connsiteY22" fmla="*/ 3602736 h 3877056"/>
              <a:gd name="connsiteX23" fmla="*/ 1645920 w 2928529"/>
              <a:gd name="connsiteY23" fmla="*/ 3590544 h 3877056"/>
              <a:gd name="connsiteX24" fmla="*/ 1627632 w 2928529"/>
              <a:gd name="connsiteY24" fmla="*/ 3584448 h 3877056"/>
              <a:gd name="connsiteX25" fmla="*/ 1554480 w 2928529"/>
              <a:gd name="connsiteY25" fmla="*/ 3572256 h 3877056"/>
              <a:gd name="connsiteX26" fmla="*/ 1572768 w 2928529"/>
              <a:gd name="connsiteY26" fmla="*/ 3560064 h 3877056"/>
              <a:gd name="connsiteX27" fmla="*/ 1609344 w 2928529"/>
              <a:gd name="connsiteY27" fmla="*/ 3523488 h 3877056"/>
              <a:gd name="connsiteX28" fmla="*/ 1615440 w 2928529"/>
              <a:gd name="connsiteY28" fmla="*/ 3499104 h 3877056"/>
              <a:gd name="connsiteX29" fmla="*/ 1627632 w 2928529"/>
              <a:gd name="connsiteY29" fmla="*/ 3480816 h 3877056"/>
              <a:gd name="connsiteX30" fmla="*/ 1633728 w 2928529"/>
              <a:gd name="connsiteY30" fmla="*/ 3334512 h 3877056"/>
              <a:gd name="connsiteX31" fmla="*/ 1652016 w 2928529"/>
              <a:gd name="connsiteY31" fmla="*/ 3322320 h 3877056"/>
              <a:gd name="connsiteX32" fmla="*/ 1743456 w 2928529"/>
              <a:gd name="connsiteY32" fmla="*/ 3310128 h 3877056"/>
              <a:gd name="connsiteX33" fmla="*/ 1755648 w 2928529"/>
              <a:gd name="connsiteY33" fmla="*/ 3291840 h 3877056"/>
              <a:gd name="connsiteX34" fmla="*/ 1767840 w 2928529"/>
              <a:gd name="connsiteY34" fmla="*/ 3255264 h 3877056"/>
              <a:gd name="connsiteX35" fmla="*/ 1780032 w 2928529"/>
              <a:gd name="connsiteY35" fmla="*/ 3230880 h 3877056"/>
              <a:gd name="connsiteX36" fmla="*/ 1786128 w 2928529"/>
              <a:gd name="connsiteY36" fmla="*/ 3200400 h 3877056"/>
              <a:gd name="connsiteX37" fmla="*/ 1792224 w 2928529"/>
              <a:gd name="connsiteY37" fmla="*/ 3182112 h 3877056"/>
              <a:gd name="connsiteX38" fmla="*/ 1798320 w 2928529"/>
              <a:gd name="connsiteY38" fmla="*/ 3157728 h 3877056"/>
              <a:gd name="connsiteX39" fmla="*/ 1804416 w 2928529"/>
              <a:gd name="connsiteY39" fmla="*/ 3139440 h 3877056"/>
              <a:gd name="connsiteX40" fmla="*/ 1822704 w 2928529"/>
              <a:gd name="connsiteY40" fmla="*/ 3133344 h 3877056"/>
              <a:gd name="connsiteX41" fmla="*/ 1847088 w 2928529"/>
              <a:gd name="connsiteY41" fmla="*/ 3139440 h 3877056"/>
              <a:gd name="connsiteX42" fmla="*/ 1853184 w 2928529"/>
              <a:gd name="connsiteY42" fmla="*/ 3249168 h 3877056"/>
              <a:gd name="connsiteX43" fmla="*/ 1859280 w 2928529"/>
              <a:gd name="connsiteY43" fmla="*/ 3322320 h 3877056"/>
              <a:gd name="connsiteX44" fmla="*/ 1871472 w 2928529"/>
              <a:gd name="connsiteY44" fmla="*/ 3358896 h 3877056"/>
              <a:gd name="connsiteX45" fmla="*/ 1932432 w 2928529"/>
              <a:gd name="connsiteY45" fmla="*/ 3377184 h 3877056"/>
              <a:gd name="connsiteX46" fmla="*/ 1956816 w 2928529"/>
              <a:gd name="connsiteY46" fmla="*/ 3389376 h 3877056"/>
              <a:gd name="connsiteX47" fmla="*/ 2072640 w 2928529"/>
              <a:gd name="connsiteY47" fmla="*/ 3389376 h 3877056"/>
              <a:gd name="connsiteX48" fmla="*/ 2097024 w 2928529"/>
              <a:gd name="connsiteY48" fmla="*/ 3413760 h 3877056"/>
              <a:gd name="connsiteX49" fmla="*/ 2109216 w 2928529"/>
              <a:gd name="connsiteY49" fmla="*/ 3432048 h 3877056"/>
              <a:gd name="connsiteX50" fmla="*/ 2164080 w 2928529"/>
              <a:gd name="connsiteY50" fmla="*/ 3438144 h 3877056"/>
              <a:gd name="connsiteX51" fmla="*/ 2176272 w 2928529"/>
              <a:gd name="connsiteY51" fmla="*/ 3456432 h 3877056"/>
              <a:gd name="connsiteX52" fmla="*/ 2164080 w 2928529"/>
              <a:gd name="connsiteY52" fmla="*/ 3535680 h 3877056"/>
              <a:gd name="connsiteX53" fmla="*/ 2182368 w 2928529"/>
              <a:gd name="connsiteY53" fmla="*/ 3547872 h 3877056"/>
              <a:gd name="connsiteX54" fmla="*/ 2237232 w 2928529"/>
              <a:gd name="connsiteY54" fmla="*/ 3560064 h 3877056"/>
              <a:gd name="connsiteX55" fmla="*/ 2273808 w 2928529"/>
              <a:gd name="connsiteY55" fmla="*/ 3572256 h 3877056"/>
              <a:gd name="connsiteX56" fmla="*/ 2328672 w 2928529"/>
              <a:gd name="connsiteY56" fmla="*/ 3590544 h 3877056"/>
              <a:gd name="connsiteX57" fmla="*/ 2346960 w 2928529"/>
              <a:gd name="connsiteY57" fmla="*/ 3596640 h 3877056"/>
              <a:gd name="connsiteX58" fmla="*/ 2371344 w 2928529"/>
              <a:gd name="connsiteY58" fmla="*/ 3602736 h 3877056"/>
              <a:gd name="connsiteX59" fmla="*/ 2395728 w 2928529"/>
              <a:gd name="connsiteY59" fmla="*/ 3614928 h 3877056"/>
              <a:gd name="connsiteX60" fmla="*/ 2450592 w 2928529"/>
              <a:gd name="connsiteY60" fmla="*/ 3621024 h 3877056"/>
              <a:gd name="connsiteX61" fmla="*/ 2529840 w 2928529"/>
              <a:gd name="connsiteY61" fmla="*/ 3541776 h 3877056"/>
              <a:gd name="connsiteX62" fmla="*/ 2535936 w 2928529"/>
              <a:gd name="connsiteY62" fmla="*/ 3523488 h 3877056"/>
              <a:gd name="connsiteX63" fmla="*/ 2572512 w 2928529"/>
              <a:gd name="connsiteY63" fmla="*/ 3499104 h 3877056"/>
              <a:gd name="connsiteX64" fmla="*/ 2584704 w 2928529"/>
              <a:gd name="connsiteY64" fmla="*/ 3480816 h 3877056"/>
              <a:gd name="connsiteX65" fmla="*/ 2596896 w 2928529"/>
              <a:gd name="connsiteY65" fmla="*/ 3358896 h 3877056"/>
              <a:gd name="connsiteX66" fmla="*/ 2609088 w 2928529"/>
              <a:gd name="connsiteY66" fmla="*/ 3340608 h 3877056"/>
              <a:gd name="connsiteX67" fmla="*/ 2621280 w 2928529"/>
              <a:gd name="connsiteY67" fmla="*/ 3304032 h 3877056"/>
              <a:gd name="connsiteX68" fmla="*/ 2645664 w 2928529"/>
              <a:gd name="connsiteY68" fmla="*/ 3267456 h 3877056"/>
              <a:gd name="connsiteX69" fmla="*/ 2633472 w 2928529"/>
              <a:gd name="connsiteY69" fmla="*/ 3212592 h 3877056"/>
              <a:gd name="connsiteX70" fmla="*/ 2621280 w 2928529"/>
              <a:gd name="connsiteY70" fmla="*/ 3194304 h 3877056"/>
              <a:gd name="connsiteX71" fmla="*/ 2596896 w 2928529"/>
              <a:gd name="connsiteY71" fmla="*/ 3139440 h 3877056"/>
              <a:gd name="connsiteX72" fmla="*/ 2584704 w 2928529"/>
              <a:gd name="connsiteY72" fmla="*/ 3084576 h 3877056"/>
              <a:gd name="connsiteX73" fmla="*/ 2572512 w 2928529"/>
              <a:gd name="connsiteY73" fmla="*/ 3066288 h 3877056"/>
              <a:gd name="connsiteX74" fmla="*/ 2566416 w 2928529"/>
              <a:gd name="connsiteY74" fmla="*/ 3048000 h 3877056"/>
              <a:gd name="connsiteX75" fmla="*/ 2560320 w 2928529"/>
              <a:gd name="connsiteY75" fmla="*/ 3023616 h 3877056"/>
              <a:gd name="connsiteX76" fmla="*/ 2542032 w 2928529"/>
              <a:gd name="connsiteY76" fmla="*/ 3011424 h 3877056"/>
              <a:gd name="connsiteX77" fmla="*/ 2505456 w 2928529"/>
              <a:gd name="connsiteY77" fmla="*/ 2999232 h 3877056"/>
              <a:gd name="connsiteX78" fmla="*/ 2493264 w 2928529"/>
              <a:gd name="connsiteY78" fmla="*/ 2980944 h 3877056"/>
              <a:gd name="connsiteX79" fmla="*/ 2450592 w 2928529"/>
              <a:gd name="connsiteY79" fmla="*/ 2932176 h 3877056"/>
              <a:gd name="connsiteX80" fmla="*/ 2438400 w 2928529"/>
              <a:gd name="connsiteY80" fmla="*/ 2895600 h 3877056"/>
              <a:gd name="connsiteX81" fmla="*/ 2499360 w 2928529"/>
              <a:gd name="connsiteY81" fmla="*/ 2871216 h 3877056"/>
              <a:gd name="connsiteX82" fmla="*/ 2517648 w 2928529"/>
              <a:gd name="connsiteY82" fmla="*/ 2865120 h 3877056"/>
              <a:gd name="connsiteX83" fmla="*/ 2560320 w 2928529"/>
              <a:gd name="connsiteY83" fmla="*/ 2846832 h 3877056"/>
              <a:gd name="connsiteX84" fmla="*/ 2602992 w 2928529"/>
              <a:gd name="connsiteY84" fmla="*/ 2804160 h 3877056"/>
              <a:gd name="connsiteX85" fmla="*/ 2621280 w 2928529"/>
              <a:gd name="connsiteY85" fmla="*/ 2767584 h 3877056"/>
              <a:gd name="connsiteX86" fmla="*/ 2639568 w 2928529"/>
              <a:gd name="connsiteY86" fmla="*/ 2724912 h 3877056"/>
              <a:gd name="connsiteX87" fmla="*/ 2865120 w 2928529"/>
              <a:gd name="connsiteY87" fmla="*/ 2718816 h 3877056"/>
              <a:gd name="connsiteX88" fmla="*/ 2926080 w 2928529"/>
              <a:gd name="connsiteY88" fmla="*/ 2700528 h 3877056"/>
              <a:gd name="connsiteX89" fmla="*/ 2919984 w 2928529"/>
              <a:gd name="connsiteY89" fmla="*/ 2609088 h 3877056"/>
              <a:gd name="connsiteX90" fmla="*/ 2913888 w 2928529"/>
              <a:gd name="connsiteY90" fmla="*/ 2584704 h 3877056"/>
              <a:gd name="connsiteX91" fmla="*/ 2895600 w 2928529"/>
              <a:gd name="connsiteY91" fmla="*/ 2566416 h 3877056"/>
              <a:gd name="connsiteX92" fmla="*/ 2865120 w 2928529"/>
              <a:gd name="connsiteY92" fmla="*/ 2523744 h 3877056"/>
              <a:gd name="connsiteX93" fmla="*/ 2688336 w 2928529"/>
              <a:gd name="connsiteY93" fmla="*/ 2505456 h 3877056"/>
              <a:gd name="connsiteX94" fmla="*/ 2663952 w 2928529"/>
              <a:gd name="connsiteY94" fmla="*/ 2499360 h 3877056"/>
              <a:gd name="connsiteX95" fmla="*/ 2651760 w 2928529"/>
              <a:gd name="connsiteY95" fmla="*/ 2474976 h 3877056"/>
              <a:gd name="connsiteX96" fmla="*/ 2602992 w 2928529"/>
              <a:gd name="connsiteY96" fmla="*/ 2401824 h 3877056"/>
              <a:gd name="connsiteX97" fmla="*/ 2584704 w 2928529"/>
              <a:gd name="connsiteY97" fmla="*/ 2395728 h 3877056"/>
              <a:gd name="connsiteX98" fmla="*/ 2487168 w 2928529"/>
              <a:gd name="connsiteY98" fmla="*/ 2383536 h 3877056"/>
              <a:gd name="connsiteX99" fmla="*/ 2462784 w 2928529"/>
              <a:gd name="connsiteY99" fmla="*/ 2377440 h 3877056"/>
              <a:gd name="connsiteX100" fmla="*/ 2328672 w 2928529"/>
              <a:gd name="connsiteY100" fmla="*/ 2359152 h 3877056"/>
              <a:gd name="connsiteX101" fmla="*/ 2267712 w 2928529"/>
              <a:gd name="connsiteY101" fmla="*/ 2353056 h 3877056"/>
              <a:gd name="connsiteX102" fmla="*/ 2151888 w 2928529"/>
              <a:gd name="connsiteY102" fmla="*/ 2334768 h 3877056"/>
              <a:gd name="connsiteX103" fmla="*/ 2084832 w 2928529"/>
              <a:gd name="connsiteY103" fmla="*/ 2328672 h 3877056"/>
              <a:gd name="connsiteX104" fmla="*/ 2066544 w 2928529"/>
              <a:gd name="connsiteY104" fmla="*/ 2322576 h 3877056"/>
              <a:gd name="connsiteX105" fmla="*/ 1969008 w 2928529"/>
              <a:gd name="connsiteY105" fmla="*/ 2310384 h 3877056"/>
              <a:gd name="connsiteX106" fmla="*/ 1920240 w 2928529"/>
              <a:gd name="connsiteY106" fmla="*/ 2322576 h 3877056"/>
              <a:gd name="connsiteX107" fmla="*/ 1901952 w 2928529"/>
              <a:gd name="connsiteY107" fmla="*/ 2334768 h 3877056"/>
              <a:gd name="connsiteX108" fmla="*/ 1889760 w 2928529"/>
              <a:gd name="connsiteY108" fmla="*/ 2353056 h 3877056"/>
              <a:gd name="connsiteX109" fmla="*/ 1871472 w 2928529"/>
              <a:gd name="connsiteY109" fmla="*/ 2359152 h 3877056"/>
              <a:gd name="connsiteX110" fmla="*/ 1883664 w 2928529"/>
              <a:gd name="connsiteY110" fmla="*/ 2377440 h 3877056"/>
              <a:gd name="connsiteX111" fmla="*/ 1901952 w 2928529"/>
              <a:gd name="connsiteY111" fmla="*/ 2383536 h 3877056"/>
              <a:gd name="connsiteX112" fmla="*/ 1920240 w 2928529"/>
              <a:gd name="connsiteY112" fmla="*/ 2395728 h 3877056"/>
              <a:gd name="connsiteX113" fmla="*/ 1962912 w 2928529"/>
              <a:gd name="connsiteY113" fmla="*/ 2407920 h 3877056"/>
              <a:gd name="connsiteX114" fmla="*/ 1999488 w 2928529"/>
              <a:gd name="connsiteY114" fmla="*/ 2432304 h 3877056"/>
              <a:gd name="connsiteX115" fmla="*/ 2011680 w 2928529"/>
              <a:gd name="connsiteY115" fmla="*/ 2468880 h 3877056"/>
              <a:gd name="connsiteX116" fmla="*/ 2017776 w 2928529"/>
              <a:gd name="connsiteY116" fmla="*/ 2487168 h 3877056"/>
              <a:gd name="connsiteX117" fmla="*/ 2023872 w 2928529"/>
              <a:gd name="connsiteY117" fmla="*/ 2511552 h 3877056"/>
              <a:gd name="connsiteX118" fmla="*/ 2017776 w 2928529"/>
              <a:gd name="connsiteY118" fmla="*/ 2584704 h 3877056"/>
              <a:gd name="connsiteX119" fmla="*/ 2011680 w 2928529"/>
              <a:gd name="connsiteY119" fmla="*/ 2645664 h 3877056"/>
              <a:gd name="connsiteX120" fmla="*/ 2005584 w 2928529"/>
              <a:gd name="connsiteY120" fmla="*/ 2670048 h 3877056"/>
              <a:gd name="connsiteX121" fmla="*/ 1969008 w 2928529"/>
              <a:gd name="connsiteY121" fmla="*/ 2700528 h 3877056"/>
              <a:gd name="connsiteX122" fmla="*/ 1865376 w 2928529"/>
              <a:gd name="connsiteY122" fmla="*/ 2706624 h 3877056"/>
              <a:gd name="connsiteX123" fmla="*/ 1847088 w 2928529"/>
              <a:gd name="connsiteY123" fmla="*/ 2718816 h 3877056"/>
              <a:gd name="connsiteX124" fmla="*/ 1828800 w 2928529"/>
              <a:gd name="connsiteY124" fmla="*/ 2724912 h 3877056"/>
              <a:gd name="connsiteX125" fmla="*/ 1804416 w 2928529"/>
              <a:gd name="connsiteY125" fmla="*/ 2761488 h 3877056"/>
              <a:gd name="connsiteX126" fmla="*/ 1798320 w 2928529"/>
              <a:gd name="connsiteY126" fmla="*/ 2779776 h 3877056"/>
              <a:gd name="connsiteX127" fmla="*/ 1743456 w 2928529"/>
              <a:gd name="connsiteY127" fmla="*/ 2810256 h 3877056"/>
              <a:gd name="connsiteX128" fmla="*/ 1700784 w 2928529"/>
              <a:gd name="connsiteY128" fmla="*/ 2816352 h 3877056"/>
              <a:gd name="connsiteX129" fmla="*/ 1682496 w 2928529"/>
              <a:gd name="connsiteY129" fmla="*/ 2828544 h 3877056"/>
              <a:gd name="connsiteX130" fmla="*/ 1664208 w 2928529"/>
              <a:gd name="connsiteY130" fmla="*/ 2834640 h 3877056"/>
              <a:gd name="connsiteX131" fmla="*/ 1676400 w 2928529"/>
              <a:gd name="connsiteY131" fmla="*/ 2798064 h 3877056"/>
              <a:gd name="connsiteX132" fmla="*/ 1682496 w 2928529"/>
              <a:gd name="connsiteY132" fmla="*/ 2779776 h 3877056"/>
              <a:gd name="connsiteX133" fmla="*/ 1694688 w 2928529"/>
              <a:gd name="connsiteY133" fmla="*/ 2731008 h 3877056"/>
              <a:gd name="connsiteX134" fmla="*/ 1706880 w 2928529"/>
              <a:gd name="connsiteY134" fmla="*/ 2712720 h 3877056"/>
              <a:gd name="connsiteX135" fmla="*/ 1712976 w 2928529"/>
              <a:gd name="connsiteY135" fmla="*/ 2688336 h 3877056"/>
              <a:gd name="connsiteX136" fmla="*/ 1712976 w 2928529"/>
              <a:gd name="connsiteY136" fmla="*/ 2535936 h 3877056"/>
              <a:gd name="connsiteX137" fmla="*/ 1645920 w 2928529"/>
              <a:gd name="connsiteY137" fmla="*/ 2517648 h 3877056"/>
              <a:gd name="connsiteX138" fmla="*/ 1645920 w 2928529"/>
              <a:gd name="connsiteY138" fmla="*/ 2322576 h 3877056"/>
              <a:gd name="connsiteX139" fmla="*/ 1609344 w 2928529"/>
              <a:gd name="connsiteY139" fmla="*/ 2292096 h 3877056"/>
              <a:gd name="connsiteX140" fmla="*/ 1719072 w 2928529"/>
              <a:gd name="connsiteY140" fmla="*/ 2279904 h 3877056"/>
              <a:gd name="connsiteX141" fmla="*/ 1749552 w 2928529"/>
              <a:gd name="connsiteY141" fmla="*/ 2273808 h 3877056"/>
              <a:gd name="connsiteX142" fmla="*/ 1767840 w 2928529"/>
              <a:gd name="connsiteY142" fmla="*/ 2261616 h 3877056"/>
              <a:gd name="connsiteX143" fmla="*/ 1786128 w 2928529"/>
              <a:gd name="connsiteY143" fmla="*/ 2255520 h 3877056"/>
              <a:gd name="connsiteX144" fmla="*/ 1792224 w 2928529"/>
              <a:gd name="connsiteY144" fmla="*/ 2237232 h 3877056"/>
              <a:gd name="connsiteX145" fmla="*/ 1773936 w 2928529"/>
              <a:gd name="connsiteY145" fmla="*/ 2194560 h 3877056"/>
              <a:gd name="connsiteX146" fmla="*/ 1755648 w 2928529"/>
              <a:gd name="connsiteY146" fmla="*/ 2182368 h 3877056"/>
              <a:gd name="connsiteX147" fmla="*/ 1725168 w 2928529"/>
              <a:gd name="connsiteY147" fmla="*/ 2151888 h 3877056"/>
              <a:gd name="connsiteX148" fmla="*/ 1712976 w 2928529"/>
              <a:gd name="connsiteY148" fmla="*/ 2133600 h 3877056"/>
              <a:gd name="connsiteX149" fmla="*/ 1694688 w 2928529"/>
              <a:gd name="connsiteY149" fmla="*/ 2127504 h 3877056"/>
              <a:gd name="connsiteX150" fmla="*/ 1645920 w 2928529"/>
              <a:gd name="connsiteY150" fmla="*/ 2115312 h 3877056"/>
              <a:gd name="connsiteX151" fmla="*/ 1627632 w 2928529"/>
              <a:gd name="connsiteY151" fmla="*/ 2103120 h 3877056"/>
              <a:gd name="connsiteX152" fmla="*/ 1597152 w 2928529"/>
              <a:gd name="connsiteY152" fmla="*/ 2060448 h 3877056"/>
              <a:gd name="connsiteX153" fmla="*/ 1542288 w 2928529"/>
              <a:gd name="connsiteY153" fmla="*/ 2029968 h 3877056"/>
              <a:gd name="connsiteX154" fmla="*/ 1505712 w 2928529"/>
              <a:gd name="connsiteY154" fmla="*/ 2005584 h 3877056"/>
              <a:gd name="connsiteX155" fmla="*/ 1499616 w 2928529"/>
              <a:gd name="connsiteY155" fmla="*/ 1987296 h 3877056"/>
              <a:gd name="connsiteX156" fmla="*/ 1517904 w 2928529"/>
              <a:gd name="connsiteY156" fmla="*/ 1975104 h 3877056"/>
              <a:gd name="connsiteX157" fmla="*/ 1627632 w 2928529"/>
              <a:gd name="connsiteY157" fmla="*/ 1969008 h 3877056"/>
              <a:gd name="connsiteX158" fmla="*/ 1670304 w 2928529"/>
              <a:gd name="connsiteY158" fmla="*/ 1962912 h 3877056"/>
              <a:gd name="connsiteX159" fmla="*/ 1706880 w 2928529"/>
              <a:gd name="connsiteY159" fmla="*/ 1938528 h 3877056"/>
              <a:gd name="connsiteX160" fmla="*/ 1712976 w 2928529"/>
              <a:gd name="connsiteY160" fmla="*/ 1920240 h 3877056"/>
              <a:gd name="connsiteX161" fmla="*/ 1731264 w 2928529"/>
              <a:gd name="connsiteY161" fmla="*/ 1901952 h 3877056"/>
              <a:gd name="connsiteX162" fmla="*/ 2066544 w 2928529"/>
              <a:gd name="connsiteY162" fmla="*/ 1895856 h 3877056"/>
              <a:gd name="connsiteX163" fmla="*/ 2121408 w 2928529"/>
              <a:gd name="connsiteY163" fmla="*/ 1871472 h 3877056"/>
              <a:gd name="connsiteX164" fmla="*/ 2170176 w 2928529"/>
              <a:gd name="connsiteY164" fmla="*/ 1853184 h 3877056"/>
              <a:gd name="connsiteX165" fmla="*/ 2151888 w 2928529"/>
              <a:gd name="connsiteY165" fmla="*/ 1834896 h 3877056"/>
              <a:gd name="connsiteX166" fmla="*/ 2127504 w 2928529"/>
              <a:gd name="connsiteY166" fmla="*/ 1828800 h 3877056"/>
              <a:gd name="connsiteX167" fmla="*/ 2109216 w 2928529"/>
              <a:gd name="connsiteY167" fmla="*/ 1822704 h 3877056"/>
              <a:gd name="connsiteX168" fmla="*/ 2115312 w 2928529"/>
              <a:gd name="connsiteY168" fmla="*/ 1792224 h 3877056"/>
              <a:gd name="connsiteX169" fmla="*/ 2151888 w 2928529"/>
              <a:gd name="connsiteY169" fmla="*/ 1767840 h 3877056"/>
              <a:gd name="connsiteX170" fmla="*/ 2145792 w 2928529"/>
              <a:gd name="connsiteY170" fmla="*/ 1737360 h 3877056"/>
              <a:gd name="connsiteX171" fmla="*/ 2127504 w 2928529"/>
              <a:gd name="connsiteY171" fmla="*/ 1725168 h 3877056"/>
              <a:gd name="connsiteX172" fmla="*/ 2115312 w 2928529"/>
              <a:gd name="connsiteY172" fmla="*/ 1706880 h 3877056"/>
              <a:gd name="connsiteX173" fmla="*/ 2097024 w 2928529"/>
              <a:gd name="connsiteY173" fmla="*/ 1694688 h 3877056"/>
              <a:gd name="connsiteX174" fmla="*/ 2078736 w 2928529"/>
              <a:gd name="connsiteY174" fmla="*/ 1676400 h 3877056"/>
              <a:gd name="connsiteX175" fmla="*/ 2103120 w 2928529"/>
              <a:gd name="connsiteY175" fmla="*/ 1652016 h 3877056"/>
              <a:gd name="connsiteX176" fmla="*/ 2127504 w 2928529"/>
              <a:gd name="connsiteY176" fmla="*/ 1615440 h 3877056"/>
              <a:gd name="connsiteX177" fmla="*/ 2121408 w 2928529"/>
              <a:gd name="connsiteY177" fmla="*/ 1591056 h 3877056"/>
              <a:gd name="connsiteX178" fmla="*/ 2115312 w 2928529"/>
              <a:gd name="connsiteY178" fmla="*/ 1560576 h 3877056"/>
              <a:gd name="connsiteX179" fmla="*/ 2097024 w 2928529"/>
              <a:gd name="connsiteY179" fmla="*/ 1548384 h 3877056"/>
              <a:gd name="connsiteX180" fmla="*/ 1932432 w 2928529"/>
              <a:gd name="connsiteY180" fmla="*/ 1542288 h 3877056"/>
              <a:gd name="connsiteX181" fmla="*/ 1834896 w 2928529"/>
              <a:gd name="connsiteY181" fmla="*/ 1536192 h 3877056"/>
              <a:gd name="connsiteX182" fmla="*/ 1871472 w 2928529"/>
              <a:gd name="connsiteY182" fmla="*/ 1511808 h 3877056"/>
              <a:gd name="connsiteX183" fmla="*/ 1895856 w 2928529"/>
              <a:gd name="connsiteY183" fmla="*/ 1499616 h 3877056"/>
              <a:gd name="connsiteX184" fmla="*/ 1975104 w 2928529"/>
              <a:gd name="connsiteY184" fmla="*/ 1487424 h 3877056"/>
              <a:gd name="connsiteX185" fmla="*/ 1993392 w 2928529"/>
              <a:gd name="connsiteY185" fmla="*/ 1475232 h 3877056"/>
              <a:gd name="connsiteX186" fmla="*/ 2042160 w 2928529"/>
              <a:gd name="connsiteY186" fmla="*/ 1463040 h 3877056"/>
              <a:gd name="connsiteX187" fmla="*/ 2078736 w 2928529"/>
              <a:gd name="connsiteY187" fmla="*/ 1438656 h 3877056"/>
              <a:gd name="connsiteX188" fmla="*/ 2115312 w 2928529"/>
              <a:gd name="connsiteY188" fmla="*/ 1420368 h 3877056"/>
              <a:gd name="connsiteX189" fmla="*/ 2121408 w 2928529"/>
              <a:gd name="connsiteY189" fmla="*/ 1402080 h 3877056"/>
              <a:gd name="connsiteX190" fmla="*/ 2103120 w 2928529"/>
              <a:gd name="connsiteY190" fmla="*/ 1353312 h 3877056"/>
              <a:gd name="connsiteX191" fmla="*/ 2084832 w 2928529"/>
              <a:gd name="connsiteY191" fmla="*/ 1322832 h 3877056"/>
              <a:gd name="connsiteX192" fmla="*/ 2060448 w 2928529"/>
              <a:gd name="connsiteY192" fmla="*/ 1280160 h 3877056"/>
              <a:gd name="connsiteX193" fmla="*/ 2054352 w 2928529"/>
              <a:gd name="connsiteY193" fmla="*/ 1261872 h 3877056"/>
              <a:gd name="connsiteX194" fmla="*/ 2011680 w 2928529"/>
              <a:gd name="connsiteY194" fmla="*/ 1231392 h 3877056"/>
              <a:gd name="connsiteX195" fmla="*/ 1969008 w 2928529"/>
              <a:gd name="connsiteY195" fmla="*/ 1219200 h 3877056"/>
              <a:gd name="connsiteX196" fmla="*/ 1950720 w 2928529"/>
              <a:gd name="connsiteY196" fmla="*/ 1207008 h 3877056"/>
              <a:gd name="connsiteX197" fmla="*/ 1926336 w 2928529"/>
              <a:gd name="connsiteY197" fmla="*/ 1200912 h 3877056"/>
              <a:gd name="connsiteX198" fmla="*/ 1944624 w 2928529"/>
              <a:gd name="connsiteY198" fmla="*/ 1188720 h 3877056"/>
              <a:gd name="connsiteX199" fmla="*/ 1981200 w 2928529"/>
              <a:gd name="connsiteY199" fmla="*/ 1182624 h 3877056"/>
              <a:gd name="connsiteX200" fmla="*/ 1999488 w 2928529"/>
              <a:gd name="connsiteY200" fmla="*/ 1176528 h 3877056"/>
              <a:gd name="connsiteX201" fmla="*/ 2017776 w 2928529"/>
              <a:gd name="connsiteY201" fmla="*/ 1158240 h 3877056"/>
              <a:gd name="connsiteX202" fmla="*/ 2054352 w 2928529"/>
              <a:gd name="connsiteY202" fmla="*/ 1133856 h 3877056"/>
              <a:gd name="connsiteX203" fmla="*/ 2060448 w 2928529"/>
              <a:gd name="connsiteY203" fmla="*/ 1115568 h 3877056"/>
              <a:gd name="connsiteX204" fmla="*/ 2036064 w 2928529"/>
              <a:gd name="connsiteY204" fmla="*/ 1072896 h 3877056"/>
              <a:gd name="connsiteX205" fmla="*/ 2005584 w 2928529"/>
              <a:gd name="connsiteY205" fmla="*/ 1042416 h 3877056"/>
              <a:gd name="connsiteX206" fmla="*/ 1981200 w 2928529"/>
              <a:gd name="connsiteY206" fmla="*/ 1005840 h 3877056"/>
              <a:gd name="connsiteX207" fmla="*/ 1895856 w 2928529"/>
              <a:gd name="connsiteY207" fmla="*/ 957072 h 3877056"/>
              <a:gd name="connsiteX208" fmla="*/ 2017776 w 2928529"/>
              <a:gd name="connsiteY208" fmla="*/ 950976 h 3877056"/>
              <a:gd name="connsiteX209" fmla="*/ 2084832 w 2928529"/>
              <a:gd name="connsiteY209" fmla="*/ 932688 h 3877056"/>
              <a:gd name="connsiteX210" fmla="*/ 2097024 w 2928529"/>
              <a:gd name="connsiteY210" fmla="*/ 914400 h 3877056"/>
              <a:gd name="connsiteX211" fmla="*/ 2103120 w 2928529"/>
              <a:gd name="connsiteY211" fmla="*/ 871728 h 3877056"/>
              <a:gd name="connsiteX212" fmla="*/ 2164080 w 2928529"/>
              <a:gd name="connsiteY212" fmla="*/ 883920 h 3877056"/>
              <a:gd name="connsiteX213" fmla="*/ 2200656 w 2928529"/>
              <a:gd name="connsiteY213" fmla="*/ 920496 h 3877056"/>
              <a:gd name="connsiteX214" fmla="*/ 2255520 w 2928529"/>
              <a:gd name="connsiteY214" fmla="*/ 944880 h 3877056"/>
              <a:gd name="connsiteX215" fmla="*/ 2273808 w 2928529"/>
              <a:gd name="connsiteY215" fmla="*/ 950976 h 3877056"/>
              <a:gd name="connsiteX216" fmla="*/ 2298192 w 2928529"/>
              <a:gd name="connsiteY216" fmla="*/ 963168 h 3877056"/>
              <a:gd name="connsiteX217" fmla="*/ 2383536 w 2928529"/>
              <a:gd name="connsiteY217" fmla="*/ 969264 h 3877056"/>
              <a:gd name="connsiteX218" fmla="*/ 2401824 w 2928529"/>
              <a:gd name="connsiteY218" fmla="*/ 1018032 h 3877056"/>
              <a:gd name="connsiteX219" fmla="*/ 2529840 w 2928529"/>
              <a:gd name="connsiteY219" fmla="*/ 1005840 h 3877056"/>
              <a:gd name="connsiteX220" fmla="*/ 2639568 w 2928529"/>
              <a:gd name="connsiteY220" fmla="*/ 999744 h 3877056"/>
              <a:gd name="connsiteX221" fmla="*/ 2663952 w 2928529"/>
              <a:gd name="connsiteY221" fmla="*/ 969264 h 3877056"/>
              <a:gd name="connsiteX222" fmla="*/ 2645664 w 2928529"/>
              <a:gd name="connsiteY222" fmla="*/ 957072 h 3877056"/>
              <a:gd name="connsiteX223" fmla="*/ 2633472 w 2928529"/>
              <a:gd name="connsiteY223" fmla="*/ 926592 h 3877056"/>
              <a:gd name="connsiteX224" fmla="*/ 2694432 w 2928529"/>
              <a:gd name="connsiteY224" fmla="*/ 865632 h 3877056"/>
              <a:gd name="connsiteX225" fmla="*/ 2737104 w 2928529"/>
              <a:gd name="connsiteY225" fmla="*/ 822960 h 3877056"/>
              <a:gd name="connsiteX226" fmla="*/ 2761488 w 2928529"/>
              <a:gd name="connsiteY226" fmla="*/ 798576 h 3877056"/>
              <a:gd name="connsiteX227" fmla="*/ 2779776 w 2928529"/>
              <a:gd name="connsiteY227" fmla="*/ 792480 h 3877056"/>
              <a:gd name="connsiteX228" fmla="*/ 2798064 w 2928529"/>
              <a:gd name="connsiteY228" fmla="*/ 774192 h 3877056"/>
              <a:gd name="connsiteX229" fmla="*/ 2816352 w 2928529"/>
              <a:gd name="connsiteY229" fmla="*/ 762000 h 3877056"/>
              <a:gd name="connsiteX230" fmla="*/ 2822448 w 2928529"/>
              <a:gd name="connsiteY230" fmla="*/ 743712 h 3877056"/>
              <a:gd name="connsiteX231" fmla="*/ 2816352 w 2928529"/>
              <a:gd name="connsiteY231" fmla="*/ 676656 h 3877056"/>
              <a:gd name="connsiteX232" fmla="*/ 2810256 w 2928529"/>
              <a:gd name="connsiteY232" fmla="*/ 652272 h 3877056"/>
              <a:gd name="connsiteX233" fmla="*/ 2804160 w 2928529"/>
              <a:gd name="connsiteY233" fmla="*/ 609600 h 3877056"/>
              <a:gd name="connsiteX234" fmla="*/ 2791968 w 2928529"/>
              <a:gd name="connsiteY234" fmla="*/ 591312 h 3877056"/>
              <a:gd name="connsiteX235" fmla="*/ 2767584 w 2928529"/>
              <a:gd name="connsiteY235" fmla="*/ 536448 h 3877056"/>
              <a:gd name="connsiteX236" fmla="*/ 2724912 w 2928529"/>
              <a:gd name="connsiteY236" fmla="*/ 499872 h 3877056"/>
              <a:gd name="connsiteX237" fmla="*/ 2688336 w 2928529"/>
              <a:gd name="connsiteY237" fmla="*/ 475488 h 3877056"/>
              <a:gd name="connsiteX238" fmla="*/ 2670048 w 2928529"/>
              <a:gd name="connsiteY238" fmla="*/ 463296 h 3877056"/>
              <a:gd name="connsiteX239" fmla="*/ 2633472 w 2928529"/>
              <a:gd name="connsiteY239" fmla="*/ 451104 h 3877056"/>
              <a:gd name="connsiteX240" fmla="*/ 2584704 w 2928529"/>
              <a:gd name="connsiteY240" fmla="*/ 426720 h 3877056"/>
              <a:gd name="connsiteX241" fmla="*/ 2566416 w 2928529"/>
              <a:gd name="connsiteY241" fmla="*/ 414528 h 3877056"/>
              <a:gd name="connsiteX242" fmla="*/ 2554224 w 2928529"/>
              <a:gd name="connsiteY242" fmla="*/ 390144 h 3877056"/>
              <a:gd name="connsiteX243" fmla="*/ 2542032 w 2928529"/>
              <a:gd name="connsiteY243" fmla="*/ 316992 h 3877056"/>
              <a:gd name="connsiteX244" fmla="*/ 2535936 w 2928529"/>
              <a:gd name="connsiteY244" fmla="*/ 298704 h 3877056"/>
              <a:gd name="connsiteX245" fmla="*/ 2517648 w 2928529"/>
              <a:gd name="connsiteY245" fmla="*/ 292608 h 3877056"/>
              <a:gd name="connsiteX246" fmla="*/ 2481072 w 2928529"/>
              <a:gd name="connsiteY246" fmla="*/ 262128 h 3877056"/>
              <a:gd name="connsiteX247" fmla="*/ 2438400 w 2928529"/>
              <a:gd name="connsiteY247" fmla="*/ 249936 h 3877056"/>
              <a:gd name="connsiteX248" fmla="*/ 2474976 w 2928529"/>
              <a:gd name="connsiteY248" fmla="*/ 0 h 3877056"/>
              <a:gd name="connsiteX249" fmla="*/ 512064 w 2928529"/>
              <a:gd name="connsiteY249" fmla="*/ 329184 h 3877056"/>
              <a:gd name="connsiteX250" fmla="*/ 457200 w 2928529"/>
              <a:gd name="connsiteY250" fmla="*/ 512064 h 3877056"/>
              <a:gd name="connsiteX251" fmla="*/ 463296 w 2928529"/>
              <a:gd name="connsiteY251" fmla="*/ 999744 h 3877056"/>
              <a:gd name="connsiteX252" fmla="*/ 475488 w 2928529"/>
              <a:gd name="connsiteY252" fmla="*/ 1127760 h 3877056"/>
              <a:gd name="connsiteX253" fmla="*/ 481584 w 2928529"/>
              <a:gd name="connsiteY253" fmla="*/ 1444752 h 3877056"/>
              <a:gd name="connsiteX254" fmla="*/ 499872 w 2928529"/>
              <a:gd name="connsiteY254" fmla="*/ 1475232 h 3877056"/>
              <a:gd name="connsiteX255" fmla="*/ 505968 w 2928529"/>
              <a:gd name="connsiteY255" fmla="*/ 1560576 h 3877056"/>
              <a:gd name="connsiteX256" fmla="*/ 512064 w 2928529"/>
              <a:gd name="connsiteY256" fmla="*/ 1780032 h 3877056"/>
              <a:gd name="connsiteX257" fmla="*/ 0 w 2928529"/>
              <a:gd name="connsiteY257" fmla="*/ 48768 h 3877056"/>
              <a:gd name="connsiteX258" fmla="*/ 18288 w 2928529"/>
              <a:gd name="connsiteY258" fmla="*/ 3870960 h 3877056"/>
              <a:gd name="connsiteX0" fmla="*/ 18288 w 2928529"/>
              <a:gd name="connsiteY0" fmla="*/ 3876063 h 3882159"/>
              <a:gd name="connsiteX1" fmla="*/ 920496 w 2928529"/>
              <a:gd name="connsiteY1" fmla="*/ 3845583 h 3882159"/>
              <a:gd name="connsiteX2" fmla="*/ 944880 w 2928529"/>
              <a:gd name="connsiteY2" fmla="*/ 3857775 h 3882159"/>
              <a:gd name="connsiteX3" fmla="*/ 1085088 w 2928529"/>
              <a:gd name="connsiteY3" fmla="*/ 3863871 h 3882159"/>
              <a:gd name="connsiteX4" fmla="*/ 1133856 w 2928529"/>
              <a:gd name="connsiteY4" fmla="*/ 3869967 h 3882159"/>
              <a:gd name="connsiteX5" fmla="*/ 1170432 w 2928529"/>
              <a:gd name="connsiteY5" fmla="*/ 3882159 h 3882159"/>
              <a:gd name="connsiteX6" fmla="*/ 1213104 w 2928529"/>
              <a:gd name="connsiteY6" fmla="*/ 3876063 h 3882159"/>
              <a:gd name="connsiteX7" fmla="*/ 1219200 w 2928529"/>
              <a:gd name="connsiteY7" fmla="*/ 3857775 h 3882159"/>
              <a:gd name="connsiteX8" fmla="*/ 1249680 w 2928529"/>
              <a:gd name="connsiteY8" fmla="*/ 3821199 h 3882159"/>
              <a:gd name="connsiteX9" fmla="*/ 1267968 w 2928529"/>
              <a:gd name="connsiteY9" fmla="*/ 3815103 h 3882159"/>
              <a:gd name="connsiteX10" fmla="*/ 1280160 w 2928529"/>
              <a:gd name="connsiteY10" fmla="*/ 3796815 h 3882159"/>
              <a:gd name="connsiteX11" fmla="*/ 1286256 w 2928529"/>
              <a:gd name="connsiteY11" fmla="*/ 3693183 h 3882159"/>
              <a:gd name="connsiteX12" fmla="*/ 1322832 w 2928529"/>
              <a:gd name="connsiteY12" fmla="*/ 3699279 h 3882159"/>
              <a:gd name="connsiteX13" fmla="*/ 1341120 w 2928529"/>
              <a:gd name="connsiteY13" fmla="*/ 3705375 h 3882159"/>
              <a:gd name="connsiteX14" fmla="*/ 1365504 w 2928529"/>
              <a:gd name="connsiteY14" fmla="*/ 3711471 h 3882159"/>
              <a:gd name="connsiteX15" fmla="*/ 1389888 w 2928529"/>
              <a:gd name="connsiteY15" fmla="*/ 3705375 h 3882159"/>
              <a:gd name="connsiteX16" fmla="*/ 1438656 w 2928529"/>
              <a:gd name="connsiteY16" fmla="*/ 3717567 h 3882159"/>
              <a:gd name="connsiteX17" fmla="*/ 1469136 w 2928529"/>
              <a:gd name="connsiteY17" fmla="*/ 3687087 h 3882159"/>
              <a:gd name="connsiteX18" fmla="*/ 1475232 w 2928529"/>
              <a:gd name="connsiteY18" fmla="*/ 3638319 h 3882159"/>
              <a:gd name="connsiteX19" fmla="*/ 1804416 w 2928529"/>
              <a:gd name="connsiteY19" fmla="*/ 3632223 h 3882159"/>
              <a:gd name="connsiteX20" fmla="*/ 1798320 w 2928529"/>
              <a:gd name="connsiteY20" fmla="*/ 3613935 h 3882159"/>
              <a:gd name="connsiteX21" fmla="*/ 1761744 w 2928529"/>
              <a:gd name="connsiteY21" fmla="*/ 3620031 h 3882159"/>
              <a:gd name="connsiteX22" fmla="*/ 1670304 w 2928529"/>
              <a:gd name="connsiteY22" fmla="*/ 3607839 h 3882159"/>
              <a:gd name="connsiteX23" fmla="*/ 1645920 w 2928529"/>
              <a:gd name="connsiteY23" fmla="*/ 3595647 h 3882159"/>
              <a:gd name="connsiteX24" fmla="*/ 1627632 w 2928529"/>
              <a:gd name="connsiteY24" fmla="*/ 3589551 h 3882159"/>
              <a:gd name="connsiteX25" fmla="*/ 1554480 w 2928529"/>
              <a:gd name="connsiteY25" fmla="*/ 3577359 h 3882159"/>
              <a:gd name="connsiteX26" fmla="*/ 1572768 w 2928529"/>
              <a:gd name="connsiteY26" fmla="*/ 3565167 h 3882159"/>
              <a:gd name="connsiteX27" fmla="*/ 1609344 w 2928529"/>
              <a:gd name="connsiteY27" fmla="*/ 3528591 h 3882159"/>
              <a:gd name="connsiteX28" fmla="*/ 1615440 w 2928529"/>
              <a:gd name="connsiteY28" fmla="*/ 3504207 h 3882159"/>
              <a:gd name="connsiteX29" fmla="*/ 1627632 w 2928529"/>
              <a:gd name="connsiteY29" fmla="*/ 3485919 h 3882159"/>
              <a:gd name="connsiteX30" fmla="*/ 1633728 w 2928529"/>
              <a:gd name="connsiteY30" fmla="*/ 3339615 h 3882159"/>
              <a:gd name="connsiteX31" fmla="*/ 1652016 w 2928529"/>
              <a:gd name="connsiteY31" fmla="*/ 3327423 h 3882159"/>
              <a:gd name="connsiteX32" fmla="*/ 1743456 w 2928529"/>
              <a:gd name="connsiteY32" fmla="*/ 3315231 h 3882159"/>
              <a:gd name="connsiteX33" fmla="*/ 1755648 w 2928529"/>
              <a:gd name="connsiteY33" fmla="*/ 3296943 h 3882159"/>
              <a:gd name="connsiteX34" fmla="*/ 1767840 w 2928529"/>
              <a:gd name="connsiteY34" fmla="*/ 3260367 h 3882159"/>
              <a:gd name="connsiteX35" fmla="*/ 1780032 w 2928529"/>
              <a:gd name="connsiteY35" fmla="*/ 3235983 h 3882159"/>
              <a:gd name="connsiteX36" fmla="*/ 1786128 w 2928529"/>
              <a:gd name="connsiteY36" fmla="*/ 3205503 h 3882159"/>
              <a:gd name="connsiteX37" fmla="*/ 1792224 w 2928529"/>
              <a:gd name="connsiteY37" fmla="*/ 3187215 h 3882159"/>
              <a:gd name="connsiteX38" fmla="*/ 1798320 w 2928529"/>
              <a:gd name="connsiteY38" fmla="*/ 3162831 h 3882159"/>
              <a:gd name="connsiteX39" fmla="*/ 1804416 w 2928529"/>
              <a:gd name="connsiteY39" fmla="*/ 3144543 h 3882159"/>
              <a:gd name="connsiteX40" fmla="*/ 1822704 w 2928529"/>
              <a:gd name="connsiteY40" fmla="*/ 3138447 h 3882159"/>
              <a:gd name="connsiteX41" fmla="*/ 1847088 w 2928529"/>
              <a:gd name="connsiteY41" fmla="*/ 3144543 h 3882159"/>
              <a:gd name="connsiteX42" fmla="*/ 1853184 w 2928529"/>
              <a:gd name="connsiteY42" fmla="*/ 3254271 h 3882159"/>
              <a:gd name="connsiteX43" fmla="*/ 1859280 w 2928529"/>
              <a:gd name="connsiteY43" fmla="*/ 3327423 h 3882159"/>
              <a:gd name="connsiteX44" fmla="*/ 1871472 w 2928529"/>
              <a:gd name="connsiteY44" fmla="*/ 3363999 h 3882159"/>
              <a:gd name="connsiteX45" fmla="*/ 1932432 w 2928529"/>
              <a:gd name="connsiteY45" fmla="*/ 3382287 h 3882159"/>
              <a:gd name="connsiteX46" fmla="*/ 1956816 w 2928529"/>
              <a:gd name="connsiteY46" fmla="*/ 3394479 h 3882159"/>
              <a:gd name="connsiteX47" fmla="*/ 2072640 w 2928529"/>
              <a:gd name="connsiteY47" fmla="*/ 3394479 h 3882159"/>
              <a:gd name="connsiteX48" fmla="*/ 2097024 w 2928529"/>
              <a:gd name="connsiteY48" fmla="*/ 3418863 h 3882159"/>
              <a:gd name="connsiteX49" fmla="*/ 2109216 w 2928529"/>
              <a:gd name="connsiteY49" fmla="*/ 3437151 h 3882159"/>
              <a:gd name="connsiteX50" fmla="*/ 2164080 w 2928529"/>
              <a:gd name="connsiteY50" fmla="*/ 3443247 h 3882159"/>
              <a:gd name="connsiteX51" fmla="*/ 2176272 w 2928529"/>
              <a:gd name="connsiteY51" fmla="*/ 3461535 h 3882159"/>
              <a:gd name="connsiteX52" fmla="*/ 2164080 w 2928529"/>
              <a:gd name="connsiteY52" fmla="*/ 3540783 h 3882159"/>
              <a:gd name="connsiteX53" fmla="*/ 2182368 w 2928529"/>
              <a:gd name="connsiteY53" fmla="*/ 3552975 h 3882159"/>
              <a:gd name="connsiteX54" fmla="*/ 2237232 w 2928529"/>
              <a:gd name="connsiteY54" fmla="*/ 3565167 h 3882159"/>
              <a:gd name="connsiteX55" fmla="*/ 2273808 w 2928529"/>
              <a:gd name="connsiteY55" fmla="*/ 3577359 h 3882159"/>
              <a:gd name="connsiteX56" fmla="*/ 2328672 w 2928529"/>
              <a:gd name="connsiteY56" fmla="*/ 3595647 h 3882159"/>
              <a:gd name="connsiteX57" fmla="*/ 2346960 w 2928529"/>
              <a:gd name="connsiteY57" fmla="*/ 3601743 h 3882159"/>
              <a:gd name="connsiteX58" fmla="*/ 2371344 w 2928529"/>
              <a:gd name="connsiteY58" fmla="*/ 3607839 h 3882159"/>
              <a:gd name="connsiteX59" fmla="*/ 2395728 w 2928529"/>
              <a:gd name="connsiteY59" fmla="*/ 3620031 h 3882159"/>
              <a:gd name="connsiteX60" fmla="*/ 2450592 w 2928529"/>
              <a:gd name="connsiteY60" fmla="*/ 3626127 h 3882159"/>
              <a:gd name="connsiteX61" fmla="*/ 2529840 w 2928529"/>
              <a:gd name="connsiteY61" fmla="*/ 3546879 h 3882159"/>
              <a:gd name="connsiteX62" fmla="*/ 2535936 w 2928529"/>
              <a:gd name="connsiteY62" fmla="*/ 3528591 h 3882159"/>
              <a:gd name="connsiteX63" fmla="*/ 2572512 w 2928529"/>
              <a:gd name="connsiteY63" fmla="*/ 3504207 h 3882159"/>
              <a:gd name="connsiteX64" fmla="*/ 2584704 w 2928529"/>
              <a:gd name="connsiteY64" fmla="*/ 3485919 h 3882159"/>
              <a:gd name="connsiteX65" fmla="*/ 2596896 w 2928529"/>
              <a:gd name="connsiteY65" fmla="*/ 3363999 h 3882159"/>
              <a:gd name="connsiteX66" fmla="*/ 2609088 w 2928529"/>
              <a:gd name="connsiteY66" fmla="*/ 3345711 h 3882159"/>
              <a:gd name="connsiteX67" fmla="*/ 2621280 w 2928529"/>
              <a:gd name="connsiteY67" fmla="*/ 3309135 h 3882159"/>
              <a:gd name="connsiteX68" fmla="*/ 2645664 w 2928529"/>
              <a:gd name="connsiteY68" fmla="*/ 3272559 h 3882159"/>
              <a:gd name="connsiteX69" fmla="*/ 2633472 w 2928529"/>
              <a:gd name="connsiteY69" fmla="*/ 3217695 h 3882159"/>
              <a:gd name="connsiteX70" fmla="*/ 2621280 w 2928529"/>
              <a:gd name="connsiteY70" fmla="*/ 3199407 h 3882159"/>
              <a:gd name="connsiteX71" fmla="*/ 2596896 w 2928529"/>
              <a:gd name="connsiteY71" fmla="*/ 3144543 h 3882159"/>
              <a:gd name="connsiteX72" fmla="*/ 2584704 w 2928529"/>
              <a:gd name="connsiteY72" fmla="*/ 3089679 h 3882159"/>
              <a:gd name="connsiteX73" fmla="*/ 2572512 w 2928529"/>
              <a:gd name="connsiteY73" fmla="*/ 3071391 h 3882159"/>
              <a:gd name="connsiteX74" fmla="*/ 2566416 w 2928529"/>
              <a:gd name="connsiteY74" fmla="*/ 3053103 h 3882159"/>
              <a:gd name="connsiteX75" fmla="*/ 2560320 w 2928529"/>
              <a:gd name="connsiteY75" fmla="*/ 3028719 h 3882159"/>
              <a:gd name="connsiteX76" fmla="*/ 2542032 w 2928529"/>
              <a:gd name="connsiteY76" fmla="*/ 3016527 h 3882159"/>
              <a:gd name="connsiteX77" fmla="*/ 2505456 w 2928529"/>
              <a:gd name="connsiteY77" fmla="*/ 3004335 h 3882159"/>
              <a:gd name="connsiteX78" fmla="*/ 2493264 w 2928529"/>
              <a:gd name="connsiteY78" fmla="*/ 2986047 h 3882159"/>
              <a:gd name="connsiteX79" fmla="*/ 2450592 w 2928529"/>
              <a:gd name="connsiteY79" fmla="*/ 2937279 h 3882159"/>
              <a:gd name="connsiteX80" fmla="*/ 2438400 w 2928529"/>
              <a:gd name="connsiteY80" fmla="*/ 2900703 h 3882159"/>
              <a:gd name="connsiteX81" fmla="*/ 2499360 w 2928529"/>
              <a:gd name="connsiteY81" fmla="*/ 2876319 h 3882159"/>
              <a:gd name="connsiteX82" fmla="*/ 2517648 w 2928529"/>
              <a:gd name="connsiteY82" fmla="*/ 2870223 h 3882159"/>
              <a:gd name="connsiteX83" fmla="*/ 2560320 w 2928529"/>
              <a:gd name="connsiteY83" fmla="*/ 2851935 h 3882159"/>
              <a:gd name="connsiteX84" fmla="*/ 2602992 w 2928529"/>
              <a:gd name="connsiteY84" fmla="*/ 2809263 h 3882159"/>
              <a:gd name="connsiteX85" fmla="*/ 2621280 w 2928529"/>
              <a:gd name="connsiteY85" fmla="*/ 2772687 h 3882159"/>
              <a:gd name="connsiteX86" fmla="*/ 2639568 w 2928529"/>
              <a:gd name="connsiteY86" fmla="*/ 2730015 h 3882159"/>
              <a:gd name="connsiteX87" fmla="*/ 2865120 w 2928529"/>
              <a:gd name="connsiteY87" fmla="*/ 2723919 h 3882159"/>
              <a:gd name="connsiteX88" fmla="*/ 2926080 w 2928529"/>
              <a:gd name="connsiteY88" fmla="*/ 2705631 h 3882159"/>
              <a:gd name="connsiteX89" fmla="*/ 2919984 w 2928529"/>
              <a:gd name="connsiteY89" fmla="*/ 2614191 h 3882159"/>
              <a:gd name="connsiteX90" fmla="*/ 2913888 w 2928529"/>
              <a:gd name="connsiteY90" fmla="*/ 2589807 h 3882159"/>
              <a:gd name="connsiteX91" fmla="*/ 2895600 w 2928529"/>
              <a:gd name="connsiteY91" fmla="*/ 2571519 h 3882159"/>
              <a:gd name="connsiteX92" fmla="*/ 2865120 w 2928529"/>
              <a:gd name="connsiteY92" fmla="*/ 2528847 h 3882159"/>
              <a:gd name="connsiteX93" fmla="*/ 2688336 w 2928529"/>
              <a:gd name="connsiteY93" fmla="*/ 2510559 h 3882159"/>
              <a:gd name="connsiteX94" fmla="*/ 2663952 w 2928529"/>
              <a:gd name="connsiteY94" fmla="*/ 2504463 h 3882159"/>
              <a:gd name="connsiteX95" fmla="*/ 2651760 w 2928529"/>
              <a:gd name="connsiteY95" fmla="*/ 2480079 h 3882159"/>
              <a:gd name="connsiteX96" fmla="*/ 2602992 w 2928529"/>
              <a:gd name="connsiteY96" fmla="*/ 2406927 h 3882159"/>
              <a:gd name="connsiteX97" fmla="*/ 2584704 w 2928529"/>
              <a:gd name="connsiteY97" fmla="*/ 2400831 h 3882159"/>
              <a:gd name="connsiteX98" fmla="*/ 2487168 w 2928529"/>
              <a:gd name="connsiteY98" fmla="*/ 2388639 h 3882159"/>
              <a:gd name="connsiteX99" fmla="*/ 2462784 w 2928529"/>
              <a:gd name="connsiteY99" fmla="*/ 2382543 h 3882159"/>
              <a:gd name="connsiteX100" fmla="*/ 2328672 w 2928529"/>
              <a:gd name="connsiteY100" fmla="*/ 2364255 h 3882159"/>
              <a:gd name="connsiteX101" fmla="*/ 2267712 w 2928529"/>
              <a:gd name="connsiteY101" fmla="*/ 2358159 h 3882159"/>
              <a:gd name="connsiteX102" fmla="*/ 2151888 w 2928529"/>
              <a:gd name="connsiteY102" fmla="*/ 2339871 h 3882159"/>
              <a:gd name="connsiteX103" fmla="*/ 2084832 w 2928529"/>
              <a:gd name="connsiteY103" fmla="*/ 2333775 h 3882159"/>
              <a:gd name="connsiteX104" fmla="*/ 2066544 w 2928529"/>
              <a:gd name="connsiteY104" fmla="*/ 2327679 h 3882159"/>
              <a:gd name="connsiteX105" fmla="*/ 1969008 w 2928529"/>
              <a:gd name="connsiteY105" fmla="*/ 2315487 h 3882159"/>
              <a:gd name="connsiteX106" fmla="*/ 1920240 w 2928529"/>
              <a:gd name="connsiteY106" fmla="*/ 2327679 h 3882159"/>
              <a:gd name="connsiteX107" fmla="*/ 1901952 w 2928529"/>
              <a:gd name="connsiteY107" fmla="*/ 2339871 h 3882159"/>
              <a:gd name="connsiteX108" fmla="*/ 1889760 w 2928529"/>
              <a:gd name="connsiteY108" fmla="*/ 2358159 h 3882159"/>
              <a:gd name="connsiteX109" fmla="*/ 1871472 w 2928529"/>
              <a:gd name="connsiteY109" fmla="*/ 2364255 h 3882159"/>
              <a:gd name="connsiteX110" fmla="*/ 1883664 w 2928529"/>
              <a:gd name="connsiteY110" fmla="*/ 2382543 h 3882159"/>
              <a:gd name="connsiteX111" fmla="*/ 1901952 w 2928529"/>
              <a:gd name="connsiteY111" fmla="*/ 2388639 h 3882159"/>
              <a:gd name="connsiteX112" fmla="*/ 1920240 w 2928529"/>
              <a:gd name="connsiteY112" fmla="*/ 2400831 h 3882159"/>
              <a:gd name="connsiteX113" fmla="*/ 1962912 w 2928529"/>
              <a:gd name="connsiteY113" fmla="*/ 2413023 h 3882159"/>
              <a:gd name="connsiteX114" fmla="*/ 1999488 w 2928529"/>
              <a:gd name="connsiteY114" fmla="*/ 2437407 h 3882159"/>
              <a:gd name="connsiteX115" fmla="*/ 2011680 w 2928529"/>
              <a:gd name="connsiteY115" fmla="*/ 2473983 h 3882159"/>
              <a:gd name="connsiteX116" fmla="*/ 2017776 w 2928529"/>
              <a:gd name="connsiteY116" fmla="*/ 2492271 h 3882159"/>
              <a:gd name="connsiteX117" fmla="*/ 2023872 w 2928529"/>
              <a:gd name="connsiteY117" fmla="*/ 2516655 h 3882159"/>
              <a:gd name="connsiteX118" fmla="*/ 2017776 w 2928529"/>
              <a:gd name="connsiteY118" fmla="*/ 2589807 h 3882159"/>
              <a:gd name="connsiteX119" fmla="*/ 2011680 w 2928529"/>
              <a:gd name="connsiteY119" fmla="*/ 2650767 h 3882159"/>
              <a:gd name="connsiteX120" fmla="*/ 2005584 w 2928529"/>
              <a:gd name="connsiteY120" fmla="*/ 2675151 h 3882159"/>
              <a:gd name="connsiteX121" fmla="*/ 1969008 w 2928529"/>
              <a:gd name="connsiteY121" fmla="*/ 2705631 h 3882159"/>
              <a:gd name="connsiteX122" fmla="*/ 1865376 w 2928529"/>
              <a:gd name="connsiteY122" fmla="*/ 2711727 h 3882159"/>
              <a:gd name="connsiteX123" fmla="*/ 1847088 w 2928529"/>
              <a:gd name="connsiteY123" fmla="*/ 2723919 h 3882159"/>
              <a:gd name="connsiteX124" fmla="*/ 1828800 w 2928529"/>
              <a:gd name="connsiteY124" fmla="*/ 2730015 h 3882159"/>
              <a:gd name="connsiteX125" fmla="*/ 1804416 w 2928529"/>
              <a:gd name="connsiteY125" fmla="*/ 2766591 h 3882159"/>
              <a:gd name="connsiteX126" fmla="*/ 1798320 w 2928529"/>
              <a:gd name="connsiteY126" fmla="*/ 2784879 h 3882159"/>
              <a:gd name="connsiteX127" fmla="*/ 1743456 w 2928529"/>
              <a:gd name="connsiteY127" fmla="*/ 2815359 h 3882159"/>
              <a:gd name="connsiteX128" fmla="*/ 1700784 w 2928529"/>
              <a:gd name="connsiteY128" fmla="*/ 2821455 h 3882159"/>
              <a:gd name="connsiteX129" fmla="*/ 1682496 w 2928529"/>
              <a:gd name="connsiteY129" fmla="*/ 2833647 h 3882159"/>
              <a:gd name="connsiteX130" fmla="*/ 1664208 w 2928529"/>
              <a:gd name="connsiteY130" fmla="*/ 2839743 h 3882159"/>
              <a:gd name="connsiteX131" fmla="*/ 1676400 w 2928529"/>
              <a:gd name="connsiteY131" fmla="*/ 2803167 h 3882159"/>
              <a:gd name="connsiteX132" fmla="*/ 1682496 w 2928529"/>
              <a:gd name="connsiteY132" fmla="*/ 2784879 h 3882159"/>
              <a:gd name="connsiteX133" fmla="*/ 1694688 w 2928529"/>
              <a:gd name="connsiteY133" fmla="*/ 2736111 h 3882159"/>
              <a:gd name="connsiteX134" fmla="*/ 1706880 w 2928529"/>
              <a:gd name="connsiteY134" fmla="*/ 2717823 h 3882159"/>
              <a:gd name="connsiteX135" fmla="*/ 1712976 w 2928529"/>
              <a:gd name="connsiteY135" fmla="*/ 2693439 h 3882159"/>
              <a:gd name="connsiteX136" fmla="*/ 1712976 w 2928529"/>
              <a:gd name="connsiteY136" fmla="*/ 2541039 h 3882159"/>
              <a:gd name="connsiteX137" fmla="*/ 1645920 w 2928529"/>
              <a:gd name="connsiteY137" fmla="*/ 2522751 h 3882159"/>
              <a:gd name="connsiteX138" fmla="*/ 1645920 w 2928529"/>
              <a:gd name="connsiteY138" fmla="*/ 2327679 h 3882159"/>
              <a:gd name="connsiteX139" fmla="*/ 1609344 w 2928529"/>
              <a:gd name="connsiteY139" fmla="*/ 2297199 h 3882159"/>
              <a:gd name="connsiteX140" fmla="*/ 1719072 w 2928529"/>
              <a:gd name="connsiteY140" fmla="*/ 2285007 h 3882159"/>
              <a:gd name="connsiteX141" fmla="*/ 1749552 w 2928529"/>
              <a:gd name="connsiteY141" fmla="*/ 2278911 h 3882159"/>
              <a:gd name="connsiteX142" fmla="*/ 1767840 w 2928529"/>
              <a:gd name="connsiteY142" fmla="*/ 2266719 h 3882159"/>
              <a:gd name="connsiteX143" fmla="*/ 1786128 w 2928529"/>
              <a:gd name="connsiteY143" fmla="*/ 2260623 h 3882159"/>
              <a:gd name="connsiteX144" fmla="*/ 1792224 w 2928529"/>
              <a:gd name="connsiteY144" fmla="*/ 2242335 h 3882159"/>
              <a:gd name="connsiteX145" fmla="*/ 1773936 w 2928529"/>
              <a:gd name="connsiteY145" fmla="*/ 2199663 h 3882159"/>
              <a:gd name="connsiteX146" fmla="*/ 1755648 w 2928529"/>
              <a:gd name="connsiteY146" fmla="*/ 2187471 h 3882159"/>
              <a:gd name="connsiteX147" fmla="*/ 1725168 w 2928529"/>
              <a:gd name="connsiteY147" fmla="*/ 2156991 h 3882159"/>
              <a:gd name="connsiteX148" fmla="*/ 1712976 w 2928529"/>
              <a:gd name="connsiteY148" fmla="*/ 2138703 h 3882159"/>
              <a:gd name="connsiteX149" fmla="*/ 1694688 w 2928529"/>
              <a:gd name="connsiteY149" fmla="*/ 2132607 h 3882159"/>
              <a:gd name="connsiteX150" fmla="*/ 1645920 w 2928529"/>
              <a:gd name="connsiteY150" fmla="*/ 2120415 h 3882159"/>
              <a:gd name="connsiteX151" fmla="*/ 1627632 w 2928529"/>
              <a:gd name="connsiteY151" fmla="*/ 2108223 h 3882159"/>
              <a:gd name="connsiteX152" fmla="*/ 1597152 w 2928529"/>
              <a:gd name="connsiteY152" fmla="*/ 2065551 h 3882159"/>
              <a:gd name="connsiteX153" fmla="*/ 1542288 w 2928529"/>
              <a:gd name="connsiteY153" fmla="*/ 2035071 h 3882159"/>
              <a:gd name="connsiteX154" fmla="*/ 1505712 w 2928529"/>
              <a:gd name="connsiteY154" fmla="*/ 2010687 h 3882159"/>
              <a:gd name="connsiteX155" fmla="*/ 1499616 w 2928529"/>
              <a:gd name="connsiteY155" fmla="*/ 1992399 h 3882159"/>
              <a:gd name="connsiteX156" fmla="*/ 1517904 w 2928529"/>
              <a:gd name="connsiteY156" fmla="*/ 1980207 h 3882159"/>
              <a:gd name="connsiteX157" fmla="*/ 1627632 w 2928529"/>
              <a:gd name="connsiteY157" fmla="*/ 1974111 h 3882159"/>
              <a:gd name="connsiteX158" fmla="*/ 1670304 w 2928529"/>
              <a:gd name="connsiteY158" fmla="*/ 1968015 h 3882159"/>
              <a:gd name="connsiteX159" fmla="*/ 1706880 w 2928529"/>
              <a:gd name="connsiteY159" fmla="*/ 1943631 h 3882159"/>
              <a:gd name="connsiteX160" fmla="*/ 1712976 w 2928529"/>
              <a:gd name="connsiteY160" fmla="*/ 1925343 h 3882159"/>
              <a:gd name="connsiteX161" fmla="*/ 1731264 w 2928529"/>
              <a:gd name="connsiteY161" fmla="*/ 1907055 h 3882159"/>
              <a:gd name="connsiteX162" fmla="*/ 2066544 w 2928529"/>
              <a:gd name="connsiteY162" fmla="*/ 1900959 h 3882159"/>
              <a:gd name="connsiteX163" fmla="*/ 2121408 w 2928529"/>
              <a:gd name="connsiteY163" fmla="*/ 1876575 h 3882159"/>
              <a:gd name="connsiteX164" fmla="*/ 2170176 w 2928529"/>
              <a:gd name="connsiteY164" fmla="*/ 1858287 h 3882159"/>
              <a:gd name="connsiteX165" fmla="*/ 2151888 w 2928529"/>
              <a:gd name="connsiteY165" fmla="*/ 1839999 h 3882159"/>
              <a:gd name="connsiteX166" fmla="*/ 2127504 w 2928529"/>
              <a:gd name="connsiteY166" fmla="*/ 1833903 h 3882159"/>
              <a:gd name="connsiteX167" fmla="*/ 2109216 w 2928529"/>
              <a:gd name="connsiteY167" fmla="*/ 1827807 h 3882159"/>
              <a:gd name="connsiteX168" fmla="*/ 2115312 w 2928529"/>
              <a:gd name="connsiteY168" fmla="*/ 1797327 h 3882159"/>
              <a:gd name="connsiteX169" fmla="*/ 2151888 w 2928529"/>
              <a:gd name="connsiteY169" fmla="*/ 1772943 h 3882159"/>
              <a:gd name="connsiteX170" fmla="*/ 2145792 w 2928529"/>
              <a:gd name="connsiteY170" fmla="*/ 1742463 h 3882159"/>
              <a:gd name="connsiteX171" fmla="*/ 2127504 w 2928529"/>
              <a:gd name="connsiteY171" fmla="*/ 1730271 h 3882159"/>
              <a:gd name="connsiteX172" fmla="*/ 2115312 w 2928529"/>
              <a:gd name="connsiteY172" fmla="*/ 1711983 h 3882159"/>
              <a:gd name="connsiteX173" fmla="*/ 2097024 w 2928529"/>
              <a:gd name="connsiteY173" fmla="*/ 1699791 h 3882159"/>
              <a:gd name="connsiteX174" fmla="*/ 2078736 w 2928529"/>
              <a:gd name="connsiteY174" fmla="*/ 1681503 h 3882159"/>
              <a:gd name="connsiteX175" fmla="*/ 2103120 w 2928529"/>
              <a:gd name="connsiteY175" fmla="*/ 1657119 h 3882159"/>
              <a:gd name="connsiteX176" fmla="*/ 2127504 w 2928529"/>
              <a:gd name="connsiteY176" fmla="*/ 1620543 h 3882159"/>
              <a:gd name="connsiteX177" fmla="*/ 2121408 w 2928529"/>
              <a:gd name="connsiteY177" fmla="*/ 1596159 h 3882159"/>
              <a:gd name="connsiteX178" fmla="*/ 2115312 w 2928529"/>
              <a:gd name="connsiteY178" fmla="*/ 1565679 h 3882159"/>
              <a:gd name="connsiteX179" fmla="*/ 2097024 w 2928529"/>
              <a:gd name="connsiteY179" fmla="*/ 1553487 h 3882159"/>
              <a:gd name="connsiteX180" fmla="*/ 1932432 w 2928529"/>
              <a:gd name="connsiteY180" fmla="*/ 1547391 h 3882159"/>
              <a:gd name="connsiteX181" fmla="*/ 1834896 w 2928529"/>
              <a:gd name="connsiteY181" fmla="*/ 1541295 h 3882159"/>
              <a:gd name="connsiteX182" fmla="*/ 1871472 w 2928529"/>
              <a:gd name="connsiteY182" fmla="*/ 1516911 h 3882159"/>
              <a:gd name="connsiteX183" fmla="*/ 1895856 w 2928529"/>
              <a:gd name="connsiteY183" fmla="*/ 1504719 h 3882159"/>
              <a:gd name="connsiteX184" fmla="*/ 1975104 w 2928529"/>
              <a:gd name="connsiteY184" fmla="*/ 1492527 h 3882159"/>
              <a:gd name="connsiteX185" fmla="*/ 1993392 w 2928529"/>
              <a:gd name="connsiteY185" fmla="*/ 1480335 h 3882159"/>
              <a:gd name="connsiteX186" fmla="*/ 2042160 w 2928529"/>
              <a:gd name="connsiteY186" fmla="*/ 1468143 h 3882159"/>
              <a:gd name="connsiteX187" fmla="*/ 2078736 w 2928529"/>
              <a:gd name="connsiteY187" fmla="*/ 1443759 h 3882159"/>
              <a:gd name="connsiteX188" fmla="*/ 2115312 w 2928529"/>
              <a:gd name="connsiteY188" fmla="*/ 1425471 h 3882159"/>
              <a:gd name="connsiteX189" fmla="*/ 2121408 w 2928529"/>
              <a:gd name="connsiteY189" fmla="*/ 1407183 h 3882159"/>
              <a:gd name="connsiteX190" fmla="*/ 2103120 w 2928529"/>
              <a:gd name="connsiteY190" fmla="*/ 1358415 h 3882159"/>
              <a:gd name="connsiteX191" fmla="*/ 2084832 w 2928529"/>
              <a:gd name="connsiteY191" fmla="*/ 1327935 h 3882159"/>
              <a:gd name="connsiteX192" fmla="*/ 2060448 w 2928529"/>
              <a:gd name="connsiteY192" fmla="*/ 1285263 h 3882159"/>
              <a:gd name="connsiteX193" fmla="*/ 2054352 w 2928529"/>
              <a:gd name="connsiteY193" fmla="*/ 1266975 h 3882159"/>
              <a:gd name="connsiteX194" fmla="*/ 2011680 w 2928529"/>
              <a:gd name="connsiteY194" fmla="*/ 1236495 h 3882159"/>
              <a:gd name="connsiteX195" fmla="*/ 1969008 w 2928529"/>
              <a:gd name="connsiteY195" fmla="*/ 1224303 h 3882159"/>
              <a:gd name="connsiteX196" fmla="*/ 1950720 w 2928529"/>
              <a:gd name="connsiteY196" fmla="*/ 1212111 h 3882159"/>
              <a:gd name="connsiteX197" fmla="*/ 1926336 w 2928529"/>
              <a:gd name="connsiteY197" fmla="*/ 1206015 h 3882159"/>
              <a:gd name="connsiteX198" fmla="*/ 1944624 w 2928529"/>
              <a:gd name="connsiteY198" fmla="*/ 1193823 h 3882159"/>
              <a:gd name="connsiteX199" fmla="*/ 1981200 w 2928529"/>
              <a:gd name="connsiteY199" fmla="*/ 1187727 h 3882159"/>
              <a:gd name="connsiteX200" fmla="*/ 1999488 w 2928529"/>
              <a:gd name="connsiteY200" fmla="*/ 1181631 h 3882159"/>
              <a:gd name="connsiteX201" fmla="*/ 2017776 w 2928529"/>
              <a:gd name="connsiteY201" fmla="*/ 1163343 h 3882159"/>
              <a:gd name="connsiteX202" fmla="*/ 2054352 w 2928529"/>
              <a:gd name="connsiteY202" fmla="*/ 1138959 h 3882159"/>
              <a:gd name="connsiteX203" fmla="*/ 2060448 w 2928529"/>
              <a:gd name="connsiteY203" fmla="*/ 1120671 h 3882159"/>
              <a:gd name="connsiteX204" fmla="*/ 2036064 w 2928529"/>
              <a:gd name="connsiteY204" fmla="*/ 1077999 h 3882159"/>
              <a:gd name="connsiteX205" fmla="*/ 2005584 w 2928529"/>
              <a:gd name="connsiteY205" fmla="*/ 1047519 h 3882159"/>
              <a:gd name="connsiteX206" fmla="*/ 1981200 w 2928529"/>
              <a:gd name="connsiteY206" fmla="*/ 1010943 h 3882159"/>
              <a:gd name="connsiteX207" fmla="*/ 1895856 w 2928529"/>
              <a:gd name="connsiteY207" fmla="*/ 962175 h 3882159"/>
              <a:gd name="connsiteX208" fmla="*/ 2017776 w 2928529"/>
              <a:gd name="connsiteY208" fmla="*/ 956079 h 3882159"/>
              <a:gd name="connsiteX209" fmla="*/ 2084832 w 2928529"/>
              <a:gd name="connsiteY209" fmla="*/ 937791 h 3882159"/>
              <a:gd name="connsiteX210" fmla="*/ 2097024 w 2928529"/>
              <a:gd name="connsiteY210" fmla="*/ 919503 h 3882159"/>
              <a:gd name="connsiteX211" fmla="*/ 2103120 w 2928529"/>
              <a:gd name="connsiteY211" fmla="*/ 876831 h 3882159"/>
              <a:gd name="connsiteX212" fmla="*/ 2164080 w 2928529"/>
              <a:gd name="connsiteY212" fmla="*/ 889023 h 3882159"/>
              <a:gd name="connsiteX213" fmla="*/ 2200656 w 2928529"/>
              <a:gd name="connsiteY213" fmla="*/ 925599 h 3882159"/>
              <a:gd name="connsiteX214" fmla="*/ 2255520 w 2928529"/>
              <a:gd name="connsiteY214" fmla="*/ 949983 h 3882159"/>
              <a:gd name="connsiteX215" fmla="*/ 2273808 w 2928529"/>
              <a:gd name="connsiteY215" fmla="*/ 956079 h 3882159"/>
              <a:gd name="connsiteX216" fmla="*/ 2298192 w 2928529"/>
              <a:gd name="connsiteY216" fmla="*/ 968271 h 3882159"/>
              <a:gd name="connsiteX217" fmla="*/ 2383536 w 2928529"/>
              <a:gd name="connsiteY217" fmla="*/ 974367 h 3882159"/>
              <a:gd name="connsiteX218" fmla="*/ 2401824 w 2928529"/>
              <a:gd name="connsiteY218" fmla="*/ 1023135 h 3882159"/>
              <a:gd name="connsiteX219" fmla="*/ 2529840 w 2928529"/>
              <a:gd name="connsiteY219" fmla="*/ 1010943 h 3882159"/>
              <a:gd name="connsiteX220" fmla="*/ 2639568 w 2928529"/>
              <a:gd name="connsiteY220" fmla="*/ 1004847 h 3882159"/>
              <a:gd name="connsiteX221" fmla="*/ 2663952 w 2928529"/>
              <a:gd name="connsiteY221" fmla="*/ 974367 h 3882159"/>
              <a:gd name="connsiteX222" fmla="*/ 2645664 w 2928529"/>
              <a:gd name="connsiteY222" fmla="*/ 962175 h 3882159"/>
              <a:gd name="connsiteX223" fmla="*/ 2633472 w 2928529"/>
              <a:gd name="connsiteY223" fmla="*/ 931695 h 3882159"/>
              <a:gd name="connsiteX224" fmla="*/ 2694432 w 2928529"/>
              <a:gd name="connsiteY224" fmla="*/ 870735 h 3882159"/>
              <a:gd name="connsiteX225" fmla="*/ 2737104 w 2928529"/>
              <a:gd name="connsiteY225" fmla="*/ 828063 h 3882159"/>
              <a:gd name="connsiteX226" fmla="*/ 2761488 w 2928529"/>
              <a:gd name="connsiteY226" fmla="*/ 803679 h 3882159"/>
              <a:gd name="connsiteX227" fmla="*/ 2779776 w 2928529"/>
              <a:gd name="connsiteY227" fmla="*/ 797583 h 3882159"/>
              <a:gd name="connsiteX228" fmla="*/ 2798064 w 2928529"/>
              <a:gd name="connsiteY228" fmla="*/ 779295 h 3882159"/>
              <a:gd name="connsiteX229" fmla="*/ 2816352 w 2928529"/>
              <a:gd name="connsiteY229" fmla="*/ 767103 h 3882159"/>
              <a:gd name="connsiteX230" fmla="*/ 2822448 w 2928529"/>
              <a:gd name="connsiteY230" fmla="*/ 748815 h 3882159"/>
              <a:gd name="connsiteX231" fmla="*/ 2816352 w 2928529"/>
              <a:gd name="connsiteY231" fmla="*/ 681759 h 3882159"/>
              <a:gd name="connsiteX232" fmla="*/ 2810256 w 2928529"/>
              <a:gd name="connsiteY232" fmla="*/ 657375 h 3882159"/>
              <a:gd name="connsiteX233" fmla="*/ 2804160 w 2928529"/>
              <a:gd name="connsiteY233" fmla="*/ 614703 h 3882159"/>
              <a:gd name="connsiteX234" fmla="*/ 2791968 w 2928529"/>
              <a:gd name="connsiteY234" fmla="*/ 596415 h 3882159"/>
              <a:gd name="connsiteX235" fmla="*/ 2767584 w 2928529"/>
              <a:gd name="connsiteY235" fmla="*/ 541551 h 3882159"/>
              <a:gd name="connsiteX236" fmla="*/ 2724912 w 2928529"/>
              <a:gd name="connsiteY236" fmla="*/ 504975 h 3882159"/>
              <a:gd name="connsiteX237" fmla="*/ 2688336 w 2928529"/>
              <a:gd name="connsiteY237" fmla="*/ 480591 h 3882159"/>
              <a:gd name="connsiteX238" fmla="*/ 2670048 w 2928529"/>
              <a:gd name="connsiteY238" fmla="*/ 468399 h 3882159"/>
              <a:gd name="connsiteX239" fmla="*/ 2633472 w 2928529"/>
              <a:gd name="connsiteY239" fmla="*/ 456207 h 3882159"/>
              <a:gd name="connsiteX240" fmla="*/ 2584704 w 2928529"/>
              <a:gd name="connsiteY240" fmla="*/ 431823 h 3882159"/>
              <a:gd name="connsiteX241" fmla="*/ 2566416 w 2928529"/>
              <a:gd name="connsiteY241" fmla="*/ 419631 h 3882159"/>
              <a:gd name="connsiteX242" fmla="*/ 2554224 w 2928529"/>
              <a:gd name="connsiteY242" fmla="*/ 395247 h 3882159"/>
              <a:gd name="connsiteX243" fmla="*/ 2542032 w 2928529"/>
              <a:gd name="connsiteY243" fmla="*/ 322095 h 3882159"/>
              <a:gd name="connsiteX244" fmla="*/ 2535936 w 2928529"/>
              <a:gd name="connsiteY244" fmla="*/ 303807 h 3882159"/>
              <a:gd name="connsiteX245" fmla="*/ 2517648 w 2928529"/>
              <a:gd name="connsiteY245" fmla="*/ 297711 h 3882159"/>
              <a:gd name="connsiteX246" fmla="*/ 2481072 w 2928529"/>
              <a:gd name="connsiteY246" fmla="*/ 267231 h 3882159"/>
              <a:gd name="connsiteX247" fmla="*/ 2438400 w 2928529"/>
              <a:gd name="connsiteY247" fmla="*/ 255039 h 3882159"/>
              <a:gd name="connsiteX248" fmla="*/ 2474976 w 2928529"/>
              <a:gd name="connsiteY248" fmla="*/ 5103 h 3882159"/>
              <a:gd name="connsiteX249" fmla="*/ 457200 w 2928529"/>
              <a:gd name="connsiteY249" fmla="*/ 517167 h 3882159"/>
              <a:gd name="connsiteX250" fmla="*/ 463296 w 2928529"/>
              <a:gd name="connsiteY250" fmla="*/ 1004847 h 3882159"/>
              <a:gd name="connsiteX251" fmla="*/ 475488 w 2928529"/>
              <a:gd name="connsiteY251" fmla="*/ 1132863 h 3882159"/>
              <a:gd name="connsiteX252" fmla="*/ 481584 w 2928529"/>
              <a:gd name="connsiteY252" fmla="*/ 1449855 h 3882159"/>
              <a:gd name="connsiteX253" fmla="*/ 499872 w 2928529"/>
              <a:gd name="connsiteY253" fmla="*/ 1480335 h 3882159"/>
              <a:gd name="connsiteX254" fmla="*/ 505968 w 2928529"/>
              <a:gd name="connsiteY254" fmla="*/ 1565679 h 3882159"/>
              <a:gd name="connsiteX255" fmla="*/ 512064 w 2928529"/>
              <a:gd name="connsiteY255" fmla="*/ 1785135 h 3882159"/>
              <a:gd name="connsiteX256" fmla="*/ 0 w 2928529"/>
              <a:gd name="connsiteY256" fmla="*/ 53871 h 3882159"/>
              <a:gd name="connsiteX257" fmla="*/ 18288 w 2928529"/>
              <a:gd name="connsiteY257" fmla="*/ 3876063 h 3882159"/>
              <a:gd name="connsiteX0" fmla="*/ 18288 w 2928529"/>
              <a:gd name="connsiteY0" fmla="*/ 3898964 h 3905060"/>
              <a:gd name="connsiteX1" fmla="*/ 920496 w 2928529"/>
              <a:gd name="connsiteY1" fmla="*/ 3868484 h 3905060"/>
              <a:gd name="connsiteX2" fmla="*/ 944880 w 2928529"/>
              <a:gd name="connsiteY2" fmla="*/ 3880676 h 3905060"/>
              <a:gd name="connsiteX3" fmla="*/ 1085088 w 2928529"/>
              <a:gd name="connsiteY3" fmla="*/ 3886772 h 3905060"/>
              <a:gd name="connsiteX4" fmla="*/ 1133856 w 2928529"/>
              <a:gd name="connsiteY4" fmla="*/ 3892868 h 3905060"/>
              <a:gd name="connsiteX5" fmla="*/ 1170432 w 2928529"/>
              <a:gd name="connsiteY5" fmla="*/ 3905060 h 3905060"/>
              <a:gd name="connsiteX6" fmla="*/ 1213104 w 2928529"/>
              <a:gd name="connsiteY6" fmla="*/ 3898964 h 3905060"/>
              <a:gd name="connsiteX7" fmla="*/ 1219200 w 2928529"/>
              <a:gd name="connsiteY7" fmla="*/ 3880676 h 3905060"/>
              <a:gd name="connsiteX8" fmla="*/ 1249680 w 2928529"/>
              <a:gd name="connsiteY8" fmla="*/ 3844100 h 3905060"/>
              <a:gd name="connsiteX9" fmla="*/ 1267968 w 2928529"/>
              <a:gd name="connsiteY9" fmla="*/ 3838004 h 3905060"/>
              <a:gd name="connsiteX10" fmla="*/ 1280160 w 2928529"/>
              <a:gd name="connsiteY10" fmla="*/ 3819716 h 3905060"/>
              <a:gd name="connsiteX11" fmla="*/ 1286256 w 2928529"/>
              <a:gd name="connsiteY11" fmla="*/ 3716084 h 3905060"/>
              <a:gd name="connsiteX12" fmla="*/ 1322832 w 2928529"/>
              <a:gd name="connsiteY12" fmla="*/ 3722180 h 3905060"/>
              <a:gd name="connsiteX13" fmla="*/ 1341120 w 2928529"/>
              <a:gd name="connsiteY13" fmla="*/ 3728276 h 3905060"/>
              <a:gd name="connsiteX14" fmla="*/ 1365504 w 2928529"/>
              <a:gd name="connsiteY14" fmla="*/ 3734372 h 3905060"/>
              <a:gd name="connsiteX15" fmla="*/ 1389888 w 2928529"/>
              <a:gd name="connsiteY15" fmla="*/ 3728276 h 3905060"/>
              <a:gd name="connsiteX16" fmla="*/ 1438656 w 2928529"/>
              <a:gd name="connsiteY16" fmla="*/ 3740468 h 3905060"/>
              <a:gd name="connsiteX17" fmla="*/ 1469136 w 2928529"/>
              <a:gd name="connsiteY17" fmla="*/ 3709988 h 3905060"/>
              <a:gd name="connsiteX18" fmla="*/ 1475232 w 2928529"/>
              <a:gd name="connsiteY18" fmla="*/ 3661220 h 3905060"/>
              <a:gd name="connsiteX19" fmla="*/ 1804416 w 2928529"/>
              <a:gd name="connsiteY19" fmla="*/ 3655124 h 3905060"/>
              <a:gd name="connsiteX20" fmla="*/ 1798320 w 2928529"/>
              <a:gd name="connsiteY20" fmla="*/ 3636836 h 3905060"/>
              <a:gd name="connsiteX21" fmla="*/ 1761744 w 2928529"/>
              <a:gd name="connsiteY21" fmla="*/ 3642932 h 3905060"/>
              <a:gd name="connsiteX22" fmla="*/ 1670304 w 2928529"/>
              <a:gd name="connsiteY22" fmla="*/ 3630740 h 3905060"/>
              <a:gd name="connsiteX23" fmla="*/ 1645920 w 2928529"/>
              <a:gd name="connsiteY23" fmla="*/ 3618548 h 3905060"/>
              <a:gd name="connsiteX24" fmla="*/ 1627632 w 2928529"/>
              <a:gd name="connsiteY24" fmla="*/ 3612452 h 3905060"/>
              <a:gd name="connsiteX25" fmla="*/ 1554480 w 2928529"/>
              <a:gd name="connsiteY25" fmla="*/ 3600260 h 3905060"/>
              <a:gd name="connsiteX26" fmla="*/ 1572768 w 2928529"/>
              <a:gd name="connsiteY26" fmla="*/ 3588068 h 3905060"/>
              <a:gd name="connsiteX27" fmla="*/ 1609344 w 2928529"/>
              <a:gd name="connsiteY27" fmla="*/ 3551492 h 3905060"/>
              <a:gd name="connsiteX28" fmla="*/ 1615440 w 2928529"/>
              <a:gd name="connsiteY28" fmla="*/ 3527108 h 3905060"/>
              <a:gd name="connsiteX29" fmla="*/ 1627632 w 2928529"/>
              <a:gd name="connsiteY29" fmla="*/ 3508820 h 3905060"/>
              <a:gd name="connsiteX30" fmla="*/ 1633728 w 2928529"/>
              <a:gd name="connsiteY30" fmla="*/ 3362516 h 3905060"/>
              <a:gd name="connsiteX31" fmla="*/ 1652016 w 2928529"/>
              <a:gd name="connsiteY31" fmla="*/ 3350324 h 3905060"/>
              <a:gd name="connsiteX32" fmla="*/ 1743456 w 2928529"/>
              <a:gd name="connsiteY32" fmla="*/ 3338132 h 3905060"/>
              <a:gd name="connsiteX33" fmla="*/ 1755648 w 2928529"/>
              <a:gd name="connsiteY33" fmla="*/ 3319844 h 3905060"/>
              <a:gd name="connsiteX34" fmla="*/ 1767840 w 2928529"/>
              <a:gd name="connsiteY34" fmla="*/ 3283268 h 3905060"/>
              <a:gd name="connsiteX35" fmla="*/ 1780032 w 2928529"/>
              <a:gd name="connsiteY35" fmla="*/ 3258884 h 3905060"/>
              <a:gd name="connsiteX36" fmla="*/ 1786128 w 2928529"/>
              <a:gd name="connsiteY36" fmla="*/ 3228404 h 3905060"/>
              <a:gd name="connsiteX37" fmla="*/ 1792224 w 2928529"/>
              <a:gd name="connsiteY37" fmla="*/ 3210116 h 3905060"/>
              <a:gd name="connsiteX38" fmla="*/ 1798320 w 2928529"/>
              <a:gd name="connsiteY38" fmla="*/ 3185732 h 3905060"/>
              <a:gd name="connsiteX39" fmla="*/ 1804416 w 2928529"/>
              <a:gd name="connsiteY39" fmla="*/ 3167444 h 3905060"/>
              <a:gd name="connsiteX40" fmla="*/ 1822704 w 2928529"/>
              <a:gd name="connsiteY40" fmla="*/ 3161348 h 3905060"/>
              <a:gd name="connsiteX41" fmla="*/ 1847088 w 2928529"/>
              <a:gd name="connsiteY41" fmla="*/ 3167444 h 3905060"/>
              <a:gd name="connsiteX42" fmla="*/ 1853184 w 2928529"/>
              <a:gd name="connsiteY42" fmla="*/ 3277172 h 3905060"/>
              <a:gd name="connsiteX43" fmla="*/ 1859280 w 2928529"/>
              <a:gd name="connsiteY43" fmla="*/ 3350324 h 3905060"/>
              <a:gd name="connsiteX44" fmla="*/ 1871472 w 2928529"/>
              <a:gd name="connsiteY44" fmla="*/ 3386900 h 3905060"/>
              <a:gd name="connsiteX45" fmla="*/ 1932432 w 2928529"/>
              <a:gd name="connsiteY45" fmla="*/ 3405188 h 3905060"/>
              <a:gd name="connsiteX46" fmla="*/ 1956816 w 2928529"/>
              <a:gd name="connsiteY46" fmla="*/ 3417380 h 3905060"/>
              <a:gd name="connsiteX47" fmla="*/ 2072640 w 2928529"/>
              <a:gd name="connsiteY47" fmla="*/ 3417380 h 3905060"/>
              <a:gd name="connsiteX48" fmla="*/ 2097024 w 2928529"/>
              <a:gd name="connsiteY48" fmla="*/ 3441764 h 3905060"/>
              <a:gd name="connsiteX49" fmla="*/ 2109216 w 2928529"/>
              <a:gd name="connsiteY49" fmla="*/ 3460052 h 3905060"/>
              <a:gd name="connsiteX50" fmla="*/ 2164080 w 2928529"/>
              <a:gd name="connsiteY50" fmla="*/ 3466148 h 3905060"/>
              <a:gd name="connsiteX51" fmla="*/ 2176272 w 2928529"/>
              <a:gd name="connsiteY51" fmla="*/ 3484436 h 3905060"/>
              <a:gd name="connsiteX52" fmla="*/ 2164080 w 2928529"/>
              <a:gd name="connsiteY52" fmla="*/ 3563684 h 3905060"/>
              <a:gd name="connsiteX53" fmla="*/ 2182368 w 2928529"/>
              <a:gd name="connsiteY53" fmla="*/ 3575876 h 3905060"/>
              <a:gd name="connsiteX54" fmla="*/ 2237232 w 2928529"/>
              <a:gd name="connsiteY54" fmla="*/ 3588068 h 3905060"/>
              <a:gd name="connsiteX55" fmla="*/ 2273808 w 2928529"/>
              <a:gd name="connsiteY55" fmla="*/ 3600260 h 3905060"/>
              <a:gd name="connsiteX56" fmla="*/ 2328672 w 2928529"/>
              <a:gd name="connsiteY56" fmla="*/ 3618548 h 3905060"/>
              <a:gd name="connsiteX57" fmla="*/ 2346960 w 2928529"/>
              <a:gd name="connsiteY57" fmla="*/ 3624644 h 3905060"/>
              <a:gd name="connsiteX58" fmla="*/ 2371344 w 2928529"/>
              <a:gd name="connsiteY58" fmla="*/ 3630740 h 3905060"/>
              <a:gd name="connsiteX59" fmla="*/ 2395728 w 2928529"/>
              <a:gd name="connsiteY59" fmla="*/ 3642932 h 3905060"/>
              <a:gd name="connsiteX60" fmla="*/ 2450592 w 2928529"/>
              <a:gd name="connsiteY60" fmla="*/ 3649028 h 3905060"/>
              <a:gd name="connsiteX61" fmla="*/ 2529840 w 2928529"/>
              <a:gd name="connsiteY61" fmla="*/ 3569780 h 3905060"/>
              <a:gd name="connsiteX62" fmla="*/ 2535936 w 2928529"/>
              <a:gd name="connsiteY62" fmla="*/ 3551492 h 3905060"/>
              <a:gd name="connsiteX63" fmla="*/ 2572512 w 2928529"/>
              <a:gd name="connsiteY63" fmla="*/ 3527108 h 3905060"/>
              <a:gd name="connsiteX64" fmla="*/ 2584704 w 2928529"/>
              <a:gd name="connsiteY64" fmla="*/ 3508820 h 3905060"/>
              <a:gd name="connsiteX65" fmla="*/ 2596896 w 2928529"/>
              <a:gd name="connsiteY65" fmla="*/ 3386900 h 3905060"/>
              <a:gd name="connsiteX66" fmla="*/ 2609088 w 2928529"/>
              <a:gd name="connsiteY66" fmla="*/ 3368612 h 3905060"/>
              <a:gd name="connsiteX67" fmla="*/ 2621280 w 2928529"/>
              <a:gd name="connsiteY67" fmla="*/ 3332036 h 3905060"/>
              <a:gd name="connsiteX68" fmla="*/ 2645664 w 2928529"/>
              <a:gd name="connsiteY68" fmla="*/ 3295460 h 3905060"/>
              <a:gd name="connsiteX69" fmla="*/ 2633472 w 2928529"/>
              <a:gd name="connsiteY69" fmla="*/ 3240596 h 3905060"/>
              <a:gd name="connsiteX70" fmla="*/ 2621280 w 2928529"/>
              <a:gd name="connsiteY70" fmla="*/ 3222308 h 3905060"/>
              <a:gd name="connsiteX71" fmla="*/ 2596896 w 2928529"/>
              <a:gd name="connsiteY71" fmla="*/ 3167444 h 3905060"/>
              <a:gd name="connsiteX72" fmla="*/ 2584704 w 2928529"/>
              <a:gd name="connsiteY72" fmla="*/ 3112580 h 3905060"/>
              <a:gd name="connsiteX73" fmla="*/ 2572512 w 2928529"/>
              <a:gd name="connsiteY73" fmla="*/ 3094292 h 3905060"/>
              <a:gd name="connsiteX74" fmla="*/ 2566416 w 2928529"/>
              <a:gd name="connsiteY74" fmla="*/ 3076004 h 3905060"/>
              <a:gd name="connsiteX75" fmla="*/ 2560320 w 2928529"/>
              <a:gd name="connsiteY75" fmla="*/ 3051620 h 3905060"/>
              <a:gd name="connsiteX76" fmla="*/ 2542032 w 2928529"/>
              <a:gd name="connsiteY76" fmla="*/ 3039428 h 3905060"/>
              <a:gd name="connsiteX77" fmla="*/ 2505456 w 2928529"/>
              <a:gd name="connsiteY77" fmla="*/ 3027236 h 3905060"/>
              <a:gd name="connsiteX78" fmla="*/ 2493264 w 2928529"/>
              <a:gd name="connsiteY78" fmla="*/ 3008948 h 3905060"/>
              <a:gd name="connsiteX79" fmla="*/ 2450592 w 2928529"/>
              <a:gd name="connsiteY79" fmla="*/ 2960180 h 3905060"/>
              <a:gd name="connsiteX80" fmla="*/ 2438400 w 2928529"/>
              <a:gd name="connsiteY80" fmla="*/ 2923604 h 3905060"/>
              <a:gd name="connsiteX81" fmla="*/ 2499360 w 2928529"/>
              <a:gd name="connsiteY81" fmla="*/ 2899220 h 3905060"/>
              <a:gd name="connsiteX82" fmla="*/ 2517648 w 2928529"/>
              <a:gd name="connsiteY82" fmla="*/ 2893124 h 3905060"/>
              <a:gd name="connsiteX83" fmla="*/ 2560320 w 2928529"/>
              <a:gd name="connsiteY83" fmla="*/ 2874836 h 3905060"/>
              <a:gd name="connsiteX84" fmla="*/ 2602992 w 2928529"/>
              <a:gd name="connsiteY84" fmla="*/ 2832164 h 3905060"/>
              <a:gd name="connsiteX85" fmla="*/ 2621280 w 2928529"/>
              <a:gd name="connsiteY85" fmla="*/ 2795588 h 3905060"/>
              <a:gd name="connsiteX86" fmla="*/ 2639568 w 2928529"/>
              <a:gd name="connsiteY86" fmla="*/ 2752916 h 3905060"/>
              <a:gd name="connsiteX87" fmla="*/ 2865120 w 2928529"/>
              <a:gd name="connsiteY87" fmla="*/ 2746820 h 3905060"/>
              <a:gd name="connsiteX88" fmla="*/ 2926080 w 2928529"/>
              <a:gd name="connsiteY88" fmla="*/ 2728532 h 3905060"/>
              <a:gd name="connsiteX89" fmla="*/ 2919984 w 2928529"/>
              <a:gd name="connsiteY89" fmla="*/ 2637092 h 3905060"/>
              <a:gd name="connsiteX90" fmla="*/ 2913888 w 2928529"/>
              <a:gd name="connsiteY90" fmla="*/ 2612708 h 3905060"/>
              <a:gd name="connsiteX91" fmla="*/ 2895600 w 2928529"/>
              <a:gd name="connsiteY91" fmla="*/ 2594420 h 3905060"/>
              <a:gd name="connsiteX92" fmla="*/ 2865120 w 2928529"/>
              <a:gd name="connsiteY92" fmla="*/ 2551748 h 3905060"/>
              <a:gd name="connsiteX93" fmla="*/ 2688336 w 2928529"/>
              <a:gd name="connsiteY93" fmla="*/ 2533460 h 3905060"/>
              <a:gd name="connsiteX94" fmla="*/ 2663952 w 2928529"/>
              <a:gd name="connsiteY94" fmla="*/ 2527364 h 3905060"/>
              <a:gd name="connsiteX95" fmla="*/ 2651760 w 2928529"/>
              <a:gd name="connsiteY95" fmla="*/ 2502980 h 3905060"/>
              <a:gd name="connsiteX96" fmla="*/ 2602992 w 2928529"/>
              <a:gd name="connsiteY96" fmla="*/ 2429828 h 3905060"/>
              <a:gd name="connsiteX97" fmla="*/ 2584704 w 2928529"/>
              <a:gd name="connsiteY97" fmla="*/ 2423732 h 3905060"/>
              <a:gd name="connsiteX98" fmla="*/ 2487168 w 2928529"/>
              <a:gd name="connsiteY98" fmla="*/ 2411540 h 3905060"/>
              <a:gd name="connsiteX99" fmla="*/ 2462784 w 2928529"/>
              <a:gd name="connsiteY99" fmla="*/ 2405444 h 3905060"/>
              <a:gd name="connsiteX100" fmla="*/ 2328672 w 2928529"/>
              <a:gd name="connsiteY100" fmla="*/ 2387156 h 3905060"/>
              <a:gd name="connsiteX101" fmla="*/ 2267712 w 2928529"/>
              <a:gd name="connsiteY101" fmla="*/ 2381060 h 3905060"/>
              <a:gd name="connsiteX102" fmla="*/ 2151888 w 2928529"/>
              <a:gd name="connsiteY102" fmla="*/ 2362772 h 3905060"/>
              <a:gd name="connsiteX103" fmla="*/ 2084832 w 2928529"/>
              <a:gd name="connsiteY103" fmla="*/ 2356676 h 3905060"/>
              <a:gd name="connsiteX104" fmla="*/ 2066544 w 2928529"/>
              <a:gd name="connsiteY104" fmla="*/ 2350580 h 3905060"/>
              <a:gd name="connsiteX105" fmla="*/ 1969008 w 2928529"/>
              <a:gd name="connsiteY105" fmla="*/ 2338388 h 3905060"/>
              <a:gd name="connsiteX106" fmla="*/ 1920240 w 2928529"/>
              <a:gd name="connsiteY106" fmla="*/ 2350580 h 3905060"/>
              <a:gd name="connsiteX107" fmla="*/ 1901952 w 2928529"/>
              <a:gd name="connsiteY107" fmla="*/ 2362772 h 3905060"/>
              <a:gd name="connsiteX108" fmla="*/ 1889760 w 2928529"/>
              <a:gd name="connsiteY108" fmla="*/ 2381060 h 3905060"/>
              <a:gd name="connsiteX109" fmla="*/ 1871472 w 2928529"/>
              <a:gd name="connsiteY109" fmla="*/ 2387156 h 3905060"/>
              <a:gd name="connsiteX110" fmla="*/ 1883664 w 2928529"/>
              <a:gd name="connsiteY110" fmla="*/ 2405444 h 3905060"/>
              <a:gd name="connsiteX111" fmla="*/ 1901952 w 2928529"/>
              <a:gd name="connsiteY111" fmla="*/ 2411540 h 3905060"/>
              <a:gd name="connsiteX112" fmla="*/ 1920240 w 2928529"/>
              <a:gd name="connsiteY112" fmla="*/ 2423732 h 3905060"/>
              <a:gd name="connsiteX113" fmla="*/ 1962912 w 2928529"/>
              <a:gd name="connsiteY113" fmla="*/ 2435924 h 3905060"/>
              <a:gd name="connsiteX114" fmla="*/ 1999488 w 2928529"/>
              <a:gd name="connsiteY114" fmla="*/ 2460308 h 3905060"/>
              <a:gd name="connsiteX115" fmla="*/ 2011680 w 2928529"/>
              <a:gd name="connsiteY115" fmla="*/ 2496884 h 3905060"/>
              <a:gd name="connsiteX116" fmla="*/ 2017776 w 2928529"/>
              <a:gd name="connsiteY116" fmla="*/ 2515172 h 3905060"/>
              <a:gd name="connsiteX117" fmla="*/ 2023872 w 2928529"/>
              <a:gd name="connsiteY117" fmla="*/ 2539556 h 3905060"/>
              <a:gd name="connsiteX118" fmla="*/ 2017776 w 2928529"/>
              <a:gd name="connsiteY118" fmla="*/ 2612708 h 3905060"/>
              <a:gd name="connsiteX119" fmla="*/ 2011680 w 2928529"/>
              <a:gd name="connsiteY119" fmla="*/ 2673668 h 3905060"/>
              <a:gd name="connsiteX120" fmla="*/ 2005584 w 2928529"/>
              <a:gd name="connsiteY120" fmla="*/ 2698052 h 3905060"/>
              <a:gd name="connsiteX121" fmla="*/ 1969008 w 2928529"/>
              <a:gd name="connsiteY121" fmla="*/ 2728532 h 3905060"/>
              <a:gd name="connsiteX122" fmla="*/ 1865376 w 2928529"/>
              <a:gd name="connsiteY122" fmla="*/ 2734628 h 3905060"/>
              <a:gd name="connsiteX123" fmla="*/ 1847088 w 2928529"/>
              <a:gd name="connsiteY123" fmla="*/ 2746820 h 3905060"/>
              <a:gd name="connsiteX124" fmla="*/ 1828800 w 2928529"/>
              <a:gd name="connsiteY124" fmla="*/ 2752916 h 3905060"/>
              <a:gd name="connsiteX125" fmla="*/ 1804416 w 2928529"/>
              <a:gd name="connsiteY125" fmla="*/ 2789492 h 3905060"/>
              <a:gd name="connsiteX126" fmla="*/ 1798320 w 2928529"/>
              <a:gd name="connsiteY126" fmla="*/ 2807780 h 3905060"/>
              <a:gd name="connsiteX127" fmla="*/ 1743456 w 2928529"/>
              <a:gd name="connsiteY127" fmla="*/ 2838260 h 3905060"/>
              <a:gd name="connsiteX128" fmla="*/ 1700784 w 2928529"/>
              <a:gd name="connsiteY128" fmla="*/ 2844356 h 3905060"/>
              <a:gd name="connsiteX129" fmla="*/ 1682496 w 2928529"/>
              <a:gd name="connsiteY129" fmla="*/ 2856548 h 3905060"/>
              <a:gd name="connsiteX130" fmla="*/ 1664208 w 2928529"/>
              <a:gd name="connsiteY130" fmla="*/ 2862644 h 3905060"/>
              <a:gd name="connsiteX131" fmla="*/ 1676400 w 2928529"/>
              <a:gd name="connsiteY131" fmla="*/ 2826068 h 3905060"/>
              <a:gd name="connsiteX132" fmla="*/ 1682496 w 2928529"/>
              <a:gd name="connsiteY132" fmla="*/ 2807780 h 3905060"/>
              <a:gd name="connsiteX133" fmla="*/ 1694688 w 2928529"/>
              <a:gd name="connsiteY133" fmla="*/ 2759012 h 3905060"/>
              <a:gd name="connsiteX134" fmla="*/ 1706880 w 2928529"/>
              <a:gd name="connsiteY134" fmla="*/ 2740724 h 3905060"/>
              <a:gd name="connsiteX135" fmla="*/ 1712976 w 2928529"/>
              <a:gd name="connsiteY135" fmla="*/ 2716340 h 3905060"/>
              <a:gd name="connsiteX136" fmla="*/ 1712976 w 2928529"/>
              <a:gd name="connsiteY136" fmla="*/ 2563940 h 3905060"/>
              <a:gd name="connsiteX137" fmla="*/ 1645920 w 2928529"/>
              <a:gd name="connsiteY137" fmla="*/ 2545652 h 3905060"/>
              <a:gd name="connsiteX138" fmla="*/ 1645920 w 2928529"/>
              <a:gd name="connsiteY138" fmla="*/ 2350580 h 3905060"/>
              <a:gd name="connsiteX139" fmla="*/ 1609344 w 2928529"/>
              <a:gd name="connsiteY139" fmla="*/ 2320100 h 3905060"/>
              <a:gd name="connsiteX140" fmla="*/ 1719072 w 2928529"/>
              <a:gd name="connsiteY140" fmla="*/ 2307908 h 3905060"/>
              <a:gd name="connsiteX141" fmla="*/ 1749552 w 2928529"/>
              <a:gd name="connsiteY141" fmla="*/ 2301812 h 3905060"/>
              <a:gd name="connsiteX142" fmla="*/ 1767840 w 2928529"/>
              <a:gd name="connsiteY142" fmla="*/ 2289620 h 3905060"/>
              <a:gd name="connsiteX143" fmla="*/ 1786128 w 2928529"/>
              <a:gd name="connsiteY143" fmla="*/ 2283524 h 3905060"/>
              <a:gd name="connsiteX144" fmla="*/ 1792224 w 2928529"/>
              <a:gd name="connsiteY144" fmla="*/ 2265236 h 3905060"/>
              <a:gd name="connsiteX145" fmla="*/ 1773936 w 2928529"/>
              <a:gd name="connsiteY145" fmla="*/ 2222564 h 3905060"/>
              <a:gd name="connsiteX146" fmla="*/ 1755648 w 2928529"/>
              <a:gd name="connsiteY146" fmla="*/ 2210372 h 3905060"/>
              <a:gd name="connsiteX147" fmla="*/ 1725168 w 2928529"/>
              <a:gd name="connsiteY147" fmla="*/ 2179892 h 3905060"/>
              <a:gd name="connsiteX148" fmla="*/ 1712976 w 2928529"/>
              <a:gd name="connsiteY148" fmla="*/ 2161604 h 3905060"/>
              <a:gd name="connsiteX149" fmla="*/ 1694688 w 2928529"/>
              <a:gd name="connsiteY149" fmla="*/ 2155508 h 3905060"/>
              <a:gd name="connsiteX150" fmla="*/ 1645920 w 2928529"/>
              <a:gd name="connsiteY150" fmla="*/ 2143316 h 3905060"/>
              <a:gd name="connsiteX151" fmla="*/ 1627632 w 2928529"/>
              <a:gd name="connsiteY151" fmla="*/ 2131124 h 3905060"/>
              <a:gd name="connsiteX152" fmla="*/ 1597152 w 2928529"/>
              <a:gd name="connsiteY152" fmla="*/ 2088452 h 3905060"/>
              <a:gd name="connsiteX153" fmla="*/ 1542288 w 2928529"/>
              <a:gd name="connsiteY153" fmla="*/ 2057972 h 3905060"/>
              <a:gd name="connsiteX154" fmla="*/ 1505712 w 2928529"/>
              <a:gd name="connsiteY154" fmla="*/ 2033588 h 3905060"/>
              <a:gd name="connsiteX155" fmla="*/ 1499616 w 2928529"/>
              <a:gd name="connsiteY155" fmla="*/ 2015300 h 3905060"/>
              <a:gd name="connsiteX156" fmla="*/ 1517904 w 2928529"/>
              <a:gd name="connsiteY156" fmla="*/ 2003108 h 3905060"/>
              <a:gd name="connsiteX157" fmla="*/ 1627632 w 2928529"/>
              <a:gd name="connsiteY157" fmla="*/ 1997012 h 3905060"/>
              <a:gd name="connsiteX158" fmla="*/ 1670304 w 2928529"/>
              <a:gd name="connsiteY158" fmla="*/ 1990916 h 3905060"/>
              <a:gd name="connsiteX159" fmla="*/ 1706880 w 2928529"/>
              <a:gd name="connsiteY159" fmla="*/ 1966532 h 3905060"/>
              <a:gd name="connsiteX160" fmla="*/ 1712976 w 2928529"/>
              <a:gd name="connsiteY160" fmla="*/ 1948244 h 3905060"/>
              <a:gd name="connsiteX161" fmla="*/ 1731264 w 2928529"/>
              <a:gd name="connsiteY161" fmla="*/ 1929956 h 3905060"/>
              <a:gd name="connsiteX162" fmla="*/ 2066544 w 2928529"/>
              <a:gd name="connsiteY162" fmla="*/ 1923860 h 3905060"/>
              <a:gd name="connsiteX163" fmla="*/ 2121408 w 2928529"/>
              <a:gd name="connsiteY163" fmla="*/ 1899476 h 3905060"/>
              <a:gd name="connsiteX164" fmla="*/ 2170176 w 2928529"/>
              <a:gd name="connsiteY164" fmla="*/ 1881188 h 3905060"/>
              <a:gd name="connsiteX165" fmla="*/ 2151888 w 2928529"/>
              <a:gd name="connsiteY165" fmla="*/ 1862900 h 3905060"/>
              <a:gd name="connsiteX166" fmla="*/ 2127504 w 2928529"/>
              <a:gd name="connsiteY166" fmla="*/ 1856804 h 3905060"/>
              <a:gd name="connsiteX167" fmla="*/ 2109216 w 2928529"/>
              <a:gd name="connsiteY167" fmla="*/ 1850708 h 3905060"/>
              <a:gd name="connsiteX168" fmla="*/ 2115312 w 2928529"/>
              <a:gd name="connsiteY168" fmla="*/ 1820228 h 3905060"/>
              <a:gd name="connsiteX169" fmla="*/ 2151888 w 2928529"/>
              <a:gd name="connsiteY169" fmla="*/ 1795844 h 3905060"/>
              <a:gd name="connsiteX170" fmla="*/ 2145792 w 2928529"/>
              <a:gd name="connsiteY170" fmla="*/ 1765364 h 3905060"/>
              <a:gd name="connsiteX171" fmla="*/ 2127504 w 2928529"/>
              <a:gd name="connsiteY171" fmla="*/ 1753172 h 3905060"/>
              <a:gd name="connsiteX172" fmla="*/ 2115312 w 2928529"/>
              <a:gd name="connsiteY172" fmla="*/ 1734884 h 3905060"/>
              <a:gd name="connsiteX173" fmla="*/ 2097024 w 2928529"/>
              <a:gd name="connsiteY173" fmla="*/ 1722692 h 3905060"/>
              <a:gd name="connsiteX174" fmla="*/ 2078736 w 2928529"/>
              <a:gd name="connsiteY174" fmla="*/ 1704404 h 3905060"/>
              <a:gd name="connsiteX175" fmla="*/ 2103120 w 2928529"/>
              <a:gd name="connsiteY175" fmla="*/ 1680020 h 3905060"/>
              <a:gd name="connsiteX176" fmla="*/ 2127504 w 2928529"/>
              <a:gd name="connsiteY176" fmla="*/ 1643444 h 3905060"/>
              <a:gd name="connsiteX177" fmla="*/ 2121408 w 2928529"/>
              <a:gd name="connsiteY177" fmla="*/ 1619060 h 3905060"/>
              <a:gd name="connsiteX178" fmla="*/ 2115312 w 2928529"/>
              <a:gd name="connsiteY178" fmla="*/ 1588580 h 3905060"/>
              <a:gd name="connsiteX179" fmla="*/ 2097024 w 2928529"/>
              <a:gd name="connsiteY179" fmla="*/ 1576388 h 3905060"/>
              <a:gd name="connsiteX180" fmla="*/ 1932432 w 2928529"/>
              <a:gd name="connsiteY180" fmla="*/ 1570292 h 3905060"/>
              <a:gd name="connsiteX181" fmla="*/ 1834896 w 2928529"/>
              <a:gd name="connsiteY181" fmla="*/ 1564196 h 3905060"/>
              <a:gd name="connsiteX182" fmla="*/ 1871472 w 2928529"/>
              <a:gd name="connsiteY182" fmla="*/ 1539812 h 3905060"/>
              <a:gd name="connsiteX183" fmla="*/ 1895856 w 2928529"/>
              <a:gd name="connsiteY183" fmla="*/ 1527620 h 3905060"/>
              <a:gd name="connsiteX184" fmla="*/ 1975104 w 2928529"/>
              <a:gd name="connsiteY184" fmla="*/ 1515428 h 3905060"/>
              <a:gd name="connsiteX185" fmla="*/ 1993392 w 2928529"/>
              <a:gd name="connsiteY185" fmla="*/ 1503236 h 3905060"/>
              <a:gd name="connsiteX186" fmla="*/ 2042160 w 2928529"/>
              <a:gd name="connsiteY186" fmla="*/ 1491044 h 3905060"/>
              <a:gd name="connsiteX187" fmla="*/ 2078736 w 2928529"/>
              <a:gd name="connsiteY187" fmla="*/ 1466660 h 3905060"/>
              <a:gd name="connsiteX188" fmla="*/ 2115312 w 2928529"/>
              <a:gd name="connsiteY188" fmla="*/ 1448372 h 3905060"/>
              <a:gd name="connsiteX189" fmla="*/ 2121408 w 2928529"/>
              <a:gd name="connsiteY189" fmla="*/ 1430084 h 3905060"/>
              <a:gd name="connsiteX190" fmla="*/ 2103120 w 2928529"/>
              <a:gd name="connsiteY190" fmla="*/ 1381316 h 3905060"/>
              <a:gd name="connsiteX191" fmla="*/ 2084832 w 2928529"/>
              <a:gd name="connsiteY191" fmla="*/ 1350836 h 3905060"/>
              <a:gd name="connsiteX192" fmla="*/ 2060448 w 2928529"/>
              <a:gd name="connsiteY192" fmla="*/ 1308164 h 3905060"/>
              <a:gd name="connsiteX193" fmla="*/ 2054352 w 2928529"/>
              <a:gd name="connsiteY193" fmla="*/ 1289876 h 3905060"/>
              <a:gd name="connsiteX194" fmla="*/ 2011680 w 2928529"/>
              <a:gd name="connsiteY194" fmla="*/ 1259396 h 3905060"/>
              <a:gd name="connsiteX195" fmla="*/ 1969008 w 2928529"/>
              <a:gd name="connsiteY195" fmla="*/ 1247204 h 3905060"/>
              <a:gd name="connsiteX196" fmla="*/ 1950720 w 2928529"/>
              <a:gd name="connsiteY196" fmla="*/ 1235012 h 3905060"/>
              <a:gd name="connsiteX197" fmla="*/ 1926336 w 2928529"/>
              <a:gd name="connsiteY197" fmla="*/ 1228916 h 3905060"/>
              <a:gd name="connsiteX198" fmla="*/ 1944624 w 2928529"/>
              <a:gd name="connsiteY198" fmla="*/ 1216724 h 3905060"/>
              <a:gd name="connsiteX199" fmla="*/ 1981200 w 2928529"/>
              <a:gd name="connsiteY199" fmla="*/ 1210628 h 3905060"/>
              <a:gd name="connsiteX200" fmla="*/ 1999488 w 2928529"/>
              <a:gd name="connsiteY200" fmla="*/ 1204532 h 3905060"/>
              <a:gd name="connsiteX201" fmla="*/ 2017776 w 2928529"/>
              <a:gd name="connsiteY201" fmla="*/ 1186244 h 3905060"/>
              <a:gd name="connsiteX202" fmla="*/ 2054352 w 2928529"/>
              <a:gd name="connsiteY202" fmla="*/ 1161860 h 3905060"/>
              <a:gd name="connsiteX203" fmla="*/ 2060448 w 2928529"/>
              <a:gd name="connsiteY203" fmla="*/ 1143572 h 3905060"/>
              <a:gd name="connsiteX204" fmla="*/ 2036064 w 2928529"/>
              <a:gd name="connsiteY204" fmla="*/ 1100900 h 3905060"/>
              <a:gd name="connsiteX205" fmla="*/ 2005584 w 2928529"/>
              <a:gd name="connsiteY205" fmla="*/ 1070420 h 3905060"/>
              <a:gd name="connsiteX206" fmla="*/ 1981200 w 2928529"/>
              <a:gd name="connsiteY206" fmla="*/ 1033844 h 3905060"/>
              <a:gd name="connsiteX207" fmla="*/ 1895856 w 2928529"/>
              <a:gd name="connsiteY207" fmla="*/ 985076 h 3905060"/>
              <a:gd name="connsiteX208" fmla="*/ 2017776 w 2928529"/>
              <a:gd name="connsiteY208" fmla="*/ 978980 h 3905060"/>
              <a:gd name="connsiteX209" fmla="*/ 2084832 w 2928529"/>
              <a:gd name="connsiteY209" fmla="*/ 960692 h 3905060"/>
              <a:gd name="connsiteX210" fmla="*/ 2097024 w 2928529"/>
              <a:gd name="connsiteY210" fmla="*/ 942404 h 3905060"/>
              <a:gd name="connsiteX211" fmla="*/ 2103120 w 2928529"/>
              <a:gd name="connsiteY211" fmla="*/ 899732 h 3905060"/>
              <a:gd name="connsiteX212" fmla="*/ 2164080 w 2928529"/>
              <a:gd name="connsiteY212" fmla="*/ 911924 h 3905060"/>
              <a:gd name="connsiteX213" fmla="*/ 2200656 w 2928529"/>
              <a:gd name="connsiteY213" fmla="*/ 948500 h 3905060"/>
              <a:gd name="connsiteX214" fmla="*/ 2255520 w 2928529"/>
              <a:gd name="connsiteY214" fmla="*/ 972884 h 3905060"/>
              <a:gd name="connsiteX215" fmla="*/ 2273808 w 2928529"/>
              <a:gd name="connsiteY215" fmla="*/ 978980 h 3905060"/>
              <a:gd name="connsiteX216" fmla="*/ 2298192 w 2928529"/>
              <a:gd name="connsiteY216" fmla="*/ 991172 h 3905060"/>
              <a:gd name="connsiteX217" fmla="*/ 2383536 w 2928529"/>
              <a:gd name="connsiteY217" fmla="*/ 997268 h 3905060"/>
              <a:gd name="connsiteX218" fmla="*/ 2401824 w 2928529"/>
              <a:gd name="connsiteY218" fmla="*/ 1046036 h 3905060"/>
              <a:gd name="connsiteX219" fmla="*/ 2529840 w 2928529"/>
              <a:gd name="connsiteY219" fmla="*/ 1033844 h 3905060"/>
              <a:gd name="connsiteX220" fmla="*/ 2639568 w 2928529"/>
              <a:gd name="connsiteY220" fmla="*/ 1027748 h 3905060"/>
              <a:gd name="connsiteX221" fmla="*/ 2663952 w 2928529"/>
              <a:gd name="connsiteY221" fmla="*/ 997268 h 3905060"/>
              <a:gd name="connsiteX222" fmla="*/ 2645664 w 2928529"/>
              <a:gd name="connsiteY222" fmla="*/ 985076 h 3905060"/>
              <a:gd name="connsiteX223" fmla="*/ 2633472 w 2928529"/>
              <a:gd name="connsiteY223" fmla="*/ 954596 h 3905060"/>
              <a:gd name="connsiteX224" fmla="*/ 2694432 w 2928529"/>
              <a:gd name="connsiteY224" fmla="*/ 893636 h 3905060"/>
              <a:gd name="connsiteX225" fmla="*/ 2737104 w 2928529"/>
              <a:gd name="connsiteY225" fmla="*/ 850964 h 3905060"/>
              <a:gd name="connsiteX226" fmla="*/ 2761488 w 2928529"/>
              <a:gd name="connsiteY226" fmla="*/ 826580 h 3905060"/>
              <a:gd name="connsiteX227" fmla="*/ 2779776 w 2928529"/>
              <a:gd name="connsiteY227" fmla="*/ 820484 h 3905060"/>
              <a:gd name="connsiteX228" fmla="*/ 2798064 w 2928529"/>
              <a:gd name="connsiteY228" fmla="*/ 802196 h 3905060"/>
              <a:gd name="connsiteX229" fmla="*/ 2816352 w 2928529"/>
              <a:gd name="connsiteY229" fmla="*/ 790004 h 3905060"/>
              <a:gd name="connsiteX230" fmla="*/ 2822448 w 2928529"/>
              <a:gd name="connsiteY230" fmla="*/ 771716 h 3905060"/>
              <a:gd name="connsiteX231" fmla="*/ 2816352 w 2928529"/>
              <a:gd name="connsiteY231" fmla="*/ 704660 h 3905060"/>
              <a:gd name="connsiteX232" fmla="*/ 2810256 w 2928529"/>
              <a:gd name="connsiteY232" fmla="*/ 680276 h 3905060"/>
              <a:gd name="connsiteX233" fmla="*/ 2804160 w 2928529"/>
              <a:gd name="connsiteY233" fmla="*/ 637604 h 3905060"/>
              <a:gd name="connsiteX234" fmla="*/ 2791968 w 2928529"/>
              <a:gd name="connsiteY234" fmla="*/ 619316 h 3905060"/>
              <a:gd name="connsiteX235" fmla="*/ 2767584 w 2928529"/>
              <a:gd name="connsiteY235" fmla="*/ 564452 h 3905060"/>
              <a:gd name="connsiteX236" fmla="*/ 2724912 w 2928529"/>
              <a:gd name="connsiteY236" fmla="*/ 527876 h 3905060"/>
              <a:gd name="connsiteX237" fmla="*/ 2688336 w 2928529"/>
              <a:gd name="connsiteY237" fmla="*/ 503492 h 3905060"/>
              <a:gd name="connsiteX238" fmla="*/ 2670048 w 2928529"/>
              <a:gd name="connsiteY238" fmla="*/ 491300 h 3905060"/>
              <a:gd name="connsiteX239" fmla="*/ 2633472 w 2928529"/>
              <a:gd name="connsiteY239" fmla="*/ 479108 h 3905060"/>
              <a:gd name="connsiteX240" fmla="*/ 2584704 w 2928529"/>
              <a:gd name="connsiteY240" fmla="*/ 454724 h 3905060"/>
              <a:gd name="connsiteX241" fmla="*/ 2566416 w 2928529"/>
              <a:gd name="connsiteY241" fmla="*/ 442532 h 3905060"/>
              <a:gd name="connsiteX242" fmla="*/ 2554224 w 2928529"/>
              <a:gd name="connsiteY242" fmla="*/ 418148 h 3905060"/>
              <a:gd name="connsiteX243" fmla="*/ 2542032 w 2928529"/>
              <a:gd name="connsiteY243" fmla="*/ 344996 h 3905060"/>
              <a:gd name="connsiteX244" fmla="*/ 2535936 w 2928529"/>
              <a:gd name="connsiteY244" fmla="*/ 326708 h 3905060"/>
              <a:gd name="connsiteX245" fmla="*/ 2517648 w 2928529"/>
              <a:gd name="connsiteY245" fmla="*/ 320612 h 3905060"/>
              <a:gd name="connsiteX246" fmla="*/ 2481072 w 2928529"/>
              <a:gd name="connsiteY246" fmla="*/ 290132 h 3905060"/>
              <a:gd name="connsiteX247" fmla="*/ 2438400 w 2928529"/>
              <a:gd name="connsiteY247" fmla="*/ 277940 h 3905060"/>
              <a:gd name="connsiteX248" fmla="*/ 2474976 w 2928529"/>
              <a:gd name="connsiteY248" fmla="*/ 28004 h 3905060"/>
              <a:gd name="connsiteX249" fmla="*/ 463296 w 2928529"/>
              <a:gd name="connsiteY249" fmla="*/ 1027748 h 3905060"/>
              <a:gd name="connsiteX250" fmla="*/ 475488 w 2928529"/>
              <a:gd name="connsiteY250" fmla="*/ 1155764 h 3905060"/>
              <a:gd name="connsiteX251" fmla="*/ 481584 w 2928529"/>
              <a:gd name="connsiteY251" fmla="*/ 1472756 h 3905060"/>
              <a:gd name="connsiteX252" fmla="*/ 499872 w 2928529"/>
              <a:gd name="connsiteY252" fmla="*/ 1503236 h 3905060"/>
              <a:gd name="connsiteX253" fmla="*/ 505968 w 2928529"/>
              <a:gd name="connsiteY253" fmla="*/ 1588580 h 3905060"/>
              <a:gd name="connsiteX254" fmla="*/ 512064 w 2928529"/>
              <a:gd name="connsiteY254" fmla="*/ 1808036 h 3905060"/>
              <a:gd name="connsiteX255" fmla="*/ 0 w 2928529"/>
              <a:gd name="connsiteY255" fmla="*/ 76772 h 3905060"/>
              <a:gd name="connsiteX256" fmla="*/ 18288 w 2928529"/>
              <a:gd name="connsiteY256" fmla="*/ 3898964 h 3905060"/>
              <a:gd name="connsiteX0" fmla="*/ 18288 w 2928529"/>
              <a:gd name="connsiteY0" fmla="*/ 3906292 h 3912388"/>
              <a:gd name="connsiteX1" fmla="*/ 920496 w 2928529"/>
              <a:gd name="connsiteY1" fmla="*/ 3875812 h 3912388"/>
              <a:gd name="connsiteX2" fmla="*/ 944880 w 2928529"/>
              <a:gd name="connsiteY2" fmla="*/ 3888004 h 3912388"/>
              <a:gd name="connsiteX3" fmla="*/ 1085088 w 2928529"/>
              <a:gd name="connsiteY3" fmla="*/ 3894100 h 3912388"/>
              <a:gd name="connsiteX4" fmla="*/ 1133856 w 2928529"/>
              <a:gd name="connsiteY4" fmla="*/ 3900196 h 3912388"/>
              <a:gd name="connsiteX5" fmla="*/ 1170432 w 2928529"/>
              <a:gd name="connsiteY5" fmla="*/ 3912388 h 3912388"/>
              <a:gd name="connsiteX6" fmla="*/ 1213104 w 2928529"/>
              <a:gd name="connsiteY6" fmla="*/ 3906292 h 3912388"/>
              <a:gd name="connsiteX7" fmla="*/ 1219200 w 2928529"/>
              <a:gd name="connsiteY7" fmla="*/ 3888004 h 3912388"/>
              <a:gd name="connsiteX8" fmla="*/ 1249680 w 2928529"/>
              <a:gd name="connsiteY8" fmla="*/ 3851428 h 3912388"/>
              <a:gd name="connsiteX9" fmla="*/ 1267968 w 2928529"/>
              <a:gd name="connsiteY9" fmla="*/ 3845332 h 3912388"/>
              <a:gd name="connsiteX10" fmla="*/ 1280160 w 2928529"/>
              <a:gd name="connsiteY10" fmla="*/ 3827044 h 3912388"/>
              <a:gd name="connsiteX11" fmla="*/ 1286256 w 2928529"/>
              <a:gd name="connsiteY11" fmla="*/ 3723412 h 3912388"/>
              <a:gd name="connsiteX12" fmla="*/ 1322832 w 2928529"/>
              <a:gd name="connsiteY12" fmla="*/ 3729508 h 3912388"/>
              <a:gd name="connsiteX13" fmla="*/ 1341120 w 2928529"/>
              <a:gd name="connsiteY13" fmla="*/ 3735604 h 3912388"/>
              <a:gd name="connsiteX14" fmla="*/ 1365504 w 2928529"/>
              <a:gd name="connsiteY14" fmla="*/ 3741700 h 3912388"/>
              <a:gd name="connsiteX15" fmla="*/ 1389888 w 2928529"/>
              <a:gd name="connsiteY15" fmla="*/ 3735604 h 3912388"/>
              <a:gd name="connsiteX16" fmla="*/ 1438656 w 2928529"/>
              <a:gd name="connsiteY16" fmla="*/ 3747796 h 3912388"/>
              <a:gd name="connsiteX17" fmla="*/ 1469136 w 2928529"/>
              <a:gd name="connsiteY17" fmla="*/ 3717316 h 3912388"/>
              <a:gd name="connsiteX18" fmla="*/ 1475232 w 2928529"/>
              <a:gd name="connsiteY18" fmla="*/ 3668548 h 3912388"/>
              <a:gd name="connsiteX19" fmla="*/ 1804416 w 2928529"/>
              <a:gd name="connsiteY19" fmla="*/ 3662452 h 3912388"/>
              <a:gd name="connsiteX20" fmla="*/ 1798320 w 2928529"/>
              <a:gd name="connsiteY20" fmla="*/ 3644164 h 3912388"/>
              <a:gd name="connsiteX21" fmla="*/ 1761744 w 2928529"/>
              <a:gd name="connsiteY21" fmla="*/ 3650260 h 3912388"/>
              <a:gd name="connsiteX22" fmla="*/ 1670304 w 2928529"/>
              <a:gd name="connsiteY22" fmla="*/ 3638068 h 3912388"/>
              <a:gd name="connsiteX23" fmla="*/ 1645920 w 2928529"/>
              <a:gd name="connsiteY23" fmla="*/ 3625876 h 3912388"/>
              <a:gd name="connsiteX24" fmla="*/ 1627632 w 2928529"/>
              <a:gd name="connsiteY24" fmla="*/ 3619780 h 3912388"/>
              <a:gd name="connsiteX25" fmla="*/ 1554480 w 2928529"/>
              <a:gd name="connsiteY25" fmla="*/ 3607588 h 3912388"/>
              <a:gd name="connsiteX26" fmla="*/ 1572768 w 2928529"/>
              <a:gd name="connsiteY26" fmla="*/ 3595396 h 3912388"/>
              <a:gd name="connsiteX27" fmla="*/ 1609344 w 2928529"/>
              <a:gd name="connsiteY27" fmla="*/ 3558820 h 3912388"/>
              <a:gd name="connsiteX28" fmla="*/ 1615440 w 2928529"/>
              <a:gd name="connsiteY28" fmla="*/ 3534436 h 3912388"/>
              <a:gd name="connsiteX29" fmla="*/ 1627632 w 2928529"/>
              <a:gd name="connsiteY29" fmla="*/ 3516148 h 3912388"/>
              <a:gd name="connsiteX30" fmla="*/ 1633728 w 2928529"/>
              <a:gd name="connsiteY30" fmla="*/ 3369844 h 3912388"/>
              <a:gd name="connsiteX31" fmla="*/ 1652016 w 2928529"/>
              <a:gd name="connsiteY31" fmla="*/ 3357652 h 3912388"/>
              <a:gd name="connsiteX32" fmla="*/ 1743456 w 2928529"/>
              <a:gd name="connsiteY32" fmla="*/ 3345460 h 3912388"/>
              <a:gd name="connsiteX33" fmla="*/ 1755648 w 2928529"/>
              <a:gd name="connsiteY33" fmla="*/ 3327172 h 3912388"/>
              <a:gd name="connsiteX34" fmla="*/ 1767840 w 2928529"/>
              <a:gd name="connsiteY34" fmla="*/ 3290596 h 3912388"/>
              <a:gd name="connsiteX35" fmla="*/ 1780032 w 2928529"/>
              <a:gd name="connsiteY35" fmla="*/ 3266212 h 3912388"/>
              <a:gd name="connsiteX36" fmla="*/ 1786128 w 2928529"/>
              <a:gd name="connsiteY36" fmla="*/ 3235732 h 3912388"/>
              <a:gd name="connsiteX37" fmla="*/ 1792224 w 2928529"/>
              <a:gd name="connsiteY37" fmla="*/ 3217444 h 3912388"/>
              <a:gd name="connsiteX38" fmla="*/ 1798320 w 2928529"/>
              <a:gd name="connsiteY38" fmla="*/ 3193060 h 3912388"/>
              <a:gd name="connsiteX39" fmla="*/ 1804416 w 2928529"/>
              <a:gd name="connsiteY39" fmla="*/ 3174772 h 3912388"/>
              <a:gd name="connsiteX40" fmla="*/ 1822704 w 2928529"/>
              <a:gd name="connsiteY40" fmla="*/ 3168676 h 3912388"/>
              <a:gd name="connsiteX41" fmla="*/ 1847088 w 2928529"/>
              <a:gd name="connsiteY41" fmla="*/ 3174772 h 3912388"/>
              <a:gd name="connsiteX42" fmla="*/ 1853184 w 2928529"/>
              <a:gd name="connsiteY42" fmla="*/ 3284500 h 3912388"/>
              <a:gd name="connsiteX43" fmla="*/ 1859280 w 2928529"/>
              <a:gd name="connsiteY43" fmla="*/ 3357652 h 3912388"/>
              <a:gd name="connsiteX44" fmla="*/ 1871472 w 2928529"/>
              <a:gd name="connsiteY44" fmla="*/ 3394228 h 3912388"/>
              <a:gd name="connsiteX45" fmla="*/ 1932432 w 2928529"/>
              <a:gd name="connsiteY45" fmla="*/ 3412516 h 3912388"/>
              <a:gd name="connsiteX46" fmla="*/ 1956816 w 2928529"/>
              <a:gd name="connsiteY46" fmla="*/ 3424708 h 3912388"/>
              <a:gd name="connsiteX47" fmla="*/ 2072640 w 2928529"/>
              <a:gd name="connsiteY47" fmla="*/ 3424708 h 3912388"/>
              <a:gd name="connsiteX48" fmla="*/ 2097024 w 2928529"/>
              <a:gd name="connsiteY48" fmla="*/ 3449092 h 3912388"/>
              <a:gd name="connsiteX49" fmla="*/ 2109216 w 2928529"/>
              <a:gd name="connsiteY49" fmla="*/ 3467380 h 3912388"/>
              <a:gd name="connsiteX50" fmla="*/ 2164080 w 2928529"/>
              <a:gd name="connsiteY50" fmla="*/ 3473476 h 3912388"/>
              <a:gd name="connsiteX51" fmla="*/ 2176272 w 2928529"/>
              <a:gd name="connsiteY51" fmla="*/ 3491764 h 3912388"/>
              <a:gd name="connsiteX52" fmla="*/ 2164080 w 2928529"/>
              <a:gd name="connsiteY52" fmla="*/ 3571012 h 3912388"/>
              <a:gd name="connsiteX53" fmla="*/ 2182368 w 2928529"/>
              <a:gd name="connsiteY53" fmla="*/ 3583204 h 3912388"/>
              <a:gd name="connsiteX54" fmla="*/ 2237232 w 2928529"/>
              <a:gd name="connsiteY54" fmla="*/ 3595396 h 3912388"/>
              <a:gd name="connsiteX55" fmla="*/ 2273808 w 2928529"/>
              <a:gd name="connsiteY55" fmla="*/ 3607588 h 3912388"/>
              <a:gd name="connsiteX56" fmla="*/ 2328672 w 2928529"/>
              <a:gd name="connsiteY56" fmla="*/ 3625876 h 3912388"/>
              <a:gd name="connsiteX57" fmla="*/ 2346960 w 2928529"/>
              <a:gd name="connsiteY57" fmla="*/ 3631972 h 3912388"/>
              <a:gd name="connsiteX58" fmla="*/ 2371344 w 2928529"/>
              <a:gd name="connsiteY58" fmla="*/ 3638068 h 3912388"/>
              <a:gd name="connsiteX59" fmla="*/ 2395728 w 2928529"/>
              <a:gd name="connsiteY59" fmla="*/ 3650260 h 3912388"/>
              <a:gd name="connsiteX60" fmla="*/ 2450592 w 2928529"/>
              <a:gd name="connsiteY60" fmla="*/ 3656356 h 3912388"/>
              <a:gd name="connsiteX61" fmla="*/ 2529840 w 2928529"/>
              <a:gd name="connsiteY61" fmla="*/ 3577108 h 3912388"/>
              <a:gd name="connsiteX62" fmla="*/ 2535936 w 2928529"/>
              <a:gd name="connsiteY62" fmla="*/ 3558820 h 3912388"/>
              <a:gd name="connsiteX63" fmla="*/ 2572512 w 2928529"/>
              <a:gd name="connsiteY63" fmla="*/ 3534436 h 3912388"/>
              <a:gd name="connsiteX64" fmla="*/ 2584704 w 2928529"/>
              <a:gd name="connsiteY64" fmla="*/ 3516148 h 3912388"/>
              <a:gd name="connsiteX65" fmla="*/ 2596896 w 2928529"/>
              <a:gd name="connsiteY65" fmla="*/ 3394228 h 3912388"/>
              <a:gd name="connsiteX66" fmla="*/ 2609088 w 2928529"/>
              <a:gd name="connsiteY66" fmla="*/ 3375940 h 3912388"/>
              <a:gd name="connsiteX67" fmla="*/ 2621280 w 2928529"/>
              <a:gd name="connsiteY67" fmla="*/ 3339364 h 3912388"/>
              <a:gd name="connsiteX68" fmla="*/ 2645664 w 2928529"/>
              <a:gd name="connsiteY68" fmla="*/ 3302788 h 3912388"/>
              <a:gd name="connsiteX69" fmla="*/ 2633472 w 2928529"/>
              <a:gd name="connsiteY69" fmla="*/ 3247924 h 3912388"/>
              <a:gd name="connsiteX70" fmla="*/ 2621280 w 2928529"/>
              <a:gd name="connsiteY70" fmla="*/ 3229636 h 3912388"/>
              <a:gd name="connsiteX71" fmla="*/ 2596896 w 2928529"/>
              <a:gd name="connsiteY71" fmla="*/ 3174772 h 3912388"/>
              <a:gd name="connsiteX72" fmla="*/ 2584704 w 2928529"/>
              <a:gd name="connsiteY72" fmla="*/ 3119908 h 3912388"/>
              <a:gd name="connsiteX73" fmla="*/ 2572512 w 2928529"/>
              <a:gd name="connsiteY73" fmla="*/ 3101620 h 3912388"/>
              <a:gd name="connsiteX74" fmla="*/ 2566416 w 2928529"/>
              <a:gd name="connsiteY74" fmla="*/ 3083332 h 3912388"/>
              <a:gd name="connsiteX75" fmla="*/ 2560320 w 2928529"/>
              <a:gd name="connsiteY75" fmla="*/ 3058948 h 3912388"/>
              <a:gd name="connsiteX76" fmla="*/ 2542032 w 2928529"/>
              <a:gd name="connsiteY76" fmla="*/ 3046756 h 3912388"/>
              <a:gd name="connsiteX77" fmla="*/ 2505456 w 2928529"/>
              <a:gd name="connsiteY77" fmla="*/ 3034564 h 3912388"/>
              <a:gd name="connsiteX78" fmla="*/ 2493264 w 2928529"/>
              <a:gd name="connsiteY78" fmla="*/ 3016276 h 3912388"/>
              <a:gd name="connsiteX79" fmla="*/ 2450592 w 2928529"/>
              <a:gd name="connsiteY79" fmla="*/ 2967508 h 3912388"/>
              <a:gd name="connsiteX80" fmla="*/ 2438400 w 2928529"/>
              <a:gd name="connsiteY80" fmla="*/ 2930932 h 3912388"/>
              <a:gd name="connsiteX81" fmla="*/ 2499360 w 2928529"/>
              <a:gd name="connsiteY81" fmla="*/ 2906548 h 3912388"/>
              <a:gd name="connsiteX82" fmla="*/ 2517648 w 2928529"/>
              <a:gd name="connsiteY82" fmla="*/ 2900452 h 3912388"/>
              <a:gd name="connsiteX83" fmla="*/ 2560320 w 2928529"/>
              <a:gd name="connsiteY83" fmla="*/ 2882164 h 3912388"/>
              <a:gd name="connsiteX84" fmla="*/ 2602992 w 2928529"/>
              <a:gd name="connsiteY84" fmla="*/ 2839492 h 3912388"/>
              <a:gd name="connsiteX85" fmla="*/ 2621280 w 2928529"/>
              <a:gd name="connsiteY85" fmla="*/ 2802916 h 3912388"/>
              <a:gd name="connsiteX86" fmla="*/ 2639568 w 2928529"/>
              <a:gd name="connsiteY86" fmla="*/ 2760244 h 3912388"/>
              <a:gd name="connsiteX87" fmla="*/ 2865120 w 2928529"/>
              <a:gd name="connsiteY87" fmla="*/ 2754148 h 3912388"/>
              <a:gd name="connsiteX88" fmla="*/ 2926080 w 2928529"/>
              <a:gd name="connsiteY88" fmla="*/ 2735860 h 3912388"/>
              <a:gd name="connsiteX89" fmla="*/ 2919984 w 2928529"/>
              <a:gd name="connsiteY89" fmla="*/ 2644420 h 3912388"/>
              <a:gd name="connsiteX90" fmla="*/ 2913888 w 2928529"/>
              <a:gd name="connsiteY90" fmla="*/ 2620036 h 3912388"/>
              <a:gd name="connsiteX91" fmla="*/ 2895600 w 2928529"/>
              <a:gd name="connsiteY91" fmla="*/ 2601748 h 3912388"/>
              <a:gd name="connsiteX92" fmla="*/ 2865120 w 2928529"/>
              <a:gd name="connsiteY92" fmla="*/ 2559076 h 3912388"/>
              <a:gd name="connsiteX93" fmla="*/ 2688336 w 2928529"/>
              <a:gd name="connsiteY93" fmla="*/ 2540788 h 3912388"/>
              <a:gd name="connsiteX94" fmla="*/ 2663952 w 2928529"/>
              <a:gd name="connsiteY94" fmla="*/ 2534692 h 3912388"/>
              <a:gd name="connsiteX95" fmla="*/ 2651760 w 2928529"/>
              <a:gd name="connsiteY95" fmla="*/ 2510308 h 3912388"/>
              <a:gd name="connsiteX96" fmla="*/ 2602992 w 2928529"/>
              <a:gd name="connsiteY96" fmla="*/ 2437156 h 3912388"/>
              <a:gd name="connsiteX97" fmla="*/ 2584704 w 2928529"/>
              <a:gd name="connsiteY97" fmla="*/ 2431060 h 3912388"/>
              <a:gd name="connsiteX98" fmla="*/ 2487168 w 2928529"/>
              <a:gd name="connsiteY98" fmla="*/ 2418868 h 3912388"/>
              <a:gd name="connsiteX99" fmla="*/ 2462784 w 2928529"/>
              <a:gd name="connsiteY99" fmla="*/ 2412772 h 3912388"/>
              <a:gd name="connsiteX100" fmla="*/ 2328672 w 2928529"/>
              <a:gd name="connsiteY100" fmla="*/ 2394484 h 3912388"/>
              <a:gd name="connsiteX101" fmla="*/ 2267712 w 2928529"/>
              <a:gd name="connsiteY101" fmla="*/ 2388388 h 3912388"/>
              <a:gd name="connsiteX102" fmla="*/ 2151888 w 2928529"/>
              <a:gd name="connsiteY102" fmla="*/ 2370100 h 3912388"/>
              <a:gd name="connsiteX103" fmla="*/ 2084832 w 2928529"/>
              <a:gd name="connsiteY103" fmla="*/ 2364004 h 3912388"/>
              <a:gd name="connsiteX104" fmla="*/ 2066544 w 2928529"/>
              <a:gd name="connsiteY104" fmla="*/ 2357908 h 3912388"/>
              <a:gd name="connsiteX105" fmla="*/ 1969008 w 2928529"/>
              <a:gd name="connsiteY105" fmla="*/ 2345716 h 3912388"/>
              <a:gd name="connsiteX106" fmla="*/ 1920240 w 2928529"/>
              <a:gd name="connsiteY106" fmla="*/ 2357908 h 3912388"/>
              <a:gd name="connsiteX107" fmla="*/ 1901952 w 2928529"/>
              <a:gd name="connsiteY107" fmla="*/ 2370100 h 3912388"/>
              <a:gd name="connsiteX108" fmla="*/ 1889760 w 2928529"/>
              <a:gd name="connsiteY108" fmla="*/ 2388388 h 3912388"/>
              <a:gd name="connsiteX109" fmla="*/ 1871472 w 2928529"/>
              <a:gd name="connsiteY109" fmla="*/ 2394484 h 3912388"/>
              <a:gd name="connsiteX110" fmla="*/ 1883664 w 2928529"/>
              <a:gd name="connsiteY110" fmla="*/ 2412772 h 3912388"/>
              <a:gd name="connsiteX111" fmla="*/ 1901952 w 2928529"/>
              <a:gd name="connsiteY111" fmla="*/ 2418868 h 3912388"/>
              <a:gd name="connsiteX112" fmla="*/ 1920240 w 2928529"/>
              <a:gd name="connsiteY112" fmla="*/ 2431060 h 3912388"/>
              <a:gd name="connsiteX113" fmla="*/ 1962912 w 2928529"/>
              <a:gd name="connsiteY113" fmla="*/ 2443252 h 3912388"/>
              <a:gd name="connsiteX114" fmla="*/ 1999488 w 2928529"/>
              <a:gd name="connsiteY114" fmla="*/ 2467636 h 3912388"/>
              <a:gd name="connsiteX115" fmla="*/ 2011680 w 2928529"/>
              <a:gd name="connsiteY115" fmla="*/ 2504212 h 3912388"/>
              <a:gd name="connsiteX116" fmla="*/ 2017776 w 2928529"/>
              <a:gd name="connsiteY116" fmla="*/ 2522500 h 3912388"/>
              <a:gd name="connsiteX117" fmla="*/ 2023872 w 2928529"/>
              <a:gd name="connsiteY117" fmla="*/ 2546884 h 3912388"/>
              <a:gd name="connsiteX118" fmla="*/ 2017776 w 2928529"/>
              <a:gd name="connsiteY118" fmla="*/ 2620036 h 3912388"/>
              <a:gd name="connsiteX119" fmla="*/ 2011680 w 2928529"/>
              <a:gd name="connsiteY119" fmla="*/ 2680996 h 3912388"/>
              <a:gd name="connsiteX120" fmla="*/ 2005584 w 2928529"/>
              <a:gd name="connsiteY120" fmla="*/ 2705380 h 3912388"/>
              <a:gd name="connsiteX121" fmla="*/ 1969008 w 2928529"/>
              <a:gd name="connsiteY121" fmla="*/ 2735860 h 3912388"/>
              <a:gd name="connsiteX122" fmla="*/ 1865376 w 2928529"/>
              <a:gd name="connsiteY122" fmla="*/ 2741956 h 3912388"/>
              <a:gd name="connsiteX123" fmla="*/ 1847088 w 2928529"/>
              <a:gd name="connsiteY123" fmla="*/ 2754148 h 3912388"/>
              <a:gd name="connsiteX124" fmla="*/ 1828800 w 2928529"/>
              <a:gd name="connsiteY124" fmla="*/ 2760244 h 3912388"/>
              <a:gd name="connsiteX125" fmla="*/ 1804416 w 2928529"/>
              <a:gd name="connsiteY125" fmla="*/ 2796820 h 3912388"/>
              <a:gd name="connsiteX126" fmla="*/ 1798320 w 2928529"/>
              <a:gd name="connsiteY126" fmla="*/ 2815108 h 3912388"/>
              <a:gd name="connsiteX127" fmla="*/ 1743456 w 2928529"/>
              <a:gd name="connsiteY127" fmla="*/ 2845588 h 3912388"/>
              <a:gd name="connsiteX128" fmla="*/ 1700784 w 2928529"/>
              <a:gd name="connsiteY128" fmla="*/ 2851684 h 3912388"/>
              <a:gd name="connsiteX129" fmla="*/ 1682496 w 2928529"/>
              <a:gd name="connsiteY129" fmla="*/ 2863876 h 3912388"/>
              <a:gd name="connsiteX130" fmla="*/ 1664208 w 2928529"/>
              <a:gd name="connsiteY130" fmla="*/ 2869972 h 3912388"/>
              <a:gd name="connsiteX131" fmla="*/ 1676400 w 2928529"/>
              <a:gd name="connsiteY131" fmla="*/ 2833396 h 3912388"/>
              <a:gd name="connsiteX132" fmla="*/ 1682496 w 2928529"/>
              <a:gd name="connsiteY132" fmla="*/ 2815108 h 3912388"/>
              <a:gd name="connsiteX133" fmla="*/ 1694688 w 2928529"/>
              <a:gd name="connsiteY133" fmla="*/ 2766340 h 3912388"/>
              <a:gd name="connsiteX134" fmla="*/ 1706880 w 2928529"/>
              <a:gd name="connsiteY134" fmla="*/ 2748052 h 3912388"/>
              <a:gd name="connsiteX135" fmla="*/ 1712976 w 2928529"/>
              <a:gd name="connsiteY135" fmla="*/ 2723668 h 3912388"/>
              <a:gd name="connsiteX136" fmla="*/ 1712976 w 2928529"/>
              <a:gd name="connsiteY136" fmla="*/ 2571268 h 3912388"/>
              <a:gd name="connsiteX137" fmla="*/ 1645920 w 2928529"/>
              <a:gd name="connsiteY137" fmla="*/ 2552980 h 3912388"/>
              <a:gd name="connsiteX138" fmla="*/ 1645920 w 2928529"/>
              <a:gd name="connsiteY138" fmla="*/ 2357908 h 3912388"/>
              <a:gd name="connsiteX139" fmla="*/ 1609344 w 2928529"/>
              <a:gd name="connsiteY139" fmla="*/ 2327428 h 3912388"/>
              <a:gd name="connsiteX140" fmla="*/ 1719072 w 2928529"/>
              <a:gd name="connsiteY140" fmla="*/ 2315236 h 3912388"/>
              <a:gd name="connsiteX141" fmla="*/ 1749552 w 2928529"/>
              <a:gd name="connsiteY141" fmla="*/ 2309140 h 3912388"/>
              <a:gd name="connsiteX142" fmla="*/ 1767840 w 2928529"/>
              <a:gd name="connsiteY142" fmla="*/ 2296948 h 3912388"/>
              <a:gd name="connsiteX143" fmla="*/ 1786128 w 2928529"/>
              <a:gd name="connsiteY143" fmla="*/ 2290852 h 3912388"/>
              <a:gd name="connsiteX144" fmla="*/ 1792224 w 2928529"/>
              <a:gd name="connsiteY144" fmla="*/ 2272564 h 3912388"/>
              <a:gd name="connsiteX145" fmla="*/ 1773936 w 2928529"/>
              <a:gd name="connsiteY145" fmla="*/ 2229892 h 3912388"/>
              <a:gd name="connsiteX146" fmla="*/ 1755648 w 2928529"/>
              <a:gd name="connsiteY146" fmla="*/ 2217700 h 3912388"/>
              <a:gd name="connsiteX147" fmla="*/ 1725168 w 2928529"/>
              <a:gd name="connsiteY147" fmla="*/ 2187220 h 3912388"/>
              <a:gd name="connsiteX148" fmla="*/ 1712976 w 2928529"/>
              <a:gd name="connsiteY148" fmla="*/ 2168932 h 3912388"/>
              <a:gd name="connsiteX149" fmla="*/ 1694688 w 2928529"/>
              <a:gd name="connsiteY149" fmla="*/ 2162836 h 3912388"/>
              <a:gd name="connsiteX150" fmla="*/ 1645920 w 2928529"/>
              <a:gd name="connsiteY150" fmla="*/ 2150644 h 3912388"/>
              <a:gd name="connsiteX151" fmla="*/ 1627632 w 2928529"/>
              <a:gd name="connsiteY151" fmla="*/ 2138452 h 3912388"/>
              <a:gd name="connsiteX152" fmla="*/ 1597152 w 2928529"/>
              <a:gd name="connsiteY152" fmla="*/ 2095780 h 3912388"/>
              <a:gd name="connsiteX153" fmla="*/ 1542288 w 2928529"/>
              <a:gd name="connsiteY153" fmla="*/ 2065300 h 3912388"/>
              <a:gd name="connsiteX154" fmla="*/ 1505712 w 2928529"/>
              <a:gd name="connsiteY154" fmla="*/ 2040916 h 3912388"/>
              <a:gd name="connsiteX155" fmla="*/ 1499616 w 2928529"/>
              <a:gd name="connsiteY155" fmla="*/ 2022628 h 3912388"/>
              <a:gd name="connsiteX156" fmla="*/ 1517904 w 2928529"/>
              <a:gd name="connsiteY156" fmla="*/ 2010436 h 3912388"/>
              <a:gd name="connsiteX157" fmla="*/ 1627632 w 2928529"/>
              <a:gd name="connsiteY157" fmla="*/ 2004340 h 3912388"/>
              <a:gd name="connsiteX158" fmla="*/ 1670304 w 2928529"/>
              <a:gd name="connsiteY158" fmla="*/ 1998244 h 3912388"/>
              <a:gd name="connsiteX159" fmla="*/ 1706880 w 2928529"/>
              <a:gd name="connsiteY159" fmla="*/ 1973860 h 3912388"/>
              <a:gd name="connsiteX160" fmla="*/ 1712976 w 2928529"/>
              <a:gd name="connsiteY160" fmla="*/ 1955572 h 3912388"/>
              <a:gd name="connsiteX161" fmla="*/ 1731264 w 2928529"/>
              <a:gd name="connsiteY161" fmla="*/ 1937284 h 3912388"/>
              <a:gd name="connsiteX162" fmla="*/ 2066544 w 2928529"/>
              <a:gd name="connsiteY162" fmla="*/ 1931188 h 3912388"/>
              <a:gd name="connsiteX163" fmla="*/ 2121408 w 2928529"/>
              <a:gd name="connsiteY163" fmla="*/ 1906804 h 3912388"/>
              <a:gd name="connsiteX164" fmla="*/ 2170176 w 2928529"/>
              <a:gd name="connsiteY164" fmla="*/ 1888516 h 3912388"/>
              <a:gd name="connsiteX165" fmla="*/ 2151888 w 2928529"/>
              <a:gd name="connsiteY165" fmla="*/ 1870228 h 3912388"/>
              <a:gd name="connsiteX166" fmla="*/ 2127504 w 2928529"/>
              <a:gd name="connsiteY166" fmla="*/ 1864132 h 3912388"/>
              <a:gd name="connsiteX167" fmla="*/ 2109216 w 2928529"/>
              <a:gd name="connsiteY167" fmla="*/ 1858036 h 3912388"/>
              <a:gd name="connsiteX168" fmla="*/ 2115312 w 2928529"/>
              <a:gd name="connsiteY168" fmla="*/ 1827556 h 3912388"/>
              <a:gd name="connsiteX169" fmla="*/ 2151888 w 2928529"/>
              <a:gd name="connsiteY169" fmla="*/ 1803172 h 3912388"/>
              <a:gd name="connsiteX170" fmla="*/ 2145792 w 2928529"/>
              <a:gd name="connsiteY170" fmla="*/ 1772692 h 3912388"/>
              <a:gd name="connsiteX171" fmla="*/ 2127504 w 2928529"/>
              <a:gd name="connsiteY171" fmla="*/ 1760500 h 3912388"/>
              <a:gd name="connsiteX172" fmla="*/ 2115312 w 2928529"/>
              <a:gd name="connsiteY172" fmla="*/ 1742212 h 3912388"/>
              <a:gd name="connsiteX173" fmla="*/ 2097024 w 2928529"/>
              <a:gd name="connsiteY173" fmla="*/ 1730020 h 3912388"/>
              <a:gd name="connsiteX174" fmla="*/ 2078736 w 2928529"/>
              <a:gd name="connsiteY174" fmla="*/ 1711732 h 3912388"/>
              <a:gd name="connsiteX175" fmla="*/ 2103120 w 2928529"/>
              <a:gd name="connsiteY175" fmla="*/ 1687348 h 3912388"/>
              <a:gd name="connsiteX176" fmla="*/ 2127504 w 2928529"/>
              <a:gd name="connsiteY176" fmla="*/ 1650772 h 3912388"/>
              <a:gd name="connsiteX177" fmla="*/ 2121408 w 2928529"/>
              <a:gd name="connsiteY177" fmla="*/ 1626388 h 3912388"/>
              <a:gd name="connsiteX178" fmla="*/ 2115312 w 2928529"/>
              <a:gd name="connsiteY178" fmla="*/ 1595908 h 3912388"/>
              <a:gd name="connsiteX179" fmla="*/ 2097024 w 2928529"/>
              <a:gd name="connsiteY179" fmla="*/ 1583716 h 3912388"/>
              <a:gd name="connsiteX180" fmla="*/ 1932432 w 2928529"/>
              <a:gd name="connsiteY180" fmla="*/ 1577620 h 3912388"/>
              <a:gd name="connsiteX181" fmla="*/ 1834896 w 2928529"/>
              <a:gd name="connsiteY181" fmla="*/ 1571524 h 3912388"/>
              <a:gd name="connsiteX182" fmla="*/ 1871472 w 2928529"/>
              <a:gd name="connsiteY182" fmla="*/ 1547140 h 3912388"/>
              <a:gd name="connsiteX183" fmla="*/ 1895856 w 2928529"/>
              <a:gd name="connsiteY183" fmla="*/ 1534948 h 3912388"/>
              <a:gd name="connsiteX184" fmla="*/ 1975104 w 2928529"/>
              <a:gd name="connsiteY184" fmla="*/ 1522756 h 3912388"/>
              <a:gd name="connsiteX185" fmla="*/ 1993392 w 2928529"/>
              <a:gd name="connsiteY185" fmla="*/ 1510564 h 3912388"/>
              <a:gd name="connsiteX186" fmla="*/ 2042160 w 2928529"/>
              <a:gd name="connsiteY186" fmla="*/ 1498372 h 3912388"/>
              <a:gd name="connsiteX187" fmla="*/ 2078736 w 2928529"/>
              <a:gd name="connsiteY187" fmla="*/ 1473988 h 3912388"/>
              <a:gd name="connsiteX188" fmla="*/ 2115312 w 2928529"/>
              <a:gd name="connsiteY188" fmla="*/ 1455700 h 3912388"/>
              <a:gd name="connsiteX189" fmla="*/ 2121408 w 2928529"/>
              <a:gd name="connsiteY189" fmla="*/ 1437412 h 3912388"/>
              <a:gd name="connsiteX190" fmla="*/ 2103120 w 2928529"/>
              <a:gd name="connsiteY190" fmla="*/ 1388644 h 3912388"/>
              <a:gd name="connsiteX191" fmla="*/ 2084832 w 2928529"/>
              <a:gd name="connsiteY191" fmla="*/ 1358164 h 3912388"/>
              <a:gd name="connsiteX192" fmla="*/ 2060448 w 2928529"/>
              <a:gd name="connsiteY192" fmla="*/ 1315492 h 3912388"/>
              <a:gd name="connsiteX193" fmla="*/ 2054352 w 2928529"/>
              <a:gd name="connsiteY193" fmla="*/ 1297204 h 3912388"/>
              <a:gd name="connsiteX194" fmla="*/ 2011680 w 2928529"/>
              <a:gd name="connsiteY194" fmla="*/ 1266724 h 3912388"/>
              <a:gd name="connsiteX195" fmla="*/ 1969008 w 2928529"/>
              <a:gd name="connsiteY195" fmla="*/ 1254532 h 3912388"/>
              <a:gd name="connsiteX196" fmla="*/ 1950720 w 2928529"/>
              <a:gd name="connsiteY196" fmla="*/ 1242340 h 3912388"/>
              <a:gd name="connsiteX197" fmla="*/ 1926336 w 2928529"/>
              <a:gd name="connsiteY197" fmla="*/ 1236244 h 3912388"/>
              <a:gd name="connsiteX198" fmla="*/ 1944624 w 2928529"/>
              <a:gd name="connsiteY198" fmla="*/ 1224052 h 3912388"/>
              <a:gd name="connsiteX199" fmla="*/ 1981200 w 2928529"/>
              <a:gd name="connsiteY199" fmla="*/ 1217956 h 3912388"/>
              <a:gd name="connsiteX200" fmla="*/ 1999488 w 2928529"/>
              <a:gd name="connsiteY200" fmla="*/ 1211860 h 3912388"/>
              <a:gd name="connsiteX201" fmla="*/ 2017776 w 2928529"/>
              <a:gd name="connsiteY201" fmla="*/ 1193572 h 3912388"/>
              <a:gd name="connsiteX202" fmla="*/ 2054352 w 2928529"/>
              <a:gd name="connsiteY202" fmla="*/ 1169188 h 3912388"/>
              <a:gd name="connsiteX203" fmla="*/ 2060448 w 2928529"/>
              <a:gd name="connsiteY203" fmla="*/ 1150900 h 3912388"/>
              <a:gd name="connsiteX204" fmla="*/ 2036064 w 2928529"/>
              <a:gd name="connsiteY204" fmla="*/ 1108228 h 3912388"/>
              <a:gd name="connsiteX205" fmla="*/ 2005584 w 2928529"/>
              <a:gd name="connsiteY205" fmla="*/ 1077748 h 3912388"/>
              <a:gd name="connsiteX206" fmla="*/ 1981200 w 2928529"/>
              <a:gd name="connsiteY206" fmla="*/ 1041172 h 3912388"/>
              <a:gd name="connsiteX207" fmla="*/ 1895856 w 2928529"/>
              <a:gd name="connsiteY207" fmla="*/ 992404 h 3912388"/>
              <a:gd name="connsiteX208" fmla="*/ 2017776 w 2928529"/>
              <a:gd name="connsiteY208" fmla="*/ 986308 h 3912388"/>
              <a:gd name="connsiteX209" fmla="*/ 2084832 w 2928529"/>
              <a:gd name="connsiteY209" fmla="*/ 968020 h 3912388"/>
              <a:gd name="connsiteX210" fmla="*/ 2097024 w 2928529"/>
              <a:gd name="connsiteY210" fmla="*/ 949732 h 3912388"/>
              <a:gd name="connsiteX211" fmla="*/ 2103120 w 2928529"/>
              <a:gd name="connsiteY211" fmla="*/ 907060 h 3912388"/>
              <a:gd name="connsiteX212" fmla="*/ 2164080 w 2928529"/>
              <a:gd name="connsiteY212" fmla="*/ 919252 h 3912388"/>
              <a:gd name="connsiteX213" fmla="*/ 2200656 w 2928529"/>
              <a:gd name="connsiteY213" fmla="*/ 955828 h 3912388"/>
              <a:gd name="connsiteX214" fmla="*/ 2255520 w 2928529"/>
              <a:gd name="connsiteY214" fmla="*/ 980212 h 3912388"/>
              <a:gd name="connsiteX215" fmla="*/ 2273808 w 2928529"/>
              <a:gd name="connsiteY215" fmla="*/ 986308 h 3912388"/>
              <a:gd name="connsiteX216" fmla="*/ 2298192 w 2928529"/>
              <a:gd name="connsiteY216" fmla="*/ 998500 h 3912388"/>
              <a:gd name="connsiteX217" fmla="*/ 2383536 w 2928529"/>
              <a:gd name="connsiteY217" fmla="*/ 1004596 h 3912388"/>
              <a:gd name="connsiteX218" fmla="*/ 2401824 w 2928529"/>
              <a:gd name="connsiteY218" fmla="*/ 1053364 h 3912388"/>
              <a:gd name="connsiteX219" fmla="*/ 2529840 w 2928529"/>
              <a:gd name="connsiteY219" fmla="*/ 1041172 h 3912388"/>
              <a:gd name="connsiteX220" fmla="*/ 2639568 w 2928529"/>
              <a:gd name="connsiteY220" fmla="*/ 1035076 h 3912388"/>
              <a:gd name="connsiteX221" fmla="*/ 2663952 w 2928529"/>
              <a:gd name="connsiteY221" fmla="*/ 1004596 h 3912388"/>
              <a:gd name="connsiteX222" fmla="*/ 2645664 w 2928529"/>
              <a:gd name="connsiteY222" fmla="*/ 992404 h 3912388"/>
              <a:gd name="connsiteX223" fmla="*/ 2633472 w 2928529"/>
              <a:gd name="connsiteY223" fmla="*/ 961924 h 3912388"/>
              <a:gd name="connsiteX224" fmla="*/ 2694432 w 2928529"/>
              <a:gd name="connsiteY224" fmla="*/ 900964 h 3912388"/>
              <a:gd name="connsiteX225" fmla="*/ 2737104 w 2928529"/>
              <a:gd name="connsiteY225" fmla="*/ 858292 h 3912388"/>
              <a:gd name="connsiteX226" fmla="*/ 2761488 w 2928529"/>
              <a:gd name="connsiteY226" fmla="*/ 833908 h 3912388"/>
              <a:gd name="connsiteX227" fmla="*/ 2779776 w 2928529"/>
              <a:gd name="connsiteY227" fmla="*/ 827812 h 3912388"/>
              <a:gd name="connsiteX228" fmla="*/ 2798064 w 2928529"/>
              <a:gd name="connsiteY228" fmla="*/ 809524 h 3912388"/>
              <a:gd name="connsiteX229" fmla="*/ 2816352 w 2928529"/>
              <a:gd name="connsiteY229" fmla="*/ 797332 h 3912388"/>
              <a:gd name="connsiteX230" fmla="*/ 2822448 w 2928529"/>
              <a:gd name="connsiteY230" fmla="*/ 779044 h 3912388"/>
              <a:gd name="connsiteX231" fmla="*/ 2816352 w 2928529"/>
              <a:gd name="connsiteY231" fmla="*/ 711988 h 3912388"/>
              <a:gd name="connsiteX232" fmla="*/ 2810256 w 2928529"/>
              <a:gd name="connsiteY232" fmla="*/ 687604 h 3912388"/>
              <a:gd name="connsiteX233" fmla="*/ 2804160 w 2928529"/>
              <a:gd name="connsiteY233" fmla="*/ 644932 h 3912388"/>
              <a:gd name="connsiteX234" fmla="*/ 2791968 w 2928529"/>
              <a:gd name="connsiteY234" fmla="*/ 626644 h 3912388"/>
              <a:gd name="connsiteX235" fmla="*/ 2767584 w 2928529"/>
              <a:gd name="connsiteY235" fmla="*/ 571780 h 3912388"/>
              <a:gd name="connsiteX236" fmla="*/ 2724912 w 2928529"/>
              <a:gd name="connsiteY236" fmla="*/ 535204 h 3912388"/>
              <a:gd name="connsiteX237" fmla="*/ 2688336 w 2928529"/>
              <a:gd name="connsiteY237" fmla="*/ 510820 h 3912388"/>
              <a:gd name="connsiteX238" fmla="*/ 2670048 w 2928529"/>
              <a:gd name="connsiteY238" fmla="*/ 498628 h 3912388"/>
              <a:gd name="connsiteX239" fmla="*/ 2633472 w 2928529"/>
              <a:gd name="connsiteY239" fmla="*/ 486436 h 3912388"/>
              <a:gd name="connsiteX240" fmla="*/ 2584704 w 2928529"/>
              <a:gd name="connsiteY240" fmla="*/ 462052 h 3912388"/>
              <a:gd name="connsiteX241" fmla="*/ 2566416 w 2928529"/>
              <a:gd name="connsiteY241" fmla="*/ 449860 h 3912388"/>
              <a:gd name="connsiteX242" fmla="*/ 2554224 w 2928529"/>
              <a:gd name="connsiteY242" fmla="*/ 425476 h 3912388"/>
              <a:gd name="connsiteX243" fmla="*/ 2542032 w 2928529"/>
              <a:gd name="connsiteY243" fmla="*/ 352324 h 3912388"/>
              <a:gd name="connsiteX244" fmla="*/ 2535936 w 2928529"/>
              <a:gd name="connsiteY244" fmla="*/ 334036 h 3912388"/>
              <a:gd name="connsiteX245" fmla="*/ 2517648 w 2928529"/>
              <a:gd name="connsiteY245" fmla="*/ 327940 h 3912388"/>
              <a:gd name="connsiteX246" fmla="*/ 2481072 w 2928529"/>
              <a:gd name="connsiteY246" fmla="*/ 297460 h 3912388"/>
              <a:gd name="connsiteX247" fmla="*/ 2438400 w 2928529"/>
              <a:gd name="connsiteY247" fmla="*/ 285268 h 3912388"/>
              <a:gd name="connsiteX248" fmla="*/ 2474976 w 2928529"/>
              <a:gd name="connsiteY248" fmla="*/ 35332 h 3912388"/>
              <a:gd name="connsiteX249" fmla="*/ 475488 w 2928529"/>
              <a:gd name="connsiteY249" fmla="*/ 1163092 h 3912388"/>
              <a:gd name="connsiteX250" fmla="*/ 481584 w 2928529"/>
              <a:gd name="connsiteY250" fmla="*/ 1480084 h 3912388"/>
              <a:gd name="connsiteX251" fmla="*/ 499872 w 2928529"/>
              <a:gd name="connsiteY251" fmla="*/ 1510564 h 3912388"/>
              <a:gd name="connsiteX252" fmla="*/ 505968 w 2928529"/>
              <a:gd name="connsiteY252" fmla="*/ 1595908 h 3912388"/>
              <a:gd name="connsiteX253" fmla="*/ 512064 w 2928529"/>
              <a:gd name="connsiteY253" fmla="*/ 1815364 h 3912388"/>
              <a:gd name="connsiteX254" fmla="*/ 0 w 2928529"/>
              <a:gd name="connsiteY254" fmla="*/ 84100 h 3912388"/>
              <a:gd name="connsiteX255" fmla="*/ 18288 w 2928529"/>
              <a:gd name="connsiteY255" fmla="*/ 3906292 h 3912388"/>
              <a:gd name="connsiteX0" fmla="*/ 18288 w 2928529"/>
              <a:gd name="connsiteY0" fmla="*/ 3925658 h 3931754"/>
              <a:gd name="connsiteX1" fmla="*/ 920496 w 2928529"/>
              <a:gd name="connsiteY1" fmla="*/ 3895178 h 3931754"/>
              <a:gd name="connsiteX2" fmla="*/ 944880 w 2928529"/>
              <a:gd name="connsiteY2" fmla="*/ 3907370 h 3931754"/>
              <a:gd name="connsiteX3" fmla="*/ 1085088 w 2928529"/>
              <a:gd name="connsiteY3" fmla="*/ 3913466 h 3931754"/>
              <a:gd name="connsiteX4" fmla="*/ 1133856 w 2928529"/>
              <a:gd name="connsiteY4" fmla="*/ 3919562 h 3931754"/>
              <a:gd name="connsiteX5" fmla="*/ 1170432 w 2928529"/>
              <a:gd name="connsiteY5" fmla="*/ 3931754 h 3931754"/>
              <a:gd name="connsiteX6" fmla="*/ 1213104 w 2928529"/>
              <a:gd name="connsiteY6" fmla="*/ 3925658 h 3931754"/>
              <a:gd name="connsiteX7" fmla="*/ 1219200 w 2928529"/>
              <a:gd name="connsiteY7" fmla="*/ 3907370 h 3931754"/>
              <a:gd name="connsiteX8" fmla="*/ 1249680 w 2928529"/>
              <a:gd name="connsiteY8" fmla="*/ 3870794 h 3931754"/>
              <a:gd name="connsiteX9" fmla="*/ 1267968 w 2928529"/>
              <a:gd name="connsiteY9" fmla="*/ 3864698 h 3931754"/>
              <a:gd name="connsiteX10" fmla="*/ 1280160 w 2928529"/>
              <a:gd name="connsiteY10" fmla="*/ 3846410 h 3931754"/>
              <a:gd name="connsiteX11" fmla="*/ 1286256 w 2928529"/>
              <a:gd name="connsiteY11" fmla="*/ 3742778 h 3931754"/>
              <a:gd name="connsiteX12" fmla="*/ 1322832 w 2928529"/>
              <a:gd name="connsiteY12" fmla="*/ 3748874 h 3931754"/>
              <a:gd name="connsiteX13" fmla="*/ 1341120 w 2928529"/>
              <a:gd name="connsiteY13" fmla="*/ 3754970 h 3931754"/>
              <a:gd name="connsiteX14" fmla="*/ 1365504 w 2928529"/>
              <a:gd name="connsiteY14" fmla="*/ 3761066 h 3931754"/>
              <a:gd name="connsiteX15" fmla="*/ 1389888 w 2928529"/>
              <a:gd name="connsiteY15" fmla="*/ 3754970 h 3931754"/>
              <a:gd name="connsiteX16" fmla="*/ 1438656 w 2928529"/>
              <a:gd name="connsiteY16" fmla="*/ 3767162 h 3931754"/>
              <a:gd name="connsiteX17" fmla="*/ 1469136 w 2928529"/>
              <a:gd name="connsiteY17" fmla="*/ 3736682 h 3931754"/>
              <a:gd name="connsiteX18" fmla="*/ 1475232 w 2928529"/>
              <a:gd name="connsiteY18" fmla="*/ 3687914 h 3931754"/>
              <a:gd name="connsiteX19" fmla="*/ 1804416 w 2928529"/>
              <a:gd name="connsiteY19" fmla="*/ 3681818 h 3931754"/>
              <a:gd name="connsiteX20" fmla="*/ 1798320 w 2928529"/>
              <a:gd name="connsiteY20" fmla="*/ 3663530 h 3931754"/>
              <a:gd name="connsiteX21" fmla="*/ 1761744 w 2928529"/>
              <a:gd name="connsiteY21" fmla="*/ 3669626 h 3931754"/>
              <a:gd name="connsiteX22" fmla="*/ 1670304 w 2928529"/>
              <a:gd name="connsiteY22" fmla="*/ 3657434 h 3931754"/>
              <a:gd name="connsiteX23" fmla="*/ 1645920 w 2928529"/>
              <a:gd name="connsiteY23" fmla="*/ 3645242 h 3931754"/>
              <a:gd name="connsiteX24" fmla="*/ 1627632 w 2928529"/>
              <a:gd name="connsiteY24" fmla="*/ 3639146 h 3931754"/>
              <a:gd name="connsiteX25" fmla="*/ 1554480 w 2928529"/>
              <a:gd name="connsiteY25" fmla="*/ 3626954 h 3931754"/>
              <a:gd name="connsiteX26" fmla="*/ 1572768 w 2928529"/>
              <a:gd name="connsiteY26" fmla="*/ 3614762 h 3931754"/>
              <a:gd name="connsiteX27" fmla="*/ 1609344 w 2928529"/>
              <a:gd name="connsiteY27" fmla="*/ 3578186 h 3931754"/>
              <a:gd name="connsiteX28" fmla="*/ 1615440 w 2928529"/>
              <a:gd name="connsiteY28" fmla="*/ 3553802 h 3931754"/>
              <a:gd name="connsiteX29" fmla="*/ 1627632 w 2928529"/>
              <a:gd name="connsiteY29" fmla="*/ 3535514 h 3931754"/>
              <a:gd name="connsiteX30" fmla="*/ 1633728 w 2928529"/>
              <a:gd name="connsiteY30" fmla="*/ 3389210 h 3931754"/>
              <a:gd name="connsiteX31" fmla="*/ 1652016 w 2928529"/>
              <a:gd name="connsiteY31" fmla="*/ 3377018 h 3931754"/>
              <a:gd name="connsiteX32" fmla="*/ 1743456 w 2928529"/>
              <a:gd name="connsiteY32" fmla="*/ 3364826 h 3931754"/>
              <a:gd name="connsiteX33" fmla="*/ 1755648 w 2928529"/>
              <a:gd name="connsiteY33" fmla="*/ 3346538 h 3931754"/>
              <a:gd name="connsiteX34" fmla="*/ 1767840 w 2928529"/>
              <a:gd name="connsiteY34" fmla="*/ 3309962 h 3931754"/>
              <a:gd name="connsiteX35" fmla="*/ 1780032 w 2928529"/>
              <a:gd name="connsiteY35" fmla="*/ 3285578 h 3931754"/>
              <a:gd name="connsiteX36" fmla="*/ 1786128 w 2928529"/>
              <a:gd name="connsiteY36" fmla="*/ 3255098 h 3931754"/>
              <a:gd name="connsiteX37" fmla="*/ 1792224 w 2928529"/>
              <a:gd name="connsiteY37" fmla="*/ 3236810 h 3931754"/>
              <a:gd name="connsiteX38" fmla="*/ 1798320 w 2928529"/>
              <a:gd name="connsiteY38" fmla="*/ 3212426 h 3931754"/>
              <a:gd name="connsiteX39" fmla="*/ 1804416 w 2928529"/>
              <a:gd name="connsiteY39" fmla="*/ 3194138 h 3931754"/>
              <a:gd name="connsiteX40" fmla="*/ 1822704 w 2928529"/>
              <a:gd name="connsiteY40" fmla="*/ 3188042 h 3931754"/>
              <a:gd name="connsiteX41" fmla="*/ 1847088 w 2928529"/>
              <a:gd name="connsiteY41" fmla="*/ 3194138 h 3931754"/>
              <a:gd name="connsiteX42" fmla="*/ 1853184 w 2928529"/>
              <a:gd name="connsiteY42" fmla="*/ 3303866 h 3931754"/>
              <a:gd name="connsiteX43" fmla="*/ 1859280 w 2928529"/>
              <a:gd name="connsiteY43" fmla="*/ 3377018 h 3931754"/>
              <a:gd name="connsiteX44" fmla="*/ 1871472 w 2928529"/>
              <a:gd name="connsiteY44" fmla="*/ 3413594 h 3931754"/>
              <a:gd name="connsiteX45" fmla="*/ 1932432 w 2928529"/>
              <a:gd name="connsiteY45" fmla="*/ 3431882 h 3931754"/>
              <a:gd name="connsiteX46" fmla="*/ 1956816 w 2928529"/>
              <a:gd name="connsiteY46" fmla="*/ 3444074 h 3931754"/>
              <a:gd name="connsiteX47" fmla="*/ 2072640 w 2928529"/>
              <a:gd name="connsiteY47" fmla="*/ 3444074 h 3931754"/>
              <a:gd name="connsiteX48" fmla="*/ 2097024 w 2928529"/>
              <a:gd name="connsiteY48" fmla="*/ 3468458 h 3931754"/>
              <a:gd name="connsiteX49" fmla="*/ 2109216 w 2928529"/>
              <a:gd name="connsiteY49" fmla="*/ 3486746 h 3931754"/>
              <a:gd name="connsiteX50" fmla="*/ 2164080 w 2928529"/>
              <a:gd name="connsiteY50" fmla="*/ 3492842 h 3931754"/>
              <a:gd name="connsiteX51" fmla="*/ 2176272 w 2928529"/>
              <a:gd name="connsiteY51" fmla="*/ 3511130 h 3931754"/>
              <a:gd name="connsiteX52" fmla="*/ 2164080 w 2928529"/>
              <a:gd name="connsiteY52" fmla="*/ 3590378 h 3931754"/>
              <a:gd name="connsiteX53" fmla="*/ 2182368 w 2928529"/>
              <a:gd name="connsiteY53" fmla="*/ 3602570 h 3931754"/>
              <a:gd name="connsiteX54" fmla="*/ 2237232 w 2928529"/>
              <a:gd name="connsiteY54" fmla="*/ 3614762 h 3931754"/>
              <a:gd name="connsiteX55" fmla="*/ 2273808 w 2928529"/>
              <a:gd name="connsiteY55" fmla="*/ 3626954 h 3931754"/>
              <a:gd name="connsiteX56" fmla="*/ 2328672 w 2928529"/>
              <a:gd name="connsiteY56" fmla="*/ 3645242 h 3931754"/>
              <a:gd name="connsiteX57" fmla="*/ 2346960 w 2928529"/>
              <a:gd name="connsiteY57" fmla="*/ 3651338 h 3931754"/>
              <a:gd name="connsiteX58" fmla="*/ 2371344 w 2928529"/>
              <a:gd name="connsiteY58" fmla="*/ 3657434 h 3931754"/>
              <a:gd name="connsiteX59" fmla="*/ 2395728 w 2928529"/>
              <a:gd name="connsiteY59" fmla="*/ 3669626 h 3931754"/>
              <a:gd name="connsiteX60" fmla="*/ 2450592 w 2928529"/>
              <a:gd name="connsiteY60" fmla="*/ 3675722 h 3931754"/>
              <a:gd name="connsiteX61" fmla="*/ 2529840 w 2928529"/>
              <a:gd name="connsiteY61" fmla="*/ 3596474 h 3931754"/>
              <a:gd name="connsiteX62" fmla="*/ 2535936 w 2928529"/>
              <a:gd name="connsiteY62" fmla="*/ 3578186 h 3931754"/>
              <a:gd name="connsiteX63" fmla="*/ 2572512 w 2928529"/>
              <a:gd name="connsiteY63" fmla="*/ 3553802 h 3931754"/>
              <a:gd name="connsiteX64" fmla="*/ 2584704 w 2928529"/>
              <a:gd name="connsiteY64" fmla="*/ 3535514 h 3931754"/>
              <a:gd name="connsiteX65" fmla="*/ 2596896 w 2928529"/>
              <a:gd name="connsiteY65" fmla="*/ 3413594 h 3931754"/>
              <a:gd name="connsiteX66" fmla="*/ 2609088 w 2928529"/>
              <a:gd name="connsiteY66" fmla="*/ 3395306 h 3931754"/>
              <a:gd name="connsiteX67" fmla="*/ 2621280 w 2928529"/>
              <a:gd name="connsiteY67" fmla="*/ 3358730 h 3931754"/>
              <a:gd name="connsiteX68" fmla="*/ 2645664 w 2928529"/>
              <a:gd name="connsiteY68" fmla="*/ 3322154 h 3931754"/>
              <a:gd name="connsiteX69" fmla="*/ 2633472 w 2928529"/>
              <a:gd name="connsiteY69" fmla="*/ 3267290 h 3931754"/>
              <a:gd name="connsiteX70" fmla="*/ 2621280 w 2928529"/>
              <a:gd name="connsiteY70" fmla="*/ 3249002 h 3931754"/>
              <a:gd name="connsiteX71" fmla="*/ 2596896 w 2928529"/>
              <a:gd name="connsiteY71" fmla="*/ 3194138 h 3931754"/>
              <a:gd name="connsiteX72" fmla="*/ 2584704 w 2928529"/>
              <a:gd name="connsiteY72" fmla="*/ 3139274 h 3931754"/>
              <a:gd name="connsiteX73" fmla="*/ 2572512 w 2928529"/>
              <a:gd name="connsiteY73" fmla="*/ 3120986 h 3931754"/>
              <a:gd name="connsiteX74" fmla="*/ 2566416 w 2928529"/>
              <a:gd name="connsiteY74" fmla="*/ 3102698 h 3931754"/>
              <a:gd name="connsiteX75" fmla="*/ 2560320 w 2928529"/>
              <a:gd name="connsiteY75" fmla="*/ 3078314 h 3931754"/>
              <a:gd name="connsiteX76" fmla="*/ 2542032 w 2928529"/>
              <a:gd name="connsiteY76" fmla="*/ 3066122 h 3931754"/>
              <a:gd name="connsiteX77" fmla="*/ 2505456 w 2928529"/>
              <a:gd name="connsiteY77" fmla="*/ 3053930 h 3931754"/>
              <a:gd name="connsiteX78" fmla="*/ 2493264 w 2928529"/>
              <a:gd name="connsiteY78" fmla="*/ 3035642 h 3931754"/>
              <a:gd name="connsiteX79" fmla="*/ 2450592 w 2928529"/>
              <a:gd name="connsiteY79" fmla="*/ 2986874 h 3931754"/>
              <a:gd name="connsiteX80" fmla="*/ 2438400 w 2928529"/>
              <a:gd name="connsiteY80" fmla="*/ 2950298 h 3931754"/>
              <a:gd name="connsiteX81" fmla="*/ 2499360 w 2928529"/>
              <a:gd name="connsiteY81" fmla="*/ 2925914 h 3931754"/>
              <a:gd name="connsiteX82" fmla="*/ 2517648 w 2928529"/>
              <a:gd name="connsiteY82" fmla="*/ 2919818 h 3931754"/>
              <a:gd name="connsiteX83" fmla="*/ 2560320 w 2928529"/>
              <a:gd name="connsiteY83" fmla="*/ 2901530 h 3931754"/>
              <a:gd name="connsiteX84" fmla="*/ 2602992 w 2928529"/>
              <a:gd name="connsiteY84" fmla="*/ 2858858 h 3931754"/>
              <a:gd name="connsiteX85" fmla="*/ 2621280 w 2928529"/>
              <a:gd name="connsiteY85" fmla="*/ 2822282 h 3931754"/>
              <a:gd name="connsiteX86" fmla="*/ 2639568 w 2928529"/>
              <a:gd name="connsiteY86" fmla="*/ 2779610 h 3931754"/>
              <a:gd name="connsiteX87" fmla="*/ 2865120 w 2928529"/>
              <a:gd name="connsiteY87" fmla="*/ 2773514 h 3931754"/>
              <a:gd name="connsiteX88" fmla="*/ 2926080 w 2928529"/>
              <a:gd name="connsiteY88" fmla="*/ 2755226 h 3931754"/>
              <a:gd name="connsiteX89" fmla="*/ 2919984 w 2928529"/>
              <a:gd name="connsiteY89" fmla="*/ 2663786 h 3931754"/>
              <a:gd name="connsiteX90" fmla="*/ 2913888 w 2928529"/>
              <a:gd name="connsiteY90" fmla="*/ 2639402 h 3931754"/>
              <a:gd name="connsiteX91" fmla="*/ 2895600 w 2928529"/>
              <a:gd name="connsiteY91" fmla="*/ 2621114 h 3931754"/>
              <a:gd name="connsiteX92" fmla="*/ 2865120 w 2928529"/>
              <a:gd name="connsiteY92" fmla="*/ 2578442 h 3931754"/>
              <a:gd name="connsiteX93" fmla="*/ 2688336 w 2928529"/>
              <a:gd name="connsiteY93" fmla="*/ 2560154 h 3931754"/>
              <a:gd name="connsiteX94" fmla="*/ 2663952 w 2928529"/>
              <a:gd name="connsiteY94" fmla="*/ 2554058 h 3931754"/>
              <a:gd name="connsiteX95" fmla="*/ 2651760 w 2928529"/>
              <a:gd name="connsiteY95" fmla="*/ 2529674 h 3931754"/>
              <a:gd name="connsiteX96" fmla="*/ 2602992 w 2928529"/>
              <a:gd name="connsiteY96" fmla="*/ 2456522 h 3931754"/>
              <a:gd name="connsiteX97" fmla="*/ 2584704 w 2928529"/>
              <a:gd name="connsiteY97" fmla="*/ 2450426 h 3931754"/>
              <a:gd name="connsiteX98" fmla="*/ 2487168 w 2928529"/>
              <a:gd name="connsiteY98" fmla="*/ 2438234 h 3931754"/>
              <a:gd name="connsiteX99" fmla="*/ 2462784 w 2928529"/>
              <a:gd name="connsiteY99" fmla="*/ 2432138 h 3931754"/>
              <a:gd name="connsiteX100" fmla="*/ 2328672 w 2928529"/>
              <a:gd name="connsiteY100" fmla="*/ 2413850 h 3931754"/>
              <a:gd name="connsiteX101" fmla="*/ 2267712 w 2928529"/>
              <a:gd name="connsiteY101" fmla="*/ 2407754 h 3931754"/>
              <a:gd name="connsiteX102" fmla="*/ 2151888 w 2928529"/>
              <a:gd name="connsiteY102" fmla="*/ 2389466 h 3931754"/>
              <a:gd name="connsiteX103" fmla="*/ 2084832 w 2928529"/>
              <a:gd name="connsiteY103" fmla="*/ 2383370 h 3931754"/>
              <a:gd name="connsiteX104" fmla="*/ 2066544 w 2928529"/>
              <a:gd name="connsiteY104" fmla="*/ 2377274 h 3931754"/>
              <a:gd name="connsiteX105" fmla="*/ 1969008 w 2928529"/>
              <a:gd name="connsiteY105" fmla="*/ 2365082 h 3931754"/>
              <a:gd name="connsiteX106" fmla="*/ 1920240 w 2928529"/>
              <a:gd name="connsiteY106" fmla="*/ 2377274 h 3931754"/>
              <a:gd name="connsiteX107" fmla="*/ 1901952 w 2928529"/>
              <a:gd name="connsiteY107" fmla="*/ 2389466 h 3931754"/>
              <a:gd name="connsiteX108" fmla="*/ 1889760 w 2928529"/>
              <a:gd name="connsiteY108" fmla="*/ 2407754 h 3931754"/>
              <a:gd name="connsiteX109" fmla="*/ 1871472 w 2928529"/>
              <a:gd name="connsiteY109" fmla="*/ 2413850 h 3931754"/>
              <a:gd name="connsiteX110" fmla="*/ 1883664 w 2928529"/>
              <a:gd name="connsiteY110" fmla="*/ 2432138 h 3931754"/>
              <a:gd name="connsiteX111" fmla="*/ 1901952 w 2928529"/>
              <a:gd name="connsiteY111" fmla="*/ 2438234 h 3931754"/>
              <a:gd name="connsiteX112" fmla="*/ 1920240 w 2928529"/>
              <a:gd name="connsiteY112" fmla="*/ 2450426 h 3931754"/>
              <a:gd name="connsiteX113" fmla="*/ 1962912 w 2928529"/>
              <a:gd name="connsiteY113" fmla="*/ 2462618 h 3931754"/>
              <a:gd name="connsiteX114" fmla="*/ 1999488 w 2928529"/>
              <a:gd name="connsiteY114" fmla="*/ 2487002 h 3931754"/>
              <a:gd name="connsiteX115" fmla="*/ 2011680 w 2928529"/>
              <a:gd name="connsiteY115" fmla="*/ 2523578 h 3931754"/>
              <a:gd name="connsiteX116" fmla="*/ 2017776 w 2928529"/>
              <a:gd name="connsiteY116" fmla="*/ 2541866 h 3931754"/>
              <a:gd name="connsiteX117" fmla="*/ 2023872 w 2928529"/>
              <a:gd name="connsiteY117" fmla="*/ 2566250 h 3931754"/>
              <a:gd name="connsiteX118" fmla="*/ 2017776 w 2928529"/>
              <a:gd name="connsiteY118" fmla="*/ 2639402 h 3931754"/>
              <a:gd name="connsiteX119" fmla="*/ 2011680 w 2928529"/>
              <a:gd name="connsiteY119" fmla="*/ 2700362 h 3931754"/>
              <a:gd name="connsiteX120" fmla="*/ 2005584 w 2928529"/>
              <a:gd name="connsiteY120" fmla="*/ 2724746 h 3931754"/>
              <a:gd name="connsiteX121" fmla="*/ 1969008 w 2928529"/>
              <a:gd name="connsiteY121" fmla="*/ 2755226 h 3931754"/>
              <a:gd name="connsiteX122" fmla="*/ 1865376 w 2928529"/>
              <a:gd name="connsiteY122" fmla="*/ 2761322 h 3931754"/>
              <a:gd name="connsiteX123" fmla="*/ 1847088 w 2928529"/>
              <a:gd name="connsiteY123" fmla="*/ 2773514 h 3931754"/>
              <a:gd name="connsiteX124" fmla="*/ 1828800 w 2928529"/>
              <a:gd name="connsiteY124" fmla="*/ 2779610 h 3931754"/>
              <a:gd name="connsiteX125" fmla="*/ 1804416 w 2928529"/>
              <a:gd name="connsiteY125" fmla="*/ 2816186 h 3931754"/>
              <a:gd name="connsiteX126" fmla="*/ 1798320 w 2928529"/>
              <a:gd name="connsiteY126" fmla="*/ 2834474 h 3931754"/>
              <a:gd name="connsiteX127" fmla="*/ 1743456 w 2928529"/>
              <a:gd name="connsiteY127" fmla="*/ 2864954 h 3931754"/>
              <a:gd name="connsiteX128" fmla="*/ 1700784 w 2928529"/>
              <a:gd name="connsiteY128" fmla="*/ 2871050 h 3931754"/>
              <a:gd name="connsiteX129" fmla="*/ 1682496 w 2928529"/>
              <a:gd name="connsiteY129" fmla="*/ 2883242 h 3931754"/>
              <a:gd name="connsiteX130" fmla="*/ 1664208 w 2928529"/>
              <a:gd name="connsiteY130" fmla="*/ 2889338 h 3931754"/>
              <a:gd name="connsiteX131" fmla="*/ 1676400 w 2928529"/>
              <a:gd name="connsiteY131" fmla="*/ 2852762 h 3931754"/>
              <a:gd name="connsiteX132" fmla="*/ 1682496 w 2928529"/>
              <a:gd name="connsiteY132" fmla="*/ 2834474 h 3931754"/>
              <a:gd name="connsiteX133" fmla="*/ 1694688 w 2928529"/>
              <a:gd name="connsiteY133" fmla="*/ 2785706 h 3931754"/>
              <a:gd name="connsiteX134" fmla="*/ 1706880 w 2928529"/>
              <a:gd name="connsiteY134" fmla="*/ 2767418 h 3931754"/>
              <a:gd name="connsiteX135" fmla="*/ 1712976 w 2928529"/>
              <a:gd name="connsiteY135" fmla="*/ 2743034 h 3931754"/>
              <a:gd name="connsiteX136" fmla="*/ 1712976 w 2928529"/>
              <a:gd name="connsiteY136" fmla="*/ 2590634 h 3931754"/>
              <a:gd name="connsiteX137" fmla="*/ 1645920 w 2928529"/>
              <a:gd name="connsiteY137" fmla="*/ 2572346 h 3931754"/>
              <a:gd name="connsiteX138" fmla="*/ 1645920 w 2928529"/>
              <a:gd name="connsiteY138" fmla="*/ 2377274 h 3931754"/>
              <a:gd name="connsiteX139" fmla="*/ 1609344 w 2928529"/>
              <a:gd name="connsiteY139" fmla="*/ 2346794 h 3931754"/>
              <a:gd name="connsiteX140" fmla="*/ 1719072 w 2928529"/>
              <a:gd name="connsiteY140" fmla="*/ 2334602 h 3931754"/>
              <a:gd name="connsiteX141" fmla="*/ 1749552 w 2928529"/>
              <a:gd name="connsiteY141" fmla="*/ 2328506 h 3931754"/>
              <a:gd name="connsiteX142" fmla="*/ 1767840 w 2928529"/>
              <a:gd name="connsiteY142" fmla="*/ 2316314 h 3931754"/>
              <a:gd name="connsiteX143" fmla="*/ 1786128 w 2928529"/>
              <a:gd name="connsiteY143" fmla="*/ 2310218 h 3931754"/>
              <a:gd name="connsiteX144" fmla="*/ 1792224 w 2928529"/>
              <a:gd name="connsiteY144" fmla="*/ 2291930 h 3931754"/>
              <a:gd name="connsiteX145" fmla="*/ 1773936 w 2928529"/>
              <a:gd name="connsiteY145" fmla="*/ 2249258 h 3931754"/>
              <a:gd name="connsiteX146" fmla="*/ 1755648 w 2928529"/>
              <a:gd name="connsiteY146" fmla="*/ 2237066 h 3931754"/>
              <a:gd name="connsiteX147" fmla="*/ 1725168 w 2928529"/>
              <a:gd name="connsiteY147" fmla="*/ 2206586 h 3931754"/>
              <a:gd name="connsiteX148" fmla="*/ 1712976 w 2928529"/>
              <a:gd name="connsiteY148" fmla="*/ 2188298 h 3931754"/>
              <a:gd name="connsiteX149" fmla="*/ 1694688 w 2928529"/>
              <a:gd name="connsiteY149" fmla="*/ 2182202 h 3931754"/>
              <a:gd name="connsiteX150" fmla="*/ 1645920 w 2928529"/>
              <a:gd name="connsiteY150" fmla="*/ 2170010 h 3931754"/>
              <a:gd name="connsiteX151" fmla="*/ 1627632 w 2928529"/>
              <a:gd name="connsiteY151" fmla="*/ 2157818 h 3931754"/>
              <a:gd name="connsiteX152" fmla="*/ 1597152 w 2928529"/>
              <a:gd name="connsiteY152" fmla="*/ 2115146 h 3931754"/>
              <a:gd name="connsiteX153" fmla="*/ 1542288 w 2928529"/>
              <a:gd name="connsiteY153" fmla="*/ 2084666 h 3931754"/>
              <a:gd name="connsiteX154" fmla="*/ 1505712 w 2928529"/>
              <a:gd name="connsiteY154" fmla="*/ 2060282 h 3931754"/>
              <a:gd name="connsiteX155" fmla="*/ 1499616 w 2928529"/>
              <a:gd name="connsiteY155" fmla="*/ 2041994 h 3931754"/>
              <a:gd name="connsiteX156" fmla="*/ 1517904 w 2928529"/>
              <a:gd name="connsiteY156" fmla="*/ 2029802 h 3931754"/>
              <a:gd name="connsiteX157" fmla="*/ 1627632 w 2928529"/>
              <a:gd name="connsiteY157" fmla="*/ 2023706 h 3931754"/>
              <a:gd name="connsiteX158" fmla="*/ 1670304 w 2928529"/>
              <a:gd name="connsiteY158" fmla="*/ 2017610 h 3931754"/>
              <a:gd name="connsiteX159" fmla="*/ 1706880 w 2928529"/>
              <a:gd name="connsiteY159" fmla="*/ 1993226 h 3931754"/>
              <a:gd name="connsiteX160" fmla="*/ 1712976 w 2928529"/>
              <a:gd name="connsiteY160" fmla="*/ 1974938 h 3931754"/>
              <a:gd name="connsiteX161" fmla="*/ 1731264 w 2928529"/>
              <a:gd name="connsiteY161" fmla="*/ 1956650 h 3931754"/>
              <a:gd name="connsiteX162" fmla="*/ 2066544 w 2928529"/>
              <a:gd name="connsiteY162" fmla="*/ 1950554 h 3931754"/>
              <a:gd name="connsiteX163" fmla="*/ 2121408 w 2928529"/>
              <a:gd name="connsiteY163" fmla="*/ 1926170 h 3931754"/>
              <a:gd name="connsiteX164" fmla="*/ 2170176 w 2928529"/>
              <a:gd name="connsiteY164" fmla="*/ 1907882 h 3931754"/>
              <a:gd name="connsiteX165" fmla="*/ 2151888 w 2928529"/>
              <a:gd name="connsiteY165" fmla="*/ 1889594 h 3931754"/>
              <a:gd name="connsiteX166" fmla="*/ 2127504 w 2928529"/>
              <a:gd name="connsiteY166" fmla="*/ 1883498 h 3931754"/>
              <a:gd name="connsiteX167" fmla="*/ 2109216 w 2928529"/>
              <a:gd name="connsiteY167" fmla="*/ 1877402 h 3931754"/>
              <a:gd name="connsiteX168" fmla="*/ 2115312 w 2928529"/>
              <a:gd name="connsiteY168" fmla="*/ 1846922 h 3931754"/>
              <a:gd name="connsiteX169" fmla="*/ 2151888 w 2928529"/>
              <a:gd name="connsiteY169" fmla="*/ 1822538 h 3931754"/>
              <a:gd name="connsiteX170" fmla="*/ 2145792 w 2928529"/>
              <a:gd name="connsiteY170" fmla="*/ 1792058 h 3931754"/>
              <a:gd name="connsiteX171" fmla="*/ 2127504 w 2928529"/>
              <a:gd name="connsiteY171" fmla="*/ 1779866 h 3931754"/>
              <a:gd name="connsiteX172" fmla="*/ 2115312 w 2928529"/>
              <a:gd name="connsiteY172" fmla="*/ 1761578 h 3931754"/>
              <a:gd name="connsiteX173" fmla="*/ 2097024 w 2928529"/>
              <a:gd name="connsiteY173" fmla="*/ 1749386 h 3931754"/>
              <a:gd name="connsiteX174" fmla="*/ 2078736 w 2928529"/>
              <a:gd name="connsiteY174" fmla="*/ 1731098 h 3931754"/>
              <a:gd name="connsiteX175" fmla="*/ 2103120 w 2928529"/>
              <a:gd name="connsiteY175" fmla="*/ 1706714 h 3931754"/>
              <a:gd name="connsiteX176" fmla="*/ 2127504 w 2928529"/>
              <a:gd name="connsiteY176" fmla="*/ 1670138 h 3931754"/>
              <a:gd name="connsiteX177" fmla="*/ 2121408 w 2928529"/>
              <a:gd name="connsiteY177" fmla="*/ 1645754 h 3931754"/>
              <a:gd name="connsiteX178" fmla="*/ 2115312 w 2928529"/>
              <a:gd name="connsiteY178" fmla="*/ 1615274 h 3931754"/>
              <a:gd name="connsiteX179" fmla="*/ 2097024 w 2928529"/>
              <a:gd name="connsiteY179" fmla="*/ 1603082 h 3931754"/>
              <a:gd name="connsiteX180" fmla="*/ 1932432 w 2928529"/>
              <a:gd name="connsiteY180" fmla="*/ 1596986 h 3931754"/>
              <a:gd name="connsiteX181" fmla="*/ 1834896 w 2928529"/>
              <a:gd name="connsiteY181" fmla="*/ 1590890 h 3931754"/>
              <a:gd name="connsiteX182" fmla="*/ 1871472 w 2928529"/>
              <a:gd name="connsiteY182" fmla="*/ 1566506 h 3931754"/>
              <a:gd name="connsiteX183" fmla="*/ 1895856 w 2928529"/>
              <a:gd name="connsiteY183" fmla="*/ 1554314 h 3931754"/>
              <a:gd name="connsiteX184" fmla="*/ 1975104 w 2928529"/>
              <a:gd name="connsiteY184" fmla="*/ 1542122 h 3931754"/>
              <a:gd name="connsiteX185" fmla="*/ 1993392 w 2928529"/>
              <a:gd name="connsiteY185" fmla="*/ 1529930 h 3931754"/>
              <a:gd name="connsiteX186" fmla="*/ 2042160 w 2928529"/>
              <a:gd name="connsiteY186" fmla="*/ 1517738 h 3931754"/>
              <a:gd name="connsiteX187" fmla="*/ 2078736 w 2928529"/>
              <a:gd name="connsiteY187" fmla="*/ 1493354 h 3931754"/>
              <a:gd name="connsiteX188" fmla="*/ 2115312 w 2928529"/>
              <a:gd name="connsiteY188" fmla="*/ 1475066 h 3931754"/>
              <a:gd name="connsiteX189" fmla="*/ 2121408 w 2928529"/>
              <a:gd name="connsiteY189" fmla="*/ 1456778 h 3931754"/>
              <a:gd name="connsiteX190" fmla="*/ 2103120 w 2928529"/>
              <a:gd name="connsiteY190" fmla="*/ 1408010 h 3931754"/>
              <a:gd name="connsiteX191" fmla="*/ 2084832 w 2928529"/>
              <a:gd name="connsiteY191" fmla="*/ 1377530 h 3931754"/>
              <a:gd name="connsiteX192" fmla="*/ 2060448 w 2928529"/>
              <a:gd name="connsiteY192" fmla="*/ 1334858 h 3931754"/>
              <a:gd name="connsiteX193" fmla="*/ 2054352 w 2928529"/>
              <a:gd name="connsiteY193" fmla="*/ 1316570 h 3931754"/>
              <a:gd name="connsiteX194" fmla="*/ 2011680 w 2928529"/>
              <a:gd name="connsiteY194" fmla="*/ 1286090 h 3931754"/>
              <a:gd name="connsiteX195" fmla="*/ 1969008 w 2928529"/>
              <a:gd name="connsiteY195" fmla="*/ 1273898 h 3931754"/>
              <a:gd name="connsiteX196" fmla="*/ 1950720 w 2928529"/>
              <a:gd name="connsiteY196" fmla="*/ 1261706 h 3931754"/>
              <a:gd name="connsiteX197" fmla="*/ 1926336 w 2928529"/>
              <a:gd name="connsiteY197" fmla="*/ 1255610 h 3931754"/>
              <a:gd name="connsiteX198" fmla="*/ 1944624 w 2928529"/>
              <a:gd name="connsiteY198" fmla="*/ 1243418 h 3931754"/>
              <a:gd name="connsiteX199" fmla="*/ 1981200 w 2928529"/>
              <a:gd name="connsiteY199" fmla="*/ 1237322 h 3931754"/>
              <a:gd name="connsiteX200" fmla="*/ 1999488 w 2928529"/>
              <a:gd name="connsiteY200" fmla="*/ 1231226 h 3931754"/>
              <a:gd name="connsiteX201" fmla="*/ 2017776 w 2928529"/>
              <a:gd name="connsiteY201" fmla="*/ 1212938 h 3931754"/>
              <a:gd name="connsiteX202" fmla="*/ 2054352 w 2928529"/>
              <a:gd name="connsiteY202" fmla="*/ 1188554 h 3931754"/>
              <a:gd name="connsiteX203" fmla="*/ 2060448 w 2928529"/>
              <a:gd name="connsiteY203" fmla="*/ 1170266 h 3931754"/>
              <a:gd name="connsiteX204" fmla="*/ 2036064 w 2928529"/>
              <a:gd name="connsiteY204" fmla="*/ 1127594 h 3931754"/>
              <a:gd name="connsiteX205" fmla="*/ 2005584 w 2928529"/>
              <a:gd name="connsiteY205" fmla="*/ 1097114 h 3931754"/>
              <a:gd name="connsiteX206" fmla="*/ 1981200 w 2928529"/>
              <a:gd name="connsiteY206" fmla="*/ 1060538 h 3931754"/>
              <a:gd name="connsiteX207" fmla="*/ 1895856 w 2928529"/>
              <a:gd name="connsiteY207" fmla="*/ 1011770 h 3931754"/>
              <a:gd name="connsiteX208" fmla="*/ 2017776 w 2928529"/>
              <a:gd name="connsiteY208" fmla="*/ 1005674 h 3931754"/>
              <a:gd name="connsiteX209" fmla="*/ 2084832 w 2928529"/>
              <a:gd name="connsiteY209" fmla="*/ 987386 h 3931754"/>
              <a:gd name="connsiteX210" fmla="*/ 2097024 w 2928529"/>
              <a:gd name="connsiteY210" fmla="*/ 969098 h 3931754"/>
              <a:gd name="connsiteX211" fmla="*/ 2103120 w 2928529"/>
              <a:gd name="connsiteY211" fmla="*/ 926426 h 3931754"/>
              <a:gd name="connsiteX212" fmla="*/ 2164080 w 2928529"/>
              <a:gd name="connsiteY212" fmla="*/ 938618 h 3931754"/>
              <a:gd name="connsiteX213" fmla="*/ 2200656 w 2928529"/>
              <a:gd name="connsiteY213" fmla="*/ 975194 h 3931754"/>
              <a:gd name="connsiteX214" fmla="*/ 2255520 w 2928529"/>
              <a:gd name="connsiteY214" fmla="*/ 999578 h 3931754"/>
              <a:gd name="connsiteX215" fmla="*/ 2273808 w 2928529"/>
              <a:gd name="connsiteY215" fmla="*/ 1005674 h 3931754"/>
              <a:gd name="connsiteX216" fmla="*/ 2298192 w 2928529"/>
              <a:gd name="connsiteY216" fmla="*/ 1017866 h 3931754"/>
              <a:gd name="connsiteX217" fmla="*/ 2383536 w 2928529"/>
              <a:gd name="connsiteY217" fmla="*/ 1023962 h 3931754"/>
              <a:gd name="connsiteX218" fmla="*/ 2401824 w 2928529"/>
              <a:gd name="connsiteY218" fmla="*/ 1072730 h 3931754"/>
              <a:gd name="connsiteX219" fmla="*/ 2529840 w 2928529"/>
              <a:gd name="connsiteY219" fmla="*/ 1060538 h 3931754"/>
              <a:gd name="connsiteX220" fmla="*/ 2639568 w 2928529"/>
              <a:gd name="connsiteY220" fmla="*/ 1054442 h 3931754"/>
              <a:gd name="connsiteX221" fmla="*/ 2663952 w 2928529"/>
              <a:gd name="connsiteY221" fmla="*/ 1023962 h 3931754"/>
              <a:gd name="connsiteX222" fmla="*/ 2645664 w 2928529"/>
              <a:gd name="connsiteY222" fmla="*/ 1011770 h 3931754"/>
              <a:gd name="connsiteX223" fmla="*/ 2633472 w 2928529"/>
              <a:gd name="connsiteY223" fmla="*/ 981290 h 3931754"/>
              <a:gd name="connsiteX224" fmla="*/ 2694432 w 2928529"/>
              <a:gd name="connsiteY224" fmla="*/ 920330 h 3931754"/>
              <a:gd name="connsiteX225" fmla="*/ 2737104 w 2928529"/>
              <a:gd name="connsiteY225" fmla="*/ 877658 h 3931754"/>
              <a:gd name="connsiteX226" fmla="*/ 2761488 w 2928529"/>
              <a:gd name="connsiteY226" fmla="*/ 853274 h 3931754"/>
              <a:gd name="connsiteX227" fmla="*/ 2779776 w 2928529"/>
              <a:gd name="connsiteY227" fmla="*/ 847178 h 3931754"/>
              <a:gd name="connsiteX228" fmla="*/ 2798064 w 2928529"/>
              <a:gd name="connsiteY228" fmla="*/ 828890 h 3931754"/>
              <a:gd name="connsiteX229" fmla="*/ 2816352 w 2928529"/>
              <a:gd name="connsiteY229" fmla="*/ 816698 h 3931754"/>
              <a:gd name="connsiteX230" fmla="*/ 2822448 w 2928529"/>
              <a:gd name="connsiteY230" fmla="*/ 798410 h 3931754"/>
              <a:gd name="connsiteX231" fmla="*/ 2816352 w 2928529"/>
              <a:gd name="connsiteY231" fmla="*/ 731354 h 3931754"/>
              <a:gd name="connsiteX232" fmla="*/ 2810256 w 2928529"/>
              <a:gd name="connsiteY232" fmla="*/ 706970 h 3931754"/>
              <a:gd name="connsiteX233" fmla="*/ 2804160 w 2928529"/>
              <a:gd name="connsiteY233" fmla="*/ 664298 h 3931754"/>
              <a:gd name="connsiteX234" fmla="*/ 2791968 w 2928529"/>
              <a:gd name="connsiteY234" fmla="*/ 646010 h 3931754"/>
              <a:gd name="connsiteX235" fmla="*/ 2767584 w 2928529"/>
              <a:gd name="connsiteY235" fmla="*/ 591146 h 3931754"/>
              <a:gd name="connsiteX236" fmla="*/ 2724912 w 2928529"/>
              <a:gd name="connsiteY236" fmla="*/ 554570 h 3931754"/>
              <a:gd name="connsiteX237" fmla="*/ 2688336 w 2928529"/>
              <a:gd name="connsiteY237" fmla="*/ 530186 h 3931754"/>
              <a:gd name="connsiteX238" fmla="*/ 2670048 w 2928529"/>
              <a:gd name="connsiteY238" fmla="*/ 517994 h 3931754"/>
              <a:gd name="connsiteX239" fmla="*/ 2633472 w 2928529"/>
              <a:gd name="connsiteY239" fmla="*/ 505802 h 3931754"/>
              <a:gd name="connsiteX240" fmla="*/ 2584704 w 2928529"/>
              <a:gd name="connsiteY240" fmla="*/ 481418 h 3931754"/>
              <a:gd name="connsiteX241" fmla="*/ 2566416 w 2928529"/>
              <a:gd name="connsiteY241" fmla="*/ 469226 h 3931754"/>
              <a:gd name="connsiteX242" fmla="*/ 2554224 w 2928529"/>
              <a:gd name="connsiteY242" fmla="*/ 444842 h 3931754"/>
              <a:gd name="connsiteX243" fmla="*/ 2542032 w 2928529"/>
              <a:gd name="connsiteY243" fmla="*/ 371690 h 3931754"/>
              <a:gd name="connsiteX244" fmla="*/ 2535936 w 2928529"/>
              <a:gd name="connsiteY244" fmla="*/ 353402 h 3931754"/>
              <a:gd name="connsiteX245" fmla="*/ 2517648 w 2928529"/>
              <a:gd name="connsiteY245" fmla="*/ 347306 h 3931754"/>
              <a:gd name="connsiteX246" fmla="*/ 2481072 w 2928529"/>
              <a:gd name="connsiteY246" fmla="*/ 316826 h 3931754"/>
              <a:gd name="connsiteX247" fmla="*/ 2438400 w 2928529"/>
              <a:gd name="connsiteY247" fmla="*/ 304634 h 3931754"/>
              <a:gd name="connsiteX248" fmla="*/ 2474976 w 2928529"/>
              <a:gd name="connsiteY248" fmla="*/ 54698 h 3931754"/>
              <a:gd name="connsiteX249" fmla="*/ 481584 w 2928529"/>
              <a:gd name="connsiteY249" fmla="*/ 1499450 h 3931754"/>
              <a:gd name="connsiteX250" fmla="*/ 499872 w 2928529"/>
              <a:gd name="connsiteY250" fmla="*/ 1529930 h 3931754"/>
              <a:gd name="connsiteX251" fmla="*/ 505968 w 2928529"/>
              <a:gd name="connsiteY251" fmla="*/ 1615274 h 3931754"/>
              <a:gd name="connsiteX252" fmla="*/ 512064 w 2928529"/>
              <a:gd name="connsiteY252" fmla="*/ 1834730 h 3931754"/>
              <a:gd name="connsiteX253" fmla="*/ 0 w 2928529"/>
              <a:gd name="connsiteY253" fmla="*/ 103466 h 3931754"/>
              <a:gd name="connsiteX254" fmla="*/ 18288 w 2928529"/>
              <a:gd name="connsiteY254" fmla="*/ 3925658 h 3931754"/>
              <a:gd name="connsiteX0" fmla="*/ 18288 w 2928529"/>
              <a:gd name="connsiteY0" fmla="*/ 3925658 h 3931754"/>
              <a:gd name="connsiteX1" fmla="*/ 920496 w 2928529"/>
              <a:gd name="connsiteY1" fmla="*/ 3895178 h 3931754"/>
              <a:gd name="connsiteX2" fmla="*/ 944880 w 2928529"/>
              <a:gd name="connsiteY2" fmla="*/ 3907370 h 3931754"/>
              <a:gd name="connsiteX3" fmla="*/ 1085088 w 2928529"/>
              <a:gd name="connsiteY3" fmla="*/ 3913466 h 3931754"/>
              <a:gd name="connsiteX4" fmla="*/ 1133856 w 2928529"/>
              <a:gd name="connsiteY4" fmla="*/ 3919562 h 3931754"/>
              <a:gd name="connsiteX5" fmla="*/ 1170432 w 2928529"/>
              <a:gd name="connsiteY5" fmla="*/ 3931754 h 3931754"/>
              <a:gd name="connsiteX6" fmla="*/ 1213104 w 2928529"/>
              <a:gd name="connsiteY6" fmla="*/ 3925658 h 3931754"/>
              <a:gd name="connsiteX7" fmla="*/ 1219200 w 2928529"/>
              <a:gd name="connsiteY7" fmla="*/ 3907370 h 3931754"/>
              <a:gd name="connsiteX8" fmla="*/ 1249680 w 2928529"/>
              <a:gd name="connsiteY8" fmla="*/ 3870794 h 3931754"/>
              <a:gd name="connsiteX9" fmla="*/ 1267968 w 2928529"/>
              <a:gd name="connsiteY9" fmla="*/ 3864698 h 3931754"/>
              <a:gd name="connsiteX10" fmla="*/ 1280160 w 2928529"/>
              <a:gd name="connsiteY10" fmla="*/ 3846410 h 3931754"/>
              <a:gd name="connsiteX11" fmla="*/ 1286256 w 2928529"/>
              <a:gd name="connsiteY11" fmla="*/ 3742778 h 3931754"/>
              <a:gd name="connsiteX12" fmla="*/ 1322832 w 2928529"/>
              <a:gd name="connsiteY12" fmla="*/ 3748874 h 3931754"/>
              <a:gd name="connsiteX13" fmla="*/ 1341120 w 2928529"/>
              <a:gd name="connsiteY13" fmla="*/ 3754970 h 3931754"/>
              <a:gd name="connsiteX14" fmla="*/ 1365504 w 2928529"/>
              <a:gd name="connsiteY14" fmla="*/ 3761066 h 3931754"/>
              <a:gd name="connsiteX15" fmla="*/ 1389888 w 2928529"/>
              <a:gd name="connsiteY15" fmla="*/ 3754970 h 3931754"/>
              <a:gd name="connsiteX16" fmla="*/ 1438656 w 2928529"/>
              <a:gd name="connsiteY16" fmla="*/ 3767162 h 3931754"/>
              <a:gd name="connsiteX17" fmla="*/ 1469136 w 2928529"/>
              <a:gd name="connsiteY17" fmla="*/ 3736682 h 3931754"/>
              <a:gd name="connsiteX18" fmla="*/ 1475232 w 2928529"/>
              <a:gd name="connsiteY18" fmla="*/ 3687914 h 3931754"/>
              <a:gd name="connsiteX19" fmla="*/ 1804416 w 2928529"/>
              <a:gd name="connsiteY19" fmla="*/ 3681818 h 3931754"/>
              <a:gd name="connsiteX20" fmla="*/ 1798320 w 2928529"/>
              <a:gd name="connsiteY20" fmla="*/ 3663530 h 3931754"/>
              <a:gd name="connsiteX21" fmla="*/ 1761744 w 2928529"/>
              <a:gd name="connsiteY21" fmla="*/ 3669626 h 3931754"/>
              <a:gd name="connsiteX22" fmla="*/ 1670304 w 2928529"/>
              <a:gd name="connsiteY22" fmla="*/ 3657434 h 3931754"/>
              <a:gd name="connsiteX23" fmla="*/ 1645920 w 2928529"/>
              <a:gd name="connsiteY23" fmla="*/ 3645242 h 3931754"/>
              <a:gd name="connsiteX24" fmla="*/ 1627632 w 2928529"/>
              <a:gd name="connsiteY24" fmla="*/ 3639146 h 3931754"/>
              <a:gd name="connsiteX25" fmla="*/ 1554480 w 2928529"/>
              <a:gd name="connsiteY25" fmla="*/ 3626954 h 3931754"/>
              <a:gd name="connsiteX26" fmla="*/ 1572768 w 2928529"/>
              <a:gd name="connsiteY26" fmla="*/ 3614762 h 3931754"/>
              <a:gd name="connsiteX27" fmla="*/ 1609344 w 2928529"/>
              <a:gd name="connsiteY27" fmla="*/ 3578186 h 3931754"/>
              <a:gd name="connsiteX28" fmla="*/ 1615440 w 2928529"/>
              <a:gd name="connsiteY28" fmla="*/ 3553802 h 3931754"/>
              <a:gd name="connsiteX29" fmla="*/ 1627632 w 2928529"/>
              <a:gd name="connsiteY29" fmla="*/ 3535514 h 3931754"/>
              <a:gd name="connsiteX30" fmla="*/ 1633728 w 2928529"/>
              <a:gd name="connsiteY30" fmla="*/ 3389210 h 3931754"/>
              <a:gd name="connsiteX31" fmla="*/ 1652016 w 2928529"/>
              <a:gd name="connsiteY31" fmla="*/ 3377018 h 3931754"/>
              <a:gd name="connsiteX32" fmla="*/ 1743456 w 2928529"/>
              <a:gd name="connsiteY32" fmla="*/ 3364826 h 3931754"/>
              <a:gd name="connsiteX33" fmla="*/ 1755648 w 2928529"/>
              <a:gd name="connsiteY33" fmla="*/ 3346538 h 3931754"/>
              <a:gd name="connsiteX34" fmla="*/ 1767840 w 2928529"/>
              <a:gd name="connsiteY34" fmla="*/ 3309962 h 3931754"/>
              <a:gd name="connsiteX35" fmla="*/ 1780032 w 2928529"/>
              <a:gd name="connsiteY35" fmla="*/ 3285578 h 3931754"/>
              <a:gd name="connsiteX36" fmla="*/ 1786128 w 2928529"/>
              <a:gd name="connsiteY36" fmla="*/ 3255098 h 3931754"/>
              <a:gd name="connsiteX37" fmla="*/ 1792224 w 2928529"/>
              <a:gd name="connsiteY37" fmla="*/ 3236810 h 3931754"/>
              <a:gd name="connsiteX38" fmla="*/ 1798320 w 2928529"/>
              <a:gd name="connsiteY38" fmla="*/ 3212426 h 3931754"/>
              <a:gd name="connsiteX39" fmla="*/ 1804416 w 2928529"/>
              <a:gd name="connsiteY39" fmla="*/ 3194138 h 3931754"/>
              <a:gd name="connsiteX40" fmla="*/ 1822704 w 2928529"/>
              <a:gd name="connsiteY40" fmla="*/ 3188042 h 3931754"/>
              <a:gd name="connsiteX41" fmla="*/ 1847088 w 2928529"/>
              <a:gd name="connsiteY41" fmla="*/ 3194138 h 3931754"/>
              <a:gd name="connsiteX42" fmla="*/ 1853184 w 2928529"/>
              <a:gd name="connsiteY42" fmla="*/ 3303866 h 3931754"/>
              <a:gd name="connsiteX43" fmla="*/ 1859280 w 2928529"/>
              <a:gd name="connsiteY43" fmla="*/ 3377018 h 3931754"/>
              <a:gd name="connsiteX44" fmla="*/ 1871472 w 2928529"/>
              <a:gd name="connsiteY44" fmla="*/ 3413594 h 3931754"/>
              <a:gd name="connsiteX45" fmla="*/ 1932432 w 2928529"/>
              <a:gd name="connsiteY45" fmla="*/ 3431882 h 3931754"/>
              <a:gd name="connsiteX46" fmla="*/ 1956816 w 2928529"/>
              <a:gd name="connsiteY46" fmla="*/ 3444074 h 3931754"/>
              <a:gd name="connsiteX47" fmla="*/ 2072640 w 2928529"/>
              <a:gd name="connsiteY47" fmla="*/ 3444074 h 3931754"/>
              <a:gd name="connsiteX48" fmla="*/ 2097024 w 2928529"/>
              <a:gd name="connsiteY48" fmla="*/ 3468458 h 3931754"/>
              <a:gd name="connsiteX49" fmla="*/ 2109216 w 2928529"/>
              <a:gd name="connsiteY49" fmla="*/ 3486746 h 3931754"/>
              <a:gd name="connsiteX50" fmla="*/ 2164080 w 2928529"/>
              <a:gd name="connsiteY50" fmla="*/ 3492842 h 3931754"/>
              <a:gd name="connsiteX51" fmla="*/ 2176272 w 2928529"/>
              <a:gd name="connsiteY51" fmla="*/ 3511130 h 3931754"/>
              <a:gd name="connsiteX52" fmla="*/ 2164080 w 2928529"/>
              <a:gd name="connsiteY52" fmla="*/ 3590378 h 3931754"/>
              <a:gd name="connsiteX53" fmla="*/ 2182368 w 2928529"/>
              <a:gd name="connsiteY53" fmla="*/ 3602570 h 3931754"/>
              <a:gd name="connsiteX54" fmla="*/ 2237232 w 2928529"/>
              <a:gd name="connsiteY54" fmla="*/ 3614762 h 3931754"/>
              <a:gd name="connsiteX55" fmla="*/ 2273808 w 2928529"/>
              <a:gd name="connsiteY55" fmla="*/ 3626954 h 3931754"/>
              <a:gd name="connsiteX56" fmla="*/ 2328672 w 2928529"/>
              <a:gd name="connsiteY56" fmla="*/ 3645242 h 3931754"/>
              <a:gd name="connsiteX57" fmla="*/ 2346960 w 2928529"/>
              <a:gd name="connsiteY57" fmla="*/ 3651338 h 3931754"/>
              <a:gd name="connsiteX58" fmla="*/ 2371344 w 2928529"/>
              <a:gd name="connsiteY58" fmla="*/ 3657434 h 3931754"/>
              <a:gd name="connsiteX59" fmla="*/ 2395728 w 2928529"/>
              <a:gd name="connsiteY59" fmla="*/ 3669626 h 3931754"/>
              <a:gd name="connsiteX60" fmla="*/ 2450592 w 2928529"/>
              <a:gd name="connsiteY60" fmla="*/ 3675722 h 3931754"/>
              <a:gd name="connsiteX61" fmla="*/ 2529840 w 2928529"/>
              <a:gd name="connsiteY61" fmla="*/ 3596474 h 3931754"/>
              <a:gd name="connsiteX62" fmla="*/ 2535936 w 2928529"/>
              <a:gd name="connsiteY62" fmla="*/ 3578186 h 3931754"/>
              <a:gd name="connsiteX63" fmla="*/ 2572512 w 2928529"/>
              <a:gd name="connsiteY63" fmla="*/ 3553802 h 3931754"/>
              <a:gd name="connsiteX64" fmla="*/ 2584704 w 2928529"/>
              <a:gd name="connsiteY64" fmla="*/ 3535514 h 3931754"/>
              <a:gd name="connsiteX65" fmla="*/ 2596896 w 2928529"/>
              <a:gd name="connsiteY65" fmla="*/ 3413594 h 3931754"/>
              <a:gd name="connsiteX66" fmla="*/ 2609088 w 2928529"/>
              <a:gd name="connsiteY66" fmla="*/ 3395306 h 3931754"/>
              <a:gd name="connsiteX67" fmla="*/ 2621280 w 2928529"/>
              <a:gd name="connsiteY67" fmla="*/ 3358730 h 3931754"/>
              <a:gd name="connsiteX68" fmla="*/ 2645664 w 2928529"/>
              <a:gd name="connsiteY68" fmla="*/ 3322154 h 3931754"/>
              <a:gd name="connsiteX69" fmla="*/ 2633472 w 2928529"/>
              <a:gd name="connsiteY69" fmla="*/ 3267290 h 3931754"/>
              <a:gd name="connsiteX70" fmla="*/ 2621280 w 2928529"/>
              <a:gd name="connsiteY70" fmla="*/ 3249002 h 3931754"/>
              <a:gd name="connsiteX71" fmla="*/ 2596896 w 2928529"/>
              <a:gd name="connsiteY71" fmla="*/ 3194138 h 3931754"/>
              <a:gd name="connsiteX72" fmla="*/ 2584704 w 2928529"/>
              <a:gd name="connsiteY72" fmla="*/ 3139274 h 3931754"/>
              <a:gd name="connsiteX73" fmla="*/ 2572512 w 2928529"/>
              <a:gd name="connsiteY73" fmla="*/ 3120986 h 3931754"/>
              <a:gd name="connsiteX74" fmla="*/ 2566416 w 2928529"/>
              <a:gd name="connsiteY74" fmla="*/ 3102698 h 3931754"/>
              <a:gd name="connsiteX75" fmla="*/ 2560320 w 2928529"/>
              <a:gd name="connsiteY75" fmla="*/ 3078314 h 3931754"/>
              <a:gd name="connsiteX76" fmla="*/ 2542032 w 2928529"/>
              <a:gd name="connsiteY76" fmla="*/ 3066122 h 3931754"/>
              <a:gd name="connsiteX77" fmla="*/ 2505456 w 2928529"/>
              <a:gd name="connsiteY77" fmla="*/ 3053930 h 3931754"/>
              <a:gd name="connsiteX78" fmla="*/ 2493264 w 2928529"/>
              <a:gd name="connsiteY78" fmla="*/ 3035642 h 3931754"/>
              <a:gd name="connsiteX79" fmla="*/ 2450592 w 2928529"/>
              <a:gd name="connsiteY79" fmla="*/ 2986874 h 3931754"/>
              <a:gd name="connsiteX80" fmla="*/ 2438400 w 2928529"/>
              <a:gd name="connsiteY80" fmla="*/ 2950298 h 3931754"/>
              <a:gd name="connsiteX81" fmla="*/ 2499360 w 2928529"/>
              <a:gd name="connsiteY81" fmla="*/ 2925914 h 3931754"/>
              <a:gd name="connsiteX82" fmla="*/ 2517648 w 2928529"/>
              <a:gd name="connsiteY82" fmla="*/ 2919818 h 3931754"/>
              <a:gd name="connsiteX83" fmla="*/ 2560320 w 2928529"/>
              <a:gd name="connsiteY83" fmla="*/ 2901530 h 3931754"/>
              <a:gd name="connsiteX84" fmla="*/ 2602992 w 2928529"/>
              <a:gd name="connsiteY84" fmla="*/ 2858858 h 3931754"/>
              <a:gd name="connsiteX85" fmla="*/ 2621280 w 2928529"/>
              <a:gd name="connsiteY85" fmla="*/ 2822282 h 3931754"/>
              <a:gd name="connsiteX86" fmla="*/ 2639568 w 2928529"/>
              <a:gd name="connsiteY86" fmla="*/ 2779610 h 3931754"/>
              <a:gd name="connsiteX87" fmla="*/ 2865120 w 2928529"/>
              <a:gd name="connsiteY87" fmla="*/ 2773514 h 3931754"/>
              <a:gd name="connsiteX88" fmla="*/ 2926080 w 2928529"/>
              <a:gd name="connsiteY88" fmla="*/ 2755226 h 3931754"/>
              <a:gd name="connsiteX89" fmla="*/ 2919984 w 2928529"/>
              <a:gd name="connsiteY89" fmla="*/ 2663786 h 3931754"/>
              <a:gd name="connsiteX90" fmla="*/ 2913888 w 2928529"/>
              <a:gd name="connsiteY90" fmla="*/ 2639402 h 3931754"/>
              <a:gd name="connsiteX91" fmla="*/ 2895600 w 2928529"/>
              <a:gd name="connsiteY91" fmla="*/ 2621114 h 3931754"/>
              <a:gd name="connsiteX92" fmla="*/ 2865120 w 2928529"/>
              <a:gd name="connsiteY92" fmla="*/ 2578442 h 3931754"/>
              <a:gd name="connsiteX93" fmla="*/ 2688336 w 2928529"/>
              <a:gd name="connsiteY93" fmla="*/ 2560154 h 3931754"/>
              <a:gd name="connsiteX94" fmla="*/ 2663952 w 2928529"/>
              <a:gd name="connsiteY94" fmla="*/ 2554058 h 3931754"/>
              <a:gd name="connsiteX95" fmla="*/ 2651760 w 2928529"/>
              <a:gd name="connsiteY95" fmla="*/ 2529674 h 3931754"/>
              <a:gd name="connsiteX96" fmla="*/ 2602992 w 2928529"/>
              <a:gd name="connsiteY96" fmla="*/ 2456522 h 3931754"/>
              <a:gd name="connsiteX97" fmla="*/ 2584704 w 2928529"/>
              <a:gd name="connsiteY97" fmla="*/ 2450426 h 3931754"/>
              <a:gd name="connsiteX98" fmla="*/ 2487168 w 2928529"/>
              <a:gd name="connsiteY98" fmla="*/ 2438234 h 3931754"/>
              <a:gd name="connsiteX99" fmla="*/ 2462784 w 2928529"/>
              <a:gd name="connsiteY99" fmla="*/ 2432138 h 3931754"/>
              <a:gd name="connsiteX100" fmla="*/ 2328672 w 2928529"/>
              <a:gd name="connsiteY100" fmla="*/ 2413850 h 3931754"/>
              <a:gd name="connsiteX101" fmla="*/ 2267712 w 2928529"/>
              <a:gd name="connsiteY101" fmla="*/ 2407754 h 3931754"/>
              <a:gd name="connsiteX102" fmla="*/ 2151888 w 2928529"/>
              <a:gd name="connsiteY102" fmla="*/ 2389466 h 3931754"/>
              <a:gd name="connsiteX103" fmla="*/ 2084832 w 2928529"/>
              <a:gd name="connsiteY103" fmla="*/ 2383370 h 3931754"/>
              <a:gd name="connsiteX104" fmla="*/ 2066544 w 2928529"/>
              <a:gd name="connsiteY104" fmla="*/ 2377274 h 3931754"/>
              <a:gd name="connsiteX105" fmla="*/ 1969008 w 2928529"/>
              <a:gd name="connsiteY105" fmla="*/ 2365082 h 3931754"/>
              <a:gd name="connsiteX106" fmla="*/ 1920240 w 2928529"/>
              <a:gd name="connsiteY106" fmla="*/ 2377274 h 3931754"/>
              <a:gd name="connsiteX107" fmla="*/ 1901952 w 2928529"/>
              <a:gd name="connsiteY107" fmla="*/ 2389466 h 3931754"/>
              <a:gd name="connsiteX108" fmla="*/ 1889760 w 2928529"/>
              <a:gd name="connsiteY108" fmla="*/ 2407754 h 3931754"/>
              <a:gd name="connsiteX109" fmla="*/ 1871472 w 2928529"/>
              <a:gd name="connsiteY109" fmla="*/ 2413850 h 3931754"/>
              <a:gd name="connsiteX110" fmla="*/ 1883664 w 2928529"/>
              <a:gd name="connsiteY110" fmla="*/ 2432138 h 3931754"/>
              <a:gd name="connsiteX111" fmla="*/ 1901952 w 2928529"/>
              <a:gd name="connsiteY111" fmla="*/ 2438234 h 3931754"/>
              <a:gd name="connsiteX112" fmla="*/ 1920240 w 2928529"/>
              <a:gd name="connsiteY112" fmla="*/ 2450426 h 3931754"/>
              <a:gd name="connsiteX113" fmla="*/ 1962912 w 2928529"/>
              <a:gd name="connsiteY113" fmla="*/ 2462618 h 3931754"/>
              <a:gd name="connsiteX114" fmla="*/ 1999488 w 2928529"/>
              <a:gd name="connsiteY114" fmla="*/ 2487002 h 3931754"/>
              <a:gd name="connsiteX115" fmla="*/ 2011680 w 2928529"/>
              <a:gd name="connsiteY115" fmla="*/ 2523578 h 3931754"/>
              <a:gd name="connsiteX116" fmla="*/ 2017776 w 2928529"/>
              <a:gd name="connsiteY116" fmla="*/ 2541866 h 3931754"/>
              <a:gd name="connsiteX117" fmla="*/ 2023872 w 2928529"/>
              <a:gd name="connsiteY117" fmla="*/ 2566250 h 3931754"/>
              <a:gd name="connsiteX118" fmla="*/ 2017776 w 2928529"/>
              <a:gd name="connsiteY118" fmla="*/ 2639402 h 3931754"/>
              <a:gd name="connsiteX119" fmla="*/ 2011680 w 2928529"/>
              <a:gd name="connsiteY119" fmla="*/ 2700362 h 3931754"/>
              <a:gd name="connsiteX120" fmla="*/ 2005584 w 2928529"/>
              <a:gd name="connsiteY120" fmla="*/ 2724746 h 3931754"/>
              <a:gd name="connsiteX121" fmla="*/ 1969008 w 2928529"/>
              <a:gd name="connsiteY121" fmla="*/ 2755226 h 3931754"/>
              <a:gd name="connsiteX122" fmla="*/ 1865376 w 2928529"/>
              <a:gd name="connsiteY122" fmla="*/ 2761322 h 3931754"/>
              <a:gd name="connsiteX123" fmla="*/ 1847088 w 2928529"/>
              <a:gd name="connsiteY123" fmla="*/ 2773514 h 3931754"/>
              <a:gd name="connsiteX124" fmla="*/ 1828800 w 2928529"/>
              <a:gd name="connsiteY124" fmla="*/ 2779610 h 3931754"/>
              <a:gd name="connsiteX125" fmla="*/ 1804416 w 2928529"/>
              <a:gd name="connsiteY125" fmla="*/ 2816186 h 3931754"/>
              <a:gd name="connsiteX126" fmla="*/ 1798320 w 2928529"/>
              <a:gd name="connsiteY126" fmla="*/ 2834474 h 3931754"/>
              <a:gd name="connsiteX127" fmla="*/ 1743456 w 2928529"/>
              <a:gd name="connsiteY127" fmla="*/ 2864954 h 3931754"/>
              <a:gd name="connsiteX128" fmla="*/ 1700784 w 2928529"/>
              <a:gd name="connsiteY128" fmla="*/ 2871050 h 3931754"/>
              <a:gd name="connsiteX129" fmla="*/ 1682496 w 2928529"/>
              <a:gd name="connsiteY129" fmla="*/ 2883242 h 3931754"/>
              <a:gd name="connsiteX130" fmla="*/ 1664208 w 2928529"/>
              <a:gd name="connsiteY130" fmla="*/ 2889338 h 3931754"/>
              <a:gd name="connsiteX131" fmla="*/ 1676400 w 2928529"/>
              <a:gd name="connsiteY131" fmla="*/ 2852762 h 3931754"/>
              <a:gd name="connsiteX132" fmla="*/ 1682496 w 2928529"/>
              <a:gd name="connsiteY132" fmla="*/ 2834474 h 3931754"/>
              <a:gd name="connsiteX133" fmla="*/ 1694688 w 2928529"/>
              <a:gd name="connsiteY133" fmla="*/ 2785706 h 3931754"/>
              <a:gd name="connsiteX134" fmla="*/ 1706880 w 2928529"/>
              <a:gd name="connsiteY134" fmla="*/ 2767418 h 3931754"/>
              <a:gd name="connsiteX135" fmla="*/ 1712976 w 2928529"/>
              <a:gd name="connsiteY135" fmla="*/ 2743034 h 3931754"/>
              <a:gd name="connsiteX136" fmla="*/ 1712976 w 2928529"/>
              <a:gd name="connsiteY136" fmla="*/ 2590634 h 3931754"/>
              <a:gd name="connsiteX137" fmla="*/ 1645920 w 2928529"/>
              <a:gd name="connsiteY137" fmla="*/ 2572346 h 3931754"/>
              <a:gd name="connsiteX138" fmla="*/ 1645920 w 2928529"/>
              <a:gd name="connsiteY138" fmla="*/ 2377274 h 3931754"/>
              <a:gd name="connsiteX139" fmla="*/ 1609344 w 2928529"/>
              <a:gd name="connsiteY139" fmla="*/ 2346794 h 3931754"/>
              <a:gd name="connsiteX140" fmla="*/ 1719072 w 2928529"/>
              <a:gd name="connsiteY140" fmla="*/ 2334602 h 3931754"/>
              <a:gd name="connsiteX141" fmla="*/ 1749552 w 2928529"/>
              <a:gd name="connsiteY141" fmla="*/ 2328506 h 3931754"/>
              <a:gd name="connsiteX142" fmla="*/ 1767840 w 2928529"/>
              <a:gd name="connsiteY142" fmla="*/ 2316314 h 3931754"/>
              <a:gd name="connsiteX143" fmla="*/ 1786128 w 2928529"/>
              <a:gd name="connsiteY143" fmla="*/ 2310218 h 3931754"/>
              <a:gd name="connsiteX144" fmla="*/ 1792224 w 2928529"/>
              <a:gd name="connsiteY144" fmla="*/ 2291930 h 3931754"/>
              <a:gd name="connsiteX145" fmla="*/ 1773936 w 2928529"/>
              <a:gd name="connsiteY145" fmla="*/ 2249258 h 3931754"/>
              <a:gd name="connsiteX146" fmla="*/ 1755648 w 2928529"/>
              <a:gd name="connsiteY146" fmla="*/ 2237066 h 3931754"/>
              <a:gd name="connsiteX147" fmla="*/ 1725168 w 2928529"/>
              <a:gd name="connsiteY147" fmla="*/ 2206586 h 3931754"/>
              <a:gd name="connsiteX148" fmla="*/ 1712976 w 2928529"/>
              <a:gd name="connsiteY148" fmla="*/ 2188298 h 3931754"/>
              <a:gd name="connsiteX149" fmla="*/ 1694688 w 2928529"/>
              <a:gd name="connsiteY149" fmla="*/ 2182202 h 3931754"/>
              <a:gd name="connsiteX150" fmla="*/ 1645920 w 2928529"/>
              <a:gd name="connsiteY150" fmla="*/ 2170010 h 3931754"/>
              <a:gd name="connsiteX151" fmla="*/ 1627632 w 2928529"/>
              <a:gd name="connsiteY151" fmla="*/ 2157818 h 3931754"/>
              <a:gd name="connsiteX152" fmla="*/ 1597152 w 2928529"/>
              <a:gd name="connsiteY152" fmla="*/ 2115146 h 3931754"/>
              <a:gd name="connsiteX153" fmla="*/ 1542288 w 2928529"/>
              <a:gd name="connsiteY153" fmla="*/ 2084666 h 3931754"/>
              <a:gd name="connsiteX154" fmla="*/ 1505712 w 2928529"/>
              <a:gd name="connsiteY154" fmla="*/ 2060282 h 3931754"/>
              <a:gd name="connsiteX155" fmla="*/ 1499616 w 2928529"/>
              <a:gd name="connsiteY155" fmla="*/ 2041994 h 3931754"/>
              <a:gd name="connsiteX156" fmla="*/ 1517904 w 2928529"/>
              <a:gd name="connsiteY156" fmla="*/ 2029802 h 3931754"/>
              <a:gd name="connsiteX157" fmla="*/ 1627632 w 2928529"/>
              <a:gd name="connsiteY157" fmla="*/ 2023706 h 3931754"/>
              <a:gd name="connsiteX158" fmla="*/ 1670304 w 2928529"/>
              <a:gd name="connsiteY158" fmla="*/ 2017610 h 3931754"/>
              <a:gd name="connsiteX159" fmla="*/ 1706880 w 2928529"/>
              <a:gd name="connsiteY159" fmla="*/ 1993226 h 3931754"/>
              <a:gd name="connsiteX160" fmla="*/ 1712976 w 2928529"/>
              <a:gd name="connsiteY160" fmla="*/ 1974938 h 3931754"/>
              <a:gd name="connsiteX161" fmla="*/ 1731264 w 2928529"/>
              <a:gd name="connsiteY161" fmla="*/ 1956650 h 3931754"/>
              <a:gd name="connsiteX162" fmla="*/ 2066544 w 2928529"/>
              <a:gd name="connsiteY162" fmla="*/ 1950554 h 3931754"/>
              <a:gd name="connsiteX163" fmla="*/ 2121408 w 2928529"/>
              <a:gd name="connsiteY163" fmla="*/ 1926170 h 3931754"/>
              <a:gd name="connsiteX164" fmla="*/ 2170176 w 2928529"/>
              <a:gd name="connsiteY164" fmla="*/ 1907882 h 3931754"/>
              <a:gd name="connsiteX165" fmla="*/ 2151888 w 2928529"/>
              <a:gd name="connsiteY165" fmla="*/ 1889594 h 3931754"/>
              <a:gd name="connsiteX166" fmla="*/ 2127504 w 2928529"/>
              <a:gd name="connsiteY166" fmla="*/ 1883498 h 3931754"/>
              <a:gd name="connsiteX167" fmla="*/ 2109216 w 2928529"/>
              <a:gd name="connsiteY167" fmla="*/ 1877402 h 3931754"/>
              <a:gd name="connsiteX168" fmla="*/ 2115312 w 2928529"/>
              <a:gd name="connsiteY168" fmla="*/ 1846922 h 3931754"/>
              <a:gd name="connsiteX169" fmla="*/ 2151888 w 2928529"/>
              <a:gd name="connsiteY169" fmla="*/ 1822538 h 3931754"/>
              <a:gd name="connsiteX170" fmla="*/ 2145792 w 2928529"/>
              <a:gd name="connsiteY170" fmla="*/ 1792058 h 3931754"/>
              <a:gd name="connsiteX171" fmla="*/ 2127504 w 2928529"/>
              <a:gd name="connsiteY171" fmla="*/ 1779866 h 3931754"/>
              <a:gd name="connsiteX172" fmla="*/ 2115312 w 2928529"/>
              <a:gd name="connsiteY172" fmla="*/ 1761578 h 3931754"/>
              <a:gd name="connsiteX173" fmla="*/ 2097024 w 2928529"/>
              <a:gd name="connsiteY173" fmla="*/ 1749386 h 3931754"/>
              <a:gd name="connsiteX174" fmla="*/ 2078736 w 2928529"/>
              <a:gd name="connsiteY174" fmla="*/ 1731098 h 3931754"/>
              <a:gd name="connsiteX175" fmla="*/ 2103120 w 2928529"/>
              <a:gd name="connsiteY175" fmla="*/ 1706714 h 3931754"/>
              <a:gd name="connsiteX176" fmla="*/ 2127504 w 2928529"/>
              <a:gd name="connsiteY176" fmla="*/ 1670138 h 3931754"/>
              <a:gd name="connsiteX177" fmla="*/ 2121408 w 2928529"/>
              <a:gd name="connsiteY177" fmla="*/ 1645754 h 3931754"/>
              <a:gd name="connsiteX178" fmla="*/ 2115312 w 2928529"/>
              <a:gd name="connsiteY178" fmla="*/ 1615274 h 3931754"/>
              <a:gd name="connsiteX179" fmla="*/ 2097024 w 2928529"/>
              <a:gd name="connsiteY179" fmla="*/ 1603082 h 3931754"/>
              <a:gd name="connsiteX180" fmla="*/ 1932432 w 2928529"/>
              <a:gd name="connsiteY180" fmla="*/ 1596986 h 3931754"/>
              <a:gd name="connsiteX181" fmla="*/ 1834896 w 2928529"/>
              <a:gd name="connsiteY181" fmla="*/ 1590890 h 3931754"/>
              <a:gd name="connsiteX182" fmla="*/ 1871472 w 2928529"/>
              <a:gd name="connsiteY182" fmla="*/ 1566506 h 3931754"/>
              <a:gd name="connsiteX183" fmla="*/ 1895856 w 2928529"/>
              <a:gd name="connsiteY183" fmla="*/ 1554314 h 3931754"/>
              <a:gd name="connsiteX184" fmla="*/ 1975104 w 2928529"/>
              <a:gd name="connsiteY184" fmla="*/ 1542122 h 3931754"/>
              <a:gd name="connsiteX185" fmla="*/ 1993392 w 2928529"/>
              <a:gd name="connsiteY185" fmla="*/ 1529930 h 3931754"/>
              <a:gd name="connsiteX186" fmla="*/ 2042160 w 2928529"/>
              <a:gd name="connsiteY186" fmla="*/ 1517738 h 3931754"/>
              <a:gd name="connsiteX187" fmla="*/ 2078736 w 2928529"/>
              <a:gd name="connsiteY187" fmla="*/ 1493354 h 3931754"/>
              <a:gd name="connsiteX188" fmla="*/ 2115312 w 2928529"/>
              <a:gd name="connsiteY188" fmla="*/ 1475066 h 3931754"/>
              <a:gd name="connsiteX189" fmla="*/ 2121408 w 2928529"/>
              <a:gd name="connsiteY189" fmla="*/ 1456778 h 3931754"/>
              <a:gd name="connsiteX190" fmla="*/ 2103120 w 2928529"/>
              <a:gd name="connsiteY190" fmla="*/ 1408010 h 3931754"/>
              <a:gd name="connsiteX191" fmla="*/ 2084832 w 2928529"/>
              <a:gd name="connsiteY191" fmla="*/ 1377530 h 3931754"/>
              <a:gd name="connsiteX192" fmla="*/ 2060448 w 2928529"/>
              <a:gd name="connsiteY192" fmla="*/ 1334858 h 3931754"/>
              <a:gd name="connsiteX193" fmla="*/ 2054352 w 2928529"/>
              <a:gd name="connsiteY193" fmla="*/ 1316570 h 3931754"/>
              <a:gd name="connsiteX194" fmla="*/ 2011680 w 2928529"/>
              <a:gd name="connsiteY194" fmla="*/ 1286090 h 3931754"/>
              <a:gd name="connsiteX195" fmla="*/ 1969008 w 2928529"/>
              <a:gd name="connsiteY195" fmla="*/ 1273898 h 3931754"/>
              <a:gd name="connsiteX196" fmla="*/ 1950720 w 2928529"/>
              <a:gd name="connsiteY196" fmla="*/ 1261706 h 3931754"/>
              <a:gd name="connsiteX197" fmla="*/ 1926336 w 2928529"/>
              <a:gd name="connsiteY197" fmla="*/ 1255610 h 3931754"/>
              <a:gd name="connsiteX198" fmla="*/ 1944624 w 2928529"/>
              <a:gd name="connsiteY198" fmla="*/ 1243418 h 3931754"/>
              <a:gd name="connsiteX199" fmla="*/ 1981200 w 2928529"/>
              <a:gd name="connsiteY199" fmla="*/ 1237322 h 3931754"/>
              <a:gd name="connsiteX200" fmla="*/ 1999488 w 2928529"/>
              <a:gd name="connsiteY200" fmla="*/ 1231226 h 3931754"/>
              <a:gd name="connsiteX201" fmla="*/ 2017776 w 2928529"/>
              <a:gd name="connsiteY201" fmla="*/ 1212938 h 3931754"/>
              <a:gd name="connsiteX202" fmla="*/ 2054352 w 2928529"/>
              <a:gd name="connsiteY202" fmla="*/ 1188554 h 3931754"/>
              <a:gd name="connsiteX203" fmla="*/ 2060448 w 2928529"/>
              <a:gd name="connsiteY203" fmla="*/ 1170266 h 3931754"/>
              <a:gd name="connsiteX204" fmla="*/ 2036064 w 2928529"/>
              <a:gd name="connsiteY204" fmla="*/ 1127594 h 3931754"/>
              <a:gd name="connsiteX205" fmla="*/ 2005584 w 2928529"/>
              <a:gd name="connsiteY205" fmla="*/ 1097114 h 3931754"/>
              <a:gd name="connsiteX206" fmla="*/ 1981200 w 2928529"/>
              <a:gd name="connsiteY206" fmla="*/ 1060538 h 3931754"/>
              <a:gd name="connsiteX207" fmla="*/ 1895856 w 2928529"/>
              <a:gd name="connsiteY207" fmla="*/ 1011770 h 3931754"/>
              <a:gd name="connsiteX208" fmla="*/ 2017776 w 2928529"/>
              <a:gd name="connsiteY208" fmla="*/ 1005674 h 3931754"/>
              <a:gd name="connsiteX209" fmla="*/ 2084832 w 2928529"/>
              <a:gd name="connsiteY209" fmla="*/ 987386 h 3931754"/>
              <a:gd name="connsiteX210" fmla="*/ 2097024 w 2928529"/>
              <a:gd name="connsiteY210" fmla="*/ 969098 h 3931754"/>
              <a:gd name="connsiteX211" fmla="*/ 2103120 w 2928529"/>
              <a:gd name="connsiteY211" fmla="*/ 926426 h 3931754"/>
              <a:gd name="connsiteX212" fmla="*/ 2164080 w 2928529"/>
              <a:gd name="connsiteY212" fmla="*/ 938618 h 3931754"/>
              <a:gd name="connsiteX213" fmla="*/ 2200656 w 2928529"/>
              <a:gd name="connsiteY213" fmla="*/ 975194 h 3931754"/>
              <a:gd name="connsiteX214" fmla="*/ 2255520 w 2928529"/>
              <a:gd name="connsiteY214" fmla="*/ 999578 h 3931754"/>
              <a:gd name="connsiteX215" fmla="*/ 2273808 w 2928529"/>
              <a:gd name="connsiteY215" fmla="*/ 1005674 h 3931754"/>
              <a:gd name="connsiteX216" fmla="*/ 2298192 w 2928529"/>
              <a:gd name="connsiteY216" fmla="*/ 1017866 h 3931754"/>
              <a:gd name="connsiteX217" fmla="*/ 2383536 w 2928529"/>
              <a:gd name="connsiteY217" fmla="*/ 1023962 h 3931754"/>
              <a:gd name="connsiteX218" fmla="*/ 2401824 w 2928529"/>
              <a:gd name="connsiteY218" fmla="*/ 1072730 h 3931754"/>
              <a:gd name="connsiteX219" fmla="*/ 2529840 w 2928529"/>
              <a:gd name="connsiteY219" fmla="*/ 1060538 h 3931754"/>
              <a:gd name="connsiteX220" fmla="*/ 2639568 w 2928529"/>
              <a:gd name="connsiteY220" fmla="*/ 1054442 h 3931754"/>
              <a:gd name="connsiteX221" fmla="*/ 2663952 w 2928529"/>
              <a:gd name="connsiteY221" fmla="*/ 1023962 h 3931754"/>
              <a:gd name="connsiteX222" fmla="*/ 2645664 w 2928529"/>
              <a:gd name="connsiteY222" fmla="*/ 1011770 h 3931754"/>
              <a:gd name="connsiteX223" fmla="*/ 2633472 w 2928529"/>
              <a:gd name="connsiteY223" fmla="*/ 981290 h 3931754"/>
              <a:gd name="connsiteX224" fmla="*/ 2694432 w 2928529"/>
              <a:gd name="connsiteY224" fmla="*/ 920330 h 3931754"/>
              <a:gd name="connsiteX225" fmla="*/ 2737104 w 2928529"/>
              <a:gd name="connsiteY225" fmla="*/ 877658 h 3931754"/>
              <a:gd name="connsiteX226" fmla="*/ 2761488 w 2928529"/>
              <a:gd name="connsiteY226" fmla="*/ 853274 h 3931754"/>
              <a:gd name="connsiteX227" fmla="*/ 2779776 w 2928529"/>
              <a:gd name="connsiteY227" fmla="*/ 847178 h 3931754"/>
              <a:gd name="connsiteX228" fmla="*/ 2798064 w 2928529"/>
              <a:gd name="connsiteY228" fmla="*/ 828890 h 3931754"/>
              <a:gd name="connsiteX229" fmla="*/ 2816352 w 2928529"/>
              <a:gd name="connsiteY229" fmla="*/ 816698 h 3931754"/>
              <a:gd name="connsiteX230" fmla="*/ 2822448 w 2928529"/>
              <a:gd name="connsiteY230" fmla="*/ 798410 h 3931754"/>
              <a:gd name="connsiteX231" fmla="*/ 2816352 w 2928529"/>
              <a:gd name="connsiteY231" fmla="*/ 731354 h 3931754"/>
              <a:gd name="connsiteX232" fmla="*/ 2810256 w 2928529"/>
              <a:gd name="connsiteY232" fmla="*/ 706970 h 3931754"/>
              <a:gd name="connsiteX233" fmla="*/ 2804160 w 2928529"/>
              <a:gd name="connsiteY233" fmla="*/ 664298 h 3931754"/>
              <a:gd name="connsiteX234" fmla="*/ 2791968 w 2928529"/>
              <a:gd name="connsiteY234" fmla="*/ 646010 h 3931754"/>
              <a:gd name="connsiteX235" fmla="*/ 2767584 w 2928529"/>
              <a:gd name="connsiteY235" fmla="*/ 591146 h 3931754"/>
              <a:gd name="connsiteX236" fmla="*/ 2724912 w 2928529"/>
              <a:gd name="connsiteY236" fmla="*/ 554570 h 3931754"/>
              <a:gd name="connsiteX237" fmla="*/ 2688336 w 2928529"/>
              <a:gd name="connsiteY237" fmla="*/ 530186 h 3931754"/>
              <a:gd name="connsiteX238" fmla="*/ 2670048 w 2928529"/>
              <a:gd name="connsiteY238" fmla="*/ 517994 h 3931754"/>
              <a:gd name="connsiteX239" fmla="*/ 2633472 w 2928529"/>
              <a:gd name="connsiteY239" fmla="*/ 505802 h 3931754"/>
              <a:gd name="connsiteX240" fmla="*/ 2584704 w 2928529"/>
              <a:gd name="connsiteY240" fmla="*/ 481418 h 3931754"/>
              <a:gd name="connsiteX241" fmla="*/ 2566416 w 2928529"/>
              <a:gd name="connsiteY241" fmla="*/ 469226 h 3931754"/>
              <a:gd name="connsiteX242" fmla="*/ 2554224 w 2928529"/>
              <a:gd name="connsiteY242" fmla="*/ 444842 h 3931754"/>
              <a:gd name="connsiteX243" fmla="*/ 2542032 w 2928529"/>
              <a:gd name="connsiteY243" fmla="*/ 371690 h 3931754"/>
              <a:gd name="connsiteX244" fmla="*/ 2535936 w 2928529"/>
              <a:gd name="connsiteY244" fmla="*/ 353402 h 3931754"/>
              <a:gd name="connsiteX245" fmla="*/ 2517648 w 2928529"/>
              <a:gd name="connsiteY245" fmla="*/ 347306 h 3931754"/>
              <a:gd name="connsiteX246" fmla="*/ 2481072 w 2928529"/>
              <a:gd name="connsiteY246" fmla="*/ 316826 h 3931754"/>
              <a:gd name="connsiteX247" fmla="*/ 2438400 w 2928529"/>
              <a:gd name="connsiteY247" fmla="*/ 304634 h 3931754"/>
              <a:gd name="connsiteX248" fmla="*/ 2474976 w 2928529"/>
              <a:gd name="connsiteY248" fmla="*/ 54698 h 3931754"/>
              <a:gd name="connsiteX249" fmla="*/ 481584 w 2928529"/>
              <a:gd name="connsiteY249" fmla="*/ 1499450 h 3931754"/>
              <a:gd name="connsiteX250" fmla="*/ 505968 w 2928529"/>
              <a:gd name="connsiteY250" fmla="*/ 1615274 h 3931754"/>
              <a:gd name="connsiteX251" fmla="*/ 512064 w 2928529"/>
              <a:gd name="connsiteY251" fmla="*/ 1834730 h 3931754"/>
              <a:gd name="connsiteX252" fmla="*/ 0 w 2928529"/>
              <a:gd name="connsiteY252" fmla="*/ 103466 h 3931754"/>
              <a:gd name="connsiteX253" fmla="*/ 18288 w 2928529"/>
              <a:gd name="connsiteY253" fmla="*/ 3925658 h 3931754"/>
              <a:gd name="connsiteX0" fmla="*/ 18288 w 2928529"/>
              <a:gd name="connsiteY0" fmla="*/ 3925658 h 3931754"/>
              <a:gd name="connsiteX1" fmla="*/ 920496 w 2928529"/>
              <a:gd name="connsiteY1" fmla="*/ 3895178 h 3931754"/>
              <a:gd name="connsiteX2" fmla="*/ 944880 w 2928529"/>
              <a:gd name="connsiteY2" fmla="*/ 3907370 h 3931754"/>
              <a:gd name="connsiteX3" fmla="*/ 1085088 w 2928529"/>
              <a:gd name="connsiteY3" fmla="*/ 3913466 h 3931754"/>
              <a:gd name="connsiteX4" fmla="*/ 1133856 w 2928529"/>
              <a:gd name="connsiteY4" fmla="*/ 3919562 h 3931754"/>
              <a:gd name="connsiteX5" fmla="*/ 1170432 w 2928529"/>
              <a:gd name="connsiteY5" fmla="*/ 3931754 h 3931754"/>
              <a:gd name="connsiteX6" fmla="*/ 1213104 w 2928529"/>
              <a:gd name="connsiteY6" fmla="*/ 3925658 h 3931754"/>
              <a:gd name="connsiteX7" fmla="*/ 1219200 w 2928529"/>
              <a:gd name="connsiteY7" fmla="*/ 3907370 h 3931754"/>
              <a:gd name="connsiteX8" fmla="*/ 1249680 w 2928529"/>
              <a:gd name="connsiteY8" fmla="*/ 3870794 h 3931754"/>
              <a:gd name="connsiteX9" fmla="*/ 1267968 w 2928529"/>
              <a:gd name="connsiteY9" fmla="*/ 3864698 h 3931754"/>
              <a:gd name="connsiteX10" fmla="*/ 1280160 w 2928529"/>
              <a:gd name="connsiteY10" fmla="*/ 3846410 h 3931754"/>
              <a:gd name="connsiteX11" fmla="*/ 1286256 w 2928529"/>
              <a:gd name="connsiteY11" fmla="*/ 3742778 h 3931754"/>
              <a:gd name="connsiteX12" fmla="*/ 1322832 w 2928529"/>
              <a:gd name="connsiteY12" fmla="*/ 3748874 h 3931754"/>
              <a:gd name="connsiteX13" fmla="*/ 1341120 w 2928529"/>
              <a:gd name="connsiteY13" fmla="*/ 3754970 h 3931754"/>
              <a:gd name="connsiteX14" fmla="*/ 1365504 w 2928529"/>
              <a:gd name="connsiteY14" fmla="*/ 3761066 h 3931754"/>
              <a:gd name="connsiteX15" fmla="*/ 1389888 w 2928529"/>
              <a:gd name="connsiteY15" fmla="*/ 3754970 h 3931754"/>
              <a:gd name="connsiteX16" fmla="*/ 1438656 w 2928529"/>
              <a:gd name="connsiteY16" fmla="*/ 3767162 h 3931754"/>
              <a:gd name="connsiteX17" fmla="*/ 1469136 w 2928529"/>
              <a:gd name="connsiteY17" fmla="*/ 3736682 h 3931754"/>
              <a:gd name="connsiteX18" fmla="*/ 1475232 w 2928529"/>
              <a:gd name="connsiteY18" fmla="*/ 3687914 h 3931754"/>
              <a:gd name="connsiteX19" fmla="*/ 1804416 w 2928529"/>
              <a:gd name="connsiteY19" fmla="*/ 3681818 h 3931754"/>
              <a:gd name="connsiteX20" fmla="*/ 1798320 w 2928529"/>
              <a:gd name="connsiteY20" fmla="*/ 3663530 h 3931754"/>
              <a:gd name="connsiteX21" fmla="*/ 1761744 w 2928529"/>
              <a:gd name="connsiteY21" fmla="*/ 3669626 h 3931754"/>
              <a:gd name="connsiteX22" fmla="*/ 1670304 w 2928529"/>
              <a:gd name="connsiteY22" fmla="*/ 3657434 h 3931754"/>
              <a:gd name="connsiteX23" fmla="*/ 1645920 w 2928529"/>
              <a:gd name="connsiteY23" fmla="*/ 3645242 h 3931754"/>
              <a:gd name="connsiteX24" fmla="*/ 1627632 w 2928529"/>
              <a:gd name="connsiteY24" fmla="*/ 3639146 h 3931754"/>
              <a:gd name="connsiteX25" fmla="*/ 1554480 w 2928529"/>
              <a:gd name="connsiteY25" fmla="*/ 3626954 h 3931754"/>
              <a:gd name="connsiteX26" fmla="*/ 1572768 w 2928529"/>
              <a:gd name="connsiteY26" fmla="*/ 3614762 h 3931754"/>
              <a:gd name="connsiteX27" fmla="*/ 1609344 w 2928529"/>
              <a:gd name="connsiteY27" fmla="*/ 3578186 h 3931754"/>
              <a:gd name="connsiteX28" fmla="*/ 1615440 w 2928529"/>
              <a:gd name="connsiteY28" fmla="*/ 3553802 h 3931754"/>
              <a:gd name="connsiteX29" fmla="*/ 1627632 w 2928529"/>
              <a:gd name="connsiteY29" fmla="*/ 3535514 h 3931754"/>
              <a:gd name="connsiteX30" fmla="*/ 1633728 w 2928529"/>
              <a:gd name="connsiteY30" fmla="*/ 3389210 h 3931754"/>
              <a:gd name="connsiteX31" fmla="*/ 1652016 w 2928529"/>
              <a:gd name="connsiteY31" fmla="*/ 3377018 h 3931754"/>
              <a:gd name="connsiteX32" fmla="*/ 1743456 w 2928529"/>
              <a:gd name="connsiteY32" fmla="*/ 3364826 h 3931754"/>
              <a:gd name="connsiteX33" fmla="*/ 1755648 w 2928529"/>
              <a:gd name="connsiteY33" fmla="*/ 3346538 h 3931754"/>
              <a:gd name="connsiteX34" fmla="*/ 1767840 w 2928529"/>
              <a:gd name="connsiteY34" fmla="*/ 3309962 h 3931754"/>
              <a:gd name="connsiteX35" fmla="*/ 1780032 w 2928529"/>
              <a:gd name="connsiteY35" fmla="*/ 3285578 h 3931754"/>
              <a:gd name="connsiteX36" fmla="*/ 1786128 w 2928529"/>
              <a:gd name="connsiteY36" fmla="*/ 3255098 h 3931754"/>
              <a:gd name="connsiteX37" fmla="*/ 1792224 w 2928529"/>
              <a:gd name="connsiteY37" fmla="*/ 3236810 h 3931754"/>
              <a:gd name="connsiteX38" fmla="*/ 1798320 w 2928529"/>
              <a:gd name="connsiteY38" fmla="*/ 3212426 h 3931754"/>
              <a:gd name="connsiteX39" fmla="*/ 1804416 w 2928529"/>
              <a:gd name="connsiteY39" fmla="*/ 3194138 h 3931754"/>
              <a:gd name="connsiteX40" fmla="*/ 1822704 w 2928529"/>
              <a:gd name="connsiteY40" fmla="*/ 3188042 h 3931754"/>
              <a:gd name="connsiteX41" fmla="*/ 1847088 w 2928529"/>
              <a:gd name="connsiteY41" fmla="*/ 3194138 h 3931754"/>
              <a:gd name="connsiteX42" fmla="*/ 1853184 w 2928529"/>
              <a:gd name="connsiteY42" fmla="*/ 3303866 h 3931754"/>
              <a:gd name="connsiteX43" fmla="*/ 1859280 w 2928529"/>
              <a:gd name="connsiteY43" fmla="*/ 3377018 h 3931754"/>
              <a:gd name="connsiteX44" fmla="*/ 1871472 w 2928529"/>
              <a:gd name="connsiteY44" fmla="*/ 3413594 h 3931754"/>
              <a:gd name="connsiteX45" fmla="*/ 1932432 w 2928529"/>
              <a:gd name="connsiteY45" fmla="*/ 3431882 h 3931754"/>
              <a:gd name="connsiteX46" fmla="*/ 1956816 w 2928529"/>
              <a:gd name="connsiteY46" fmla="*/ 3444074 h 3931754"/>
              <a:gd name="connsiteX47" fmla="*/ 2072640 w 2928529"/>
              <a:gd name="connsiteY47" fmla="*/ 3444074 h 3931754"/>
              <a:gd name="connsiteX48" fmla="*/ 2097024 w 2928529"/>
              <a:gd name="connsiteY48" fmla="*/ 3468458 h 3931754"/>
              <a:gd name="connsiteX49" fmla="*/ 2109216 w 2928529"/>
              <a:gd name="connsiteY49" fmla="*/ 3486746 h 3931754"/>
              <a:gd name="connsiteX50" fmla="*/ 2164080 w 2928529"/>
              <a:gd name="connsiteY50" fmla="*/ 3492842 h 3931754"/>
              <a:gd name="connsiteX51" fmla="*/ 2176272 w 2928529"/>
              <a:gd name="connsiteY51" fmla="*/ 3511130 h 3931754"/>
              <a:gd name="connsiteX52" fmla="*/ 2164080 w 2928529"/>
              <a:gd name="connsiteY52" fmla="*/ 3590378 h 3931754"/>
              <a:gd name="connsiteX53" fmla="*/ 2182368 w 2928529"/>
              <a:gd name="connsiteY53" fmla="*/ 3602570 h 3931754"/>
              <a:gd name="connsiteX54" fmla="*/ 2237232 w 2928529"/>
              <a:gd name="connsiteY54" fmla="*/ 3614762 h 3931754"/>
              <a:gd name="connsiteX55" fmla="*/ 2273808 w 2928529"/>
              <a:gd name="connsiteY55" fmla="*/ 3626954 h 3931754"/>
              <a:gd name="connsiteX56" fmla="*/ 2328672 w 2928529"/>
              <a:gd name="connsiteY56" fmla="*/ 3645242 h 3931754"/>
              <a:gd name="connsiteX57" fmla="*/ 2346960 w 2928529"/>
              <a:gd name="connsiteY57" fmla="*/ 3651338 h 3931754"/>
              <a:gd name="connsiteX58" fmla="*/ 2371344 w 2928529"/>
              <a:gd name="connsiteY58" fmla="*/ 3657434 h 3931754"/>
              <a:gd name="connsiteX59" fmla="*/ 2395728 w 2928529"/>
              <a:gd name="connsiteY59" fmla="*/ 3669626 h 3931754"/>
              <a:gd name="connsiteX60" fmla="*/ 2450592 w 2928529"/>
              <a:gd name="connsiteY60" fmla="*/ 3675722 h 3931754"/>
              <a:gd name="connsiteX61" fmla="*/ 2529840 w 2928529"/>
              <a:gd name="connsiteY61" fmla="*/ 3596474 h 3931754"/>
              <a:gd name="connsiteX62" fmla="*/ 2535936 w 2928529"/>
              <a:gd name="connsiteY62" fmla="*/ 3578186 h 3931754"/>
              <a:gd name="connsiteX63" fmla="*/ 2572512 w 2928529"/>
              <a:gd name="connsiteY63" fmla="*/ 3553802 h 3931754"/>
              <a:gd name="connsiteX64" fmla="*/ 2584704 w 2928529"/>
              <a:gd name="connsiteY64" fmla="*/ 3535514 h 3931754"/>
              <a:gd name="connsiteX65" fmla="*/ 2596896 w 2928529"/>
              <a:gd name="connsiteY65" fmla="*/ 3413594 h 3931754"/>
              <a:gd name="connsiteX66" fmla="*/ 2609088 w 2928529"/>
              <a:gd name="connsiteY66" fmla="*/ 3395306 h 3931754"/>
              <a:gd name="connsiteX67" fmla="*/ 2621280 w 2928529"/>
              <a:gd name="connsiteY67" fmla="*/ 3358730 h 3931754"/>
              <a:gd name="connsiteX68" fmla="*/ 2645664 w 2928529"/>
              <a:gd name="connsiteY68" fmla="*/ 3322154 h 3931754"/>
              <a:gd name="connsiteX69" fmla="*/ 2633472 w 2928529"/>
              <a:gd name="connsiteY69" fmla="*/ 3267290 h 3931754"/>
              <a:gd name="connsiteX70" fmla="*/ 2621280 w 2928529"/>
              <a:gd name="connsiteY70" fmla="*/ 3249002 h 3931754"/>
              <a:gd name="connsiteX71" fmla="*/ 2596896 w 2928529"/>
              <a:gd name="connsiteY71" fmla="*/ 3194138 h 3931754"/>
              <a:gd name="connsiteX72" fmla="*/ 2584704 w 2928529"/>
              <a:gd name="connsiteY72" fmla="*/ 3139274 h 3931754"/>
              <a:gd name="connsiteX73" fmla="*/ 2572512 w 2928529"/>
              <a:gd name="connsiteY73" fmla="*/ 3120986 h 3931754"/>
              <a:gd name="connsiteX74" fmla="*/ 2566416 w 2928529"/>
              <a:gd name="connsiteY74" fmla="*/ 3102698 h 3931754"/>
              <a:gd name="connsiteX75" fmla="*/ 2560320 w 2928529"/>
              <a:gd name="connsiteY75" fmla="*/ 3078314 h 3931754"/>
              <a:gd name="connsiteX76" fmla="*/ 2542032 w 2928529"/>
              <a:gd name="connsiteY76" fmla="*/ 3066122 h 3931754"/>
              <a:gd name="connsiteX77" fmla="*/ 2505456 w 2928529"/>
              <a:gd name="connsiteY77" fmla="*/ 3053930 h 3931754"/>
              <a:gd name="connsiteX78" fmla="*/ 2493264 w 2928529"/>
              <a:gd name="connsiteY78" fmla="*/ 3035642 h 3931754"/>
              <a:gd name="connsiteX79" fmla="*/ 2450592 w 2928529"/>
              <a:gd name="connsiteY79" fmla="*/ 2986874 h 3931754"/>
              <a:gd name="connsiteX80" fmla="*/ 2438400 w 2928529"/>
              <a:gd name="connsiteY80" fmla="*/ 2950298 h 3931754"/>
              <a:gd name="connsiteX81" fmla="*/ 2499360 w 2928529"/>
              <a:gd name="connsiteY81" fmla="*/ 2925914 h 3931754"/>
              <a:gd name="connsiteX82" fmla="*/ 2517648 w 2928529"/>
              <a:gd name="connsiteY82" fmla="*/ 2919818 h 3931754"/>
              <a:gd name="connsiteX83" fmla="*/ 2560320 w 2928529"/>
              <a:gd name="connsiteY83" fmla="*/ 2901530 h 3931754"/>
              <a:gd name="connsiteX84" fmla="*/ 2602992 w 2928529"/>
              <a:gd name="connsiteY84" fmla="*/ 2858858 h 3931754"/>
              <a:gd name="connsiteX85" fmla="*/ 2621280 w 2928529"/>
              <a:gd name="connsiteY85" fmla="*/ 2822282 h 3931754"/>
              <a:gd name="connsiteX86" fmla="*/ 2639568 w 2928529"/>
              <a:gd name="connsiteY86" fmla="*/ 2779610 h 3931754"/>
              <a:gd name="connsiteX87" fmla="*/ 2865120 w 2928529"/>
              <a:gd name="connsiteY87" fmla="*/ 2773514 h 3931754"/>
              <a:gd name="connsiteX88" fmla="*/ 2926080 w 2928529"/>
              <a:gd name="connsiteY88" fmla="*/ 2755226 h 3931754"/>
              <a:gd name="connsiteX89" fmla="*/ 2919984 w 2928529"/>
              <a:gd name="connsiteY89" fmla="*/ 2663786 h 3931754"/>
              <a:gd name="connsiteX90" fmla="*/ 2913888 w 2928529"/>
              <a:gd name="connsiteY90" fmla="*/ 2639402 h 3931754"/>
              <a:gd name="connsiteX91" fmla="*/ 2895600 w 2928529"/>
              <a:gd name="connsiteY91" fmla="*/ 2621114 h 3931754"/>
              <a:gd name="connsiteX92" fmla="*/ 2865120 w 2928529"/>
              <a:gd name="connsiteY92" fmla="*/ 2578442 h 3931754"/>
              <a:gd name="connsiteX93" fmla="*/ 2688336 w 2928529"/>
              <a:gd name="connsiteY93" fmla="*/ 2560154 h 3931754"/>
              <a:gd name="connsiteX94" fmla="*/ 2663952 w 2928529"/>
              <a:gd name="connsiteY94" fmla="*/ 2554058 h 3931754"/>
              <a:gd name="connsiteX95" fmla="*/ 2651760 w 2928529"/>
              <a:gd name="connsiteY95" fmla="*/ 2529674 h 3931754"/>
              <a:gd name="connsiteX96" fmla="*/ 2602992 w 2928529"/>
              <a:gd name="connsiteY96" fmla="*/ 2456522 h 3931754"/>
              <a:gd name="connsiteX97" fmla="*/ 2584704 w 2928529"/>
              <a:gd name="connsiteY97" fmla="*/ 2450426 h 3931754"/>
              <a:gd name="connsiteX98" fmla="*/ 2487168 w 2928529"/>
              <a:gd name="connsiteY98" fmla="*/ 2438234 h 3931754"/>
              <a:gd name="connsiteX99" fmla="*/ 2462784 w 2928529"/>
              <a:gd name="connsiteY99" fmla="*/ 2432138 h 3931754"/>
              <a:gd name="connsiteX100" fmla="*/ 2328672 w 2928529"/>
              <a:gd name="connsiteY100" fmla="*/ 2413850 h 3931754"/>
              <a:gd name="connsiteX101" fmla="*/ 2267712 w 2928529"/>
              <a:gd name="connsiteY101" fmla="*/ 2407754 h 3931754"/>
              <a:gd name="connsiteX102" fmla="*/ 2151888 w 2928529"/>
              <a:gd name="connsiteY102" fmla="*/ 2389466 h 3931754"/>
              <a:gd name="connsiteX103" fmla="*/ 2084832 w 2928529"/>
              <a:gd name="connsiteY103" fmla="*/ 2383370 h 3931754"/>
              <a:gd name="connsiteX104" fmla="*/ 2066544 w 2928529"/>
              <a:gd name="connsiteY104" fmla="*/ 2377274 h 3931754"/>
              <a:gd name="connsiteX105" fmla="*/ 1969008 w 2928529"/>
              <a:gd name="connsiteY105" fmla="*/ 2365082 h 3931754"/>
              <a:gd name="connsiteX106" fmla="*/ 1920240 w 2928529"/>
              <a:gd name="connsiteY106" fmla="*/ 2377274 h 3931754"/>
              <a:gd name="connsiteX107" fmla="*/ 1901952 w 2928529"/>
              <a:gd name="connsiteY107" fmla="*/ 2389466 h 3931754"/>
              <a:gd name="connsiteX108" fmla="*/ 1889760 w 2928529"/>
              <a:gd name="connsiteY108" fmla="*/ 2407754 h 3931754"/>
              <a:gd name="connsiteX109" fmla="*/ 1871472 w 2928529"/>
              <a:gd name="connsiteY109" fmla="*/ 2413850 h 3931754"/>
              <a:gd name="connsiteX110" fmla="*/ 1883664 w 2928529"/>
              <a:gd name="connsiteY110" fmla="*/ 2432138 h 3931754"/>
              <a:gd name="connsiteX111" fmla="*/ 1901952 w 2928529"/>
              <a:gd name="connsiteY111" fmla="*/ 2438234 h 3931754"/>
              <a:gd name="connsiteX112" fmla="*/ 1920240 w 2928529"/>
              <a:gd name="connsiteY112" fmla="*/ 2450426 h 3931754"/>
              <a:gd name="connsiteX113" fmla="*/ 1962912 w 2928529"/>
              <a:gd name="connsiteY113" fmla="*/ 2462618 h 3931754"/>
              <a:gd name="connsiteX114" fmla="*/ 1999488 w 2928529"/>
              <a:gd name="connsiteY114" fmla="*/ 2487002 h 3931754"/>
              <a:gd name="connsiteX115" fmla="*/ 2011680 w 2928529"/>
              <a:gd name="connsiteY115" fmla="*/ 2523578 h 3931754"/>
              <a:gd name="connsiteX116" fmla="*/ 2017776 w 2928529"/>
              <a:gd name="connsiteY116" fmla="*/ 2541866 h 3931754"/>
              <a:gd name="connsiteX117" fmla="*/ 2023872 w 2928529"/>
              <a:gd name="connsiteY117" fmla="*/ 2566250 h 3931754"/>
              <a:gd name="connsiteX118" fmla="*/ 2017776 w 2928529"/>
              <a:gd name="connsiteY118" fmla="*/ 2639402 h 3931754"/>
              <a:gd name="connsiteX119" fmla="*/ 2011680 w 2928529"/>
              <a:gd name="connsiteY119" fmla="*/ 2700362 h 3931754"/>
              <a:gd name="connsiteX120" fmla="*/ 2005584 w 2928529"/>
              <a:gd name="connsiteY120" fmla="*/ 2724746 h 3931754"/>
              <a:gd name="connsiteX121" fmla="*/ 1969008 w 2928529"/>
              <a:gd name="connsiteY121" fmla="*/ 2755226 h 3931754"/>
              <a:gd name="connsiteX122" fmla="*/ 1865376 w 2928529"/>
              <a:gd name="connsiteY122" fmla="*/ 2761322 h 3931754"/>
              <a:gd name="connsiteX123" fmla="*/ 1847088 w 2928529"/>
              <a:gd name="connsiteY123" fmla="*/ 2773514 h 3931754"/>
              <a:gd name="connsiteX124" fmla="*/ 1828800 w 2928529"/>
              <a:gd name="connsiteY124" fmla="*/ 2779610 h 3931754"/>
              <a:gd name="connsiteX125" fmla="*/ 1804416 w 2928529"/>
              <a:gd name="connsiteY125" fmla="*/ 2816186 h 3931754"/>
              <a:gd name="connsiteX126" fmla="*/ 1798320 w 2928529"/>
              <a:gd name="connsiteY126" fmla="*/ 2834474 h 3931754"/>
              <a:gd name="connsiteX127" fmla="*/ 1743456 w 2928529"/>
              <a:gd name="connsiteY127" fmla="*/ 2864954 h 3931754"/>
              <a:gd name="connsiteX128" fmla="*/ 1700784 w 2928529"/>
              <a:gd name="connsiteY128" fmla="*/ 2871050 h 3931754"/>
              <a:gd name="connsiteX129" fmla="*/ 1682496 w 2928529"/>
              <a:gd name="connsiteY129" fmla="*/ 2883242 h 3931754"/>
              <a:gd name="connsiteX130" fmla="*/ 1664208 w 2928529"/>
              <a:gd name="connsiteY130" fmla="*/ 2889338 h 3931754"/>
              <a:gd name="connsiteX131" fmla="*/ 1676400 w 2928529"/>
              <a:gd name="connsiteY131" fmla="*/ 2852762 h 3931754"/>
              <a:gd name="connsiteX132" fmla="*/ 1682496 w 2928529"/>
              <a:gd name="connsiteY132" fmla="*/ 2834474 h 3931754"/>
              <a:gd name="connsiteX133" fmla="*/ 1694688 w 2928529"/>
              <a:gd name="connsiteY133" fmla="*/ 2785706 h 3931754"/>
              <a:gd name="connsiteX134" fmla="*/ 1706880 w 2928529"/>
              <a:gd name="connsiteY134" fmla="*/ 2767418 h 3931754"/>
              <a:gd name="connsiteX135" fmla="*/ 1712976 w 2928529"/>
              <a:gd name="connsiteY135" fmla="*/ 2743034 h 3931754"/>
              <a:gd name="connsiteX136" fmla="*/ 1712976 w 2928529"/>
              <a:gd name="connsiteY136" fmla="*/ 2590634 h 3931754"/>
              <a:gd name="connsiteX137" fmla="*/ 1645920 w 2928529"/>
              <a:gd name="connsiteY137" fmla="*/ 2572346 h 3931754"/>
              <a:gd name="connsiteX138" fmla="*/ 1645920 w 2928529"/>
              <a:gd name="connsiteY138" fmla="*/ 2377274 h 3931754"/>
              <a:gd name="connsiteX139" fmla="*/ 1609344 w 2928529"/>
              <a:gd name="connsiteY139" fmla="*/ 2346794 h 3931754"/>
              <a:gd name="connsiteX140" fmla="*/ 1719072 w 2928529"/>
              <a:gd name="connsiteY140" fmla="*/ 2334602 h 3931754"/>
              <a:gd name="connsiteX141" fmla="*/ 1749552 w 2928529"/>
              <a:gd name="connsiteY141" fmla="*/ 2328506 h 3931754"/>
              <a:gd name="connsiteX142" fmla="*/ 1767840 w 2928529"/>
              <a:gd name="connsiteY142" fmla="*/ 2316314 h 3931754"/>
              <a:gd name="connsiteX143" fmla="*/ 1786128 w 2928529"/>
              <a:gd name="connsiteY143" fmla="*/ 2310218 h 3931754"/>
              <a:gd name="connsiteX144" fmla="*/ 1792224 w 2928529"/>
              <a:gd name="connsiteY144" fmla="*/ 2291930 h 3931754"/>
              <a:gd name="connsiteX145" fmla="*/ 1773936 w 2928529"/>
              <a:gd name="connsiteY145" fmla="*/ 2249258 h 3931754"/>
              <a:gd name="connsiteX146" fmla="*/ 1755648 w 2928529"/>
              <a:gd name="connsiteY146" fmla="*/ 2237066 h 3931754"/>
              <a:gd name="connsiteX147" fmla="*/ 1725168 w 2928529"/>
              <a:gd name="connsiteY147" fmla="*/ 2206586 h 3931754"/>
              <a:gd name="connsiteX148" fmla="*/ 1712976 w 2928529"/>
              <a:gd name="connsiteY148" fmla="*/ 2188298 h 3931754"/>
              <a:gd name="connsiteX149" fmla="*/ 1694688 w 2928529"/>
              <a:gd name="connsiteY149" fmla="*/ 2182202 h 3931754"/>
              <a:gd name="connsiteX150" fmla="*/ 1645920 w 2928529"/>
              <a:gd name="connsiteY150" fmla="*/ 2170010 h 3931754"/>
              <a:gd name="connsiteX151" fmla="*/ 1627632 w 2928529"/>
              <a:gd name="connsiteY151" fmla="*/ 2157818 h 3931754"/>
              <a:gd name="connsiteX152" fmla="*/ 1597152 w 2928529"/>
              <a:gd name="connsiteY152" fmla="*/ 2115146 h 3931754"/>
              <a:gd name="connsiteX153" fmla="*/ 1542288 w 2928529"/>
              <a:gd name="connsiteY153" fmla="*/ 2084666 h 3931754"/>
              <a:gd name="connsiteX154" fmla="*/ 1505712 w 2928529"/>
              <a:gd name="connsiteY154" fmla="*/ 2060282 h 3931754"/>
              <a:gd name="connsiteX155" fmla="*/ 1499616 w 2928529"/>
              <a:gd name="connsiteY155" fmla="*/ 2041994 h 3931754"/>
              <a:gd name="connsiteX156" fmla="*/ 1517904 w 2928529"/>
              <a:gd name="connsiteY156" fmla="*/ 2029802 h 3931754"/>
              <a:gd name="connsiteX157" fmla="*/ 1627632 w 2928529"/>
              <a:gd name="connsiteY157" fmla="*/ 2023706 h 3931754"/>
              <a:gd name="connsiteX158" fmla="*/ 1670304 w 2928529"/>
              <a:gd name="connsiteY158" fmla="*/ 2017610 h 3931754"/>
              <a:gd name="connsiteX159" fmla="*/ 1706880 w 2928529"/>
              <a:gd name="connsiteY159" fmla="*/ 1993226 h 3931754"/>
              <a:gd name="connsiteX160" fmla="*/ 1712976 w 2928529"/>
              <a:gd name="connsiteY160" fmla="*/ 1974938 h 3931754"/>
              <a:gd name="connsiteX161" fmla="*/ 1731264 w 2928529"/>
              <a:gd name="connsiteY161" fmla="*/ 1956650 h 3931754"/>
              <a:gd name="connsiteX162" fmla="*/ 2066544 w 2928529"/>
              <a:gd name="connsiteY162" fmla="*/ 1950554 h 3931754"/>
              <a:gd name="connsiteX163" fmla="*/ 2121408 w 2928529"/>
              <a:gd name="connsiteY163" fmla="*/ 1926170 h 3931754"/>
              <a:gd name="connsiteX164" fmla="*/ 2170176 w 2928529"/>
              <a:gd name="connsiteY164" fmla="*/ 1907882 h 3931754"/>
              <a:gd name="connsiteX165" fmla="*/ 2151888 w 2928529"/>
              <a:gd name="connsiteY165" fmla="*/ 1889594 h 3931754"/>
              <a:gd name="connsiteX166" fmla="*/ 2127504 w 2928529"/>
              <a:gd name="connsiteY166" fmla="*/ 1883498 h 3931754"/>
              <a:gd name="connsiteX167" fmla="*/ 2109216 w 2928529"/>
              <a:gd name="connsiteY167" fmla="*/ 1877402 h 3931754"/>
              <a:gd name="connsiteX168" fmla="*/ 2115312 w 2928529"/>
              <a:gd name="connsiteY168" fmla="*/ 1846922 h 3931754"/>
              <a:gd name="connsiteX169" fmla="*/ 2151888 w 2928529"/>
              <a:gd name="connsiteY169" fmla="*/ 1822538 h 3931754"/>
              <a:gd name="connsiteX170" fmla="*/ 2145792 w 2928529"/>
              <a:gd name="connsiteY170" fmla="*/ 1792058 h 3931754"/>
              <a:gd name="connsiteX171" fmla="*/ 2127504 w 2928529"/>
              <a:gd name="connsiteY171" fmla="*/ 1779866 h 3931754"/>
              <a:gd name="connsiteX172" fmla="*/ 2115312 w 2928529"/>
              <a:gd name="connsiteY172" fmla="*/ 1761578 h 3931754"/>
              <a:gd name="connsiteX173" fmla="*/ 2097024 w 2928529"/>
              <a:gd name="connsiteY173" fmla="*/ 1749386 h 3931754"/>
              <a:gd name="connsiteX174" fmla="*/ 2078736 w 2928529"/>
              <a:gd name="connsiteY174" fmla="*/ 1731098 h 3931754"/>
              <a:gd name="connsiteX175" fmla="*/ 2103120 w 2928529"/>
              <a:gd name="connsiteY175" fmla="*/ 1706714 h 3931754"/>
              <a:gd name="connsiteX176" fmla="*/ 2127504 w 2928529"/>
              <a:gd name="connsiteY176" fmla="*/ 1670138 h 3931754"/>
              <a:gd name="connsiteX177" fmla="*/ 2121408 w 2928529"/>
              <a:gd name="connsiteY177" fmla="*/ 1645754 h 3931754"/>
              <a:gd name="connsiteX178" fmla="*/ 2115312 w 2928529"/>
              <a:gd name="connsiteY178" fmla="*/ 1615274 h 3931754"/>
              <a:gd name="connsiteX179" fmla="*/ 2097024 w 2928529"/>
              <a:gd name="connsiteY179" fmla="*/ 1603082 h 3931754"/>
              <a:gd name="connsiteX180" fmla="*/ 1932432 w 2928529"/>
              <a:gd name="connsiteY180" fmla="*/ 1596986 h 3931754"/>
              <a:gd name="connsiteX181" fmla="*/ 1834896 w 2928529"/>
              <a:gd name="connsiteY181" fmla="*/ 1590890 h 3931754"/>
              <a:gd name="connsiteX182" fmla="*/ 1871472 w 2928529"/>
              <a:gd name="connsiteY182" fmla="*/ 1566506 h 3931754"/>
              <a:gd name="connsiteX183" fmla="*/ 1895856 w 2928529"/>
              <a:gd name="connsiteY183" fmla="*/ 1554314 h 3931754"/>
              <a:gd name="connsiteX184" fmla="*/ 1975104 w 2928529"/>
              <a:gd name="connsiteY184" fmla="*/ 1542122 h 3931754"/>
              <a:gd name="connsiteX185" fmla="*/ 1993392 w 2928529"/>
              <a:gd name="connsiteY185" fmla="*/ 1529930 h 3931754"/>
              <a:gd name="connsiteX186" fmla="*/ 2042160 w 2928529"/>
              <a:gd name="connsiteY186" fmla="*/ 1517738 h 3931754"/>
              <a:gd name="connsiteX187" fmla="*/ 2078736 w 2928529"/>
              <a:gd name="connsiteY187" fmla="*/ 1493354 h 3931754"/>
              <a:gd name="connsiteX188" fmla="*/ 2115312 w 2928529"/>
              <a:gd name="connsiteY188" fmla="*/ 1475066 h 3931754"/>
              <a:gd name="connsiteX189" fmla="*/ 2121408 w 2928529"/>
              <a:gd name="connsiteY189" fmla="*/ 1456778 h 3931754"/>
              <a:gd name="connsiteX190" fmla="*/ 2103120 w 2928529"/>
              <a:gd name="connsiteY190" fmla="*/ 1408010 h 3931754"/>
              <a:gd name="connsiteX191" fmla="*/ 2084832 w 2928529"/>
              <a:gd name="connsiteY191" fmla="*/ 1377530 h 3931754"/>
              <a:gd name="connsiteX192" fmla="*/ 2060448 w 2928529"/>
              <a:gd name="connsiteY192" fmla="*/ 1334858 h 3931754"/>
              <a:gd name="connsiteX193" fmla="*/ 2054352 w 2928529"/>
              <a:gd name="connsiteY193" fmla="*/ 1316570 h 3931754"/>
              <a:gd name="connsiteX194" fmla="*/ 2011680 w 2928529"/>
              <a:gd name="connsiteY194" fmla="*/ 1286090 h 3931754"/>
              <a:gd name="connsiteX195" fmla="*/ 1969008 w 2928529"/>
              <a:gd name="connsiteY195" fmla="*/ 1273898 h 3931754"/>
              <a:gd name="connsiteX196" fmla="*/ 1950720 w 2928529"/>
              <a:gd name="connsiteY196" fmla="*/ 1261706 h 3931754"/>
              <a:gd name="connsiteX197" fmla="*/ 1926336 w 2928529"/>
              <a:gd name="connsiteY197" fmla="*/ 1255610 h 3931754"/>
              <a:gd name="connsiteX198" fmla="*/ 1944624 w 2928529"/>
              <a:gd name="connsiteY198" fmla="*/ 1243418 h 3931754"/>
              <a:gd name="connsiteX199" fmla="*/ 1981200 w 2928529"/>
              <a:gd name="connsiteY199" fmla="*/ 1237322 h 3931754"/>
              <a:gd name="connsiteX200" fmla="*/ 1999488 w 2928529"/>
              <a:gd name="connsiteY200" fmla="*/ 1231226 h 3931754"/>
              <a:gd name="connsiteX201" fmla="*/ 2017776 w 2928529"/>
              <a:gd name="connsiteY201" fmla="*/ 1212938 h 3931754"/>
              <a:gd name="connsiteX202" fmla="*/ 2054352 w 2928529"/>
              <a:gd name="connsiteY202" fmla="*/ 1188554 h 3931754"/>
              <a:gd name="connsiteX203" fmla="*/ 2060448 w 2928529"/>
              <a:gd name="connsiteY203" fmla="*/ 1170266 h 3931754"/>
              <a:gd name="connsiteX204" fmla="*/ 2036064 w 2928529"/>
              <a:gd name="connsiteY204" fmla="*/ 1127594 h 3931754"/>
              <a:gd name="connsiteX205" fmla="*/ 2005584 w 2928529"/>
              <a:gd name="connsiteY205" fmla="*/ 1097114 h 3931754"/>
              <a:gd name="connsiteX206" fmla="*/ 1981200 w 2928529"/>
              <a:gd name="connsiteY206" fmla="*/ 1060538 h 3931754"/>
              <a:gd name="connsiteX207" fmla="*/ 1895856 w 2928529"/>
              <a:gd name="connsiteY207" fmla="*/ 1011770 h 3931754"/>
              <a:gd name="connsiteX208" fmla="*/ 2017776 w 2928529"/>
              <a:gd name="connsiteY208" fmla="*/ 1005674 h 3931754"/>
              <a:gd name="connsiteX209" fmla="*/ 2084832 w 2928529"/>
              <a:gd name="connsiteY209" fmla="*/ 987386 h 3931754"/>
              <a:gd name="connsiteX210" fmla="*/ 2097024 w 2928529"/>
              <a:gd name="connsiteY210" fmla="*/ 969098 h 3931754"/>
              <a:gd name="connsiteX211" fmla="*/ 2103120 w 2928529"/>
              <a:gd name="connsiteY211" fmla="*/ 926426 h 3931754"/>
              <a:gd name="connsiteX212" fmla="*/ 2164080 w 2928529"/>
              <a:gd name="connsiteY212" fmla="*/ 938618 h 3931754"/>
              <a:gd name="connsiteX213" fmla="*/ 2200656 w 2928529"/>
              <a:gd name="connsiteY213" fmla="*/ 975194 h 3931754"/>
              <a:gd name="connsiteX214" fmla="*/ 2255520 w 2928529"/>
              <a:gd name="connsiteY214" fmla="*/ 999578 h 3931754"/>
              <a:gd name="connsiteX215" fmla="*/ 2273808 w 2928529"/>
              <a:gd name="connsiteY215" fmla="*/ 1005674 h 3931754"/>
              <a:gd name="connsiteX216" fmla="*/ 2298192 w 2928529"/>
              <a:gd name="connsiteY216" fmla="*/ 1017866 h 3931754"/>
              <a:gd name="connsiteX217" fmla="*/ 2383536 w 2928529"/>
              <a:gd name="connsiteY217" fmla="*/ 1023962 h 3931754"/>
              <a:gd name="connsiteX218" fmla="*/ 2401824 w 2928529"/>
              <a:gd name="connsiteY218" fmla="*/ 1072730 h 3931754"/>
              <a:gd name="connsiteX219" fmla="*/ 2529840 w 2928529"/>
              <a:gd name="connsiteY219" fmla="*/ 1060538 h 3931754"/>
              <a:gd name="connsiteX220" fmla="*/ 2639568 w 2928529"/>
              <a:gd name="connsiteY220" fmla="*/ 1054442 h 3931754"/>
              <a:gd name="connsiteX221" fmla="*/ 2663952 w 2928529"/>
              <a:gd name="connsiteY221" fmla="*/ 1023962 h 3931754"/>
              <a:gd name="connsiteX222" fmla="*/ 2645664 w 2928529"/>
              <a:gd name="connsiteY222" fmla="*/ 1011770 h 3931754"/>
              <a:gd name="connsiteX223" fmla="*/ 2633472 w 2928529"/>
              <a:gd name="connsiteY223" fmla="*/ 981290 h 3931754"/>
              <a:gd name="connsiteX224" fmla="*/ 2694432 w 2928529"/>
              <a:gd name="connsiteY224" fmla="*/ 920330 h 3931754"/>
              <a:gd name="connsiteX225" fmla="*/ 2737104 w 2928529"/>
              <a:gd name="connsiteY225" fmla="*/ 877658 h 3931754"/>
              <a:gd name="connsiteX226" fmla="*/ 2761488 w 2928529"/>
              <a:gd name="connsiteY226" fmla="*/ 853274 h 3931754"/>
              <a:gd name="connsiteX227" fmla="*/ 2779776 w 2928529"/>
              <a:gd name="connsiteY227" fmla="*/ 847178 h 3931754"/>
              <a:gd name="connsiteX228" fmla="*/ 2798064 w 2928529"/>
              <a:gd name="connsiteY228" fmla="*/ 828890 h 3931754"/>
              <a:gd name="connsiteX229" fmla="*/ 2816352 w 2928529"/>
              <a:gd name="connsiteY229" fmla="*/ 816698 h 3931754"/>
              <a:gd name="connsiteX230" fmla="*/ 2822448 w 2928529"/>
              <a:gd name="connsiteY230" fmla="*/ 798410 h 3931754"/>
              <a:gd name="connsiteX231" fmla="*/ 2816352 w 2928529"/>
              <a:gd name="connsiteY231" fmla="*/ 731354 h 3931754"/>
              <a:gd name="connsiteX232" fmla="*/ 2810256 w 2928529"/>
              <a:gd name="connsiteY232" fmla="*/ 706970 h 3931754"/>
              <a:gd name="connsiteX233" fmla="*/ 2804160 w 2928529"/>
              <a:gd name="connsiteY233" fmla="*/ 664298 h 3931754"/>
              <a:gd name="connsiteX234" fmla="*/ 2791968 w 2928529"/>
              <a:gd name="connsiteY234" fmla="*/ 646010 h 3931754"/>
              <a:gd name="connsiteX235" fmla="*/ 2767584 w 2928529"/>
              <a:gd name="connsiteY235" fmla="*/ 591146 h 3931754"/>
              <a:gd name="connsiteX236" fmla="*/ 2724912 w 2928529"/>
              <a:gd name="connsiteY236" fmla="*/ 554570 h 3931754"/>
              <a:gd name="connsiteX237" fmla="*/ 2688336 w 2928529"/>
              <a:gd name="connsiteY237" fmla="*/ 530186 h 3931754"/>
              <a:gd name="connsiteX238" fmla="*/ 2670048 w 2928529"/>
              <a:gd name="connsiteY238" fmla="*/ 517994 h 3931754"/>
              <a:gd name="connsiteX239" fmla="*/ 2633472 w 2928529"/>
              <a:gd name="connsiteY239" fmla="*/ 505802 h 3931754"/>
              <a:gd name="connsiteX240" fmla="*/ 2584704 w 2928529"/>
              <a:gd name="connsiteY240" fmla="*/ 481418 h 3931754"/>
              <a:gd name="connsiteX241" fmla="*/ 2566416 w 2928529"/>
              <a:gd name="connsiteY241" fmla="*/ 469226 h 3931754"/>
              <a:gd name="connsiteX242" fmla="*/ 2554224 w 2928529"/>
              <a:gd name="connsiteY242" fmla="*/ 444842 h 3931754"/>
              <a:gd name="connsiteX243" fmla="*/ 2542032 w 2928529"/>
              <a:gd name="connsiteY243" fmla="*/ 371690 h 3931754"/>
              <a:gd name="connsiteX244" fmla="*/ 2535936 w 2928529"/>
              <a:gd name="connsiteY244" fmla="*/ 353402 h 3931754"/>
              <a:gd name="connsiteX245" fmla="*/ 2517648 w 2928529"/>
              <a:gd name="connsiteY245" fmla="*/ 347306 h 3931754"/>
              <a:gd name="connsiteX246" fmla="*/ 2481072 w 2928529"/>
              <a:gd name="connsiteY246" fmla="*/ 316826 h 3931754"/>
              <a:gd name="connsiteX247" fmla="*/ 2438400 w 2928529"/>
              <a:gd name="connsiteY247" fmla="*/ 304634 h 3931754"/>
              <a:gd name="connsiteX248" fmla="*/ 2474976 w 2928529"/>
              <a:gd name="connsiteY248" fmla="*/ 54698 h 3931754"/>
              <a:gd name="connsiteX249" fmla="*/ 481584 w 2928529"/>
              <a:gd name="connsiteY249" fmla="*/ 1499450 h 3931754"/>
              <a:gd name="connsiteX250" fmla="*/ 512064 w 2928529"/>
              <a:gd name="connsiteY250" fmla="*/ 1834730 h 3931754"/>
              <a:gd name="connsiteX251" fmla="*/ 0 w 2928529"/>
              <a:gd name="connsiteY251" fmla="*/ 103466 h 3931754"/>
              <a:gd name="connsiteX252" fmla="*/ 18288 w 2928529"/>
              <a:gd name="connsiteY252" fmla="*/ 3925658 h 3931754"/>
              <a:gd name="connsiteX0" fmla="*/ 18288 w 2928529"/>
              <a:gd name="connsiteY0" fmla="*/ 3947384 h 3953480"/>
              <a:gd name="connsiteX1" fmla="*/ 920496 w 2928529"/>
              <a:gd name="connsiteY1" fmla="*/ 3916904 h 3953480"/>
              <a:gd name="connsiteX2" fmla="*/ 944880 w 2928529"/>
              <a:gd name="connsiteY2" fmla="*/ 3929096 h 3953480"/>
              <a:gd name="connsiteX3" fmla="*/ 1085088 w 2928529"/>
              <a:gd name="connsiteY3" fmla="*/ 3935192 h 3953480"/>
              <a:gd name="connsiteX4" fmla="*/ 1133856 w 2928529"/>
              <a:gd name="connsiteY4" fmla="*/ 3941288 h 3953480"/>
              <a:gd name="connsiteX5" fmla="*/ 1170432 w 2928529"/>
              <a:gd name="connsiteY5" fmla="*/ 3953480 h 3953480"/>
              <a:gd name="connsiteX6" fmla="*/ 1213104 w 2928529"/>
              <a:gd name="connsiteY6" fmla="*/ 3947384 h 3953480"/>
              <a:gd name="connsiteX7" fmla="*/ 1219200 w 2928529"/>
              <a:gd name="connsiteY7" fmla="*/ 3929096 h 3953480"/>
              <a:gd name="connsiteX8" fmla="*/ 1249680 w 2928529"/>
              <a:gd name="connsiteY8" fmla="*/ 3892520 h 3953480"/>
              <a:gd name="connsiteX9" fmla="*/ 1267968 w 2928529"/>
              <a:gd name="connsiteY9" fmla="*/ 3886424 h 3953480"/>
              <a:gd name="connsiteX10" fmla="*/ 1280160 w 2928529"/>
              <a:gd name="connsiteY10" fmla="*/ 3868136 h 3953480"/>
              <a:gd name="connsiteX11" fmla="*/ 1286256 w 2928529"/>
              <a:gd name="connsiteY11" fmla="*/ 3764504 h 3953480"/>
              <a:gd name="connsiteX12" fmla="*/ 1322832 w 2928529"/>
              <a:gd name="connsiteY12" fmla="*/ 3770600 h 3953480"/>
              <a:gd name="connsiteX13" fmla="*/ 1341120 w 2928529"/>
              <a:gd name="connsiteY13" fmla="*/ 3776696 h 3953480"/>
              <a:gd name="connsiteX14" fmla="*/ 1365504 w 2928529"/>
              <a:gd name="connsiteY14" fmla="*/ 3782792 h 3953480"/>
              <a:gd name="connsiteX15" fmla="*/ 1389888 w 2928529"/>
              <a:gd name="connsiteY15" fmla="*/ 3776696 h 3953480"/>
              <a:gd name="connsiteX16" fmla="*/ 1438656 w 2928529"/>
              <a:gd name="connsiteY16" fmla="*/ 3788888 h 3953480"/>
              <a:gd name="connsiteX17" fmla="*/ 1469136 w 2928529"/>
              <a:gd name="connsiteY17" fmla="*/ 3758408 h 3953480"/>
              <a:gd name="connsiteX18" fmla="*/ 1475232 w 2928529"/>
              <a:gd name="connsiteY18" fmla="*/ 3709640 h 3953480"/>
              <a:gd name="connsiteX19" fmla="*/ 1804416 w 2928529"/>
              <a:gd name="connsiteY19" fmla="*/ 3703544 h 3953480"/>
              <a:gd name="connsiteX20" fmla="*/ 1798320 w 2928529"/>
              <a:gd name="connsiteY20" fmla="*/ 3685256 h 3953480"/>
              <a:gd name="connsiteX21" fmla="*/ 1761744 w 2928529"/>
              <a:gd name="connsiteY21" fmla="*/ 3691352 h 3953480"/>
              <a:gd name="connsiteX22" fmla="*/ 1670304 w 2928529"/>
              <a:gd name="connsiteY22" fmla="*/ 3679160 h 3953480"/>
              <a:gd name="connsiteX23" fmla="*/ 1645920 w 2928529"/>
              <a:gd name="connsiteY23" fmla="*/ 3666968 h 3953480"/>
              <a:gd name="connsiteX24" fmla="*/ 1627632 w 2928529"/>
              <a:gd name="connsiteY24" fmla="*/ 3660872 h 3953480"/>
              <a:gd name="connsiteX25" fmla="*/ 1554480 w 2928529"/>
              <a:gd name="connsiteY25" fmla="*/ 3648680 h 3953480"/>
              <a:gd name="connsiteX26" fmla="*/ 1572768 w 2928529"/>
              <a:gd name="connsiteY26" fmla="*/ 3636488 h 3953480"/>
              <a:gd name="connsiteX27" fmla="*/ 1609344 w 2928529"/>
              <a:gd name="connsiteY27" fmla="*/ 3599912 h 3953480"/>
              <a:gd name="connsiteX28" fmla="*/ 1615440 w 2928529"/>
              <a:gd name="connsiteY28" fmla="*/ 3575528 h 3953480"/>
              <a:gd name="connsiteX29" fmla="*/ 1627632 w 2928529"/>
              <a:gd name="connsiteY29" fmla="*/ 3557240 h 3953480"/>
              <a:gd name="connsiteX30" fmla="*/ 1633728 w 2928529"/>
              <a:gd name="connsiteY30" fmla="*/ 3410936 h 3953480"/>
              <a:gd name="connsiteX31" fmla="*/ 1652016 w 2928529"/>
              <a:gd name="connsiteY31" fmla="*/ 3398744 h 3953480"/>
              <a:gd name="connsiteX32" fmla="*/ 1743456 w 2928529"/>
              <a:gd name="connsiteY32" fmla="*/ 3386552 h 3953480"/>
              <a:gd name="connsiteX33" fmla="*/ 1755648 w 2928529"/>
              <a:gd name="connsiteY33" fmla="*/ 3368264 h 3953480"/>
              <a:gd name="connsiteX34" fmla="*/ 1767840 w 2928529"/>
              <a:gd name="connsiteY34" fmla="*/ 3331688 h 3953480"/>
              <a:gd name="connsiteX35" fmla="*/ 1780032 w 2928529"/>
              <a:gd name="connsiteY35" fmla="*/ 3307304 h 3953480"/>
              <a:gd name="connsiteX36" fmla="*/ 1786128 w 2928529"/>
              <a:gd name="connsiteY36" fmla="*/ 3276824 h 3953480"/>
              <a:gd name="connsiteX37" fmla="*/ 1792224 w 2928529"/>
              <a:gd name="connsiteY37" fmla="*/ 3258536 h 3953480"/>
              <a:gd name="connsiteX38" fmla="*/ 1798320 w 2928529"/>
              <a:gd name="connsiteY38" fmla="*/ 3234152 h 3953480"/>
              <a:gd name="connsiteX39" fmla="*/ 1804416 w 2928529"/>
              <a:gd name="connsiteY39" fmla="*/ 3215864 h 3953480"/>
              <a:gd name="connsiteX40" fmla="*/ 1822704 w 2928529"/>
              <a:gd name="connsiteY40" fmla="*/ 3209768 h 3953480"/>
              <a:gd name="connsiteX41" fmla="*/ 1847088 w 2928529"/>
              <a:gd name="connsiteY41" fmla="*/ 3215864 h 3953480"/>
              <a:gd name="connsiteX42" fmla="*/ 1853184 w 2928529"/>
              <a:gd name="connsiteY42" fmla="*/ 3325592 h 3953480"/>
              <a:gd name="connsiteX43" fmla="*/ 1859280 w 2928529"/>
              <a:gd name="connsiteY43" fmla="*/ 3398744 h 3953480"/>
              <a:gd name="connsiteX44" fmla="*/ 1871472 w 2928529"/>
              <a:gd name="connsiteY44" fmla="*/ 3435320 h 3953480"/>
              <a:gd name="connsiteX45" fmla="*/ 1932432 w 2928529"/>
              <a:gd name="connsiteY45" fmla="*/ 3453608 h 3953480"/>
              <a:gd name="connsiteX46" fmla="*/ 1956816 w 2928529"/>
              <a:gd name="connsiteY46" fmla="*/ 3465800 h 3953480"/>
              <a:gd name="connsiteX47" fmla="*/ 2072640 w 2928529"/>
              <a:gd name="connsiteY47" fmla="*/ 3465800 h 3953480"/>
              <a:gd name="connsiteX48" fmla="*/ 2097024 w 2928529"/>
              <a:gd name="connsiteY48" fmla="*/ 3490184 h 3953480"/>
              <a:gd name="connsiteX49" fmla="*/ 2109216 w 2928529"/>
              <a:gd name="connsiteY49" fmla="*/ 3508472 h 3953480"/>
              <a:gd name="connsiteX50" fmla="*/ 2164080 w 2928529"/>
              <a:gd name="connsiteY50" fmla="*/ 3514568 h 3953480"/>
              <a:gd name="connsiteX51" fmla="*/ 2176272 w 2928529"/>
              <a:gd name="connsiteY51" fmla="*/ 3532856 h 3953480"/>
              <a:gd name="connsiteX52" fmla="*/ 2164080 w 2928529"/>
              <a:gd name="connsiteY52" fmla="*/ 3612104 h 3953480"/>
              <a:gd name="connsiteX53" fmla="*/ 2182368 w 2928529"/>
              <a:gd name="connsiteY53" fmla="*/ 3624296 h 3953480"/>
              <a:gd name="connsiteX54" fmla="*/ 2237232 w 2928529"/>
              <a:gd name="connsiteY54" fmla="*/ 3636488 h 3953480"/>
              <a:gd name="connsiteX55" fmla="*/ 2273808 w 2928529"/>
              <a:gd name="connsiteY55" fmla="*/ 3648680 h 3953480"/>
              <a:gd name="connsiteX56" fmla="*/ 2328672 w 2928529"/>
              <a:gd name="connsiteY56" fmla="*/ 3666968 h 3953480"/>
              <a:gd name="connsiteX57" fmla="*/ 2346960 w 2928529"/>
              <a:gd name="connsiteY57" fmla="*/ 3673064 h 3953480"/>
              <a:gd name="connsiteX58" fmla="*/ 2371344 w 2928529"/>
              <a:gd name="connsiteY58" fmla="*/ 3679160 h 3953480"/>
              <a:gd name="connsiteX59" fmla="*/ 2395728 w 2928529"/>
              <a:gd name="connsiteY59" fmla="*/ 3691352 h 3953480"/>
              <a:gd name="connsiteX60" fmla="*/ 2450592 w 2928529"/>
              <a:gd name="connsiteY60" fmla="*/ 3697448 h 3953480"/>
              <a:gd name="connsiteX61" fmla="*/ 2529840 w 2928529"/>
              <a:gd name="connsiteY61" fmla="*/ 3618200 h 3953480"/>
              <a:gd name="connsiteX62" fmla="*/ 2535936 w 2928529"/>
              <a:gd name="connsiteY62" fmla="*/ 3599912 h 3953480"/>
              <a:gd name="connsiteX63" fmla="*/ 2572512 w 2928529"/>
              <a:gd name="connsiteY63" fmla="*/ 3575528 h 3953480"/>
              <a:gd name="connsiteX64" fmla="*/ 2584704 w 2928529"/>
              <a:gd name="connsiteY64" fmla="*/ 3557240 h 3953480"/>
              <a:gd name="connsiteX65" fmla="*/ 2596896 w 2928529"/>
              <a:gd name="connsiteY65" fmla="*/ 3435320 h 3953480"/>
              <a:gd name="connsiteX66" fmla="*/ 2609088 w 2928529"/>
              <a:gd name="connsiteY66" fmla="*/ 3417032 h 3953480"/>
              <a:gd name="connsiteX67" fmla="*/ 2621280 w 2928529"/>
              <a:gd name="connsiteY67" fmla="*/ 3380456 h 3953480"/>
              <a:gd name="connsiteX68" fmla="*/ 2645664 w 2928529"/>
              <a:gd name="connsiteY68" fmla="*/ 3343880 h 3953480"/>
              <a:gd name="connsiteX69" fmla="*/ 2633472 w 2928529"/>
              <a:gd name="connsiteY69" fmla="*/ 3289016 h 3953480"/>
              <a:gd name="connsiteX70" fmla="*/ 2621280 w 2928529"/>
              <a:gd name="connsiteY70" fmla="*/ 3270728 h 3953480"/>
              <a:gd name="connsiteX71" fmla="*/ 2596896 w 2928529"/>
              <a:gd name="connsiteY71" fmla="*/ 3215864 h 3953480"/>
              <a:gd name="connsiteX72" fmla="*/ 2584704 w 2928529"/>
              <a:gd name="connsiteY72" fmla="*/ 3161000 h 3953480"/>
              <a:gd name="connsiteX73" fmla="*/ 2572512 w 2928529"/>
              <a:gd name="connsiteY73" fmla="*/ 3142712 h 3953480"/>
              <a:gd name="connsiteX74" fmla="*/ 2566416 w 2928529"/>
              <a:gd name="connsiteY74" fmla="*/ 3124424 h 3953480"/>
              <a:gd name="connsiteX75" fmla="*/ 2560320 w 2928529"/>
              <a:gd name="connsiteY75" fmla="*/ 3100040 h 3953480"/>
              <a:gd name="connsiteX76" fmla="*/ 2542032 w 2928529"/>
              <a:gd name="connsiteY76" fmla="*/ 3087848 h 3953480"/>
              <a:gd name="connsiteX77" fmla="*/ 2505456 w 2928529"/>
              <a:gd name="connsiteY77" fmla="*/ 3075656 h 3953480"/>
              <a:gd name="connsiteX78" fmla="*/ 2493264 w 2928529"/>
              <a:gd name="connsiteY78" fmla="*/ 3057368 h 3953480"/>
              <a:gd name="connsiteX79" fmla="*/ 2450592 w 2928529"/>
              <a:gd name="connsiteY79" fmla="*/ 3008600 h 3953480"/>
              <a:gd name="connsiteX80" fmla="*/ 2438400 w 2928529"/>
              <a:gd name="connsiteY80" fmla="*/ 2972024 h 3953480"/>
              <a:gd name="connsiteX81" fmla="*/ 2499360 w 2928529"/>
              <a:gd name="connsiteY81" fmla="*/ 2947640 h 3953480"/>
              <a:gd name="connsiteX82" fmla="*/ 2517648 w 2928529"/>
              <a:gd name="connsiteY82" fmla="*/ 2941544 h 3953480"/>
              <a:gd name="connsiteX83" fmla="*/ 2560320 w 2928529"/>
              <a:gd name="connsiteY83" fmla="*/ 2923256 h 3953480"/>
              <a:gd name="connsiteX84" fmla="*/ 2602992 w 2928529"/>
              <a:gd name="connsiteY84" fmla="*/ 2880584 h 3953480"/>
              <a:gd name="connsiteX85" fmla="*/ 2621280 w 2928529"/>
              <a:gd name="connsiteY85" fmla="*/ 2844008 h 3953480"/>
              <a:gd name="connsiteX86" fmla="*/ 2639568 w 2928529"/>
              <a:gd name="connsiteY86" fmla="*/ 2801336 h 3953480"/>
              <a:gd name="connsiteX87" fmla="*/ 2865120 w 2928529"/>
              <a:gd name="connsiteY87" fmla="*/ 2795240 h 3953480"/>
              <a:gd name="connsiteX88" fmla="*/ 2926080 w 2928529"/>
              <a:gd name="connsiteY88" fmla="*/ 2776952 h 3953480"/>
              <a:gd name="connsiteX89" fmla="*/ 2919984 w 2928529"/>
              <a:gd name="connsiteY89" fmla="*/ 2685512 h 3953480"/>
              <a:gd name="connsiteX90" fmla="*/ 2913888 w 2928529"/>
              <a:gd name="connsiteY90" fmla="*/ 2661128 h 3953480"/>
              <a:gd name="connsiteX91" fmla="*/ 2895600 w 2928529"/>
              <a:gd name="connsiteY91" fmla="*/ 2642840 h 3953480"/>
              <a:gd name="connsiteX92" fmla="*/ 2865120 w 2928529"/>
              <a:gd name="connsiteY92" fmla="*/ 2600168 h 3953480"/>
              <a:gd name="connsiteX93" fmla="*/ 2688336 w 2928529"/>
              <a:gd name="connsiteY93" fmla="*/ 2581880 h 3953480"/>
              <a:gd name="connsiteX94" fmla="*/ 2663952 w 2928529"/>
              <a:gd name="connsiteY94" fmla="*/ 2575784 h 3953480"/>
              <a:gd name="connsiteX95" fmla="*/ 2651760 w 2928529"/>
              <a:gd name="connsiteY95" fmla="*/ 2551400 h 3953480"/>
              <a:gd name="connsiteX96" fmla="*/ 2602992 w 2928529"/>
              <a:gd name="connsiteY96" fmla="*/ 2478248 h 3953480"/>
              <a:gd name="connsiteX97" fmla="*/ 2584704 w 2928529"/>
              <a:gd name="connsiteY97" fmla="*/ 2472152 h 3953480"/>
              <a:gd name="connsiteX98" fmla="*/ 2487168 w 2928529"/>
              <a:gd name="connsiteY98" fmla="*/ 2459960 h 3953480"/>
              <a:gd name="connsiteX99" fmla="*/ 2462784 w 2928529"/>
              <a:gd name="connsiteY99" fmla="*/ 2453864 h 3953480"/>
              <a:gd name="connsiteX100" fmla="*/ 2328672 w 2928529"/>
              <a:gd name="connsiteY100" fmla="*/ 2435576 h 3953480"/>
              <a:gd name="connsiteX101" fmla="*/ 2267712 w 2928529"/>
              <a:gd name="connsiteY101" fmla="*/ 2429480 h 3953480"/>
              <a:gd name="connsiteX102" fmla="*/ 2151888 w 2928529"/>
              <a:gd name="connsiteY102" fmla="*/ 2411192 h 3953480"/>
              <a:gd name="connsiteX103" fmla="*/ 2084832 w 2928529"/>
              <a:gd name="connsiteY103" fmla="*/ 2405096 h 3953480"/>
              <a:gd name="connsiteX104" fmla="*/ 2066544 w 2928529"/>
              <a:gd name="connsiteY104" fmla="*/ 2399000 h 3953480"/>
              <a:gd name="connsiteX105" fmla="*/ 1969008 w 2928529"/>
              <a:gd name="connsiteY105" fmla="*/ 2386808 h 3953480"/>
              <a:gd name="connsiteX106" fmla="*/ 1920240 w 2928529"/>
              <a:gd name="connsiteY106" fmla="*/ 2399000 h 3953480"/>
              <a:gd name="connsiteX107" fmla="*/ 1901952 w 2928529"/>
              <a:gd name="connsiteY107" fmla="*/ 2411192 h 3953480"/>
              <a:gd name="connsiteX108" fmla="*/ 1889760 w 2928529"/>
              <a:gd name="connsiteY108" fmla="*/ 2429480 h 3953480"/>
              <a:gd name="connsiteX109" fmla="*/ 1871472 w 2928529"/>
              <a:gd name="connsiteY109" fmla="*/ 2435576 h 3953480"/>
              <a:gd name="connsiteX110" fmla="*/ 1883664 w 2928529"/>
              <a:gd name="connsiteY110" fmla="*/ 2453864 h 3953480"/>
              <a:gd name="connsiteX111" fmla="*/ 1901952 w 2928529"/>
              <a:gd name="connsiteY111" fmla="*/ 2459960 h 3953480"/>
              <a:gd name="connsiteX112" fmla="*/ 1920240 w 2928529"/>
              <a:gd name="connsiteY112" fmla="*/ 2472152 h 3953480"/>
              <a:gd name="connsiteX113" fmla="*/ 1962912 w 2928529"/>
              <a:gd name="connsiteY113" fmla="*/ 2484344 h 3953480"/>
              <a:gd name="connsiteX114" fmla="*/ 1999488 w 2928529"/>
              <a:gd name="connsiteY114" fmla="*/ 2508728 h 3953480"/>
              <a:gd name="connsiteX115" fmla="*/ 2011680 w 2928529"/>
              <a:gd name="connsiteY115" fmla="*/ 2545304 h 3953480"/>
              <a:gd name="connsiteX116" fmla="*/ 2017776 w 2928529"/>
              <a:gd name="connsiteY116" fmla="*/ 2563592 h 3953480"/>
              <a:gd name="connsiteX117" fmla="*/ 2023872 w 2928529"/>
              <a:gd name="connsiteY117" fmla="*/ 2587976 h 3953480"/>
              <a:gd name="connsiteX118" fmla="*/ 2017776 w 2928529"/>
              <a:gd name="connsiteY118" fmla="*/ 2661128 h 3953480"/>
              <a:gd name="connsiteX119" fmla="*/ 2011680 w 2928529"/>
              <a:gd name="connsiteY119" fmla="*/ 2722088 h 3953480"/>
              <a:gd name="connsiteX120" fmla="*/ 2005584 w 2928529"/>
              <a:gd name="connsiteY120" fmla="*/ 2746472 h 3953480"/>
              <a:gd name="connsiteX121" fmla="*/ 1969008 w 2928529"/>
              <a:gd name="connsiteY121" fmla="*/ 2776952 h 3953480"/>
              <a:gd name="connsiteX122" fmla="*/ 1865376 w 2928529"/>
              <a:gd name="connsiteY122" fmla="*/ 2783048 h 3953480"/>
              <a:gd name="connsiteX123" fmla="*/ 1847088 w 2928529"/>
              <a:gd name="connsiteY123" fmla="*/ 2795240 h 3953480"/>
              <a:gd name="connsiteX124" fmla="*/ 1828800 w 2928529"/>
              <a:gd name="connsiteY124" fmla="*/ 2801336 h 3953480"/>
              <a:gd name="connsiteX125" fmla="*/ 1804416 w 2928529"/>
              <a:gd name="connsiteY125" fmla="*/ 2837912 h 3953480"/>
              <a:gd name="connsiteX126" fmla="*/ 1798320 w 2928529"/>
              <a:gd name="connsiteY126" fmla="*/ 2856200 h 3953480"/>
              <a:gd name="connsiteX127" fmla="*/ 1743456 w 2928529"/>
              <a:gd name="connsiteY127" fmla="*/ 2886680 h 3953480"/>
              <a:gd name="connsiteX128" fmla="*/ 1700784 w 2928529"/>
              <a:gd name="connsiteY128" fmla="*/ 2892776 h 3953480"/>
              <a:gd name="connsiteX129" fmla="*/ 1682496 w 2928529"/>
              <a:gd name="connsiteY129" fmla="*/ 2904968 h 3953480"/>
              <a:gd name="connsiteX130" fmla="*/ 1664208 w 2928529"/>
              <a:gd name="connsiteY130" fmla="*/ 2911064 h 3953480"/>
              <a:gd name="connsiteX131" fmla="*/ 1676400 w 2928529"/>
              <a:gd name="connsiteY131" fmla="*/ 2874488 h 3953480"/>
              <a:gd name="connsiteX132" fmla="*/ 1682496 w 2928529"/>
              <a:gd name="connsiteY132" fmla="*/ 2856200 h 3953480"/>
              <a:gd name="connsiteX133" fmla="*/ 1694688 w 2928529"/>
              <a:gd name="connsiteY133" fmla="*/ 2807432 h 3953480"/>
              <a:gd name="connsiteX134" fmla="*/ 1706880 w 2928529"/>
              <a:gd name="connsiteY134" fmla="*/ 2789144 h 3953480"/>
              <a:gd name="connsiteX135" fmla="*/ 1712976 w 2928529"/>
              <a:gd name="connsiteY135" fmla="*/ 2764760 h 3953480"/>
              <a:gd name="connsiteX136" fmla="*/ 1712976 w 2928529"/>
              <a:gd name="connsiteY136" fmla="*/ 2612360 h 3953480"/>
              <a:gd name="connsiteX137" fmla="*/ 1645920 w 2928529"/>
              <a:gd name="connsiteY137" fmla="*/ 2594072 h 3953480"/>
              <a:gd name="connsiteX138" fmla="*/ 1645920 w 2928529"/>
              <a:gd name="connsiteY138" fmla="*/ 2399000 h 3953480"/>
              <a:gd name="connsiteX139" fmla="*/ 1609344 w 2928529"/>
              <a:gd name="connsiteY139" fmla="*/ 2368520 h 3953480"/>
              <a:gd name="connsiteX140" fmla="*/ 1719072 w 2928529"/>
              <a:gd name="connsiteY140" fmla="*/ 2356328 h 3953480"/>
              <a:gd name="connsiteX141" fmla="*/ 1749552 w 2928529"/>
              <a:gd name="connsiteY141" fmla="*/ 2350232 h 3953480"/>
              <a:gd name="connsiteX142" fmla="*/ 1767840 w 2928529"/>
              <a:gd name="connsiteY142" fmla="*/ 2338040 h 3953480"/>
              <a:gd name="connsiteX143" fmla="*/ 1786128 w 2928529"/>
              <a:gd name="connsiteY143" fmla="*/ 2331944 h 3953480"/>
              <a:gd name="connsiteX144" fmla="*/ 1792224 w 2928529"/>
              <a:gd name="connsiteY144" fmla="*/ 2313656 h 3953480"/>
              <a:gd name="connsiteX145" fmla="*/ 1773936 w 2928529"/>
              <a:gd name="connsiteY145" fmla="*/ 2270984 h 3953480"/>
              <a:gd name="connsiteX146" fmla="*/ 1755648 w 2928529"/>
              <a:gd name="connsiteY146" fmla="*/ 2258792 h 3953480"/>
              <a:gd name="connsiteX147" fmla="*/ 1725168 w 2928529"/>
              <a:gd name="connsiteY147" fmla="*/ 2228312 h 3953480"/>
              <a:gd name="connsiteX148" fmla="*/ 1712976 w 2928529"/>
              <a:gd name="connsiteY148" fmla="*/ 2210024 h 3953480"/>
              <a:gd name="connsiteX149" fmla="*/ 1694688 w 2928529"/>
              <a:gd name="connsiteY149" fmla="*/ 2203928 h 3953480"/>
              <a:gd name="connsiteX150" fmla="*/ 1645920 w 2928529"/>
              <a:gd name="connsiteY150" fmla="*/ 2191736 h 3953480"/>
              <a:gd name="connsiteX151" fmla="*/ 1627632 w 2928529"/>
              <a:gd name="connsiteY151" fmla="*/ 2179544 h 3953480"/>
              <a:gd name="connsiteX152" fmla="*/ 1597152 w 2928529"/>
              <a:gd name="connsiteY152" fmla="*/ 2136872 h 3953480"/>
              <a:gd name="connsiteX153" fmla="*/ 1542288 w 2928529"/>
              <a:gd name="connsiteY153" fmla="*/ 2106392 h 3953480"/>
              <a:gd name="connsiteX154" fmla="*/ 1505712 w 2928529"/>
              <a:gd name="connsiteY154" fmla="*/ 2082008 h 3953480"/>
              <a:gd name="connsiteX155" fmla="*/ 1499616 w 2928529"/>
              <a:gd name="connsiteY155" fmla="*/ 2063720 h 3953480"/>
              <a:gd name="connsiteX156" fmla="*/ 1517904 w 2928529"/>
              <a:gd name="connsiteY156" fmla="*/ 2051528 h 3953480"/>
              <a:gd name="connsiteX157" fmla="*/ 1627632 w 2928529"/>
              <a:gd name="connsiteY157" fmla="*/ 2045432 h 3953480"/>
              <a:gd name="connsiteX158" fmla="*/ 1670304 w 2928529"/>
              <a:gd name="connsiteY158" fmla="*/ 2039336 h 3953480"/>
              <a:gd name="connsiteX159" fmla="*/ 1706880 w 2928529"/>
              <a:gd name="connsiteY159" fmla="*/ 2014952 h 3953480"/>
              <a:gd name="connsiteX160" fmla="*/ 1712976 w 2928529"/>
              <a:gd name="connsiteY160" fmla="*/ 1996664 h 3953480"/>
              <a:gd name="connsiteX161" fmla="*/ 1731264 w 2928529"/>
              <a:gd name="connsiteY161" fmla="*/ 1978376 h 3953480"/>
              <a:gd name="connsiteX162" fmla="*/ 2066544 w 2928529"/>
              <a:gd name="connsiteY162" fmla="*/ 1972280 h 3953480"/>
              <a:gd name="connsiteX163" fmla="*/ 2121408 w 2928529"/>
              <a:gd name="connsiteY163" fmla="*/ 1947896 h 3953480"/>
              <a:gd name="connsiteX164" fmla="*/ 2170176 w 2928529"/>
              <a:gd name="connsiteY164" fmla="*/ 1929608 h 3953480"/>
              <a:gd name="connsiteX165" fmla="*/ 2151888 w 2928529"/>
              <a:gd name="connsiteY165" fmla="*/ 1911320 h 3953480"/>
              <a:gd name="connsiteX166" fmla="*/ 2127504 w 2928529"/>
              <a:gd name="connsiteY166" fmla="*/ 1905224 h 3953480"/>
              <a:gd name="connsiteX167" fmla="*/ 2109216 w 2928529"/>
              <a:gd name="connsiteY167" fmla="*/ 1899128 h 3953480"/>
              <a:gd name="connsiteX168" fmla="*/ 2115312 w 2928529"/>
              <a:gd name="connsiteY168" fmla="*/ 1868648 h 3953480"/>
              <a:gd name="connsiteX169" fmla="*/ 2151888 w 2928529"/>
              <a:gd name="connsiteY169" fmla="*/ 1844264 h 3953480"/>
              <a:gd name="connsiteX170" fmla="*/ 2145792 w 2928529"/>
              <a:gd name="connsiteY170" fmla="*/ 1813784 h 3953480"/>
              <a:gd name="connsiteX171" fmla="*/ 2127504 w 2928529"/>
              <a:gd name="connsiteY171" fmla="*/ 1801592 h 3953480"/>
              <a:gd name="connsiteX172" fmla="*/ 2115312 w 2928529"/>
              <a:gd name="connsiteY172" fmla="*/ 1783304 h 3953480"/>
              <a:gd name="connsiteX173" fmla="*/ 2097024 w 2928529"/>
              <a:gd name="connsiteY173" fmla="*/ 1771112 h 3953480"/>
              <a:gd name="connsiteX174" fmla="*/ 2078736 w 2928529"/>
              <a:gd name="connsiteY174" fmla="*/ 1752824 h 3953480"/>
              <a:gd name="connsiteX175" fmla="*/ 2103120 w 2928529"/>
              <a:gd name="connsiteY175" fmla="*/ 1728440 h 3953480"/>
              <a:gd name="connsiteX176" fmla="*/ 2127504 w 2928529"/>
              <a:gd name="connsiteY176" fmla="*/ 1691864 h 3953480"/>
              <a:gd name="connsiteX177" fmla="*/ 2121408 w 2928529"/>
              <a:gd name="connsiteY177" fmla="*/ 1667480 h 3953480"/>
              <a:gd name="connsiteX178" fmla="*/ 2115312 w 2928529"/>
              <a:gd name="connsiteY178" fmla="*/ 1637000 h 3953480"/>
              <a:gd name="connsiteX179" fmla="*/ 2097024 w 2928529"/>
              <a:gd name="connsiteY179" fmla="*/ 1624808 h 3953480"/>
              <a:gd name="connsiteX180" fmla="*/ 1932432 w 2928529"/>
              <a:gd name="connsiteY180" fmla="*/ 1618712 h 3953480"/>
              <a:gd name="connsiteX181" fmla="*/ 1834896 w 2928529"/>
              <a:gd name="connsiteY181" fmla="*/ 1612616 h 3953480"/>
              <a:gd name="connsiteX182" fmla="*/ 1871472 w 2928529"/>
              <a:gd name="connsiteY182" fmla="*/ 1588232 h 3953480"/>
              <a:gd name="connsiteX183" fmla="*/ 1895856 w 2928529"/>
              <a:gd name="connsiteY183" fmla="*/ 1576040 h 3953480"/>
              <a:gd name="connsiteX184" fmla="*/ 1975104 w 2928529"/>
              <a:gd name="connsiteY184" fmla="*/ 1563848 h 3953480"/>
              <a:gd name="connsiteX185" fmla="*/ 1993392 w 2928529"/>
              <a:gd name="connsiteY185" fmla="*/ 1551656 h 3953480"/>
              <a:gd name="connsiteX186" fmla="*/ 2042160 w 2928529"/>
              <a:gd name="connsiteY186" fmla="*/ 1539464 h 3953480"/>
              <a:gd name="connsiteX187" fmla="*/ 2078736 w 2928529"/>
              <a:gd name="connsiteY187" fmla="*/ 1515080 h 3953480"/>
              <a:gd name="connsiteX188" fmla="*/ 2115312 w 2928529"/>
              <a:gd name="connsiteY188" fmla="*/ 1496792 h 3953480"/>
              <a:gd name="connsiteX189" fmla="*/ 2121408 w 2928529"/>
              <a:gd name="connsiteY189" fmla="*/ 1478504 h 3953480"/>
              <a:gd name="connsiteX190" fmla="*/ 2103120 w 2928529"/>
              <a:gd name="connsiteY190" fmla="*/ 1429736 h 3953480"/>
              <a:gd name="connsiteX191" fmla="*/ 2084832 w 2928529"/>
              <a:gd name="connsiteY191" fmla="*/ 1399256 h 3953480"/>
              <a:gd name="connsiteX192" fmla="*/ 2060448 w 2928529"/>
              <a:gd name="connsiteY192" fmla="*/ 1356584 h 3953480"/>
              <a:gd name="connsiteX193" fmla="*/ 2054352 w 2928529"/>
              <a:gd name="connsiteY193" fmla="*/ 1338296 h 3953480"/>
              <a:gd name="connsiteX194" fmla="*/ 2011680 w 2928529"/>
              <a:gd name="connsiteY194" fmla="*/ 1307816 h 3953480"/>
              <a:gd name="connsiteX195" fmla="*/ 1969008 w 2928529"/>
              <a:gd name="connsiteY195" fmla="*/ 1295624 h 3953480"/>
              <a:gd name="connsiteX196" fmla="*/ 1950720 w 2928529"/>
              <a:gd name="connsiteY196" fmla="*/ 1283432 h 3953480"/>
              <a:gd name="connsiteX197" fmla="*/ 1926336 w 2928529"/>
              <a:gd name="connsiteY197" fmla="*/ 1277336 h 3953480"/>
              <a:gd name="connsiteX198" fmla="*/ 1944624 w 2928529"/>
              <a:gd name="connsiteY198" fmla="*/ 1265144 h 3953480"/>
              <a:gd name="connsiteX199" fmla="*/ 1981200 w 2928529"/>
              <a:gd name="connsiteY199" fmla="*/ 1259048 h 3953480"/>
              <a:gd name="connsiteX200" fmla="*/ 1999488 w 2928529"/>
              <a:gd name="connsiteY200" fmla="*/ 1252952 h 3953480"/>
              <a:gd name="connsiteX201" fmla="*/ 2017776 w 2928529"/>
              <a:gd name="connsiteY201" fmla="*/ 1234664 h 3953480"/>
              <a:gd name="connsiteX202" fmla="*/ 2054352 w 2928529"/>
              <a:gd name="connsiteY202" fmla="*/ 1210280 h 3953480"/>
              <a:gd name="connsiteX203" fmla="*/ 2060448 w 2928529"/>
              <a:gd name="connsiteY203" fmla="*/ 1191992 h 3953480"/>
              <a:gd name="connsiteX204" fmla="*/ 2036064 w 2928529"/>
              <a:gd name="connsiteY204" fmla="*/ 1149320 h 3953480"/>
              <a:gd name="connsiteX205" fmla="*/ 2005584 w 2928529"/>
              <a:gd name="connsiteY205" fmla="*/ 1118840 h 3953480"/>
              <a:gd name="connsiteX206" fmla="*/ 1981200 w 2928529"/>
              <a:gd name="connsiteY206" fmla="*/ 1082264 h 3953480"/>
              <a:gd name="connsiteX207" fmla="*/ 1895856 w 2928529"/>
              <a:gd name="connsiteY207" fmla="*/ 1033496 h 3953480"/>
              <a:gd name="connsiteX208" fmla="*/ 2017776 w 2928529"/>
              <a:gd name="connsiteY208" fmla="*/ 1027400 h 3953480"/>
              <a:gd name="connsiteX209" fmla="*/ 2084832 w 2928529"/>
              <a:gd name="connsiteY209" fmla="*/ 1009112 h 3953480"/>
              <a:gd name="connsiteX210" fmla="*/ 2097024 w 2928529"/>
              <a:gd name="connsiteY210" fmla="*/ 990824 h 3953480"/>
              <a:gd name="connsiteX211" fmla="*/ 2103120 w 2928529"/>
              <a:gd name="connsiteY211" fmla="*/ 948152 h 3953480"/>
              <a:gd name="connsiteX212" fmla="*/ 2164080 w 2928529"/>
              <a:gd name="connsiteY212" fmla="*/ 960344 h 3953480"/>
              <a:gd name="connsiteX213" fmla="*/ 2200656 w 2928529"/>
              <a:gd name="connsiteY213" fmla="*/ 996920 h 3953480"/>
              <a:gd name="connsiteX214" fmla="*/ 2255520 w 2928529"/>
              <a:gd name="connsiteY214" fmla="*/ 1021304 h 3953480"/>
              <a:gd name="connsiteX215" fmla="*/ 2273808 w 2928529"/>
              <a:gd name="connsiteY215" fmla="*/ 1027400 h 3953480"/>
              <a:gd name="connsiteX216" fmla="*/ 2298192 w 2928529"/>
              <a:gd name="connsiteY216" fmla="*/ 1039592 h 3953480"/>
              <a:gd name="connsiteX217" fmla="*/ 2383536 w 2928529"/>
              <a:gd name="connsiteY217" fmla="*/ 1045688 h 3953480"/>
              <a:gd name="connsiteX218" fmla="*/ 2401824 w 2928529"/>
              <a:gd name="connsiteY218" fmla="*/ 1094456 h 3953480"/>
              <a:gd name="connsiteX219" fmla="*/ 2529840 w 2928529"/>
              <a:gd name="connsiteY219" fmla="*/ 1082264 h 3953480"/>
              <a:gd name="connsiteX220" fmla="*/ 2639568 w 2928529"/>
              <a:gd name="connsiteY220" fmla="*/ 1076168 h 3953480"/>
              <a:gd name="connsiteX221" fmla="*/ 2663952 w 2928529"/>
              <a:gd name="connsiteY221" fmla="*/ 1045688 h 3953480"/>
              <a:gd name="connsiteX222" fmla="*/ 2645664 w 2928529"/>
              <a:gd name="connsiteY222" fmla="*/ 1033496 h 3953480"/>
              <a:gd name="connsiteX223" fmla="*/ 2633472 w 2928529"/>
              <a:gd name="connsiteY223" fmla="*/ 1003016 h 3953480"/>
              <a:gd name="connsiteX224" fmla="*/ 2694432 w 2928529"/>
              <a:gd name="connsiteY224" fmla="*/ 942056 h 3953480"/>
              <a:gd name="connsiteX225" fmla="*/ 2737104 w 2928529"/>
              <a:gd name="connsiteY225" fmla="*/ 899384 h 3953480"/>
              <a:gd name="connsiteX226" fmla="*/ 2761488 w 2928529"/>
              <a:gd name="connsiteY226" fmla="*/ 875000 h 3953480"/>
              <a:gd name="connsiteX227" fmla="*/ 2779776 w 2928529"/>
              <a:gd name="connsiteY227" fmla="*/ 868904 h 3953480"/>
              <a:gd name="connsiteX228" fmla="*/ 2798064 w 2928529"/>
              <a:gd name="connsiteY228" fmla="*/ 850616 h 3953480"/>
              <a:gd name="connsiteX229" fmla="*/ 2816352 w 2928529"/>
              <a:gd name="connsiteY229" fmla="*/ 838424 h 3953480"/>
              <a:gd name="connsiteX230" fmla="*/ 2822448 w 2928529"/>
              <a:gd name="connsiteY230" fmla="*/ 820136 h 3953480"/>
              <a:gd name="connsiteX231" fmla="*/ 2816352 w 2928529"/>
              <a:gd name="connsiteY231" fmla="*/ 753080 h 3953480"/>
              <a:gd name="connsiteX232" fmla="*/ 2810256 w 2928529"/>
              <a:gd name="connsiteY232" fmla="*/ 728696 h 3953480"/>
              <a:gd name="connsiteX233" fmla="*/ 2804160 w 2928529"/>
              <a:gd name="connsiteY233" fmla="*/ 686024 h 3953480"/>
              <a:gd name="connsiteX234" fmla="*/ 2791968 w 2928529"/>
              <a:gd name="connsiteY234" fmla="*/ 667736 h 3953480"/>
              <a:gd name="connsiteX235" fmla="*/ 2767584 w 2928529"/>
              <a:gd name="connsiteY235" fmla="*/ 612872 h 3953480"/>
              <a:gd name="connsiteX236" fmla="*/ 2724912 w 2928529"/>
              <a:gd name="connsiteY236" fmla="*/ 576296 h 3953480"/>
              <a:gd name="connsiteX237" fmla="*/ 2688336 w 2928529"/>
              <a:gd name="connsiteY237" fmla="*/ 551912 h 3953480"/>
              <a:gd name="connsiteX238" fmla="*/ 2670048 w 2928529"/>
              <a:gd name="connsiteY238" fmla="*/ 539720 h 3953480"/>
              <a:gd name="connsiteX239" fmla="*/ 2633472 w 2928529"/>
              <a:gd name="connsiteY239" fmla="*/ 527528 h 3953480"/>
              <a:gd name="connsiteX240" fmla="*/ 2584704 w 2928529"/>
              <a:gd name="connsiteY240" fmla="*/ 503144 h 3953480"/>
              <a:gd name="connsiteX241" fmla="*/ 2566416 w 2928529"/>
              <a:gd name="connsiteY241" fmla="*/ 490952 h 3953480"/>
              <a:gd name="connsiteX242" fmla="*/ 2554224 w 2928529"/>
              <a:gd name="connsiteY242" fmla="*/ 466568 h 3953480"/>
              <a:gd name="connsiteX243" fmla="*/ 2542032 w 2928529"/>
              <a:gd name="connsiteY243" fmla="*/ 393416 h 3953480"/>
              <a:gd name="connsiteX244" fmla="*/ 2535936 w 2928529"/>
              <a:gd name="connsiteY244" fmla="*/ 375128 h 3953480"/>
              <a:gd name="connsiteX245" fmla="*/ 2517648 w 2928529"/>
              <a:gd name="connsiteY245" fmla="*/ 369032 h 3953480"/>
              <a:gd name="connsiteX246" fmla="*/ 2481072 w 2928529"/>
              <a:gd name="connsiteY246" fmla="*/ 338552 h 3953480"/>
              <a:gd name="connsiteX247" fmla="*/ 2438400 w 2928529"/>
              <a:gd name="connsiteY247" fmla="*/ 326360 h 3953480"/>
              <a:gd name="connsiteX248" fmla="*/ 2474976 w 2928529"/>
              <a:gd name="connsiteY248" fmla="*/ 76424 h 3953480"/>
              <a:gd name="connsiteX249" fmla="*/ 512064 w 2928529"/>
              <a:gd name="connsiteY249" fmla="*/ 1856456 h 3953480"/>
              <a:gd name="connsiteX250" fmla="*/ 0 w 2928529"/>
              <a:gd name="connsiteY250" fmla="*/ 125192 h 3953480"/>
              <a:gd name="connsiteX251" fmla="*/ 18288 w 2928529"/>
              <a:gd name="connsiteY251" fmla="*/ 3947384 h 3953480"/>
              <a:gd name="connsiteX0" fmla="*/ 18288 w 2928529"/>
              <a:gd name="connsiteY0" fmla="*/ 4130343 h 4136439"/>
              <a:gd name="connsiteX1" fmla="*/ 920496 w 2928529"/>
              <a:gd name="connsiteY1" fmla="*/ 4099863 h 4136439"/>
              <a:gd name="connsiteX2" fmla="*/ 944880 w 2928529"/>
              <a:gd name="connsiteY2" fmla="*/ 4112055 h 4136439"/>
              <a:gd name="connsiteX3" fmla="*/ 1085088 w 2928529"/>
              <a:gd name="connsiteY3" fmla="*/ 4118151 h 4136439"/>
              <a:gd name="connsiteX4" fmla="*/ 1133856 w 2928529"/>
              <a:gd name="connsiteY4" fmla="*/ 4124247 h 4136439"/>
              <a:gd name="connsiteX5" fmla="*/ 1170432 w 2928529"/>
              <a:gd name="connsiteY5" fmla="*/ 4136439 h 4136439"/>
              <a:gd name="connsiteX6" fmla="*/ 1213104 w 2928529"/>
              <a:gd name="connsiteY6" fmla="*/ 4130343 h 4136439"/>
              <a:gd name="connsiteX7" fmla="*/ 1219200 w 2928529"/>
              <a:gd name="connsiteY7" fmla="*/ 4112055 h 4136439"/>
              <a:gd name="connsiteX8" fmla="*/ 1249680 w 2928529"/>
              <a:gd name="connsiteY8" fmla="*/ 4075479 h 4136439"/>
              <a:gd name="connsiteX9" fmla="*/ 1267968 w 2928529"/>
              <a:gd name="connsiteY9" fmla="*/ 4069383 h 4136439"/>
              <a:gd name="connsiteX10" fmla="*/ 1280160 w 2928529"/>
              <a:gd name="connsiteY10" fmla="*/ 4051095 h 4136439"/>
              <a:gd name="connsiteX11" fmla="*/ 1286256 w 2928529"/>
              <a:gd name="connsiteY11" fmla="*/ 3947463 h 4136439"/>
              <a:gd name="connsiteX12" fmla="*/ 1322832 w 2928529"/>
              <a:gd name="connsiteY12" fmla="*/ 3953559 h 4136439"/>
              <a:gd name="connsiteX13" fmla="*/ 1341120 w 2928529"/>
              <a:gd name="connsiteY13" fmla="*/ 3959655 h 4136439"/>
              <a:gd name="connsiteX14" fmla="*/ 1365504 w 2928529"/>
              <a:gd name="connsiteY14" fmla="*/ 3965751 h 4136439"/>
              <a:gd name="connsiteX15" fmla="*/ 1389888 w 2928529"/>
              <a:gd name="connsiteY15" fmla="*/ 3959655 h 4136439"/>
              <a:gd name="connsiteX16" fmla="*/ 1438656 w 2928529"/>
              <a:gd name="connsiteY16" fmla="*/ 3971847 h 4136439"/>
              <a:gd name="connsiteX17" fmla="*/ 1469136 w 2928529"/>
              <a:gd name="connsiteY17" fmla="*/ 3941367 h 4136439"/>
              <a:gd name="connsiteX18" fmla="*/ 1475232 w 2928529"/>
              <a:gd name="connsiteY18" fmla="*/ 3892599 h 4136439"/>
              <a:gd name="connsiteX19" fmla="*/ 1804416 w 2928529"/>
              <a:gd name="connsiteY19" fmla="*/ 3886503 h 4136439"/>
              <a:gd name="connsiteX20" fmla="*/ 1798320 w 2928529"/>
              <a:gd name="connsiteY20" fmla="*/ 3868215 h 4136439"/>
              <a:gd name="connsiteX21" fmla="*/ 1761744 w 2928529"/>
              <a:gd name="connsiteY21" fmla="*/ 3874311 h 4136439"/>
              <a:gd name="connsiteX22" fmla="*/ 1670304 w 2928529"/>
              <a:gd name="connsiteY22" fmla="*/ 3862119 h 4136439"/>
              <a:gd name="connsiteX23" fmla="*/ 1645920 w 2928529"/>
              <a:gd name="connsiteY23" fmla="*/ 3849927 h 4136439"/>
              <a:gd name="connsiteX24" fmla="*/ 1627632 w 2928529"/>
              <a:gd name="connsiteY24" fmla="*/ 3843831 h 4136439"/>
              <a:gd name="connsiteX25" fmla="*/ 1554480 w 2928529"/>
              <a:gd name="connsiteY25" fmla="*/ 3831639 h 4136439"/>
              <a:gd name="connsiteX26" fmla="*/ 1572768 w 2928529"/>
              <a:gd name="connsiteY26" fmla="*/ 3819447 h 4136439"/>
              <a:gd name="connsiteX27" fmla="*/ 1609344 w 2928529"/>
              <a:gd name="connsiteY27" fmla="*/ 3782871 h 4136439"/>
              <a:gd name="connsiteX28" fmla="*/ 1615440 w 2928529"/>
              <a:gd name="connsiteY28" fmla="*/ 3758487 h 4136439"/>
              <a:gd name="connsiteX29" fmla="*/ 1627632 w 2928529"/>
              <a:gd name="connsiteY29" fmla="*/ 3740199 h 4136439"/>
              <a:gd name="connsiteX30" fmla="*/ 1633728 w 2928529"/>
              <a:gd name="connsiteY30" fmla="*/ 3593895 h 4136439"/>
              <a:gd name="connsiteX31" fmla="*/ 1652016 w 2928529"/>
              <a:gd name="connsiteY31" fmla="*/ 3581703 h 4136439"/>
              <a:gd name="connsiteX32" fmla="*/ 1743456 w 2928529"/>
              <a:gd name="connsiteY32" fmla="*/ 3569511 h 4136439"/>
              <a:gd name="connsiteX33" fmla="*/ 1755648 w 2928529"/>
              <a:gd name="connsiteY33" fmla="*/ 3551223 h 4136439"/>
              <a:gd name="connsiteX34" fmla="*/ 1767840 w 2928529"/>
              <a:gd name="connsiteY34" fmla="*/ 3514647 h 4136439"/>
              <a:gd name="connsiteX35" fmla="*/ 1780032 w 2928529"/>
              <a:gd name="connsiteY35" fmla="*/ 3490263 h 4136439"/>
              <a:gd name="connsiteX36" fmla="*/ 1786128 w 2928529"/>
              <a:gd name="connsiteY36" fmla="*/ 3459783 h 4136439"/>
              <a:gd name="connsiteX37" fmla="*/ 1792224 w 2928529"/>
              <a:gd name="connsiteY37" fmla="*/ 3441495 h 4136439"/>
              <a:gd name="connsiteX38" fmla="*/ 1798320 w 2928529"/>
              <a:gd name="connsiteY38" fmla="*/ 3417111 h 4136439"/>
              <a:gd name="connsiteX39" fmla="*/ 1804416 w 2928529"/>
              <a:gd name="connsiteY39" fmla="*/ 3398823 h 4136439"/>
              <a:gd name="connsiteX40" fmla="*/ 1822704 w 2928529"/>
              <a:gd name="connsiteY40" fmla="*/ 3392727 h 4136439"/>
              <a:gd name="connsiteX41" fmla="*/ 1847088 w 2928529"/>
              <a:gd name="connsiteY41" fmla="*/ 3398823 h 4136439"/>
              <a:gd name="connsiteX42" fmla="*/ 1853184 w 2928529"/>
              <a:gd name="connsiteY42" fmla="*/ 3508551 h 4136439"/>
              <a:gd name="connsiteX43" fmla="*/ 1859280 w 2928529"/>
              <a:gd name="connsiteY43" fmla="*/ 3581703 h 4136439"/>
              <a:gd name="connsiteX44" fmla="*/ 1871472 w 2928529"/>
              <a:gd name="connsiteY44" fmla="*/ 3618279 h 4136439"/>
              <a:gd name="connsiteX45" fmla="*/ 1932432 w 2928529"/>
              <a:gd name="connsiteY45" fmla="*/ 3636567 h 4136439"/>
              <a:gd name="connsiteX46" fmla="*/ 1956816 w 2928529"/>
              <a:gd name="connsiteY46" fmla="*/ 3648759 h 4136439"/>
              <a:gd name="connsiteX47" fmla="*/ 2072640 w 2928529"/>
              <a:gd name="connsiteY47" fmla="*/ 3648759 h 4136439"/>
              <a:gd name="connsiteX48" fmla="*/ 2097024 w 2928529"/>
              <a:gd name="connsiteY48" fmla="*/ 3673143 h 4136439"/>
              <a:gd name="connsiteX49" fmla="*/ 2109216 w 2928529"/>
              <a:gd name="connsiteY49" fmla="*/ 3691431 h 4136439"/>
              <a:gd name="connsiteX50" fmla="*/ 2164080 w 2928529"/>
              <a:gd name="connsiteY50" fmla="*/ 3697527 h 4136439"/>
              <a:gd name="connsiteX51" fmla="*/ 2176272 w 2928529"/>
              <a:gd name="connsiteY51" fmla="*/ 3715815 h 4136439"/>
              <a:gd name="connsiteX52" fmla="*/ 2164080 w 2928529"/>
              <a:gd name="connsiteY52" fmla="*/ 3795063 h 4136439"/>
              <a:gd name="connsiteX53" fmla="*/ 2182368 w 2928529"/>
              <a:gd name="connsiteY53" fmla="*/ 3807255 h 4136439"/>
              <a:gd name="connsiteX54" fmla="*/ 2237232 w 2928529"/>
              <a:gd name="connsiteY54" fmla="*/ 3819447 h 4136439"/>
              <a:gd name="connsiteX55" fmla="*/ 2273808 w 2928529"/>
              <a:gd name="connsiteY55" fmla="*/ 3831639 h 4136439"/>
              <a:gd name="connsiteX56" fmla="*/ 2328672 w 2928529"/>
              <a:gd name="connsiteY56" fmla="*/ 3849927 h 4136439"/>
              <a:gd name="connsiteX57" fmla="*/ 2346960 w 2928529"/>
              <a:gd name="connsiteY57" fmla="*/ 3856023 h 4136439"/>
              <a:gd name="connsiteX58" fmla="*/ 2371344 w 2928529"/>
              <a:gd name="connsiteY58" fmla="*/ 3862119 h 4136439"/>
              <a:gd name="connsiteX59" fmla="*/ 2395728 w 2928529"/>
              <a:gd name="connsiteY59" fmla="*/ 3874311 h 4136439"/>
              <a:gd name="connsiteX60" fmla="*/ 2450592 w 2928529"/>
              <a:gd name="connsiteY60" fmla="*/ 3880407 h 4136439"/>
              <a:gd name="connsiteX61" fmla="*/ 2529840 w 2928529"/>
              <a:gd name="connsiteY61" fmla="*/ 3801159 h 4136439"/>
              <a:gd name="connsiteX62" fmla="*/ 2535936 w 2928529"/>
              <a:gd name="connsiteY62" fmla="*/ 3782871 h 4136439"/>
              <a:gd name="connsiteX63" fmla="*/ 2572512 w 2928529"/>
              <a:gd name="connsiteY63" fmla="*/ 3758487 h 4136439"/>
              <a:gd name="connsiteX64" fmla="*/ 2584704 w 2928529"/>
              <a:gd name="connsiteY64" fmla="*/ 3740199 h 4136439"/>
              <a:gd name="connsiteX65" fmla="*/ 2596896 w 2928529"/>
              <a:gd name="connsiteY65" fmla="*/ 3618279 h 4136439"/>
              <a:gd name="connsiteX66" fmla="*/ 2609088 w 2928529"/>
              <a:gd name="connsiteY66" fmla="*/ 3599991 h 4136439"/>
              <a:gd name="connsiteX67" fmla="*/ 2621280 w 2928529"/>
              <a:gd name="connsiteY67" fmla="*/ 3563415 h 4136439"/>
              <a:gd name="connsiteX68" fmla="*/ 2645664 w 2928529"/>
              <a:gd name="connsiteY68" fmla="*/ 3526839 h 4136439"/>
              <a:gd name="connsiteX69" fmla="*/ 2633472 w 2928529"/>
              <a:gd name="connsiteY69" fmla="*/ 3471975 h 4136439"/>
              <a:gd name="connsiteX70" fmla="*/ 2621280 w 2928529"/>
              <a:gd name="connsiteY70" fmla="*/ 3453687 h 4136439"/>
              <a:gd name="connsiteX71" fmla="*/ 2596896 w 2928529"/>
              <a:gd name="connsiteY71" fmla="*/ 3398823 h 4136439"/>
              <a:gd name="connsiteX72" fmla="*/ 2584704 w 2928529"/>
              <a:gd name="connsiteY72" fmla="*/ 3343959 h 4136439"/>
              <a:gd name="connsiteX73" fmla="*/ 2572512 w 2928529"/>
              <a:gd name="connsiteY73" fmla="*/ 3325671 h 4136439"/>
              <a:gd name="connsiteX74" fmla="*/ 2566416 w 2928529"/>
              <a:gd name="connsiteY74" fmla="*/ 3307383 h 4136439"/>
              <a:gd name="connsiteX75" fmla="*/ 2560320 w 2928529"/>
              <a:gd name="connsiteY75" fmla="*/ 3282999 h 4136439"/>
              <a:gd name="connsiteX76" fmla="*/ 2542032 w 2928529"/>
              <a:gd name="connsiteY76" fmla="*/ 3270807 h 4136439"/>
              <a:gd name="connsiteX77" fmla="*/ 2505456 w 2928529"/>
              <a:gd name="connsiteY77" fmla="*/ 3258615 h 4136439"/>
              <a:gd name="connsiteX78" fmla="*/ 2493264 w 2928529"/>
              <a:gd name="connsiteY78" fmla="*/ 3240327 h 4136439"/>
              <a:gd name="connsiteX79" fmla="*/ 2450592 w 2928529"/>
              <a:gd name="connsiteY79" fmla="*/ 3191559 h 4136439"/>
              <a:gd name="connsiteX80" fmla="*/ 2438400 w 2928529"/>
              <a:gd name="connsiteY80" fmla="*/ 3154983 h 4136439"/>
              <a:gd name="connsiteX81" fmla="*/ 2499360 w 2928529"/>
              <a:gd name="connsiteY81" fmla="*/ 3130599 h 4136439"/>
              <a:gd name="connsiteX82" fmla="*/ 2517648 w 2928529"/>
              <a:gd name="connsiteY82" fmla="*/ 3124503 h 4136439"/>
              <a:gd name="connsiteX83" fmla="*/ 2560320 w 2928529"/>
              <a:gd name="connsiteY83" fmla="*/ 3106215 h 4136439"/>
              <a:gd name="connsiteX84" fmla="*/ 2602992 w 2928529"/>
              <a:gd name="connsiteY84" fmla="*/ 3063543 h 4136439"/>
              <a:gd name="connsiteX85" fmla="*/ 2621280 w 2928529"/>
              <a:gd name="connsiteY85" fmla="*/ 3026967 h 4136439"/>
              <a:gd name="connsiteX86" fmla="*/ 2639568 w 2928529"/>
              <a:gd name="connsiteY86" fmla="*/ 2984295 h 4136439"/>
              <a:gd name="connsiteX87" fmla="*/ 2865120 w 2928529"/>
              <a:gd name="connsiteY87" fmla="*/ 2978199 h 4136439"/>
              <a:gd name="connsiteX88" fmla="*/ 2926080 w 2928529"/>
              <a:gd name="connsiteY88" fmla="*/ 2959911 h 4136439"/>
              <a:gd name="connsiteX89" fmla="*/ 2919984 w 2928529"/>
              <a:gd name="connsiteY89" fmla="*/ 2868471 h 4136439"/>
              <a:gd name="connsiteX90" fmla="*/ 2913888 w 2928529"/>
              <a:gd name="connsiteY90" fmla="*/ 2844087 h 4136439"/>
              <a:gd name="connsiteX91" fmla="*/ 2895600 w 2928529"/>
              <a:gd name="connsiteY91" fmla="*/ 2825799 h 4136439"/>
              <a:gd name="connsiteX92" fmla="*/ 2865120 w 2928529"/>
              <a:gd name="connsiteY92" fmla="*/ 2783127 h 4136439"/>
              <a:gd name="connsiteX93" fmla="*/ 2688336 w 2928529"/>
              <a:gd name="connsiteY93" fmla="*/ 2764839 h 4136439"/>
              <a:gd name="connsiteX94" fmla="*/ 2663952 w 2928529"/>
              <a:gd name="connsiteY94" fmla="*/ 2758743 h 4136439"/>
              <a:gd name="connsiteX95" fmla="*/ 2651760 w 2928529"/>
              <a:gd name="connsiteY95" fmla="*/ 2734359 h 4136439"/>
              <a:gd name="connsiteX96" fmla="*/ 2602992 w 2928529"/>
              <a:gd name="connsiteY96" fmla="*/ 2661207 h 4136439"/>
              <a:gd name="connsiteX97" fmla="*/ 2584704 w 2928529"/>
              <a:gd name="connsiteY97" fmla="*/ 2655111 h 4136439"/>
              <a:gd name="connsiteX98" fmla="*/ 2487168 w 2928529"/>
              <a:gd name="connsiteY98" fmla="*/ 2642919 h 4136439"/>
              <a:gd name="connsiteX99" fmla="*/ 2462784 w 2928529"/>
              <a:gd name="connsiteY99" fmla="*/ 2636823 h 4136439"/>
              <a:gd name="connsiteX100" fmla="*/ 2328672 w 2928529"/>
              <a:gd name="connsiteY100" fmla="*/ 2618535 h 4136439"/>
              <a:gd name="connsiteX101" fmla="*/ 2267712 w 2928529"/>
              <a:gd name="connsiteY101" fmla="*/ 2612439 h 4136439"/>
              <a:gd name="connsiteX102" fmla="*/ 2151888 w 2928529"/>
              <a:gd name="connsiteY102" fmla="*/ 2594151 h 4136439"/>
              <a:gd name="connsiteX103" fmla="*/ 2084832 w 2928529"/>
              <a:gd name="connsiteY103" fmla="*/ 2588055 h 4136439"/>
              <a:gd name="connsiteX104" fmla="*/ 2066544 w 2928529"/>
              <a:gd name="connsiteY104" fmla="*/ 2581959 h 4136439"/>
              <a:gd name="connsiteX105" fmla="*/ 1969008 w 2928529"/>
              <a:gd name="connsiteY105" fmla="*/ 2569767 h 4136439"/>
              <a:gd name="connsiteX106" fmla="*/ 1920240 w 2928529"/>
              <a:gd name="connsiteY106" fmla="*/ 2581959 h 4136439"/>
              <a:gd name="connsiteX107" fmla="*/ 1901952 w 2928529"/>
              <a:gd name="connsiteY107" fmla="*/ 2594151 h 4136439"/>
              <a:gd name="connsiteX108" fmla="*/ 1889760 w 2928529"/>
              <a:gd name="connsiteY108" fmla="*/ 2612439 h 4136439"/>
              <a:gd name="connsiteX109" fmla="*/ 1871472 w 2928529"/>
              <a:gd name="connsiteY109" fmla="*/ 2618535 h 4136439"/>
              <a:gd name="connsiteX110" fmla="*/ 1883664 w 2928529"/>
              <a:gd name="connsiteY110" fmla="*/ 2636823 h 4136439"/>
              <a:gd name="connsiteX111" fmla="*/ 1901952 w 2928529"/>
              <a:gd name="connsiteY111" fmla="*/ 2642919 h 4136439"/>
              <a:gd name="connsiteX112" fmla="*/ 1920240 w 2928529"/>
              <a:gd name="connsiteY112" fmla="*/ 2655111 h 4136439"/>
              <a:gd name="connsiteX113" fmla="*/ 1962912 w 2928529"/>
              <a:gd name="connsiteY113" fmla="*/ 2667303 h 4136439"/>
              <a:gd name="connsiteX114" fmla="*/ 1999488 w 2928529"/>
              <a:gd name="connsiteY114" fmla="*/ 2691687 h 4136439"/>
              <a:gd name="connsiteX115" fmla="*/ 2011680 w 2928529"/>
              <a:gd name="connsiteY115" fmla="*/ 2728263 h 4136439"/>
              <a:gd name="connsiteX116" fmla="*/ 2017776 w 2928529"/>
              <a:gd name="connsiteY116" fmla="*/ 2746551 h 4136439"/>
              <a:gd name="connsiteX117" fmla="*/ 2023872 w 2928529"/>
              <a:gd name="connsiteY117" fmla="*/ 2770935 h 4136439"/>
              <a:gd name="connsiteX118" fmla="*/ 2017776 w 2928529"/>
              <a:gd name="connsiteY118" fmla="*/ 2844087 h 4136439"/>
              <a:gd name="connsiteX119" fmla="*/ 2011680 w 2928529"/>
              <a:gd name="connsiteY119" fmla="*/ 2905047 h 4136439"/>
              <a:gd name="connsiteX120" fmla="*/ 2005584 w 2928529"/>
              <a:gd name="connsiteY120" fmla="*/ 2929431 h 4136439"/>
              <a:gd name="connsiteX121" fmla="*/ 1969008 w 2928529"/>
              <a:gd name="connsiteY121" fmla="*/ 2959911 h 4136439"/>
              <a:gd name="connsiteX122" fmla="*/ 1865376 w 2928529"/>
              <a:gd name="connsiteY122" fmla="*/ 2966007 h 4136439"/>
              <a:gd name="connsiteX123" fmla="*/ 1847088 w 2928529"/>
              <a:gd name="connsiteY123" fmla="*/ 2978199 h 4136439"/>
              <a:gd name="connsiteX124" fmla="*/ 1828800 w 2928529"/>
              <a:gd name="connsiteY124" fmla="*/ 2984295 h 4136439"/>
              <a:gd name="connsiteX125" fmla="*/ 1804416 w 2928529"/>
              <a:gd name="connsiteY125" fmla="*/ 3020871 h 4136439"/>
              <a:gd name="connsiteX126" fmla="*/ 1798320 w 2928529"/>
              <a:gd name="connsiteY126" fmla="*/ 3039159 h 4136439"/>
              <a:gd name="connsiteX127" fmla="*/ 1743456 w 2928529"/>
              <a:gd name="connsiteY127" fmla="*/ 3069639 h 4136439"/>
              <a:gd name="connsiteX128" fmla="*/ 1700784 w 2928529"/>
              <a:gd name="connsiteY128" fmla="*/ 3075735 h 4136439"/>
              <a:gd name="connsiteX129" fmla="*/ 1682496 w 2928529"/>
              <a:gd name="connsiteY129" fmla="*/ 3087927 h 4136439"/>
              <a:gd name="connsiteX130" fmla="*/ 1664208 w 2928529"/>
              <a:gd name="connsiteY130" fmla="*/ 3094023 h 4136439"/>
              <a:gd name="connsiteX131" fmla="*/ 1676400 w 2928529"/>
              <a:gd name="connsiteY131" fmla="*/ 3057447 h 4136439"/>
              <a:gd name="connsiteX132" fmla="*/ 1682496 w 2928529"/>
              <a:gd name="connsiteY132" fmla="*/ 3039159 h 4136439"/>
              <a:gd name="connsiteX133" fmla="*/ 1694688 w 2928529"/>
              <a:gd name="connsiteY133" fmla="*/ 2990391 h 4136439"/>
              <a:gd name="connsiteX134" fmla="*/ 1706880 w 2928529"/>
              <a:gd name="connsiteY134" fmla="*/ 2972103 h 4136439"/>
              <a:gd name="connsiteX135" fmla="*/ 1712976 w 2928529"/>
              <a:gd name="connsiteY135" fmla="*/ 2947719 h 4136439"/>
              <a:gd name="connsiteX136" fmla="*/ 1712976 w 2928529"/>
              <a:gd name="connsiteY136" fmla="*/ 2795319 h 4136439"/>
              <a:gd name="connsiteX137" fmla="*/ 1645920 w 2928529"/>
              <a:gd name="connsiteY137" fmla="*/ 2777031 h 4136439"/>
              <a:gd name="connsiteX138" fmla="*/ 1645920 w 2928529"/>
              <a:gd name="connsiteY138" fmla="*/ 2581959 h 4136439"/>
              <a:gd name="connsiteX139" fmla="*/ 1609344 w 2928529"/>
              <a:gd name="connsiteY139" fmla="*/ 2551479 h 4136439"/>
              <a:gd name="connsiteX140" fmla="*/ 1719072 w 2928529"/>
              <a:gd name="connsiteY140" fmla="*/ 2539287 h 4136439"/>
              <a:gd name="connsiteX141" fmla="*/ 1749552 w 2928529"/>
              <a:gd name="connsiteY141" fmla="*/ 2533191 h 4136439"/>
              <a:gd name="connsiteX142" fmla="*/ 1767840 w 2928529"/>
              <a:gd name="connsiteY142" fmla="*/ 2520999 h 4136439"/>
              <a:gd name="connsiteX143" fmla="*/ 1786128 w 2928529"/>
              <a:gd name="connsiteY143" fmla="*/ 2514903 h 4136439"/>
              <a:gd name="connsiteX144" fmla="*/ 1792224 w 2928529"/>
              <a:gd name="connsiteY144" fmla="*/ 2496615 h 4136439"/>
              <a:gd name="connsiteX145" fmla="*/ 1773936 w 2928529"/>
              <a:gd name="connsiteY145" fmla="*/ 2453943 h 4136439"/>
              <a:gd name="connsiteX146" fmla="*/ 1755648 w 2928529"/>
              <a:gd name="connsiteY146" fmla="*/ 2441751 h 4136439"/>
              <a:gd name="connsiteX147" fmla="*/ 1725168 w 2928529"/>
              <a:gd name="connsiteY147" fmla="*/ 2411271 h 4136439"/>
              <a:gd name="connsiteX148" fmla="*/ 1712976 w 2928529"/>
              <a:gd name="connsiteY148" fmla="*/ 2392983 h 4136439"/>
              <a:gd name="connsiteX149" fmla="*/ 1694688 w 2928529"/>
              <a:gd name="connsiteY149" fmla="*/ 2386887 h 4136439"/>
              <a:gd name="connsiteX150" fmla="*/ 1645920 w 2928529"/>
              <a:gd name="connsiteY150" fmla="*/ 2374695 h 4136439"/>
              <a:gd name="connsiteX151" fmla="*/ 1627632 w 2928529"/>
              <a:gd name="connsiteY151" fmla="*/ 2362503 h 4136439"/>
              <a:gd name="connsiteX152" fmla="*/ 1597152 w 2928529"/>
              <a:gd name="connsiteY152" fmla="*/ 2319831 h 4136439"/>
              <a:gd name="connsiteX153" fmla="*/ 1542288 w 2928529"/>
              <a:gd name="connsiteY153" fmla="*/ 2289351 h 4136439"/>
              <a:gd name="connsiteX154" fmla="*/ 1505712 w 2928529"/>
              <a:gd name="connsiteY154" fmla="*/ 2264967 h 4136439"/>
              <a:gd name="connsiteX155" fmla="*/ 1499616 w 2928529"/>
              <a:gd name="connsiteY155" fmla="*/ 2246679 h 4136439"/>
              <a:gd name="connsiteX156" fmla="*/ 1517904 w 2928529"/>
              <a:gd name="connsiteY156" fmla="*/ 2234487 h 4136439"/>
              <a:gd name="connsiteX157" fmla="*/ 1627632 w 2928529"/>
              <a:gd name="connsiteY157" fmla="*/ 2228391 h 4136439"/>
              <a:gd name="connsiteX158" fmla="*/ 1670304 w 2928529"/>
              <a:gd name="connsiteY158" fmla="*/ 2222295 h 4136439"/>
              <a:gd name="connsiteX159" fmla="*/ 1706880 w 2928529"/>
              <a:gd name="connsiteY159" fmla="*/ 2197911 h 4136439"/>
              <a:gd name="connsiteX160" fmla="*/ 1712976 w 2928529"/>
              <a:gd name="connsiteY160" fmla="*/ 2179623 h 4136439"/>
              <a:gd name="connsiteX161" fmla="*/ 1731264 w 2928529"/>
              <a:gd name="connsiteY161" fmla="*/ 2161335 h 4136439"/>
              <a:gd name="connsiteX162" fmla="*/ 2066544 w 2928529"/>
              <a:gd name="connsiteY162" fmla="*/ 2155239 h 4136439"/>
              <a:gd name="connsiteX163" fmla="*/ 2121408 w 2928529"/>
              <a:gd name="connsiteY163" fmla="*/ 2130855 h 4136439"/>
              <a:gd name="connsiteX164" fmla="*/ 2170176 w 2928529"/>
              <a:gd name="connsiteY164" fmla="*/ 2112567 h 4136439"/>
              <a:gd name="connsiteX165" fmla="*/ 2151888 w 2928529"/>
              <a:gd name="connsiteY165" fmla="*/ 2094279 h 4136439"/>
              <a:gd name="connsiteX166" fmla="*/ 2127504 w 2928529"/>
              <a:gd name="connsiteY166" fmla="*/ 2088183 h 4136439"/>
              <a:gd name="connsiteX167" fmla="*/ 2109216 w 2928529"/>
              <a:gd name="connsiteY167" fmla="*/ 2082087 h 4136439"/>
              <a:gd name="connsiteX168" fmla="*/ 2115312 w 2928529"/>
              <a:gd name="connsiteY168" fmla="*/ 2051607 h 4136439"/>
              <a:gd name="connsiteX169" fmla="*/ 2151888 w 2928529"/>
              <a:gd name="connsiteY169" fmla="*/ 2027223 h 4136439"/>
              <a:gd name="connsiteX170" fmla="*/ 2145792 w 2928529"/>
              <a:gd name="connsiteY170" fmla="*/ 1996743 h 4136439"/>
              <a:gd name="connsiteX171" fmla="*/ 2127504 w 2928529"/>
              <a:gd name="connsiteY171" fmla="*/ 1984551 h 4136439"/>
              <a:gd name="connsiteX172" fmla="*/ 2115312 w 2928529"/>
              <a:gd name="connsiteY172" fmla="*/ 1966263 h 4136439"/>
              <a:gd name="connsiteX173" fmla="*/ 2097024 w 2928529"/>
              <a:gd name="connsiteY173" fmla="*/ 1954071 h 4136439"/>
              <a:gd name="connsiteX174" fmla="*/ 2078736 w 2928529"/>
              <a:gd name="connsiteY174" fmla="*/ 1935783 h 4136439"/>
              <a:gd name="connsiteX175" fmla="*/ 2103120 w 2928529"/>
              <a:gd name="connsiteY175" fmla="*/ 1911399 h 4136439"/>
              <a:gd name="connsiteX176" fmla="*/ 2127504 w 2928529"/>
              <a:gd name="connsiteY176" fmla="*/ 1874823 h 4136439"/>
              <a:gd name="connsiteX177" fmla="*/ 2121408 w 2928529"/>
              <a:gd name="connsiteY177" fmla="*/ 1850439 h 4136439"/>
              <a:gd name="connsiteX178" fmla="*/ 2115312 w 2928529"/>
              <a:gd name="connsiteY178" fmla="*/ 1819959 h 4136439"/>
              <a:gd name="connsiteX179" fmla="*/ 2097024 w 2928529"/>
              <a:gd name="connsiteY179" fmla="*/ 1807767 h 4136439"/>
              <a:gd name="connsiteX180" fmla="*/ 1932432 w 2928529"/>
              <a:gd name="connsiteY180" fmla="*/ 1801671 h 4136439"/>
              <a:gd name="connsiteX181" fmla="*/ 1834896 w 2928529"/>
              <a:gd name="connsiteY181" fmla="*/ 1795575 h 4136439"/>
              <a:gd name="connsiteX182" fmla="*/ 1871472 w 2928529"/>
              <a:gd name="connsiteY182" fmla="*/ 1771191 h 4136439"/>
              <a:gd name="connsiteX183" fmla="*/ 1895856 w 2928529"/>
              <a:gd name="connsiteY183" fmla="*/ 1758999 h 4136439"/>
              <a:gd name="connsiteX184" fmla="*/ 1975104 w 2928529"/>
              <a:gd name="connsiteY184" fmla="*/ 1746807 h 4136439"/>
              <a:gd name="connsiteX185" fmla="*/ 1993392 w 2928529"/>
              <a:gd name="connsiteY185" fmla="*/ 1734615 h 4136439"/>
              <a:gd name="connsiteX186" fmla="*/ 2042160 w 2928529"/>
              <a:gd name="connsiteY186" fmla="*/ 1722423 h 4136439"/>
              <a:gd name="connsiteX187" fmla="*/ 2078736 w 2928529"/>
              <a:gd name="connsiteY187" fmla="*/ 1698039 h 4136439"/>
              <a:gd name="connsiteX188" fmla="*/ 2115312 w 2928529"/>
              <a:gd name="connsiteY188" fmla="*/ 1679751 h 4136439"/>
              <a:gd name="connsiteX189" fmla="*/ 2121408 w 2928529"/>
              <a:gd name="connsiteY189" fmla="*/ 1661463 h 4136439"/>
              <a:gd name="connsiteX190" fmla="*/ 2103120 w 2928529"/>
              <a:gd name="connsiteY190" fmla="*/ 1612695 h 4136439"/>
              <a:gd name="connsiteX191" fmla="*/ 2084832 w 2928529"/>
              <a:gd name="connsiteY191" fmla="*/ 1582215 h 4136439"/>
              <a:gd name="connsiteX192" fmla="*/ 2060448 w 2928529"/>
              <a:gd name="connsiteY192" fmla="*/ 1539543 h 4136439"/>
              <a:gd name="connsiteX193" fmla="*/ 2054352 w 2928529"/>
              <a:gd name="connsiteY193" fmla="*/ 1521255 h 4136439"/>
              <a:gd name="connsiteX194" fmla="*/ 2011680 w 2928529"/>
              <a:gd name="connsiteY194" fmla="*/ 1490775 h 4136439"/>
              <a:gd name="connsiteX195" fmla="*/ 1969008 w 2928529"/>
              <a:gd name="connsiteY195" fmla="*/ 1478583 h 4136439"/>
              <a:gd name="connsiteX196" fmla="*/ 1950720 w 2928529"/>
              <a:gd name="connsiteY196" fmla="*/ 1466391 h 4136439"/>
              <a:gd name="connsiteX197" fmla="*/ 1926336 w 2928529"/>
              <a:gd name="connsiteY197" fmla="*/ 1460295 h 4136439"/>
              <a:gd name="connsiteX198" fmla="*/ 1944624 w 2928529"/>
              <a:gd name="connsiteY198" fmla="*/ 1448103 h 4136439"/>
              <a:gd name="connsiteX199" fmla="*/ 1981200 w 2928529"/>
              <a:gd name="connsiteY199" fmla="*/ 1442007 h 4136439"/>
              <a:gd name="connsiteX200" fmla="*/ 1999488 w 2928529"/>
              <a:gd name="connsiteY200" fmla="*/ 1435911 h 4136439"/>
              <a:gd name="connsiteX201" fmla="*/ 2017776 w 2928529"/>
              <a:gd name="connsiteY201" fmla="*/ 1417623 h 4136439"/>
              <a:gd name="connsiteX202" fmla="*/ 2054352 w 2928529"/>
              <a:gd name="connsiteY202" fmla="*/ 1393239 h 4136439"/>
              <a:gd name="connsiteX203" fmla="*/ 2060448 w 2928529"/>
              <a:gd name="connsiteY203" fmla="*/ 1374951 h 4136439"/>
              <a:gd name="connsiteX204" fmla="*/ 2036064 w 2928529"/>
              <a:gd name="connsiteY204" fmla="*/ 1332279 h 4136439"/>
              <a:gd name="connsiteX205" fmla="*/ 2005584 w 2928529"/>
              <a:gd name="connsiteY205" fmla="*/ 1301799 h 4136439"/>
              <a:gd name="connsiteX206" fmla="*/ 1981200 w 2928529"/>
              <a:gd name="connsiteY206" fmla="*/ 1265223 h 4136439"/>
              <a:gd name="connsiteX207" fmla="*/ 1895856 w 2928529"/>
              <a:gd name="connsiteY207" fmla="*/ 1216455 h 4136439"/>
              <a:gd name="connsiteX208" fmla="*/ 2017776 w 2928529"/>
              <a:gd name="connsiteY208" fmla="*/ 1210359 h 4136439"/>
              <a:gd name="connsiteX209" fmla="*/ 2084832 w 2928529"/>
              <a:gd name="connsiteY209" fmla="*/ 1192071 h 4136439"/>
              <a:gd name="connsiteX210" fmla="*/ 2097024 w 2928529"/>
              <a:gd name="connsiteY210" fmla="*/ 1173783 h 4136439"/>
              <a:gd name="connsiteX211" fmla="*/ 2103120 w 2928529"/>
              <a:gd name="connsiteY211" fmla="*/ 1131111 h 4136439"/>
              <a:gd name="connsiteX212" fmla="*/ 2164080 w 2928529"/>
              <a:gd name="connsiteY212" fmla="*/ 1143303 h 4136439"/>
              <a:gd name="connsiteX213" fmla="*/ 2200656 w 2928529"/>
              <a:gd name="connsiteY213" fmla="*/ 1179879 h 4136439"/>
              <a:gd name="connsiteX214" fmla="*/ 2255520 w 2928529"/>
              <a:gd name="connsiteY214" fmla="*/ 1204263 h 4136439"/>
              <a:gd name="connsiteX215" fmla="*/ 2273808 w 2928529"/>
              <a:gd name="connsiteY215" fmla="*/ 1210359 h 4136439"/>
              <a:gd name="connsiteX216" fmla="*/ 2298192 w 2928529"/>
              <a:gd name="connsiteY216" fmla="*/ 1222551 h 4136439"/>
              <a:gd name="connsiteX217" fmla="*/ 2383536 w 2928529"/>
              <a:gd name="connsiteY217" fmla="*/ 1228647 h 4136439"/>
              <a:gd name="connsiteX218" fmla="*/ 2401824 w 2928529"/>
              <a:gd name="connsiteY218" fmla="*/ 1277415 h 4136439"/>
              <a:gd name="connsiteX219" fmla="*/ 2529840 w 2928529"/>
              <a:gd name="connsiteY219" fmla="*/ 1265223 h 4136439"/>
              <a:gd name="connsiteX220" fmla="*/ 2639568 w 2928529"/>
              <a:gd name="connsiteY220" fmla="*/ 1259127 h 4136439"/>
              <a:gd name="connsiteX221" fmla="*/ 2663952 w 2928529"/>
              <a:gd name="connsiteY221" fmla="*/ 1228647 h 4136439"/>
              <a:gd name="connsiteX222" fmla="*/ 2645664 w 2928529"/>
              <a:gd name="connsiteY222" fmla="*/ 1216455 h 4136439"/>
              <a:gd name="connsiteX223" fmla="*/ 2633472 w 2928529"/>
              <a:gd name="connsiteY223" fmla="*/ 1185975 h 4136439"/>
              <a:gd name="connsiteX224" fmla="*/ 2694432 w 2928529"/>
              <a:gd name="connsiteY224" fmla="*/ 1125015 h 4136439"/>
              <a:gd name="connsiteX225" fmla="*/ 2737104 w 2928529"/>
              <a:gd name="connsiteY225" fmla="*/ 1082343 h 4136439"/>
              <a:gd name="connsiteX226" fmla="*/ 2761488 w 2928529"/>
              <a:gd name="connsiteY226" fmla="*/ 1057959 h 4136439"/>
              <a:gd name="connsiteX227" fmla="*/ 2779776 w 2928529"/>
              <a:gd name="connsiteY227" fmla="*/ 1051863 h 4136439"/>
              <a:gd name="connsiteX228" fmla="*/ 2798064 w 2928529"/>
              <a:gd name="connsiteY228" fmla="*/ 1033575 h 4136439"/>
              <a:gd name="connsiteX229" fmla="*/ 2816352 w 2928529"/>
              <a:gd name="connsiteY229" fmla="*/ 1021383 h 4136439"/>
              <a:gd name="connsiteX230" fmla="*/ 2822448 w 2928529"/>
              <a:gd name="connsiteY230" fmla="*/ 1003095 h 4136439"/>
              <a:gd name="connsiteX231" fmla="*/ 2816352 w 2928529"/>
              <a:gd name="connsiteY231" fmla="*/ 936039 h 4136439"/>
              <a:gd name="connsiteX232" fmla="*/ 2810256 w 2928529"/>
              <a:gd name="connsiteY232" fmla="*/ 911655 h 4136439"/>
              <a:gd name="connsiteX233" fmla="*/ 2804160 w 2928529"/>
              <a:gd name="connsiteY233" fmla="*/ 868983 h 4136439"/>
              <a:gd name="connsiteX234" fmla="*/ 2791968 w 2928529"/>
              <a:gd name="connsiteY234" fmla="*/ 850695 h 4136439"/>
              <a:gd name="connsiteX235" fmla="*/ 2767584 w 2928529"/>
              <a:gd name="connsiteY235" fmla="*/ 795831 h 4136439"/>
              <a:gd name="connsiteX236" fmla="*/ 2724912 w 2928529"/>
              <a:gd name="connsiteY236" fmla="*/ 759255 h 4136439"/>
              <a:gd name="connsiteX237" fmla="*/ 2688336 w 2928529"/>
              <a:gd name="connsiteY237" fmla="*/ 734871 h 4136439"/>
              <a:gd name="connsiteX238" fmla="*/ 2670048 w 2928529"/>
              <a:gd name="connsiteY238" fmla="*/ 722679 h 4136439"/>
              <a:gd name="connsiteX239" fmla="*/ 2633472 w 2928529"/>
              <a:gd name="connsiteY239" fmla="*/ 710487 h 4136439"/>
              <a:gd name="connsiteX240" fmla="*/ 2584704 w 2928529"/>
              <a:gd name="connsiteY240" fmla="*/ 686103 h 4136439"/>
              <a:gd name="connsiteX241" fmla="*/ 2566416 w 2928529"/>
              <a:gd name="connsiteY241" fmla="*/ 673911 h 4136439"/>
              <a:gd name="connsiteX242" fmla="*/ 2554224 w 2928529"/>
              <a:gd name="connsiteY242" fmla="*/ 649527 h 4136439"/>
              <a:gd name="connsiteX243" fmla="*/ 2542032 w 2928529"/>
              <a:gd name="connsiteY243" fmla="*/ 576375 h 4136439"/>
              <a:gd name="connsiteX244" fmla="*/ 2535936 w 2928529"/>
              <a:gd name="connsiteY244" fmla="*/ 558087 h 4136439"/>
              <a:gd name="connsiteX245" fmla="*/ 2517648 w 2928529"/>
              <a:gd name="connsiteY245" fmla="*/ 551991 h 4136439"/>
              <a:gd name="connsiteX246" fmla="*/ 2481072 w 2928529"/>
              <a:gd name="connsiteY246" fmla="*/ 521511 h 4136439"/>
              <a:gd name="connsiteX247" fmla="*/ 2438400 w 2928529"/>
              <a:gd name="connsiteY247" fmla="*/ 509319 h 4136439"/>
              <a:gd name="connsiteX248" fmla="*/ 2474976 w 2928529"/>
              <a:gd name="connsiteY248" fmla="*/ 259383 h 4136439"/>
              <a:gd name="connsiteX249" fmla="*/ 0 w 2928529"/>
              <a:gd name="connsiteY249" fmla="*/ 308151 h 4136439"/>
              <a:gd name="connsiteX250" fmla="*/ 18288 w 2928529"/>
              <a:gd name="connsiteY250" fmla="*/ 4130343 h 4136439"/>
              <a:gd name="connsiteX0" fmla="*/ 18288 w 2928529"/>
              <a:gd name="connsiteY0" fmla="*/ 4124349 h 4130445"/>
              <a:gd name="connsiteX1" fmla="*/ 920496 w 2928529"/>
              <a:gd name="connsiteY1" fmla="*/ 4093869 h 4130445"/>
              <a:gd name="connsiteX2" fmla="*/ 944880 w 2928529"/>
              <a:gd name="connsiteY2" fmla="*/ 4106061 h 4130445"/>
              <a:gd name="connsiteX3" fmla="*/ 1085088 w 2928529"/>
              <a:gd name="connsiteY3" fmla="*/ 4112157 h 4130445"/>
              <a:gd name="connsiteX4" fmla="*/ 1133856 w 2928529"/>
              <a:gd name="connsiteY4" fmla="*/ 4118253 h 4130445"/>
              <a:gd name="connsiteX5" fmla="*/ 1170432 w 2928529"/>
              <a:gd name="connsiteY5" fmla="*/ 4130445 h 4130445"/>
              <a:gd name="connsiteX6" fmla="*/ 1213104 w 2928529"/>
              <a:gd name="connsiteY6" fmla="*/ 4124349 h 4130445"/>
              <a:gd name="connsiteX7" fmla="*/ 1219200 w 2928529"/>
              <a:gd name="connsiteY7" fmla="*/ 4106061 h 4130445"/>
              <a:gd name="connsiteX8" fmla="*/ 1249680 w 2928529"/>
              <a:gd name="connsiteY8" fmla="*/ 4069485 h 4130445"/>
              <a:gd name="connsiteX9" fmla="*/ 1267968 w 2928529"/>
              <a:gd name="connsiteY9" fmla="*/ 4063389 h 4130445"/>
              <a:gd name="connsiteX10" fmla="*/ 1280160 w 2928529"/>
              <a:gd name="connsiteY10" fmla="*/ 4045101 h 4130445"/>
              <a:gd name="connsiteX11" fmla="*/ 1286256 w 2928529"/>
              <a:gd name="connsiteY11" fmla="*/ 3941469 h 4130445"/>
              <a:gd name="connsiteX12" fmla="*/ 1322832 w 2928529"/>
              <a:gd name="connsiteY12" fmla="*/ 3947565 h 4130445"/>
              <a:gd name="connsiteX13" fmla="*/ 1341120 w 2928529"/>
              <a:gd name="connsiteY13" fmla="*/ 3953661 h 4130445"/>
              <a:gd name="connsiteX14" fmla="*/ 1365504 w 2928529"/>
              <a:gd name="connsiteY14" fmla="*/ 3959757 h 4130445"/>
              <a:gd name="connsiteX15" fmla="*/ 1389888 w 2928529"/>
              <a:gd name="connsiteY15" fmla="*/ 3953661 h 4130445"/>
              <a:gd name="connsiteX16" fmla="*/ 1438656 w 2928529"/>
              <a:gd name="connsiteY16" fmla="*/ 3965853 h 4130445"/>
              <a:gd name="connsiteX17" fmla="*/ 1469136 w 2928529"/>
              <a:gd name="connsiteY17" fmla="*/ 3935373 h 4130445"/>
              <a:gd name="connsiteX18" fmla="*/ 1475232 w 2928529"/>
              <a:gd name="connsiteY18" fmla="*/ 3886605 h 4130445"/>
              <a:gd name="connsiteX19" fmla="*/ 1804416 w 2928529"/>
              <a:gd name="connsiteY19" fmla="*/ 3880509 h 4130445"/>
              <a:gd name="connsiteX20" fmla="*/ 1798320 w 2928529"/>
              <a:gd name="connsiteY20" fmla="*/ 3862221 h 4130445"/>
              <a:gd name="connsiteX21" fmla="*/ 1761744 w 2928529"/>
              <a:gd name="connsiteY21" fmla="*/ 3868317 h 4130445"/>
              <a:gd name="connsiteX22" fmla="*/ 1670304 w 2928529"/>
              <a:gd name="connsiteY22" fmla="*/ 3856125 h 4130445"/>
              <a:gd name="connsiteX23" fmla="*/ 1645920 w 2928529"/>
              <a:gd name="connsiteY23" fmla="*/ 3843933 h 4130445"/>
              <a:gd name="connsiteX24" fmla="*/ 1627632 w 2928529"/>
              <a:gd name="connsiteY24" fmla="*/ 3837837 h 4130445"/>
              <a:gd name="connsiteX25" fmla="*/ 1554480 w 2928529"/>
              <a:gd name="connsiteY25" fmla="*/ 3825645 h 4130445"/>
              <a:gd name="connsiteX26" fmla="*/ 1572768 w 2928529"/>
              <a:gd name="connsiteY26" fmla="*/ 3813453 h 4130445"/>
              <a:gd name="connsiteX27" fmla="*/ 1609344 w 2928529"/>
              <a:gd name="connsiteY27" fmla="*/ 3776877 h 4130445"/>
              <a:gd name="connsiteX28" fmla="*/ 1615440 w 2928529"/>
              <a:gd name="connsiteY28" fmla="*/ 3752493 h 4130445"/>
              <a:gd name="connsiteX29" fmla="*/ 1627632 w 2928529"/>
              <a:gd name="connsiteY29" fmla="*/ 3734205 h 4130445"/>
              <a:gd name="connsiteX30" fmla="*/ 1633728 w 2928529"/>
              <a:gd name="connsiteY30" fmla="*/ 3587901 h 4130445"/>
              <a:gd name="connsiteX31" fmla="*/ 1652016 w 2928529"/>
              <a:gd name="connsiteY31" fmla="*/ 3575709 h 4130445"/>
              <a:gd name="connsiteX32" fmla="*/ 1743456 w 2928529"/>
              <a:gd name="connsiteY32" fmla="*/ 3563517 h 4130445"/>
              <a:gd name="connsiteX33" fmla="*/ 1755648 w 2928529"/>
              <a:gd name="connsiteY33" fmla="*/ 3545229 h 4130445"/>
              <a:gd name="connsiteX34" fmla="*/ 1767840 w 2928529"/>
              <a:gd name="connsiteY34" fmla="*/ 3508653 h 4130445"/>
              <a:gd name="connsiteX35" fmla="*/ 1780032 w 2928529"/>
              <a:gd name="connsiteY35" fmla="*/ 3484269 h 4130445"/>
              <a:gd name="connsiteX36" fmla="*/ 1786128 w 2928529"/>
              <a:gd name="connsiteY36" fmla="*/ 3453789 h 4130445"/>
              <a:gd name="connsiteX37" fmla="*/ 1792224 w 2928529"/>
              <a:gd name="connsiteY37" fmla="*/ 3435501 h 4130445"/>
              <a:gd name="connsiteX38" fmla="*/ 1798320 w 2928529"/>
              <a:gd name="connsiteY38" fmla="*/ 3411117 h 4130445"/>
              <a:gd name="connsiteX39" fmla="*/ 1804416 w 2928529"/>
              <a:gd name="connsiteY39" fmla="*/ 3392829 h 4130445"/>
              <a:gd name="connsiteX40" fmla="*/ 1822704 w 2928529"/>
              <a:gd name="connsiteY40" fmla="*/ 3386733 h 4130445"/>
              <a:gd name="connsiteX41" fmla="*/ 1847088 w 2928529"/>
              <a:gd name="connsiteY41" fmla="*/ 3392829 h 4130445"/>
              <a:gd name="connsiteX42" fmla="*/ 1853184 w 2928529"/>
              <a:gd name="connsiteY42" fmla="*/ 3502557 h 4130445"/>
              <a:gd name="connsiteX43" fmla="*/ 1859280 w 2928529"/>
              <a:gd name="connsiteY43" fmla="*/ 3575709 h 4130445"/>
              <a:gd name="connsiteX44" fmla="*/ 1871472 w 2928529"/>
              <a:gd name="connsiteY44" fmla="*/ 3612285 h 4130445"/>
              <a:gd name="connsiteX45" fmla="*/ 1932432 w 2928529"/>
              <a:gd name="connsiteY45" fmla="*/ 3630573 h 4130445"/>
              <a:gd name="connsiteX46" fmla="*/ 1956816 w 2928529"/>
              <a:gd name="connsiteY46" fmla="*/ 3642765 h 4130445"/>
              <a:gd name="connsiteX47" fmla="*/ 2072640 w 2928529"/>
              <a:gd name="connsiteY47" fmla="*/ 3642765 h 4130445"/>
              <a:gd name="connsiteX48" fmla="*/ 2097024 w 2928529"/>
              <a:gd name="connsiteY48" fmla="*/ 3667149 h 4130445"/>
              <a:gd name="connsiteX49" fmla="*/ 2109216 w 2928529"/>
              <a:gd name="connsiteY49" fmla="*/ 3685437 h 4130445"/>
              <a:gd name="connsiteX50" fmla="*/ 2164080 w 2928529"/>
              <a:gd name="connsiteY50" fmla="*/ 3691533 h 4130445"/>
              <a:gd name="connsiteX51" fmla="*/ 2176272 w 2928529"/>
              <a:gd name="connsiteY51" fmla="*/ 3709821 h 4130445"/>
              <a:gd name="connsiteX52" fmla="*/ 2164080 w 2928529"/>
              <a:gd name="connsiteY52" fmla="*/ 3789069 h 4130445"/>
              <a:gd name="connsiteX53" fmla="*/ 2182368 w 2928529"/>
              <a:gd name="connsiteY53" fmla="*/ 3801261 h 4130445"/>
              <a:gd name="connsiteX54" fmla="*/ 2237232 w 2928529"/>
              <a:gd name="connsiteY54" fmla="*/ 3813453 h 4130445"/>
              <a:gd name="connsiteX55" fmla="*/ 2273808 w 2928529"/>
              <a:gd name="connsiteY55" fmla="*/ 3825645 h 4130445"/>
              <a:gd name="connsiteX56" fmla="*/ 2328672 w 2928529"/>
              <a:gd name="connsiteY56" fmla="*/ 3843933 h 4130445"/>
              <a:gd name="connsiteX57" fmla="*/ 2346960 w 2928529"/>
              <a:gd name="connsiteY57" fmla="*/ 3850029 h 4130445"/>
              <a:gd name="connsiteX58" fmla="*/ 2371344 w 2928529"/>
              <a:gd name="connsiteY58" fmla="*/ 3856125 h 4130445"/>
              <a:gd name="connsiteX59" fmla="*/ 2395728 w 2928529"/>
              <a:gd name="connsiteY59" fmla="*/ 3868317 h 4130445"/>
              <a:gd name="connsiteX60" fmla="*/ 2450592 w 2928529"/>
              <a:gd name="connsiteY60" fmla="*/ 3874413 h 4130445"/>
              <a:gd name="connsiteX61" fmla="*/ 2529840 w 2928529"/>
              <a:gd name="connsiteY61" fmla="*/ 3795165 h 4130445"/>
              <a:gd name="connsiteX62" fmla="*/ 2535936 w 2928529"/>
              <a:gd name="connsiteY62" fmla="*/ 3776877 h 4130445"/>
              <a:gd name="connsiteX63" fmla="*/ 2572512 w 2928529"/>
              <a:gd name="connsiteY63" fmla="*/ 3752493 h 4130445"/>
              <a:gd name="connsiteX64" fmla="*/ 2584704 w 2928529"/>
              <a:gd name="connsiteY64" fmla="*/ 3734205 h 4130445"/>
              <a:gd name="connsiteX65" fmla="*/ 2596896 w 2928529"/>
              <a:gd name="connsiteY65" fmla="*/ 3612285 h 4130445"/>
              <a:gd name="connsiteX66" fmla="*/ 2609088 w 2928529"/>
              <a:gd name="connsiteY66" fmla="*/ 3593997 h 4130445"/>
              <a:gd name="connsiteX67" fmla="*/ 2621280 w 2928529"/>
              <a:gd name="connsiteY67" fmla="*/ 3557421 h 4130445"/>
              <a:gd name="connsiteX68" fmla="*/ 2645664 w 2928529"/>
              <a:gd name="connsiteY68" fmla="*/ 3520845 h 4130445"/>
              <a:gd name="connsiteX69" fmla="*/ 2633472 w 2928529"/>
              <a:gd name="connsiteY69" fmla="*/ 3465981 h 4130445"/>
              <a:gd name="connsiteX70" fmla="*/ 2621280 w 2928529"/>
              <a:gd name="connsiteY70" fmla="*/ 3447693 h 4130445"/>
              <a:gd name="connsiteX71" fmla="*/ 2596896 w 2928529"/>
              <a:gd name="connsiteY71" fmla="*/ 3392829 h 4130445"/>
              <a:gd name="connsiteX72" fmla="*/ 2584704 w 2928529"/>
              <a:gd name="connsiteY72" fmla="*/ 3337965 h 4130445"/>
              <a:gd name="connsiteX73" fmla="*/ 2572512 w 2928529"/>
              <a:gd name="connsiteY73" fmla="*/ 3319677 h 4130445"/>
              <a:gd name="connsiteX74" fmla="*/ 2566416 w 2928529"/>
              <a:gd name="connsiteY74" fmla="*/ 3301389 h 4130445"/>
              <a:gd name="connsiteX75" fmla="*/ 2560320 w 2928529"/>
              <a:gd name="connsiteY75" fmla="*/ 3277005 h 4130445"/>
              <a:gd name="connsiteX76" fmla="*/ 2542032 w 2928529"/>
              <a:gd name="connsiteY76" fmla="*/ 3264813 h 4130445"/>
              <a:gd name="connsiteX77" fmla="*/ 2505456 w 2928529"/>
              <a:gd name="connsiteY77" fmla="*/ 3252621 h 4130445"/>
              <a:gd name="connsiteX78" fmla="*/ 2493264 w 2928529"/>
              <a:gd name="connsiteY78" fmla="*/ 3234333 h 4130445"/>
              <a:gd name="connsiteX79" fmla="*/ 2450592 w 2928529"/>
              <a:gd name="connsiteY79" fmla="*/ 3185565 h 4130445"/>
              <a:gd name="connsiteX80" fmla="*/ 2438400 w 2928529"/>
              <a:gd name="connsiteY80" fmla="*/ 3148989 h 4130445"/>
              <a:gd name="connsiteX81" fmla="*/ 2499360 w 2928529"/>
              <a:gd name="connsiteY81" fmla="*/ 3124605 h 4130445"/>
              <a:gd name="connsiteX82" fmla="*/ 2517648 w 2928529"/>
              <a:gd name="connsiteY82" fmla="*/ 3118509 h 4130445"/>
              <a:gd name="connsiteX83" fmla="*/ 2560320 w 2928529"/>
              <a:gd name="connsiteY83" fmla="*/ 3100221 h 4130445"/>
              <a:gd name="connsiteX84" fmla="*/ 2602992 w 2928529"/>
              <a:gd name="connsiteY84" fmla="*/ 3057549 h 4130445"/>
              <a:gd name="connsiteX85" fmla="*/ 2621280 w 2928529"/>
              <a:gd name="connsiteY85" fmla="*/ 3020973 h 4130445"/>
              <a:gd name="connsiteX86" fmla="*/ 2639568 w 2928529"/>
              <a:gd name="connsiteY86" fmla="*/ 2978301 h 4130445"/>
              <a:gd name="connsiteX87" fmla="*/ 2865120 w 2928529"/>
              <a:gd name="connsiteY87" fmla="*/ 2972205 h 4130445"/>
              <a:gd name="connsiteX88" fmla="*/ 2926080 w 2928529"/>
              <a:gd name="connsiteY88" fmla="*/ 2953917 h 4130445"/>
              <a:gd name="connsiteX89" fmla="*/ 2919984 w 2928529"/>
              <a:gd name="connsiteY89" fmla="*/ 2862477 h 4130445"/>
              <a:gd name="connsiteX90" fmla="*/ 2913888 w 2928529"/>
              <a:gd name="connsiteY90" fmla="*/ 2838093 h 4130445"/>
              <a:gd name="connsiteX91" fmla="*/ 2895600 w 2928529"/>
              <a:gd name="connsiteY91" fmla="*/ 2819805 h 4130445"/>
              <a:gd name="connsiteX92" fmla="*/ 2865120 w 2928529"/>
              <a:gd name="connsiteY92" fmla="*/ 2777133 h 4130445"/>
              <a:gd name="connsiteX93" fmla="*/ 2688336 w 2928529"/>
              <a:gd name="connsiteY93" fmla="*/ 2758845 h 4130445"/>
              <a:gd name="connsiteX94" fmla="*/ 2663952 w 2928529"/>
              <a:gd name="connsiteY94" fmla="*/ 2752749 h 4130445"/>
              <a:gd name="connsiteX95" fmla="*/ 2651760 w 2928529"/>
              <a:gd name="connsiteY95" fmla="*/ 2728365 h 4130445"/>
              <a:gd name="connsiteX96" fmla="*/ 2602992 w 2928529"/>
              <a:gd name="connsiteY96" fmla="*/ 2655213 h 4130445"/>
              <a:gd name="connsiteX97" fmla="*/ 2584704 w 2928529"/>
              <a:gd name="connsiteY97" fmla="*/ 2649117 h 4130445"/>
              <a:gd name="connsiteX98" fmla="*/ 2487168 w 2928529"/>
              <a:gd name="connsiteY98" fmla="*/ 2636925 h 4130445"/>
              <a:gd name="connsiteX99" fmla="*/ 2462784 w 2928529"/>
              <a:gd name="connsiteY99" fmla="*/ 2630829 h 4130445"/>
              <a:gd name="connsiteX100" fmla="*/ 2328672 w 2928529"/>
              <a:gd name="connsiteY100" fmla="*/ 2612541 h 4130445"/>
              <a:gd name="connsiteX101" fmla="*/ 2267712 w 2928529"/>
              <a:gd name="connsiteY101" fmla="*/ 2606445 h 4130445"/>
              <a:gd name="connsiteX102" fmla="*/ 2151888 w 2928529"/>
              <a:gd name="connsiteY102" fmla="*/ 2588157 h 4130445"/>
              <a:gd name="connsiteX103" fmla="*/ 2084832 w 2928529"/>
              <a:gd name="connsiteY103" fmla="*/ 2582061 h 4130445"/>
              <a:gd name="connsiteX104" fmla="*/ 2066544 w 2928529"/>
              <a:gd name="connsiteY104" fmla="*/ 2575965 h 4130445"/>
              <a:gd name="connsiteX105" fmla="*/ 1969008 w 2928529"/>
              <a:gd name="connsiteY105" fmla="*/ 2563773 h 4130445"/>
              <a:gd name="connsiteX106" fmla="*/ 1920240 w 2928529"/>
              <a:gd name="connsiteY106" fmla="*/ 2575965 h 4130445"/>
              <a:gd name="connsiteX107" fmla="*/ 1901952 w 2928529"/>
              <a:gd name="connsiteY107" fmla="*/ 2588157 h 4130445"/>
              <a:gd name="connsiteX108" fmla="*/ 1889760 w 2928529"/>
              <a:gd name="connsiteY108" fmla="*/ 2606445 h 4130445"/>
              <a:gd name="connsiteX109" fmla="*/ 1871472 w 2928529"/>
              <a:gd name="connsiteY109" fmla="*/ 2612541 h 4130445"/>
              <a:gd name="connsiteX110" fmla="*/ 1883664 w 2928529"/>
              <a:gd name="connsiteY110" fmla="*/ 2630829 h 4130445"/>
              <a:gd name="connsiteX111" fmla="*/ 1901952 w 2928529"/>
              <a:gd name="connsiteY111" fmla="*/ 2636925 h 4130445"/>
              <a:gd name="connsiteX112" fmla="*/ 1920240 w 2928529"/>
              <a:gd name="connsiteY112" fmla="*/ 2649117 h 4130445"/>
              <a:gd name="connsiteX113" fmla="*/ 1962912 w 2928529"/>
              <a:gd name="connsiteY113" fmla="*/ 2661309 h 4130445"/>
              <a:gd name="connsiteX114" fmla="*/ 1999488 w 2928529"/>
              <a:gd name="connsiteY114" fmla="*/ 2685693 h 4130445"/>
              <a:gd name="connsiteX115" fmla="*/ 2011680 w 2928529"/>
              <a:gd name="connsiteY115" fmla="*/ 2722269 h 4130445"/>
              <a:gd name="connsiteX116" fmla="*/ 2017776 w 2928529"/>
              <a:gd name="connsiteY116" fmla="*/ 2740557 h 4130445"/>
              <a:gd name="connsiteX117" fmla="*/ 2023872 w 2928529"/>
              <a:gd name="connsiteY117" fmla="*/ 2764941 h 4130445"/>
              <a:gd name="connsiteX118" fmla="*/ 2017776 w 2928529"/>
              <a:gd name="connsiteY118" fmla="*/ 2838093 h 4130445"/>
              <a:gd name="connsiteX119" fmla="*/ 2011680 w 2928529"/>
              <a:gd name="connsiteY119" fmla="*/ 2899053 h 4130445"/>
              <a:gd name="connsiteX120" fmla="*/ 2005584 w 2928529"/>
              <a:gd name="connsiteY120" fmla="*/ 2923437 h 4130445"/>
              <a:gd name="connsiteX121" fmla="*/ 1969008 w 2928529"/>
              <a:gd name="connsiteY121" fmla="*/ 2953917 h 4130445"/>
              <a:gd name="connsiteX122" fmla="*/ 1865376 w 2928529"/>
              <a:gd name="connsiteY122" fmla="*/ 2960013 h 4130445"/>
              <a:gd name="connsiteX123" fmla="*/ 1847088 w 2928529"/>
              <a:gd name="connsiteY123" fmla="*/ 2972205 h 4130445"/>
              <a:gd name="connsiteX124" fmla="*/ 1828800 w 2928529"/>
              <a:gd name="connsiteY124" fmla="*/ 2978301 h 4130445"/>
              <a:gd name="connsiteX125" fmla="*/ 1804416 w 2928529"/>
              <a:gd name="connsiteY125" fmla="*/ 3014877 h 4130445"/>
              <a:gd name="connsiteX126" fmla="*/ 1798320 w 2928529"/>
              <a:gd name="connsiteY126" fmla="*/ 3033165 h 4130445"/>
              <a:gd name="connsiteX127" fmla="*/ 1743456 w 2928529"/>
              <a:gd name="connsiteY127" fmla="*/ 3063645 h 4130445"/>
              <a:gd name="connsiteX128" fmla="*/ 1700784 w 2928529"/>
              <a:gd name="connsiteY128" fmla="*/ 3069741 h 4130445"/>
              <a:gd name="connsiteX129" fmla="*/ 1682496 w 2928529"/>
              <a:gd name="connsiteY129" fmla="*/ 3081933 h 4130445"/>
              <a:gd name="connsiteX130" fmla="*/ 1664208 w 2928529"/>
              <a:gd name="connsiteY130" fmla="*/ 3088029 h 4130445"/>
              <a:gd name="connsiteX131" fmla="*/ 1676400 w 2928529"/>
              <a:gd name="connsiteY131" fmla="*/ 3051453 h 4130445"/>
              <a:gd name="connsiteX132" fmla="*/ 1682496 w 2928529"/>
              <a:gd name="connsiteY132" fmla="*/ 3033165 h 4130445"/>
              <a:gd name="connsiteX133" fmla="*/ 1694688 w 2928529"/>
              <a:gd name="connsiteY133" fmla="*/ 2984397 h 4130445"/>
              <a:gd name="connsiteX134" fmla="*/ 1706880 w 2928529"/>
              <a:gd name="connsiteY134" fmla="*/ 2966109 h 4130445"/>
              <a:gd name="connsiteX135" fmla="*/ 1712976 w 2928529"/>
              <a:gd name="connsiteY135" fmla="*/ 2941725 h 4130445"/>
              <a:gd name="connsiteX136" fmla="*/ 1712976 w 2928529"/>
              <a:gd name="connsiteY136" fmla="*/ 2789325 h 4130445"/>
              <a:gd name="connsiteX137" fmla="*/ 1645920 w 2928529"/>
              <a:gd name="connsiteY137" fmla="*/ 2771037 h 4130445"/>
              <a:gd name="connsiteX138" fmla="*/ 1645920 w 2928529"/>
              <a:gd name="connsiteY138" fmla="*/ 2575965 h 4130445"/>
              <a:gd name="connsiteX139" fmla="*/ 1609344 w 2928529"/>
              <a:gd name="connsiteY139" fmla="*/ 2545485 h 4130445"/>
              <a:gd name="connsiteX140" fmla="*/ 1719072 w 2928529"/>
              <a:gd name="connsiteY140" fmla="*/ 2533293 h 4130445"/>
              <a:gd name="connsiteX141" fmla="*/ 1749552 w 2928529"/>
              <a:gd name="connsiteY141" fmla="*/ 2527197 h 4130445"/>
              <a:gd name="connsiteX142" fmla="*/ 1767840 w 2928529"/>
              <a:gd name="connsiteY142" fmla="*/ 2515005 h 4130445"/>
              <a:gd name="connsiteX143" fmla="*/ 1786128 w 2928529"/>
              <a:gd name="connsiteY143" fmla="*/ 2508909 h 4130445"/>
              <a:gd name="connsiteX144" fmla="*/ 1792224 w 2928529"/>
              <a:gd name="connsiteY144" fmla="*/ 2490621 h 4130445"/>
              <a:gd name="connsiteX145" fmla="*/ 1773936 w 2928529"/>
              <a:gd name="connsiteY145" fmla="*/ 2447949 h 4130445"/>
              <a:gd name="connsiteX146" fmla="*/ 1755648 w 2928529"/>
              <a:gd name="connsiteY146" fmla="*/ 2435757 h 4130445"/>
              <a:gd name="connsiteX147" fmla="*/ 1725168 w 2928529"/>
              <a:gd name="connsiteY147" fmla="*/ 2405277 h 4130445"/>
              <a:gd name="connsiteX148" fmla="*/ 1712976 w 2928529"/>
              <a:gd name="connsiteY148" fmla="*/ 2386989 h 4130445"/>
              <a:gd name="connsiteX149" fmla="*/ 1694688 w 2928529"/>
              <a:gd name="connsiteY149" fmla="*/ 2380893 h 4130445"/>
              <a:gd name="connsiteX150" fmla="*/ 1645920 w 2928529"/>
              <a:gd name="connsiteY150" fmla="*/ 2368701 h 4130445"/>
              <a:gd name="connsiteX151" fmla="*/ 1627632 w 2928529"/>
              <a:gd name="connsiteY151" fmla="*/ 2356509 h 4130445"/>
              <a:gd name="connsiteX152" fmla="*/ 1597152 w 2928529"/>
              <a:gd name="connsiteY152" fmla="*/ 2313837 h 4130445"/>
              <a:gd name="connsiteX153" fmla="*/ 1542288 w 2928529"/>
              <a:gd name="connsiteY153" fmla="*/ 2283357 h 4130445"/>
              <a:gd name="connsiteX154" fmla="*/ 1505712 w 2928529"/>
              <a:gd name="connsiteY154" fmla="*/ 2258973 h 4130445"/>
              <a:gd name="connsiteX155" fmla="*/ 1499616 w 2928529"/>
              <a:gd name="connsiteY155" fmla="*/ 2240685 h 4130445"/>
              <a:gd name="connsiteX156" fmla="*/ 1517904 w 2928529"/>
              <a:gd name="connsiteY156" fmla="*/ 2228493 h 4130445"/>
              <a:gd name="connsiteX157" fmla="*/ 1627632 w 2928529"/>
              <a:gd name="connsiteY157" fmla="*/ 2222397 h 4130445"/>
              <a:gd name="connsiteX158" fmla="*/ 1670304 w 2928529"/>
              <a:gd name="connsiteY158" fmla="*/ 2216301 h 4130445"/>
              <a:gd name="connsiteX159" fmla="*/ 1706880 w 2928529"/>
              <a:gd name="connsiteY159" fmla="*/ 2191917 h 4130445"/>
              <a:gd name="connsiteX160" fmla="*/ 1712976 w 2928529"/>
              <a:gd name="connsiteY160" fmla="*/ 2173629 h 4130445"/>
              <a:gd name="connsiteX161" fmla="*/ 1731264 w 2928529"/>
              <a:gd name="connsiteY161" fmla="*/ 2155341 h 4130445"/>
              <a:gd name="connsiteX162" fmla="*/ 2066544 w 2928529"/>
              <a:gd name="connsiteY162" fmla="*/ 2149245 h 4130445"/>
              <a:gd name="connsiteX163" fmla="*/ 2121408 w 2928529"/>
              <a:gd name="connsiteY163" fmla="*/ 2124861 h 4130445"/>
              <a:gd name="connsiteX164" fmla="*/ 2170176 w 2928529"/>
              <a:gd name="connsiteY164" fmla="*/ 2106573 h 4130445"/>
              <a:gd name="connsiteX165" fmla="*/ 2151888 w 2928529"/>
              <a:gd name="connsiteY165" fmla="*/ 2088285 h 4130445"/>
              <a:gd name="connsiteX166" fmla="*/ 2127504 w 2928529"/>
              <a:gd name="connsiteY166" fmla="*/ 2082189 h 4130445"/>
              <a:gd name="connsiteX167" fmla="*/ 2109216 w 2928529"/>
              <a:gd name="connsiteY167" fmla="*/ 2076093 h 4130445"/>
              <a:gd name="connsiteX168" fmla="*/ 2115312 w 2928529"/>
              <a:gd name="connsiteY168" fmla="*/ 2045613 h 4130445"/>
              <a:gd name="connsiteX169" fmla="*/ 2151888 w 2928529"/>
              <a:gd name="connsiteY169" fmla="*/ 2021229 h 4130445"/>
              <a:gd name="connsiteX170" fmla="*/ 2145792 w 2928529"/>
              <a:gd name="connsiteY170" fmla="*/ 1990749 h 4130445"/>
              <a:gd name="connsiteX171" fmla="*/ 2127504 w 2928529"/>
              <a:gd name="connsiteY171" fmla="*/ 1978557 h 4130445"/>
              <a:gd name="connsiteX172" fmla="*/ 2115312 w 2928529"/>
              <a:gd name="connsiteY172" fmla="*/ 1960269 h 4130445"/>
              <a:gd name="connsiteX173" fmla="*/ 2097024 w 2928529"/>
              <a:gd name="connsiteY173" fmla="*/ 1948077 h 4130445"/>
              <a:gd name="connsiteX174" fmla="*/ 2078736 w 2928529"/>
              <a:gd name="connsiteY174" fmla="*/ 1929789 h 4130445"/>
              <a:gd name="connsiteX175" fmla="*/ 2103120 w 2928529"/>
              <a:gd name="connsiteY175" fmla="*/ 1905405 h 4130445"/>
              <a:gd name="connsiteX176" fmla="*/ 2127504 w 2928529"/>
              <a:gd name="connsiteY176" fmla="*/ 1868829 h 4130445"/>
              <a:gd name="connsiteX177" fmla="*/ 2121408 w 2928529"/>
              <a:gd name="connsiteY177" fmla="*/ 1844445 h 4130445"/>
              <a:gd name="connsiteX178" fmla="*/ 2115312 w 2928529"/>
              <a:gd name="connsiteY178" fmla="*/ 1813965 h 4130445"/>
              <a:gd name="connsiteX179" fmla="*/ 2097024 w 2928529"/>
              <a:gd name="connsiteY179" fmla="*/ 1801773 h 4130445"/>
              <a:gd name="connsiteX180" fmla="*/ 1932432 w 2928529"/>
              <a:gd name="connsiteY180" fmla="*/ 1795677 h 4130445"/>
              <a:gd name="connsiteX181" fmla="*/ 1834896 w 2928529"/>
              <a:gd name="connsiteY181" fmla="*/ 1789581 h 4130445"/>
              <a:gd name="connsiteX182" fmla="*/ 1871472 w 2928529"/>
              <a:gd name="connsiteY182" fmla="*/ 1765197 h 4130445"/>
              <a:gd name="connsiteX183" fmla="*/ 1895856 w 2928529"/>
              <a:gd name="connsiteY183" fmla="*/ 1753005 h 4130445"/>
              <a:gd name="connsiteX184" fmla="*/ 1975104 w 2928529"/>
              <a:gd name="connsiteY184" fmla="*/ 1740813 h 4130445"/>
              <a:gd name="connsiteX185" fmla="*/ 1993392 w 2928529"/>
              <a:gd name="connsiteY185" fmla="*/ 1728621 h 4130445"/>
              <a:gd name="connsiteX186" fmla="*/ 2042160 w 2928529"/>
              <a:gd name="connsiteY186" fmla="*/ 1716429 h 4130445"/>
              <a:gd name="connsiteX187" fmla="*/ 2078736 w 2928529"/>
              <a:gd name="connsiteY187" fmla="*/ 1692045 h 4130445"/>
              <a:gd name="connsiteX188" fmla="*/ 2115312 w 2928529"/>
              <a:gd name="connsiteY188" fmla="*/ 1673757 h 4130445"/>
              <a:gd name="connsiteX189" fmla="*/ 2121408 w 2928529"/>
              <a:gd name="connsiteY189" fmla="*/ 1655469 h 4130445"/>
              <a:gd name="connsiteX190" fmla="*/ 2103120 w 2928529"/>
              <a:gd name="connsiteY190" fmla="*/ 1606701 h 4130445"/>
              <a:gd name="connsiteX191" fmla="*/ 2084832 w 2928529"/>
              <a:gd name="connsiteY191" fmla="*/ 1576221 h 4130445"/>
              <a:gd name="connsiteX192" fmla="*/ 2060448 w 2928529"/>
              <a:gd name="connsiteY192" fmla="*/ 1533549 h 4130445"/>
              <a:gd name="connsiteX193" fmla="*/ 2054352 w 2928529"/>
              <a:gd name="connsiteY193" fmla="*/ 1515261 h 4130445"/>
              <a:gd name="connsiteX194" fmla="*/ 2011680 w 2928529"/>
              <a:gd name="connsiteY194" fmla="*/ 1484781 h 4130445"/>
              <a:gd name="connsiteX195" fmla="*/ 1969008 w 2928529"/>
              <a:gd name="connsiteY195" fmla="*/ 1472589 h 4130445"/>
              <a:gd name="connsiteX196" fmla="*/ 1950720 w 2928529"/>
              <a:gd name="connsiteY196" fmla="*/ 1460397 h 4130445"/>
              <a:gd name="connsiteX197" fmla="*/ 1926336 w 2928529"/>
              <a:gd name="connsiteY197" fmla="*/ 1454301 h 4130445"/>
              <a:gd name="connsiteX198" fmla="*/ 1944624 w 2928529"/>
              <a:gd name="connsiteY198" fmla="*/ 1442109 h 4130445"/>
              <a:gd name="connsiteX199" fmla="*/ 1981200 w 2928529"/>
              <a:gd name="connsiteY199" fmla="*/ 1436013 h 4130445"/>
              <a:gd name="connsiteX200" fmla="*/ 1999488 w 2928529"/>
              <a:gd name="connsiteY200" fmla="*/ 1429917 h 4130445"/>
              <a:gd name="connsiteX201" fmla="*/ 2017776 w 2928529"/>
              <a:gd name="connsiteY201" fmla="*/ 1411629 h 4130445"/>
              <a:gd name="connsiteX202" fmla="*/ 2054352 w 2928529"/>
              <a:gd name="connsiteY202" fmla="*/ 1387245 h 4130445"/>
              <a:gd name="connsiteX203" fmla="*/ 2060448 w 2928529"/>
              <a:gd name="connsiteY203" fmla="*/ 1368957 h 4130445"/>
              <a:gd name="connsiteX204" fmla="*/ 2036064 w 2928529"/>
              <a:gd name="connsiteY204" fmla="*/ 1326285 h 4130445"/>
              <a:gd name="connsiteX205" fmla="*/ 2005584 w 2928529"/>
              <a:gd name="connsiteY205" fmla="*/ 1295805 h 4130445"/>
              <a:gd name="connsiteX206" fmla="*/ 1981200 w 2928529"/>
              <a:gd name="connsiteY206" fmla="*/ 1259229 h 4130445"/>
              <a:gd name="connsiteX207" fmla="*/ 1895856 w 2928529"/>
              <a:gd name="connsiteY207" fmla="*/ 1210461 h 4130445"/>
              <a:gd name="connsiteX208" fmla="*/ 2017776 w 2928529"/>
              <a:gd name="connsiteY208" fmla="*/ 1204365 h 4130445"/>
              <a:gd name="connsiteX209" fmla="*/ 2084832 w 2928529"/>
              <a:gd name="connsiteY209" fmla="*/ 1186077 h 4130445"/>
              <a:gd name="connsiteX210" fmla="*/ 2097024 w 2928529"/>
              <a:gd name="connsiteY210" fmla="*/ 1167789 h 4130445"/>
              <a:gd name="connsiteX211" fmla="*/ 2103120 w 2928529"/>
              <a:gd name="connsiteY211" fmla="*/ 1125117 h 4130445"/>
              <a:gd name="connsiteX212" fmla="*/ 2164080 w 2928529"/>
              <a:gd name="connsiteY212" fmla="*/ 1137309 h 4130445"/>
              <a:gd name="connsiteX213" fmla="*/ 2200656 w 2928529"/>
              <a:gd name="connsiteY213" fmla="*/ 1173885 h 4130445"/>
              <a:gd name="connsiteX214" fmla="*/ 2255520 w 2928529"/>
              <a:gd name="connsiteY214" fmla="*/ 1198269 h 4130445"/>
              <a:gd name="connsiteX215" fmla="*/ 2273808 w 2928529"/>
              <a:gd name="connsiteY215" fmla="*/ 1204365 h 4130445"/>
              <a:gd name="connsiteX216" fmla="*/ 2298192 w 2928529"/>
              <a:gd name="connsiteY216" fmla="*/ 1216557 h 4130445"/>
              <a:gd name="connsiteX217" fmla="*/ 2383536 w 2928529"/>
              <a:gd name="connsiteY217" fmla="*/ 1222653 h 4130445"/>
              <a:gd name="connsiteX218" fmla="*/ 2401824 w 2928529"/>
              <a:gd name="connsiteY218" fmla="*/ 1271421 h 4130445"/>
              <a:gd name="connsiteX219" fmla="*/ 2529840 w 2928529"/>
              <a:gd name="connsiteY219" fmla="*/ 1259229 h 4130445"/>
              <a:gd name="connsiteX220" fmla="*/ 2639568 w 2928529"/>
              <a:gd name="connsiteY220" fmla="*/ 1253133 h 4130445"/>
              <a:gd name="connsiteX221" fmla="*/ 2663952 w 2928529"/>
              <a:gd name="connsiteY221" fmla="*/ 1222653 h 4130445"/>
              <a:gd name="connsiteX222" fmla="*/ 2645664 w 2928529"/>
              <a:gd name="connsiteY222" fmla="*/ 1210461 h 4130445"/>
              <a:gd name="connsiteX223" fmla="*/ 2633472 w 2928529"/>
              <a:gd name="connsiteY223" fmla="*/ 1179981 h 4130445"/>
              <a:gd name="connsiteX224" fmla="*/ 2694432 w 2928529"/>
              <a:gd name="connsiteY224" fmla="*/ 1119021 h 4130445"/>
              <a:gd name="connsiteX225" fmla="*/ 2737104 w 2928529"/>
              <a:gd name="connsiteY225" fmla="*/ 1076349 h 4130445"/>
              <a:gd name="connsiteX226" fmla="*/ 2761488 w 2928529"/>
              <a:gd name="connsiteY226" fmla="*/ 1051965 h 4130445"/>
              <a:gd name="connsiteX227" fmla="*/ 2779776 w 2928529"/>
              <a:gd name="connsiteY227" fmla="*/ 1045869 h 4130445"/>
              <a:gd name="connsiteX228" fmla="*/ 2798064 w 2928529"/>
              <a:gd name="connsiteY228" fmla="*/ 1027581 h 4130445"/>
              <a:gd name="connsiteX229" fmla="*/ 2816352 w 2928529"/>
              <a:gd name="connsiteY229" fmla="*/ 1015389 h 4130445"/>
              <a:gd name="connsiteX230" fmla="*/ 2822448 w 2928529"/>
              <a:gd name="connsiteY230" fmla="*/ 997101 h 4130445"/>
              <a:gd name="connsiteX231" fmla="*/ 2816352 w 2928529"/>
              <a:gd name="connsiteY231" fmla="*/ 930045 h 4130445"/>
              <a:gd name="connsiteX232" fmla="*/ 2810256 w 2928529"/>
              <a:gd name="connsiteY232" fmla="*/ 905661 h 4130445"/>
              <a:gd name="connsiteX233" fmla="*/ 2804160 w 2928529"/>
              <a:gd name="connsiteY233" fmla="*/ 862989 h 4130445"/>
              <a:gd name="connsiteX234" fmla="*/ 2791968 w 2928529"/>
              <a:gd name="connsiteY234" fmla="*/ 844701 h 4130445"/>
              <a:gd name="connsiteX235" fmla="*/ 2767584 w 2928529"/>
              <a:gd name="connsiteY235" fmla="*/ 789837 h 4130445"/>
              <a:gd name="connsiteX236" fmla="*/ 2724912 w 2928529"/>
              <a:gd name="connsiteY236" fmla="*/ 753261 h 4130445"/>
              <a:gd name="connsiteX237" fmla="*/ 2688336 w 2928529"/>
              <a:gd name="connsiteY237" fmla="*/ 728877 h 4130445"/>
              <a:gd name="connsiteX238" fmla="*/ 2670048 w 2928529"/>
              <a:gd name="connsiteY238" fmla="*/ 716685 h 4130445"/>
              <a:gd name="connsiteX239" fmla="*/ 2633472 w 2928529"/>
              <a:gd name="connsiteY239" fmla="*/ 704493 h 4130445"/>
              <a:gd name="connsiteX240" fmla="*/ 2584704 w 2928529"/>
              <a:gd name="connsiteY240" fmla="*/ 680109 h 4130445"/>
              <a:gd name="connsiteX241" fmla="*/ 2566416 w 2928529"/>
              <a:gd name="connsiteY241" fmla="*/ 667917 h 4130445"/>
              <a:gd name="connsiteX242" fmla="*/ 2554224 w 2928529"/>
              <a:gd name="connsiteY242" fmla="*/ 643533 h 4130445"/>
              <a:gd name="connsiteX243" fmla="*/ 2542032 w 2928529"/>
              <a:gd name="connsiteY243" fmla="*/ 570381 h 4130445"/>
              <a:gd name="connsiteX244" fmla="*/ 2535936 w 2928529"/>
              <a:gd name="connsiteY244" fmla="*/ 552093 h 4130445"/>
              <a:gd name="connsiteX245" fmla="*/ 2517648 w 2928529"/>
              <a:gd name="connsiteY245" fmla="*/ 545997 h 4130445"/>
              <a:gd name="connsiteX246" fmla="*/ 2481072 w 2928529"/>
              <a:gd name="connsiteY246" fmla="*/ 515517 h 4130445"/>
              <a:gd name="connsiteX247" fmla="*/ 2438400 w 2928529"/>
              <a:gd name="connsiteY247" fmla="*/ 503325 h 4130445"/>
              <a:gd name="connsiteX248" fmla="*/ 2474976 w 2928529"/>
              <a:gd name="connsiteY248" fmla="*/ 253389 h 4130445"/>
              <a:gd name="connsiteX249" fmla="*/ 0 w 2928529"/>
              <a:gd name="connsiteY249" fmla="*/ 302157 h 4130445"/>
              <a:gd name="connsiteX250" fmla="*/ 18288 w 2928529"/>
              <a:gd name="connsiteY250" fmla="*/ 4124349 h 4130445"/>
              <a:gd name="connsiteX0" fmla="*/ 18288 w 2928529"/>
              <a:gd name="connsiteY0" fmla="*/ 3873979 h 3880075"/>
              <a:gd name="connsiteX1" fmla="*/ 920496 w 2928529"/>
              <a:gd name="connsiteY1" fmla="*/ 3843499 h 3880075"/>
              <a:gd name="connsiteX2" fmla="*/ 944880 w 2928529"/>
              <a:gd name="connsiteY2" fmla="*/ 3855691 h 3880075"/>
              <a:gd name="connsiteX3" fmla="*/ 1085088 w 2928529"/>
              <a:gd name="connsiteY3" fmla="*/ 3861787 h 3880075"/>
              <a:gd name="connsiteX4" fmla="*/ 1133856 w 2928529"/>
              <a:gd name="connsiteY4" fmla="*/ 3867883 h 3880075"/>
              <a:gd name="connsiteX5" fmla="*/ 1170432 w 2928529"/>
              <a:gd name="connsiteY5" fmla="*/ 3880075 h 3880075"/>
              <a:gd name="connsiteX6" fmla="*/ 1213104 w 2928529"/>
              <a:gd name="connsiteY6" fmla="*/ 3873979 h 3880075"/>
              <a:gd name="connsiteX7" fmla="*/ 1219200 w 2928529"/>
              <a:gd name="connsiteY7" fmla="*/ 3855691 h 3880075"/>
              <a:gd name="connsiteX8" fmla="*/ 1249680 w 2928529"/>
              <a:gd name="connsiteY8" fmla="*/ 3819115 h 3880075"/>
              <a:gd name="connsiteX9" fmla="*/ 1267968 w 2928529"/>
              <a:gd name="connsiteY9" fmla="*/ 3813019 h 3880075"/>
              <a:gd name="connsiteX10" fmla="*/ 1280160 w 2928529"/>
              <a:gd name="connsiteY10" fmla="*/ 3794731 h 3880075"/>
              <a:gd name="connsiteX11" fmla="*/ 1286256 w 2928529"/>
              <a:gd name="connsiteY11" fmla="*/ 3691099 h 3880075"/>
              <a:gd name="connsiteX12" fmla="*/ 1322832 w 2928529"/>
              <a:gd name="connsiteY12" fmla="*/ 3697195 h 3880075"/>
              <a:gd name="connsiteX13" fmla="*/ 1341120 w 2928529"/>
              <a:gd name="connsiteY13" fmla="*/ 3703291 h 3880075"/>
              <a:gd name="connsiteX14" fmla="*/ 1365504 w 2928529"/>
              <a:gd name="connsiteY14" fmla="*/ 3709387 h 3880075"/>
              <a:gd name="connsiteX15" fmla="*/ 1389888 w 2928529"/>
              <a:gd name="connsiteY15" fmla="*/ 3703291 h 3880075"/>
              <a:gd name="connsiteX16" fmla="*/ 1438656 w 2928529"/>
              <a:gd name="connsiteY16" fmla="*/ 3715483 h 3880075"/>
              <a:gd name="connsiteX17" fmla="*/ 1469136 w 2928529"/>
              <a:gd name="connsiteY17" fmla="*/ 3685003 h 3880075"/>
              <a:gd name="connsiteX18" fmla="*/ 1475232 w 2928529"/>
              <a:gd name="connsiteY18" fmla="*/ 3636235 h 3880075"/>
              <a:gd name="connsiteX19" fmla="*/ 1804416 w 2928529"/>
              <a:gd name="connsiteY19" fmla="*/ 3630139 h 3880075"/>
              <a:gd name="connsiteX20" fmla="*/ 1798320 w 2928529"/>
              <a:gd name="connsiteY20" fmla="*/ 3611851 h 3880075"/>
              <a:gd name="connsiteX21" fmla="*/ 1761744 w 2928529"/>
              <a:gd name="connsiteY21" fmla="*/ 3617947 h 3880075"/>
              <a:gd name="connsiteX22" fmla="*/ 1670304 w 2928529"/>
              <a:gd name="connsiteY22" fmla="*/ 3605755 h 3880075"/>
              <a:gd name="connsiteX23" fmla="*/ 1645920 w 2928529"/>
              <a:gd name="connsiteY23" fmla="*/ 3593563 h 3880075"/>
              <a:gd name="connsiteX24" fmla="*/ 1627632 w 2928529"/>
              <a:gd name="connsiteY24" fmla="*/ 3587467 h 3880075"/>
              <a:gd name="connsiteX25" fmla="*/ 1554480 w 2928529"/>
              <a:gd name="connsiteY25" fmla="*/ 3575275 h 3880075"/>
              <a:gd name="connsiteX26" fmla="*/ 1572768 w 2928529"/>
              <a:gd name="connsiteY26" fmla="*/ 3563083 h 3880075"/>
              <a:gd name="connsiteX27" fmla="*/ 1609344 w 2928529"/>
              <a:gd name="connsiteY27" fmla="*/ 3526507 h 3880075"/>
              <a:gd name="connsiteX28" fmla="*/ 1615440 w 2928529"/>
              <a:gd name="connsiteY28" fmla="*/ 3502123 h 3880075"/>
              <a:gd name="connsiteX29" fmla="*/ 1627632 w 2928529"/>
              <a:gd name="connsiteY29" fmla="*/ 3483835 h 3880075"/>
              <a:gd name="connsiteX30" fmla="*/ 1633728 w 2928529"/>
              <a:gd name="connsiteY30" fmla="*/ 3337531 h 3880075"/>
              <a:gd name="connsiteX31" fmla="*/ 1652016 w 2928529"/>
              <a:gd name="connsiteY31" fmla="*/ 3325339 h 3880075"/>
              <a:gd name="connsiteX32" fmla="*/ 1743456 w 2928529"/>
              <a:gd name="connsiteY32" fmla="*/ 3313147 h 3880075"/>
              <a:gd name="connsiteX33" fmla="*/ 1755648 w 2928529"/>
              <a:gd name="connsiteY33" fmla="*/ 3294859 h 3880075"/>
              <a:gd name="connsiteX34" fmla="*/ 1767840 w 2928529"/>
              <a:gd name="connsiteY34" fmla="*/ 3258283 h 3880075"/>
              <a:gd name="connsiteX35" fmla="*/ 1780032 w 2928529"/>
              <a:gd name="connsiteY35" fmla="*/ 3233899 h 3880075"/>
              <a:gd name="connsiteX36" fmla="*/ 1786128 w 2928529"/>
              <a:gd name="connsiteY36" fmla="*/ 3203419 h 3880075"/>
              <a:gd name="connsiteX37" fmla="*/ 1792224 w 2928529"/>
              <a:gd name="connsiteY37" fmla="*/ 3185131 h 3880075"/>
              <a:gd name="connsiteX38" fmla="*/ 1798320 w 2928529"/>
              <a:gd name="connsiteY38" fmla="*/ 3160747 h 3880075"/>
              <a:gd name="connsiteX39" fmla="*/ 1804416 w 2928529"/>
              <a:gd name="connsiteY39" fmla="*/ 3142459 h 3880075"/>
              <a:gd name="connsiteX40" fmla="*/ 1822704 w 2928529"/>
              <a:gd name="connsiteY40" fmla="*/ 3136363 h 3880075"/>
              <a:gd name="connsiteX41" fmla="*/ 1847088 w 2928529"/>
              <a:gd name="connsiteY41" fmla="*/ 3142459 h 3880075"/>
              <a:gd name="connsiteX42" fmla="*/ 1853184 w 2928529"/>
              <a:gd name="connsiteY42" fmla="*/ 3252187 h 3880075"/>
              <a:gd name="connsiteX43" fmla="*/ 1859280 w 2928529"/>
              <a:gd name="connsiteY43" fmla="*/ 3325339 h 3880075"/>
              <a:gd name="connsiteX44" fmla="*/ 1871472 w 2928529"/>
              <a:gd name="connsiteY44" fmla="*/ 3361915 h 3880075"/>
              <a:gd name="connsiteX45" fmla="*/ 1932432 w 2928529"/>
              <a:gd name="connsiteY45" fmla="*/ 3380203 h 3880075"/>
              <a:gd name="connsiteX46" fmla="*/ 1956816 w 2928529"/>
              <a:gd name="connsiteY46" fmla="*/ 3392395 h 3880075"/>
              <a:gd name="connsiteX47" fmla="*/ 2072640 w 2928529"/>
              <a:gd name="connsiteY47" fmla="*/ 3392395 h 3880075"/>
              <a:gd name="connsiteX48" fmla="*/ 2097024 w 2928529"/>
              <a:gd name="connsiteY48" fmla="*/ 3416779 h 3880075"/>
              <a:gd name="connsiteX49" fmla="*/ 2109216 w 2928529"/>
              <a:gd name="connsiteY49" fmla="*/ 3435067 h 3880075"/>
              <a:gd name="connsiteX50" fmla="*/ 2164080 w 2928529"/>
              <a:gd name="connsiteY50" fmla="*/ 3441163 h 3880075"/>
              <a:gd name="connsiteX51" fmla="*/ 2176272 w 2928529"/>
              <a:gd name="connsiteY51" fmla="*/ 3459451 h 3880075"/>
              <a:gd name="connsiteX52" fmla="*/ 2164080 w 2928529"/>
              <a:gd name="connsiteY52" fmla="*/ 3538699 h 3880075"/>
              <a:gd name="connsiteX53" fmla="*/ 2182368 w 2928529"/>
              <a:gd name="connsiteY53" fmla="*/ 3550891 h 3880075"/>
              <a:gd name="connsiteX54" fmla="*/ 2237232 w 2928529"/>
              <a:gd name="connsiteY54" fmla="*/ 3563083 h 3880075"/>
              <a:gd name="connsiteX55" fmla="*/ 2273808 w 2928529"/>
              <a:gd name="connsiteY55" fmla="*/ 3575275 h 3880075"/>
              <a:gd name="connsiteX56" fmla="*/ 2328672 w 2928529"/>
              <a:gd name="connsiteY56" fmla="*/ 3593563 h 3880075"/>
              <a:gd name="connsiteX57" fmla="*/ 2346960 w 2928529"/>
              <a:gd name="connsiteY57" fmla="*/ 3599659 h 3880075"/>
              <a:gd name="connsiteX58" fmla="*/ 2371344 w 2928529"/>
              <a:gd name="connsiteY58" fmla="*/ 3605755 h 3880075"/>
              <a:gd name="connsiteX59" fmla="*/ 2395728 w 2928529"/>
              <a:gd name="connsiteY59" fmla="*/ 3617947 h 3880075"/>
              <a:gd name="connsiteX60" fmla="*/ 2450592 w 2928529"/>
              <a:gd name="connsiteY60" fmla="*/ 3624043 h 3880075"/>
              <a:gd name="connsiteX61" fmla="*/ 2529840 w 2928529"/>
              <a:gd name="connsiteY61" fmla="*/ 3544795 h 3880075"/>
              <a:gd name="connsiteX62" fmla="*/ 2535936 w 2928529"/>
              <a:gd name="connsiteY62" fmla="*/ 3526507 h 3880075"/>
              <a:gd name="connsiteX63" fmla="*/ 2572512 w 2928529"/>
              <a:gd name="connsiteY63" fmla="*/ 3502123 h 3880075"/>
              <a:gd name="connsiteX64" fmla="*/ 2584704 w 2928529"/>
              <a:gd name="connsiteY64" fmla="*/ 3483835 h 3880075"/>
              <a:gd name="connsiteX65" fmla="*/ 2596896 w 2928529"/>
              <a:gd name="connsiteY65" fmla="*/ 3361915 h 3880075"/>
              <a:gd name="connsiteX66" fmla="*/ 2609088 w 2928529"/>
              <a:gd name="connsiteY66" fmla="*/ 3343627 h 3880075"/>
              <a:gd name="connsiteX67" fmla="*/ 2621280 w 2928529"/>
              <a:gd name="connsiteY67" fmla="*/ 3307051 h 3880075"/>
              <a:gd name="connsiteX68" fmla="*/ 2645664 w 2928529"/>
              <a:gd name="connsiteY68" fmla="*/ 3270475 h 3880075"/>
              <a:gd name="connsiteX69" fmla="*/ 2633472 w 2928529"/>
              <a:gd name="connsiteY69" fmla="*/ 3215611 h 3880075"/>
              <a:gd name="connsiteX70" fmla="*/ 2621280 w 2928529"/>
              <a:gd name="connsiteY70" fmla="*/ 3197323 h 3880075"/>
              <a:gd name="connsiteX71" fmla="*/ 2596896 w 2928529"/>
              <a:gd name="connsiteY71" fmla="*/ 3142459 h 3880075"/>
              <a:gd name="connsiteX72" fmla="*/ 2584704 w 2928529"/>
              <a:gd name="connsiteY72" fmla="*/ 3087595 h 3880075"/>
              <a:gd name="connsiteX73" fmla="*/ 2572512 w 2928529"/>
              <a:gd name="connsiteY73" fmla="*/ 3069307 h 3880075"/>
              <a:gd name="connsiteX74" fmla="*/ 2566416 w 2928529"/>
              <a:gd name="connsiteY74" fmla="*/ 3051019 h 3880075"/>
              <a:gd name="connsiteX75" fmla="*/ 2560320 w 2928529"/>
              <a:gd name="connsiteY75" fmla="*/ 3026635 h 3880075"/>
              <a:gd name="connsiteX76" fmla="*/ 2542032 w 2928529"/>
              <a:gd name="connsiteY76" fmla="*/ 3014443 h 3880075"/>
              <a:gd name="connsiteX77" fmla="*/ 2505456 w 2928529"/>
              <a:gd name="connsiteY77" fmla="*/ 3002251 h 3880075"/>
              <a:gd name="connsiteX78" fmla="*/ 2493264 w 2928529"/>
              <a:gd name="connsiteY78" fmla="*/ 2983963 h 3880075"/>
              <a:gd name="connsiteX79" fmla="*/ 2450592 w 2928529"/>
              <a:gd name="connsiteY79" fmla="*/ 2935195 h 3880075"/>
              <a:gd name="connsiteX80" fmla="*/ 2438400 w 2928529"/>
              <a:gd name="connsiteY80" fmla="*/ 2898619 h 3880075"/>
              <a:gd name="connsiteX81" fmla="*/ 2499360 w 2928529"/>
              <a:gd name="connsiteY81" fmla="*/ 2874235 h 3880075"/>
              <a:gd name="connsiteX82" fmla="*/ 2517648 w 2928529"/>
              <a:gd name="connsiteY82" fmla="*/ 2868139 h 3880075"/>
              <a:gd name="connsiteX83" fmla="*/ 2560320 w 2928529"/>
              <a:gd name="connsiteY83" fmla="*/ 2849851 h 3880075"/>
              <a:gd name="connsiteX84" fmla="*/ 2602992 w 2928529"/>
              <a:gd name="connsiteY84" fmla="*/ 2807179 h 3880075"/>
              <a:gd name="connsiteX85" fmla="*/ 2621280 w 2928529"/>
              <a:gd name="connsiteY85" fmla="*/ 2770603 h 3880075"/>
              <a:gd name="connsiteX86" fmla="*/ 2639568 w 2928529"/>
              <a:gd name="connsiteY86" fmla="*/ 2727931 h 3880075"/>
              <a:gd name="connsiteX87" fmla="*/ 2865120 w 2928529"/>
              <a:gd name="connsiteY87" fmla="*/ 2721835 h 3880075"/>
              <a:gd name="connsiteX88" fmla="*/ 2926080 w 2928529"/>
              <a:gd name="connsiteY88" fmla="*/ 2703547 h 3880075"/>
              <a:gd name="connsiteX89" fmla="*/ 2919984 w 2928529"/>
              <a:gd name="connsiteY89" fmla="*/ 2612107 h 3880075"/>
              <a:gd name="connsiteX90" fmla="*/ 2913888 w 2928529"/>
              <a:gd name="connsiteY90" fmla="*/ 2587723 h 3880075"/>
              <a:gd name="connsiteX91" fmla="*/ 2895600 w 2928529"/>
              <a:gd name="connsiteY91" fmla="*/ 2569435 h 3880075"/>
              <a:gd name="connsiteX92" fmla="*/ 2865120 w 2928529"/>
              <a:gd name="connsiteY92" fmla="*/ 2526763 h 3880075"/>
              <a:gd name="connsiteX93" fmla="*/ 2688336 w 2928529"/>
              <a:gd name="connsiteY93" fmla="*/ 2508475 h 3880075"/>
              <a:gd name="connsiteX94" fmla="*/ 2663952 w 2928529"/>
              <a:gd name="connsiteY94" fmla="*/ 2502379 h 3880075"/>
              <a:gd name="connsiteX95" fmla="*/ 2651760 w 2928529"/>
              <a:gd name="connsiteY95" fmla="*/ 2477995 h 3880075"/>
              <a:gd name="connsiteX96" fmla="*/ 2602992 w 2928529"/>
              <a:gd name="connsiteY96" fmla="*/ 2404843 h 3880075"/>
              <a:gd name="connsiteX97" fmla="*/ 2584704 w 2928529"/>
              <a:gd name="connsiteY97" fmla="*/ 2398747 h 3880075"/>
              <a:gd name="connsiteX98" fmla="*/ 2487168 w 2928529"/>
              <a:gd name="connsiteY98" fmla="*/ 2386555 h 3880075"/>
              <a:gd name="connsiteX99" fmla="*/ 2462784 w 2928529"/>
              <a:gd name="connsiteY99" fmla="*/ 2380459 h 3880075"/>
              <a:gd name="connsiteX100" fmla="*/ 2328672 w 2928529"/>
              <a:gd name="connsiteY100" fmla="*/ 2362171 h 3880075"/>
              <a:gd name="connsiteX101" fmla="*/ 2267712 w 2928529"/>
              <a:gd name="connsiteY101" fmla="*/ 2356075 h 3880075"/>
              <a:gd name="connsiteX102" fmla="*/ 2151888 w 2928529"/>
              <a:gd name="connsiteY102" fmla="*/ 2337787 h 3880075"/>
              <a:gd name="connsiteX103" fmla="*/ 2084832 w 2928529"/>
              <a:gd name="connsiteY103" fmla="*/ 2331691 h 3880075"/>
              <a:gd name="connsiteX104" fmla="*/ 2066544 w 2928529"/>
              <a:gd name="connsiteY104" fmla="*/ 2325595 h 3880075"/>
              <a:gd name="connsiteX105" fmla="*/ 1969008 w 2928529"/>
              <a:gd name="connsiteY105" fmla="*/ 2313403 h 3880075"/>
              <a:gd name="connsiteX106" fmla="*/ 1920240 w 2928529"/>
              <a:gd name="connsiteY106" fmla="*/ 2325595 h 3880075"/>
              <a:gd name="connsiteX107" fmla="*/ 1901952 w 2928529"/>
              <a:gd name="connsiteY107" fmla="*/ 2337787 h 3880075"/>
              <a:gd name="connsiteX108" fmla="*/ 1889760 w 2928529"/>
              <a:gd name="connsiteY108" fmla="*/ 2356075 h 3880075"/>
              <a:gd name="connsiteX109" fmla="*/ 1871472 w 2928529"/>
              <a:gd name="connsiteY109" fmla="*/ 2362171 h 3880075"/>
              <a:gd name="connsiteX110" fmla="*/ 1883664 w 2928529"/>
              <a:gd name="connsiteY110" fmla="*/ 2380459 h 3880075"/>
              <a:gd name="connsiteX111" fmla="*/ 1901952 w 2928529"/>
              <a:gd name="connsiteY111" fmla="*/ 2386555 h 3880075"/>
              <a:gd name="connsiteX112" fmla="*/ 1920240 w 2928529"/>
              <a:gd name="connsiteY112" fmla="*/ 2398747 h 3880075"/>
              <a:gd name="connsiteX113" fmla="*/ 1962912 w 2928529"/>
              <a:gd name="connsiteY113" fmla="*/ 2410939 h 3880075"/>
              <a:gd name="connsiteX114" fmla="*/ 1999488 w 2928529"/>
              <a:gd name="connsiteY114" fmla="*/ 2435323 h 3880075"/>
              <a:gd name="connsiteX115" fmla="*/ 2011680 w 2928529"/>
              <a:gd name="connsiteY115" fmla="*/ 2471899 h 3880075"/>
              <a:gd name="connsiteX116" fmla="*/ 2017776 w 2928529"/>
              <a:gd name="connsiteY116" fmla="*/ 2490187 h 3880075"/>
              <a:gd name="connsiteX117" fmla="*/ 2023872 w 2928529"/>
              <a:gd name="connsiteY117" fmla="*/ 2514571 h 3880075"/>
              <a:gd name="connsiteX118" fmla="*/ 2017776 w 2928529"/>
              <a:gd name="connsiteY118" fmla="*/ 2587723 h 3880075"/>
              <a:gd name="connsiteX119" fmla="*/ 2011680 w 2928529"/>
              <a:gd name="connsiteY119" fmla="*/ 2648683 h 3880075"/>
              <a:gd name="connsiteX120" fmla="*/ 2005584 w 2928529"/>
              <a:gd name="connsiteY120" fmla="*/ 2673067 h 3880075"/>
              <a:gd name="connsiteX121" fmla="*/ 1969008 w 2928529"/>
              <a:gd name="connsiteY121" fmla="*/ 2703547 h 3880075"/>
              <a:gd name="connsiteX122" fmla="*/ 1865376 w 2928529"/>
              <a:gd name="connsiteY122" fmla="*/ 2709643 h 3880075"/>
              <a:gd name="connsiteX123" fmla="*/ 1847088 w 2928529"/>
              <a:gd name="connsiteY123" fmla="*/ 2721835 h 3880075"/>
              <a:gd name="connsiteX124" fmla="*/ 1828800 w 2928529"/>
              <a:gd name="connsiteY124" fmla="*/ 2727931 h 3880075"/>
              <a:gd name="connsiteX125" fmla="*/ 1804416 w 2928529"/>
              <a:gd name="connsiteY125" fmla="*/ 2764507 h 3880075"/>
              <a:gd name="connsiteX126" fmla="*/ 1798320 w 2928529"/>
              <a:gd name="connsiteY126" fmla="*/ 2782795 h 3880075"/>
              <a:gd name="connsiteX127" fmla="*/ 1743456 w 2928529"/>
              <a:gd name="connsiteY127" fmla="*/ 2813275 h 3880075"/>
              <a:gd name="connsiteX128" fmla="*/ 1700784 w 2928529"/>
              <a:gd name="connsiteY128" fmla="*/ 2819371 h 3880075"/>
              <a:gd name="connsiteX129" fmla="*/ 1682496 w 2928529"/>
              <a:gd name="connsiteY129" fmla="*/ 2831563 h 3880075"/>
              <a:gd name="connsiteX130" fmla="*/ 1664208 w 2928529"/>
              <a:gd name="connsiteY130" fmla="*/ 2837659 h 3880075"/>
              <a:gd name="connsiteX131" fmla="*/ 1676400 w 2928529"/>
              <a:gd name="connsiteY131" fmla="*/ 2801083 h 3880075"/>
              <a:gd name="connsiteX132" fmla="*/ 1682496 w 2928529"/>
              <a:gd name="connsiteY132" fmla="*/ 2782795 h 3880075"/>
              <a:gd name="connsiteX133" fmla="*/ 1694688 w 2928529"/>
              <a:gd name="connsiteY133" fmla="*/ 2734027 h 3880075"/>
              <a:gd name="connsiteX134" fmla="*/ 1706880 w 2928529"/>
              <a:gd name="connsiteY134" fmla="*/ 2715739 h 3880075"/>
              <a:gd name="connsiteX135" fmla="*/ 1712976 w 2928529"/>
              <a:gd name="connsiteY135" fmla="*/ 2691355 h 3880075"/>
              <a:gd name="connsiteX136" fmla="*/ 1712976 w 2928529"/>
              <a:gd name="connsiteY136" fmla="*/ 2538955 h 3880075"/>
              <a:gd name="connsiteX137" fmla="*/ 1645920 w 2928529"/>
              <a:gd name="connsiteY137" fmla="*/ 2520667 h 3880075"/>
              <a:gd name="connsiteX138" fmla="*/ 1645920 w 2928529"/>
              <a:gd name="connsiteY138" fmla="*/ 2325595 h 3880075"/>
              <a:gd name="connsiteX139" fmla="*/ 1609344 w 2928529"/>
              <a:gd name="connsiteY139" fmla="*/ 2295115 h 3880075"/>
              <a:gd name="connsiteX140" fmla="*/ 1719072 w 2928529"/>
              <a:gd name="connsiteY140" fmla="*/ 2282923 h 3880075"/>
              <a:gd name="connsiteX141" fmla="*/ 1749552 w 2928529"/>
              <a:gd name="connsiteY141" fmla="*/ 2276827 h 3880075"/>
              <a:gd name="connsiteX142" fmla="*/ 1767840 w 2928529"/>
              <a:gd name="connsiteY142" fmla="*/ 2264635 h 3880075"/>
              <a:gd name="connsiteX143" fmla="*/ 1786128 w 2928529"/>
              <a:gd name="connsiteY143" fmla="*/ 2258539 h 3880075"/>
              <a:gd name="connsiteX144" fmla="*/ 1792224 w 2928529"/>
              <a:gd name="connsiteY144" fmla="*/ 2240251 h 3880075"/>
              <a:gd name="connsiteX145" fmla="*/ 1773936 w 2928529"/>
              <a:gd name="connsiteY145" fmla="*/ 2197579 h 3880075"/>
              <a:gd name="connsiteX146" fmla="*/ 1755648 w 2928529"/>
              <a:gd name="connsiteY146" fmla="*/ 2185387 h 3880075"/>
              <a:gd name="connsiteX147" fmla="*/ 1725168 w 2928529"/>
              <a:gd name="connsiteY147" fmla="*/ 2154907 h 3880075"/>
              <a:gd name="connsiteX148" fmla="*/ 1712976 w 2928529"/>
              <a:gd name="connsiteY148" fmla="*/ 2136619 h 3880075"/>
              <a:gd name="connsiteX149" fmla="*/ 1694688 w 2928529"/>
              <a:gd name="connsiteY149" fmla="*/ 2130523 h 3880075"/>
              <a:gd name="connsiteX150" fmla="*/ 1645920 w 2928529"/>
              <a:gd name="connsiteY150" fmla="*/ 2118331 h 3880075"/>
              <a:gd name="connsiteX151" fmla="*/ 1627632 w 2928529"/>
              <a:gd name="connsiteY151" fmla="*/ 2106139 h 3880075"/>
              <a:gd name="connsiteX152" fmla="*/ 1597152 w 2928529"/>
              <a:gd name="connsiteY152" fmla="*/ 2063467 h 3880075"/>
              <a:gd name="connsiteX153" fmla="*/ 1542288 w 2928529"/>
              <a:gd name="connsiteY153" fmla="*/ 2032987 h 3880075"/>
              <a:gd name="connsiteX154" fmla="*/ 1505712 w 2928529"/>
              <a:gd name="connsiteY154" fmla="*/ 2008603 h 3880075"/>
              <a:gd name="connsiteX155" fmla="*/ 1499616 w 2928529"/>
              <a:gd name="connsiteY155" fmla="*/ 1990315 h 3880075"/>
              <a:gd name="connsiteX156" fmla="*/ 1517904 w 2928529"/>
              <a:gd name="connsiteY156" fmla="*/ 1978123 h 3880075"/>
              <a:gd name="connsiteX157" fmla="*/ 1627632 w 2928529"/>
              <a:gd name="connsiteY157" fmla="*/ 1972027 h 3880075"/>
              <a:gd name="connsiteX158" fmla="*/ 1670304 w 2928529"/>
              <a:gd name="connsiteY158" fmla="*/ 1965931 h 3880075"/>
              <a:gd name="connsiteX159" fmla="*/ 1706880 w 2928529"/>
              <a:gd name="connsiteY159" fmla="*/ 1941547 h 3880075"/>
              <a:gd name="connsiteX160" fmla="*/ 1712976 w 2928529"/>
              <a:gd name="connsiteY160" fmla="*/ 1923259 h 3880075"/>
              <a:gd name="connsiteX161" fmla="*/ 1731264 w 2928529"/>
              <a:gd name="connsiteY161" fmla="*/ 1904971 h 3880075"/>
              <a:gd name="connsiteX162" fmla="*/ 2066544 w 2928529"/>
              <a:gd name="connsiteY162" fmla="*/ 1898875 h 3880075"/>
              <a:gd name="connsiteX163" fmla="*/ 2121408 w 2928529"/>
              <a:gd name="connsiteY163" fmla="*/ 1874491 h 3880075"/>
              <a:gd name="connsiteX164" fmla="*/ 2170176 w 2928529"/>
              <a:gd name="connsiteY164" fmla="*/ 1856203 h 3880075"/>
              <a:gd name="connsiteX165" fmla="*/ 2151888 w 2928529"/>
              <a:gd name="connsiteY165" fmla="*/ 1837915 h 3880075"/>
              <a:gd name="connsiteX166" fmla="*/ 2127504 w 2928529"/>
              <a:gd name="connsiteY166" fmla="*/ 1831819 h 3880075"/>
              <a:gd name="connsiteX167" fmla="*/ 2109216 w 2928529"/>
              <a:gd name="connsiteY167" fmla="*/ 1825723 h 3880075"/>
              <a:gd name="connsiteX168" fmla="*/ 2115312 w 2928529"/>
              <a:gd name="connsiteY168" fmla="*/ 1795243 h 3880075"/>
              <a:gd name="connsiteX169" fmla="*/ 2151888 w 2928529"/>
              <a:gd name="connsiteY169" fmla="*/ 1770859 h 3880075"/>
              <a:gd name="connsiteX170" fmla="*/ 2145792 w 2928529"/>
              <a:gd name="connsiteY170" fmla="*/ 1740379 h 3880075"/>
              <a:gd name="connsiteX171" fmla="*/ 2127504 w 2928529"/>
              <a:gd name="connsiteY171" fmla="*/ 1728187 h 3880075"/>
              <a:gd name="connsiteX172" fmla="*/ 2115312 w 2928529"/>
              <a:gd name="connsiteY172" fmla="*/ 1709899 h 3880075"/>
              <a:gd name="connsiteX173" fmla="*/ 2097024 w 2928529"/>
              <a:gd name="connsiteY173" fmla="*/ 1697707 h 3880075"/>
              <a:gd name="connsiteX174" fmla="*/ 2078736 w 2928529"/>
              <a:gd name="connsiteY174" fmla="*/ 1679419 h 3880075"/>
              <a:gd name="connsiteX175" fmla="*/ 2103120 w 2928529"/>
              <a:gd name="connsiteY175" fmla="*/ 1655035 h 3880075"/>
              <a:gd name="connsiteX176" fmla="*/ 2127504 w 2928529"/>
              <a:gd name="connsiteY176" fmla="*/ 1618459 h 3880075"/>
              <a:gd name="connsiteX177" fmla="*/ 2121408 w 2928529"/>
              <a:gd name="connsiteY177" fmla="*/ 1594075 h 3880075"/>
              <a:gd name="connsiteX178" fmla="*/ 2115312 w 2928529"/>
              <a:gd name="connsiteY178" fmla="*/ 1563595 h 3880075"/>
              <a:gd name="connsiteX179" fmla="*/ 2097024 w 2928529"/>
              <a:gd name="connsiteY179" fmla="*/ 1551403 h 3880075"/>
              <a:gd name="connsiteX180" fmla="*/ 1932432 w 2928529"/>
              <a:gd name="connsiteY180" fmla="*/ 1545307 h 3880075"/>
              <a:gd name="connsiteX181" fmla="*/ 1834896 w 2928529"/>
              <a:gd name="connsiteY181" fmla="*/ 1539211 h 3880075"/>
              <a:gd name="connsiteX182" fmla="*/ 1871472 w 2928529"/>
              <a:gd name="connsiteY182" fmla="*/ 1514827 h 3880075"/>
              <a:gd name="connsiteX183" fmla="*/ 1895856 w 2928529"/>
              <a:gd name="connsiteY183" fmla="*/ 1502635 h 3880075"/>
              <a:gd name="connsiteX184" fmla="*/ 1975104 w 2928529"/>
              <a:gd name="connsiteY184" fmla="*/ 1490443 h 3880075"/>
              <a:gd name="connsiteX185" fmla="*/ 1993392 w 2928529"/>
              <a:gd name="connsiteY185" fmla="*/ 1478251 h 3880075"/>
              <a:gd name="connsiteX186" fmla="*/ 2042160 w 2928529"/>
              <a:gd name="connsiteY186" fmla="*/ 1466059 h 3880075"/>
              <a:gd name="connsiteX187" fmla="*/ 2078736 w 2928529"/>
              <a:gd name="connsiteY187" fmla="*/ 1441675 h 3880075"/>
              <a:gd name="connsiteX188" fmla="*/ 2115312 w 2928529"/>
              <a:gd name="connsiteY188" fmla="*/ 1423387 h 3880075"/>
              <a:gd name="connsiteX189" fmla="*/ 2121408 w 2928529"/>
              <a:gd name="connsiteY189" fmla="*/ 1405099 h 3880075"/>
              <a:gd name="connsiteX190" fmla="*/ 2103120 w 2928529"/>
              <a:gd name="connsiteY190" fmla="*/ 1356331 h 3880075"/>
              <a:gd name="connsiteX191" fmla="*/ 2084832 w 2928529"/>
              <a:gd name="connsiteY191" fmla="*/ 1325851 h 3880075"/>
              <a:gd name="connsiteX192" fmla="*/ 2060448 w 2928529"/>
              <a:gd name="connsiteY192" fmla="*/ 1283179 h 3880075"/>
              <a:gd name="connsiteX193" fmla="*/ 2054352 w 2928529"/>
              <a:gd name="connsiteY193" fmla="*/ 1264891 h 3880075"/>
              <a:gd name="connsiteX194" fmla="*/ 2011680 w 2928529"/>
              <a:gd name="connsiteY194" fmla="*/ 1234411 h 3880075"/>
              <a:gd name="connsiteX195" fmla="*/ 1969008 w 2928529"/>
              <a:gd name="connsiteY195" fmla="*/ 1222219 h 3880075"/>
              <a:gd name="connsiteX196" fmla="*/ 1950720 w 2928529"/>
              <a:gd name="connsiteY196" fmla="*/ 1210027 h 3880075"/>
              <a:gd name="connsiteX197" fmla="*/ 1926336 w 2928529"/>
              <a:gd name="connsiteY197" fmla="*/ 1203931 h 3880075"/>
              <a:gd name="connsiteX198" fmla="*/ 1944624 w 2928529"/>
              <a:gd name="connsiteY198" fmla="*/ 1191739 h 3880075"/>
              <a:gd name="connsiteX199" fmla="*/ 1981200 w 2928529"/>
              <a:gd name="connsiteY199" fmla="*/ 1185643 h 3880075"/>
              <a:gd name="connsiteX200" fmla="*/ 1999488 w 2928529"/>
              <a:gd name="connsiteY200" fmla="*/ 1179547 h 3880075"/>
              <a:gd name="connsiteX201" fmla="*/ 2017776 w 2928529"/>
              <a:gd name="connsiteY201" fmla="*/ 1161259 h 3880075"/>
              <a:gd name="connsiteX202" fmla="*/ 2054352 w 2928529"/>
              <a:gd name="connsiteY202" fmla="*/ 1136875 h 3880075"/>
              <a:gd name="connsiteX203" fmla="*/ 2060448 w 2928529"/>
              <a:gd name="connsiteY203" fmla="*/ 1118587 h 3880075"/>
              <a:gd name="connsiteX204" fmla="*/ 2036064 w 2928529"/>
              <a:gd name="connsiteY204" fmla="*/ 1075915 h 3880075"/>
              <a:gd name="connsiteX205" fmla="*/ 2005584 w 2928529"/>
              <a:gd name="connsiteY205" fmla="*/ 1045435 h 3880075"/>
              <a:gd name="connsiteX206" fmla="*/ 1981200 w 2928529"/>
              <a:gd name="connsiteY206" fmla="*/ 1008859 h 3880075"/>
              <a:gd name="connsiteX207" fmla="*/ 1895856 w 2928529"/>
              <a:gd name="connsiteY207" fmla="*/ 960091 h 3880075"/>
              <a:gd name="connsiteX208" fmla="*/ 2017776 w 2928529"/>
              <a:gd name="connsiteY208" fmla="*/ 953995 h 3880075"/>
              <a:gd name="connsiteX209" fmla="*/ 2084832 w 2928529"/>
              <a:gd name="connsiteY209" fmla="*/ 935707 h 3880075"/>
              <a:gd name="connsiteX210" fmla="*/ 2097024 w 2928529"/>
              <a:gd name="connsiteY210" fmla="*/ 917419 h 3880075"/>
              <a:gd name="connsiteX211" fmla="*/ 2103120 w 2928529"/>
              <a:gd name="connsiteY211" fmla="*/ 874747 h 3880075"/>
              <a:gd name="connsiteX212" fmla="*/ 2164080 w 2928529"/>
              <a:gd name="connsiteY212" fmla="*/ 886939 h 3880075"/>
              <a:gd name="connsiteX213" fmla="*/ 2200656 w 2928529"/>
              <a:gd name="connsiteY213" fmla="*/ 923515 h 3880075"/>
              <a:gd name="connsiteX214" fmla="*/ 2255520 w 2928529"/>
              <a:gd name="connsiteY214" fmla="*/ 947899 h 3880075"/>
              <a:gd name="connsiteX215" fmla="*/ 2273808 w 2928529"/>
              <a:gd name="connsiteY215" fmla="*/ 953995 h 3880075"/>
              <a:gd name="connsiteX216" fmla="*/ 2298192 w 2928529"/>
              <a:gd name="connsiteY216" fmla="*/ 966187 h 3880075"/>
              <a:gd name="connsiteX217" fmla="*/ 2383536 w 2928529"/>
              <a:gd name="connsiteY217" fmla="*/ 972283 h 3880075"/>
              <a:gd name="connsiteX218" fmla="*/ 2401824 w 2928529"/>
              <a:gd name="connsiteY218" fmla="*/ 1021051 h 3880075"/>
              <a:gd name="connsiteX219" fmla="*/ 2529840 w 2928529"/>
              <a:gd name="connsiteY219" fmla="*/ 1008859 h 3880075"/>
              <a:gd name="connsiteX220" fmla="*/ 2639568 w 2928529"/>
              <a:gd name="connsiteY220" fmla="*/ 1002763 h 3880075"/>
              <a:gd name="connsiteX221" fmla="*/ 2663952 w 2928529"/>
              <a:gd name="connsiteY221" fmla="*/ 972283 h 3880075"/>
              <a:gd name="connsiteX222" fmla="*/ 2645664 w 2928529"/>
              <a:gd name="connsiteY222" fmla="*/ 960091 h 3880075"/>
              <a:gd name="connsiteX223" fmla="*/ 2633472 w 2928529"/>
              <a:gd name="connsiteY223" fmla="*/ 929611 h 3880075"/>
              <a:gd name="connsiteX224" fmla="*/ 2694432 w 2928529"/>
              <a:gd name="connsiteY224" fmla="*/ 868651 h 3880075"/>
              <a:gd name="connsiteX225" fmla="*/ 2737104 w 2928529"/>
              <a:gd name="connsiteY225" fmla="*/ 825979 h 3880075"/>
              <a:gd name="connsiteX226" fmla="*/ 2761488 w 2928529"/>
              <a:gd name="connsiteY226" fmla="*/ 801595 h 3880075"/>
              <a:gd name="connsiteX227" fmla="*/ 2779776 w 2928529"/>
              <a:gd name="connsiteY227" fmla="*/ 795499 h 3880075"/>
              <a:gd name="connsiteX228" fmla="*/ 2798064 w 2928529"/>
              <a:gd name="connsiteY228" fmla="*/ 777211 h 3880075"/>
              <a:gd name="connsiteX229" fmla="*/ 2816352 w 2928529"/>
              <a:gd name="connsiteY229" fmla="*/ 765019 h 3880075"/>
              <a:gd name="connsiteX230" fmla="*/ 2822448 w 2928529"/>
              <a:gd name="connsiteY230" fmla="*/ 746731 h 3880075"/>
              <a:gd name="connsiteX231" fmla="*/ 2816352 w 2928529"/>
              <a:gd name="connsiteY231" fmla="*/ 679675 h 3880075"/>
              <a:gd name="connsiteX232" fmla="*/ 2810256 w 2928529"/>
              <a:gd name="connsiteY232" fmla="*/ 655291 h 3880075"/>
              <a:gd name="connsiteX233" fmla="*/ 2804160 w 2928529"/>
              <a:gd name="connsiteY233" fmla="*/ 612619 h 3880075"/>
              <a:gd name="connsiteX234" fmla="*/ 2791968 w 2928529"/>
              <a:gd name="connsiteY234" fmla="*/ 594331 h 3880075"/>
              <a:gd name="connsiteX235" fmla="*/ 2767584 w 2928529"/>
              <a:gd name="connsiteY235" fmla="*/ 539467 h 3880075"/>
              <a:gd name="connsiteX236" fmla="*/ 2724912 w 2928529"/>
              <a:gd name="connsiteY236" fmla="*/ 502891 h 3880075"/>
              <a:gd name="connsiteX237" fmla="*/ 2688336 w 2928529"/>
              <a:gd name="connsiteY237" fmla="*/ 478507 h 3880075"/>
              <a:gd name="connsiteX238" fmla="*/ 2670048 w 2928529"/>
              <a:gd name="connsiteY238" fmla="*/ 466315 h 3880075"/>
              <a:gd name="connsiteX239" fmla="*/ 2633472 w 2928529"/>
              <a:gd name="connsiteY239" fmla="*/ 454123 h 3880075"/>
              <a:gd name="connsiteX240" fmla="*/ 2584704 w 2928529"/>
              <a:gd name="connsiteY240" fmla="*/ 429739 h 3880075"/>
              <a:gd name="connsiteX241" fmla="*/ 2566416 w 2928529"/>
              <a:gd name="connsiteY241" fmla="*/ 417547 h 3880075"/>
              <a:gd name="connsiteX242" fmla="*/ 2554224 w 2928529"/>
              <a:gd name="connsiteY242" fmla="*/ 393163 h 3880075"/>
              <a:gd name="connsiteX243" fmla="*/ 2542032 w 2928529"/>
              <a:gd name="connsiteY243" fmla="*/ 320011 h 3880075"/>
              <a:gd name="connsiteX244" fmla="*/ 2535936 w 2928529"/>
              <a:gd name="connsiteY244" fmla="*/ 301723 h 3880075"/>
              <a:gd name="connsiteX245" fmla="*/ 2517648 w 2928529"/>
              <a:gd name="connsiteY245" fmla="*/ 295627 h 3880075"/>
              <a:gd name="connsiteX246" fmla="*/ 2481072 w 2928529"/>
              <a:gd name="connsiteY246" fmla="*/ 265147 h 3880075"/>
              <a:gd name="connsiteX247" fmla="*/ 2438400 w 2928529"/>
              <a:gd name="connsiteY247" fmla="*/ 252955 h 3880075"/>
              <a:gd name="connsiteX248" fmla="*/ 2474976 w 2928529"/>
              <a:gd name="connsiteY248" fmla="*/ 3019 h 3880075"/>
              <a:gd name="connsiteX249" fmla="*/ 0 w 2928529"/>
              <a:gd name="connsiteY249" fmla="*/ 51787 h 3880075"/>
              <a:gd name="connsiteX250" fmla="*/ 18288 w 2928529"/>
              <a:gd name="connsiteY250" fmla="*/ 3873979 h 3880075"/>
              <a:gd name="connsiteX0" fmla="*/ 3888 w 2928529"/>
              <a:gd name="connsiteY0" fmla="*/ 3830779 h 3880075"/>
              <a:gd name="connsiteX1" fmla="*/ 920496 w 2928529"/>
              <a:gd name="connsiteY1" fmla="*/ 3843499 h 3880075"/>
              <a:gd name="connsiteX2" fmla="*/ 944880 w 2928529"/>
              <a:gd name="connsiteY2" fmla="*/ 3855691 h 3880075"/>
              <a:gd name="connsiteX3" fmla="*/ 1085088 w 2928529"/>
              <a:gd name="connsiteY3" fmla="*/ 3861787 h 3880075"/>
              <a:gd name="connsiteX4" fmla="*/ 1133856 w 2928529"/>
              <a:gd name="connsiteY4" fmla="*/ 3867883 h 3880075"/>
              <a:gd name="connsiteX5" fmla="*/ 1170432 w 2928529"/>
              <a:gd name="connsiteY5" fmla="*/ 3880075 h 3880075"/>
              <a:gd name="connsiteX6" fmla="*/ 1213104 w 2928529"/>
              <a:gd name="connsiteY6" fmla="*/ 3873979 h 3880075"/>
              <a:gd name="connsiteX7" fmla="*/ 1219200 w 2928529"/>
              <a:gd name="connsiteY7" fmla="*/ 3855691 h 3880075"/>
              <a:gd name="connsiteX8" fmla="*/ 1249680 w 2928529"/>
              <a:gd name="connsiteY8" fmla="*/ 3819115 h 3880075"/>
              <a:gd name="connsiteX9" fmla="*/ 1267968 w 2928529"/>
              <a:gd name="connsiteY9" fmla="*/ 3813019 h 3880075"/>
              <a:gd name="connsiteX10" fmla="*/ 1280160 w 2928529"/>
              <a:gd name="connsiteY10" fmla="*/ 3794731 h 3880075"/>
              <a:gd name="connsiteX11" fmla="*/ 1286256 w 2928529"/>
              <a:gd name="connsiteY11" fmla="*/ 3691099 h 3880075"/>
              <a:gd name="connsiteX12" fmla="*/ 1322832 w 2928529"/>
              <a:gd name="connsiteY12" fmla="*/ 3697195 h 3880075"/>
              <a:gd name="connsiteX13" fmla="*/ 1341120 w 2928529"/>
              <a:gd name="connsiteY13" fmla="*/ 3703291 h 3880075"/>
              <a:gd name="connsiteX14" fmla="*/ 1365504 w 2928529"/>
              <a:gd name="connsiteY14" fmla="*/ 3709387 h 3880075"/>
              <a:gd name="connsiteX15" fmla="*/ 1389888 w 2928529"/>
              <a:gd name="connsiteY15" fmla="*/ 3703291 h 3880075"/>
              <a:gd name="connsiteX16" fmla="*/ 1438656 w 2928529"/>
              <a:gd name="connsiteY16" fmla="*/ 3715483 h 3880075"/>
              <a:gd name="connsiteX17" fmla="*/ 1469136 w 2928529"/>
              <a:gd name="connsiteY17" fmla="*/ 3685003 h 3880075"/>
              <a:gd name="connsiteX18" fmla="*/ 1475232 w 2928529"/>
              <a:gd name="connsiteY18" fmla="*/ 3636235 h 3880075"/>
              <a:gd name="connsiteX19" fmla="*/ 1804416 w 2928529"/>
              <a:gd name="connsiteY19" fmla="*/ 3630139 h 3880075"/>
              <a:gd name="connsiteX20" fmla="*/ 1798320 w 2928529"/>
              <a:gd name="connsiteY20" fmla="*/ 3611851 h 3880075"/>
              <a:gd name="connsiteX21" fmla="*/ 1761744 w 2928529"/>
              <a:gd name="connsiteY21" fmla="*/ 3617947 h 3880075"/>
              <a:gd name="connsiteX22" fmla="*/ 1670304 w 2928529"/>
              <a:gd name="connsiteY22" fmla="*/ 3605755 h 3880075"/>
              <a:gd name="connsiteX23" fmla="*/ 1645920 w 2928529"/>
              <a:gd name="connsiteY23" fmla="*/ 3593563 h 3880075"/>
              <a:gd name="connsiteX24" fmla="*/ 1627632 w 2928529"/>
              <a:gd name="connsiteY24" fmla="*/ 3587467 h 3880075"/>
              <a:gd name="connsiteX25" fmla="*/ 1554480 w 2928529"/>
              <a:gd name="connsiteY25" fmla="*/ 3575275 h 3880075"/>
              <a:gd name="connsiteX26" fmla="*/ 1572768 w 2928529"/>
              <a:gd name="connsiteY26" fmla="*/ 3563083 h 3880075"/>
              <a:gd name="connsiteX27" fmla="*/ 1609344 w 2928529"/>
              <a:gd name="connsiteY27" fmla="*/ 3526507 h 3880075"/>
              <a:gd name="connsiteX28" fmla="*/ 1615440 w 2928529"/>
              <a:gd name="connsiteY28" fmla="*/ 3502123 h 3880075"/>
              <a:gd name="connsiteX29" fmla="*/ 1627632 w 2928529"/>
              <a:gd name="connsiteY29" fmla="*/ 3483835 h 3880075"/>
              <a:gd name="connsiteX30" fmla="*/ 1633728 w 2928529"/>
              <a:gd name="connsiteY30" fmla="*/ 3337531 h 3880075"/>
              <a:gd name="connsiteX31" fmla="*/ 1652016 w 2928529"/>
              <a:gd name="connsiteY31" fmla="*/ 3325339 h 3880075"/>
              <a:gd name="connsiteX32" fmla="*/ 1743456 w 2928529"/>
              <a:gd name="connsiteY32" fmla="*/ 3313147 h 3880075"/>
              <a:gd name="connsiteX33" fmla="*/ 1755648 w 2928529"/>
              <a:gd name="connsiteY33" fmla="*/ 3294859 h 3880075"/>
              <a:gd name="connsiteX34" fmla="*/ 1767840 w 2928529"/>
              <a:gd name="connsiteY34" fmla="*/ 3258283 h 3880075"/>
              <a:gd name="connsiteX35" fmla="*/ 1780032 w 2928529"/>
              <a:gd name="connsiteY35" fmla="*/ 3233899 h 3880075"/>
              <a:gd name="connsiteX36" fmla="*/ 1786128 w 2928529"/>
              <a:gd name="connsiteY36" fmla="*/ 3203419 h 3880075"/>
              <a:gd name="connsiteX37" fmla="*/ 1792224 w 2928529"/>
              <a:gd name="connsiteY37" fmla="*/ 3185131 h 3880075"/>
              <a:gd name="connsiteX38" fmla="*/ 1798320 w 2928529"/>
              <a:gd name="connsiteY38" fmla="*/ 3160747 h 3880075"/>
              <a:gd name="connsiteX39" fmla="*/ 1804416 w 2928529"/>
              <a:gd name="connsiteY39" fmla="*/ 3142459 h 3880075"/>
              <a:gd name="connsiteX40" fmla="*/ 1822704 w 2928529"/>
              <a:gd name="connsiteY40" fmla="*/ 3136363 h 3880075"/>
              <a:gd name="connsiteX41" fmla="*/ 1847088 w 2928529"/>
              <a:gd name="connsiteY41" fmla="*/ 3142459 h 3880075"/>
              <a:gd name="connsiteX42" fmla="*/ 1853184 w 2928529"/>
              <a:gd name="connsiteY42" fmla="*/ 3252187 h 3880075"/>
              <a:gd name="connsiteX43" fmla="*/ 1859280 w 2928529"/>
              <a:gd name="connsiteY43" fmla="*/ 3325339 h 3880075"/>
              <a:gd name="connsiteX44" fmla="*/ 1871472 w 2928529"/>
              <a:gd name="connsiteY44" fmla="*/ 3361915 h 3880075"/>
              <a:gd name="connsiteX45" fmla="*/ 1932432 w 2928529"/>
              <a:gd name="connsiteY45" fmla="*/ 3380203 h 3880075"/>
              <a:gd name="connsiteX46" fmla="*/ 1956816 w 2928529"/>
              <a:gd name="connsiteY46" fmla="*/ 3392395 h 3880075"/>
              <a:gd name="connsiteX47" fmla="*/ 2072640 w 2928529"/>
              <a:gd name="connsiteY47" fmla="*/ 3392395 h 3880075"/>
              <a:gd name="connsiteX48" fmla="*/ 2097024 w 2928529"/>
              <a:gd name="connsiteY48" fmla="*/ 3416779 h 3880075"/>
              <a:gd name="connsiteX49" fmla="*/ 2109216 w 2928529"/>
              <a:gd name="connsiteY49" fmla="*/ 3435067 h 3880075"/>
              <a:gd name="connsiteX50" fmla="*/ 2164080 w 2928529"/>
              <a:gd name="connsiteY50" fmla="*/ 3441163 h 3880075"/>
              <a:gd name="connsiteX51" fmla="*/ 2176272 w 2928529"/>
              <a:gd name="connsiteY51" fmla="*/ 3459451 h 3880075"/>
              <a:gd name="connsiteX52" fmla="*/ 2164080 w 2928529"/>
              <a:gd name="connsiteY52" fmla="*/ 3538699 h 3880075"/>
              <a:gd name="connsiteX53" fmla="*/ 2182368 w 2928529"/>
              <a:gd name="connsiteY53" fmla="*/ 3550891 h 3880075"/>
              <a:gd name="connsiteX54" fmla="*/ 2237232 w 2928529"/>
              <a:gd name="connsiteY54" fmla="*/ 3563083 h 3880075"/>
              <a:gd name="connsiteX55" fmla="*/ 2273808 w 2928529"/>
              <a:gd name="connsiteY55" fmla="*/ 3575275 h 3880075"/>
              <a:gd name="connsiteX56" fmla="*/ 2328672 w 2928529"/>
              <a:gd name="connsiteY56" fmla="*/ 3593563 h 3880075"/>
              <a:gd name="connsiteX57" fmla="*/ 2346960 w 2928529"/>
              <a:gd name="connsiteY57" fmla="*/ 3599659 h 3880075"/>
              <a:gd name="connsiteX58" fmla="*/ 2371344 w 2928529"/>
              <a:gd name="connsiteY58" fmla="*/ 3605755 h 3880075"/>
              <a:gd name="connsiteX59" fmla="*/ 2395728 w 2928529"/>
              <a:gd name="connsiteY59" fmla="*/ 3617947 h 3880075"/>
              <a:gd name="connsiteX60" fmla="*/ 2450592 w 2928529"/>
              <a:gd name="connsiteY60" fmla="*/ 3624043 h 3880075"/>
              <a:gd name="connsiteX61" fmla="*/ 2529840 w 2928529"/>
              <a:gd name="connsiteY61" fmla="*/ 3544795 h 3880075"/>
              <a:gd name="connsiteX62" fmla="*/ 2535936 w 2928529"/>
              <a:gd name="connsiteY62" fmla="*/ 3526507 h 3880075"/>
              <a:gd name="connsiteX63" fmla="*/ 2572512 w 2928529"/>
              <a:gd name="connsiteY63" fmla="*/ 3502123 h 3880075"/>
              <a:gd name="connsiteX64" fmla="*/ 2584704 w 2928529"/>
              <a:gd name="connsiteY64" fmla="*/ 3483835 h 3880075"/>
              <a:gd name="connsiteX65" fmla="*/ 2596896 w 2928529"/>
              <a:gd name="connsiteY65" fmla="*/ 3361915 h 3880075"/>
              <a:gd name="connsiteX66" fmla="*/ 2609088 w 2928529"/>
              <a:gd name="connsiteY66" fmla="*/ 3343627 h 3880075"/>
              <a:gd name="connsiteX67" fmla="*/ 2621280 w 2928529"/>
              <a:gd name="connsiteY67" fmla="*/ 3307051 h 3880075"/>
              <a:gd name="connsiteX68" fmla="*/ 2645664 w 2928529"/>
              <a:gd name="connsiteY68" fmla="*/ 3270475 h 3880075"/>
              <a:gd name="connsiteX69" fmla="*/ 2633472 w 2928529"/>
              <a:gd name="connsiteY69" fmla="*/ 3215611 h 3880075"/>
              <a:gd name="connsiteX70" fmla="*/ 2621280 w 2928529"/>
              <a:gd name="connsiteY70" fmla="*/ 3197323 h 3880075"/>
              <a:gd name="connsiteX71" fmla="*/ 2596896 w 2928529"/>
              <a:gd name="connsiteY71" fmla="*/ 3142459 h 3880075"/>
              <a:gd name="connsiteX72" fmla="*/ 2584704 w 2928529"/>
              <a:gd name="connsiteY72" fmla="*/ 3087595 h 3880075"/>
              <a:gd name="connsiteX73" fmla="*/ 2572512 w 2928529"/>
              <a:gd name="connsiteY73" fmla="*/ 3069307 h 3880075"/>
              <a:gd name="connsiteX74" fmla="*/ 2566416 w 2928529"/>
              <a:gd name="connsiteY74" fmla="*/ 3051019 h 3880075"/>
              <a:gd name="connsiteX75" fmla="*/ 2560320 w 2928529"/>
              <a:gd name="connsiteY75" fmla="*/ 3026635 h 3880075"/>
              <a:gd name="connsiteX76" fmla="*/ 2542032 w 2928529"/>
              <a:gd name="connsiteY76" fmla="*/ 3014443 h 3880075"/>
              <a:gd name="connsiteX77" fmla="*/ 2505456 w 2928529"/>
              <a:gd name="connsiteY77" fmla="*/ 3002251 h 3880075"/>
              <a:gd name="connsiteX78" fmla="*/ 2493264 w 2928529"/>
              <a:gd name="connsiteY78" fmla="*/ 2983963 h 3880075"/>
              <a:gd name="connsiteX79" fmla="*/ 2450592 w 2928529"/>
              <a:gd name="connsiteY79" fmla="*/ 2935195 h 3880075"/>
              <a:gd name="connsiteX80" fmla="*/ 2438400 w 2928529"/>
              <a:gd name="connsiteY80" fmla="*/ 2898619 h 3880075"/>
              <a:gd name="connsiteX81" fmla="*/ 2499360 w 2928529"/>
              <a:gd name="connsiteY81" fmla="*/ 2874235 h 3880075"/>
              <a:gd name="connsiteX82" fmla="*/ 2517648 w 2928529"/>
              <a:gd name="connsiteY82" fmla="*/ 2868139 h 3880075"/>
              <a:gd name="connsiteX83" fmla="*/ 2560320 w 2928529"/>
              <a:gd name="connsiteY83" fmla="*/ 2849851 h 3880075"/>
              <a:gd name="connsiteX84" fmla="*/ 2602992 w 2928529"/>
              <a:gd name="connsiteY84" fmla="*/ 2807179 h 3880075"/>
              <a:gd name="connsiteX85" fmla="*/ 2621280 w 2928529"/>
              <a:gd name="connsiteY85" fmla="*/ 2770603 h 3880075"/>
              <a:gd name="connsiteX86" fmla="*/ 2639568 w 2928529"/>
              <a:gd name="connsiteY86" fmla="*/ 2727931 h 3880075"/>
              <a:gd name="connsiteX87" fmla="*/ 2865120 w 2928529"/>
              <a:gd name="connsiteY87" fmla="*/ 2721835 h 3880075"/>
              <a:gd name="connsiteX88" fmla="*/ 2926080 w 2928529"/>
              <a:gd name="connsiteY88" fmla="*/ 2703547 h 3880075"/>
              <a:gd name="connsiteX89" fmla="*/ 2919984 w 2928529"/>
              <a:gd name="connsiteY89" fmla="*/ 2612107 h 3880075"/>
              <a:gd name="connsiteX90" fmla="*/ 2913888 w 2928529"/>
              <a:gd name="connsiteY90" fmla="*/ 2587723 h 3880075"/>
              <a:gd name="connsiteX91" fmla="*/ 2895600 w 2928529"/>
              <a:gd name="connsiteY91" fmla="*/ 2569435 h 3880075"/>
              <a:gd name="connsiteX92" fmla="*/ 2865120 w 2928529"/>
              <a:gd name="connsiteY92" fmla="*/ 2526763 h 3880075"/>
              <a:gd name="connsiteX93" fmla="*/ 2688336 w 2928529"/>
              <a:gd name="connsiteY93" fmla="*/ 2508475 h 3880075"/>
              <a:gd name="connsiteX94" fmla="*/ 2663952 w 2928529"/>
              <a:gd name="connsiteY94" fmla="*/ 2502379 h 3880075"/>
              <a:gd name="connsiteX95" fmla="*/ 2651760 w 2928529"/>
              <a:gd name="connsiteY95" fmla="*/ 2477995 h 3880075"/>
              <a:gd name="connsiteX96" fmla="*/ 2602992 w 2928529"/>
              <a:gd name="connsiteY96" fmla="*/ 2404843 h 3880075"/>
              <a:gd name="connsiteX97" fmla="*/ 2584704 w 2928529"/>
              <a:gd name="connsiteY97" fmla="*/ 2398747 h 3880075"/>
              <a:gd name="connsiteX98" fmla="*/ 2487168 w 2928529"/>
              <a:gd name="connsiteY98" fmla="*/ 2386555 h 3880075"/>
              <a:gd name="connsiteX99" fmla="*/ 2462784 w 2928529"/>
              <a:gd name="connsiteY99" fmla="*/ 2380459 h 3880075"/>
              <a:gd name="connsiteX100" fmla="*/ 2328672 w 2928529"/>
              <a:gd name="connsiteY100" fmla="*/ 2362171 h 3880075"/>
              <a:gd name="connsiteX101" fmla="*/ 2267712 w 2928529"/>
              <a:gd name="connsiteY101" fmla="*/ 2356075 h 3880075"/>
              <a:gd name="connsiteX102" fmla="*/ 2151888 w 2928529"/>
              <a:gd name="connsiteY102" fmla="*/ 2337787 h 3880075"/>
              <a:gd name="connsiteX103" fmla="*/ 2084832 w 2928529"/>
              <a:gd name="connsiteY103" fmla="*/ 2331691 h 3880075"/>
              <a:gd name="connsiteX104" fmla="*/ 2066544 w 2928529"/>
              <a:gd name="connsiteY104" fmla="*/ 2325595 h 3880075"/>
              <a:gd name="connsiteX105" fmla="*/ 1969008 w 2928529"/>
              <a:gd name="connsiteY105" fmla="*/ 2313403 h 3880075"/>
              <a:gd name="connsiteX106" fmla="*/ 1920240 w 2928529"/>
              <a:gd name="connsiteY106" fmla="*/ 2325595 h 3880075"/>
              <a:gd name="connsiteX107" fmla="*/ 1901952 w 2928529"/>
              <a:gd name="connsiteY107" fmla="*/ 2337787 h 3880075"/>
              <a:gd name="connsiteX108" fmla="*/ 1889760 w 2928529"/>
              <a:gd name="connsiteY108" fmla="*/ 2356075 h 3880075"/>
              <a:gd name="connsiteX109" fmla="*/ 1871472 w 2928529"/>
              <a:gd name="connsiteY109" fmla="*/ 2362171 h 3880075"/>
              <a:gd name="connsiteX110" fmla="*/ 1883664 w 2928529"/>
              <a:gd name="connsiteY110" fmla="*/ 2380459 h 3880075"/>
              <a:gd name="connsiteX111" fmla="*/ 1901952 w 2928529"/>
              <a:gd name="connsiteY111" fmla="*/ 2386555 h 3880075"/>
              <a:gd name="connsiteX112" fmla="*/ 1920240 w 2928529"/>
              <a:gd name="connsiteY112" fmla="*/ 2398747 h 3880075"/>
              <a:gd name="connsiteX113" fmla="*/ 1962912 w 2928529"/>
              <a:gd name="connsiteY113" fmla="*/ 2410939 h 3880075"/>
              <a:gd name="connsiteX114" fmla="*/ 1999488 w 2928529"/>
              <a:gd name="connsiteY114" fmla="*/ 2435323 h 3880075"/>
              <a:gd name="connsiteX115" fmla="*/ 2011680 w 2928529"/>
              <a:gd name="connsiteY115" fmla="*/ 2471899 h 3880075"/>
              <a:gd name="connsiteX116" fmla="*/ 2017776 w 2928529"/>
              <a:gd name="connsiteY116" fmla="*/ 2490187 h 3880075"/>
              <a:gd name="connsiteX117" fmla="*/ 2023872 w 2928529"/>
              <a:gd name="connsiteY117" fmla="*/ 2514571 h 3880075"/>
              <a:gd name="connsiteX118" fmla="*/ 2017776 w 2928529"/>
              <a:gd name="connsiteY118" fmla="*/ 2587723 h 3880075"/>
              <a:gd name="connsiteX119" fmla="*/ 2011680 w 2928529"/>
              <a:gd name="connsiteY119" fmla="*/ 2648683 h 3880075"/>
              <a:gd name="connsiteX120" fmla="*/ 2005584 w 2928529"/>
              <a:gd name="connsiteY120" fmla="*/ 2673067 h 3880075"/>
              <a:gd name="connsiteX121" fmla="*/ 1969008 w 2928529"/>
              <a:gd name="connsiteY121" fmla="*/ 2703547 h 3880075"/>
              <a:gd name="connsiteX122" fmla="*/ 1865376 w 2928529"/>
              <a:gd name="connsiteY122" fmla="*/ 2709643 h 3880075"/>
              <a:gd name="connsiteX123" fmla="*/ 1847088 w 2928529"/>
              <a:gd name="connsiteY123" fmla="*/ 2721835 h 3880075"/>
              <a:gd name="connsiteX124" fmla="*/ 1828800 w 2928529"/>
              <a:gd name="connsiteY124" fmla="*/ 2727931 h 3880075"/>
              <a:gd name="connsiteX125" fmla="*/ 1804416 w 2928529"/>
              <a:gd name="connsiteY125" fmla="*/ 2764507 h 3880075"/>
              <a:gd name="connsiteX126" fmla="*/ 1798320 w 2928529"/>
              <a:gd name="connsiteY126" fmla="*/ 2782795 h 3880075"/>
              <a:gd name="connsiteX127" fmla="*/ 1743456 w 2928529"/>
              <a:gd name="connsiteY127" fmla="*/ 2813275 h 3880075"/>
              <a:gd name="connsiteX128" fmla="*/ 1700784 w 2928529"/>
              <a:gd name="connsiteY128" fmla="*/ 2819371 h 3880075"/>
              <a:gd name="connsiteX129" fmla="*/ 1682496 w 2928529"/>
              <a:gd name="connsiteY129" fmla="*/ 2831563 h 3880075"/>
              <a:gd name="connsiteX130" fmla="*/ 1664208 w 2928529"/>
              <a:gd name="connsiteY130" fmla="*/ 2837659 h 3880075"/>
              <a:gd name="connsiteX131" fmla="*/ 1676400 w 2928529"/>
              <a:gd name="connsiteY131" fmla="*/ 2801083 h 3880075"/>
              <a:gd name="connsiteX132" fmla="*/ 1682496 w 2928529"/>
              <a:gd name="connsiteY132" fmla="*/ 2782795 h 3880075"/>
              <a:gd name="connsiteX133" fmla="*/ 1694688 w 2928529"/>
              <a:gd name="connsiteY133" fmla="*/ 2734027 h 3880075"/>
              <a:gd name="connsiteX134" fmla="*/ 1706880 w 2928529"/>
              <a:gd name="connsiteY134" fmla="*/ 2715739 h 3880075"/>
              <a:gd name="connsiteX135" fmla="*/ 1712976 w 2928529"/>
              <a:gd name="connsiteY135" fmla="*/ 2691355 h 3880075"/>
              <a:gd name="connsiteX136" fmla="*/ 1712976 w 2928529"/>
              <a:gd name="connsiteY136" fmla="*/ 2538955 h 3880075"/>
              <a:gd name="connsiteX137" fmla="*/ 1645920 w 2928529"/>
              <a:gd name="connsiteY137" fmla="*/ 2520667 h 3880075"/>
              <a:gd name="connsiteX138" fmla="*/ 1645920 w 2928529"/>
              <a:gd name="connsiteY138" fmla="*/ 2325595 h 3880075"/>
              <a:gd name="connsiteX139" fmla="*/ 1609344 w 2928529"/>
              <a:gd name="connsiteY139" fmla="*/ 2295115 h 3880075"/>
              <a:gd name="connsiteX140" fmla="*/ 1719072 w 2928529"/>
              <a:gd name="connsiteY140" fmla="*/ 2282923 h 3880075"/>
              <a:gd name="connsiteX141" fmla="*/ 1749552 w 2928529"/>
              <a:gd name="connsiteY141" fmla="*/ 2276827 h 3880075"/>
              <a:gd name="connsiteX142" fmla="*/ 1767840 w 2928529"/>
              <a:gd name="connsiteY142" fmla="*/ 2264635 h 3880075"/>
              <a:gd name="connsiteX143" fmla="*/ 1786128 w 2928529"/>
              <a:gd name="connsiteY143" fmla="*/ 2258539 h 3880075"/>
              <a:gd name="connsiteX144" fmla="*/ 1792224 w 2928529"/>
              <a:gd name="connsiteY144" fmla="*/ 2240251 h 3880075"/>
              <a:gd name="connsiteX145" fmla="*/ 1773936 w 2928529"/>
              <a:gd name="connsiteY145" fmla="*/ 2197579 h 3880075"/>
              <a:gd name="connsiteX146" fmla="*/ 1755648 w 2928529"/>
              <a:gd name="connsiteY146" fmla="*/ 2185387 h 3880075"/>
              <a:gd name="connsiteX147" fmla="*/ 1725168 w 2928529"/>
              <a:gd name="connsiteY147" fmla="*/ 2154907 h 3880075"/>
              <a:gd name="connsiteX148" fmla="*/ 1712976 w 2928529"/>
              <a:gd name="connsiteY148" fmla="*/ 2136619 h 3880075"/>
              <a:gd name="connsiteX149" fmla="*/ 1694688 w 2928529"/>
              <a:gd name="connsiteY149" fmla="*/ 2130523 h 3880075"/>
              <a:gd name="connsiteX150" fmla="*/ 1645920 w 2928529"/>
              <a:gd name="connsiteY150" fmla="*/ 2118331 h 3880075"/>
              <a:gd name="connsiteX151" fmla="*/ 1627632 w 2928529"/>
              <a:gd name="connsiteY151" fmla="*/ 2106139 h 3880075"/>
              <a:gd name="connsiteX152" fmla="*/ 1597152 w 2928529"/>
              <a:gd name="connsiteY152" fmla="*/ 2063467 h 3880075"/>
              <a:gd name="connsiteX153" fmla="*/ 1542288 w 2928529"/>
              <a:gd name="connsiteY153" fmla="*/ 2032987 h 3880075"/>
              <a:gd name="connsiteX154" fmla="*/ 1505712 w 2928529"/>
              <a:gd name="connsiteY154" fmla="*/ 2008603 h 3880075"/>
              <a:gd name="connsiteX155" fmla="*/ 1499616 w 2928529"/>
              <a:gd name="connsiteY155" fmla="*/ 1990315 h 3880075"/>
              <a:gd name="connsiteX156" fmla="*/ 1517904 w 2928529"/>
              <a:gd name="connsiteY156" fmla="*/ 1978123 h 3880075"/>
              <a:gd name="connsiteX157" fmla="*/ 1627632 w 2928529"/>
              <a:gd name="connsiteY157" fmla="*/ 1972027 h 3880075"/>
              <a:gd name="connsiteX158" fmla="*/ 1670304 w 2928529"/>
              <a:gd name="connsiteY158" fmla="*/ 1965931 h 3880075"/>
              <a:gd name="connsiteX159" fmla="*/ 1706880 w 2928529"/>
              <a:gd name="connsiteY159" fmla="*/ 1941547 h 3880075"/>
              <a:gd name="connsiteX160" fmla="*/ 1712976 w 2928529"/>
              <a:gd name="connsiteY160" fmla="*/ 1923259 h 3880075"/>
              <a:gd name="connsiteX161" fmla="*/ 1731264 w 2928529"/>
              <a:gd name="connsiteY161" fmla="*/ 1904971 h 3880075"/>
              <a:gd name="connsiteX162" fmla="*/ 2066544 w 2928529"/>
              <a:gd name="connsiteY162" fmla="*/ 1898875 h 3880075"/>
              <a:gd name="connsiteX163" fmla="*/ 2121408 w 2928529"/>
              <a:gd name="connsiteY163" fmla="*/ 1874491 h 3880075"/>
              <a:gd name="connsiteX164" fmla="*/ 2170176 w 2928529"/>
              <a:gd name="connsiteY164" fmla="*/ 1856203 h 3880075"/>
              <a:gd name="connsiteX165" fmla="*/ 2151888 w 2928529"/>
              <a:gd name="connsiteY165" fmla="*/ 1837915 h 3880075"/>
              <a:gd name="connsiteX166" fmla="*/ 2127504 w 2928529"/>
              <a:gd name="connsiteY166" fmla="*/ 1831819 h 3880075"/>
              <a:gd name="connsiteX167" fmla="*/ 2109216 w 2928529"/>
              <a:gd name="connsiteY167" fmla="*/ 1825723 h 3880075"/>
              <a:gd name="connsiteX168" fmla="*/ 2115312 w 2928529"/>
              <a:gd name="connsiteY168" fmla="*/ 1795243 h 3880075"/>
              <a:gd name="connsiteX169" fmla="*/ 2151888 w 2928529"/>
              <a:gd name="connsiteY169" fmla="*/ 1770859 h 3880075"/>
              <a:gd name="connsiteX170" fmla="*/ 2145792 w 2928529"/>
              <a:gd name="connsiteY170" fmla="*/ 1740379 h 3880075"/>
              <a:gd name="connsiteX171" fmla="*/ 2127504 w 2928529"/>
              <a:gd name="connsiteY171" fmla="*/ 1728187 h 3880075"/>
              <a:gd name="connsiteX172" fmla="*/ 2115312 w 2928529"/>
              <a:gd name="connsiteY172" fmla="*/ 1709899 h 3880075"/>
              <a:gd name="connsiteX173" fmla="*/ 2097024 w 2928529"/>
              <a:gd name="connsiteY173" fmla="*/ 1697707 h 3880075"/>
              <a:gd name="connsiteX174" fmla="*/ 2078736 w 2928529"/>
              <a:gd name="connsiteY174" fmla="*/ 1679419 h 3880075"/>
              <a:gd name="connsiteX175" fmla="*/ 2103120 w 2928529"/>
              <a:gd name="connsiteY175" fmla="*/ 1655035 h 3880075"/>
              <a:gd name="connsiteX176" fmla="*/ 2127504 w 2928529"/>
              <a:gd name="connsiteY176" fmla="*/ 1618459 h 3880075"/>
              <a:gd name="connsiteX177" fmla="*/ 2121408 w 2928529"/>
              <a:gd name="connsiteY177" fmla="*/ 1594075 h 3880075"/>
              <a:gd name="connsiteX178" fmla="*/ 2115312 w 2928529"/>
              <a:gd name="connsiteY178" fmla="*/ 1563595 h 3880075"/>
              <a:gd name="connsiteX179" fmla="*/ 2097024 w 2928529"/>
              <a:gd name="connsiteY179" fmla="*/ 1551403 h 3880075"/>
              <a:gd name="connsiteX180" fmla="*/ 1932432 w 2928529"/>
              <a:gd name="connsiteY180" fmla="*/ 1545307 h 3880075"/>
              <a:gd name="connsiteX181" fmla="*/ 1834896 w 2928529"/>
              <a:gd name="connsiteY181" fmla="*/ 1539211 h 3880075"/>
              <a:gd name="connsiteX182" fmla="*/ 1871472 w 2928529"/>
              <a:gd name="connsiteY182" fmla="*/ 1514827 h 3880075"/>
              <a:gd name="connsiteX183" fmla="*/ 1895856 w 2928529"/>
              <a:gd name="connsiteY183" fmla="*/ 1502635 h 3880075"/>
              <a:gd name="connsiteX184" fmla="*/ 1975104 w 2928529"/>
              <a:gd name="connsiteY184" fmla="*/ 1490443 h 3880075"/>
              <a:gd name="connsiteX185" fmla="*/ 1993392 w 2928529"/>
              <a:gd name="connsiteY185" fmla="*/ 1478251 h 3880075"/>
              <a:gd name="connsiteX186" fmla="*/ 2042160 w 2928529"/>
              <a:gd name="connsiteY186" fmla="*/ 1466059 h 3880075"/>
              <a:gd name="connsiteX187" fmla="*/ 2078736 w 2928529"/>
              <a:gd name="connsiteY187" fmla="*/ 1441675 h 3880075"/>
              <a:gd name="connsiteX188" fmla="*/ 2115312 w 2928529"/>
              <a:gd name="connsiteY188" fmla="*/ 1423387 h 3880075"/>
              <a:gd name="connsiteX189" fmla="*/ 2121408 w 2928529"/>
              <a:gd name="connsiteY189" fmla="*/ 1405099 h 3880075"/>
              <a:gd name="connsiteX190" fmla="*/ 2103120 w 2928529"/>
              <a:gd name="connsiteY190" fmla="*/ 1356331 h 3880075"/>
              <a:gd name="connsiteX191" fmla="*/ 2084832 w 2928529"/>
              <a:gd name="connsiteY191" fmla="*/ 1325851 h 3880075"/>
              <a:gd name="connsiteX192" fmla="*/ 2060448 w 2928529"/>
              <a:gd name="connsiteY192" fmla="*/ 1283179 h 3880075"/>
              <a:gd name="connsiteX193" fmla="*/ 2054352 w 2928529"/>
              <a:gd name="connsiteY193" fmla="*/ 1264891 h 3880075"/>
              <a:gd name="connsiteX194" fmla="*/ 2011680 w 2928529"/>
              <a:gd name="connsiteY194" fmla="*/ 1234411 h 3880075"/>
              <a:gd name="connsiteX195" fmla="*/ 1969008 w 2928529"/>
              <a:gd name="connsiteY195" fmla="*/ 1222219 h 3880075"/>
              <a:gd name="connsiteX196" fmla="*/ 1950720 w 2928529"/>
              <a:gd name="connsiteY196" fmla="*/ 1210027 h 3880075"/>
              <a:gd name="connsiteX197" fmla="*/ 1926336 w 2928529"/>
              <a:gd name="connsiteY197" fmla="*/ 1203931 h 3880075"/>
              <a:gd name="connsiteX198" fmla="*/ 1944624 w 2928529"/>
              <a:gd name="connsiteY198" fmla="*/ 1191739 h 3880075"/>
              <a:gd name="connsiteX199" fmla="*/ 1981200 w 2928529"/>
              <a:gd name="connsiteY199" fmla="*/ 1185643 h 3880075"/>
              <a:gd name="connsiteX200" fmla="*/ 1999488 w 2928529"/>
              <a:gd name="connsiteY200" fmla="*/ 1179547 h 3880075"/>
              <a:gd name="connsiteX201" fmla="*/ 2017776 w 2928529"/>
              <a:gd name="connsiteY201" fmla="*/ 1161259 h 3880075"/>
              <a:gd name="connsiteX202" fmla="*/ 2054352 w 2928529"/>
              <a:gd name="connsiteY202" fmla="*/ 1136875 h 3880075"/>
              <a:gd name="connsiteX203" fmla="*/ 2060448 w 2928529"/>
              <a:gd name="connsiteY203" fmla="*/ 1118587 h 3880075"/>
              <a:gd name="connsiteX204" fmla="*/ 2036064 w 2928529"/>
              <a:gd name="connsiteY204" fmla="*/ 1075915 h 3880075"/>
              <a:gd name="connsiteX205" fmla="*/ 2005584 w 2928529"/>
              <a:gd name="connsiteY205" fmla="*/ 1045435 h 3880075"/>
              <a:gd name="connsiteX206" fmla="*/ 1981200 w 2928529"/>
              <a:gd name="connsiteY206" fmla="*/ 1008859 h 3880075"/>
              <a:gd name="connsiteX207" fmla="*/ 1895856 w 2928529"/>
              <a:gd name="connsiteY207" fmla="*/ 960091 h 3880075"/>
              <a:gd name="connsiteX208" fmla="*/ 2017776 w 2928529"/>
              <a:gd name="connsiteY208" fmla="*/ 953995 h 3880075"/>
              <a:gd name="connsiteX209" fmla="*/ 2084832 w 2928529"/>
              <a:gd name="connsiteY209" fmla="*/ 935707 h 3880075"/>
              <a:gd name="connsiteX210" fmla="*/ 2097024 w 2928529"/>
              <a:gd name="connsiteY210" fmla="*/ 917419 h 3880075"/>
              <a:gd name="connsiteX211" fmla="*/ 2103120 w 2928529"/>
              <a:gd name="connsiteY211" fmla="*/ 874747 h 3880075"/>
              <a:gd name="connsiteX212" fmla="*/ 2164080 w 2928529"/>
              <a:gd name="connsiteY212" fmla="*/ 886939 h 3880075"/>
              <a:gd name="connsiteX213" fmla="*/ 2200656 w 2928529"/>
              <a:gd name="connsiteY213" fmla="*/ 923515 h 3880075"/>
              <a:gd name="connsiteX214" fmla="*/ 2255520 w 2928529"/>
              <a:gd name="connsiteY214" fmla="*/ 947899 h 3880075"/>
              <a:gd name="connsiteX215" fmla="*/ 2273808 w 2928529"/>
              <a:gd name="connsiteY215" fmla="*/ 953995 h 3880075"/>
              <a:gd name="connsiteX216" fmla="*/ 2298192 w 2928529"/>
              <a:gd name="connsiteY216" fmla="*/ 966187 h 3880075"/>
              <a:gd name="connsiteX217" fmla="*/ 2383536 w 2928529"/>
              <a:gd name="connsiteY217" fmla="*/ 972283 h 3880075"/>
              <a:gd name="connsiteX218" fmla="*/ 2401824 w 2928529"/>
              <a:gd name="connsiteY218" fmla="*/ 1021051 h 3880075"/>
              <a:gd name="connsiteX219" fmla="*/ 2529840 w 2928529"/>
              <a:gd name="connsiteY219" fmla="*/ 1008859 h 3880075"/>
              <a:gd name="connsiteX220" fmla="*/ 2639568 w 2928529"/>
              <a:gd name="connsiteY220" fmla="*/ 1002763 h 3880075"/>
              <a:gd name="connsiteX221" fmla="*/ 2663952 w 2928529"/>
              <a:gd name="connsiteY221" fmla="*/ 972283 h 3880075"/>
              <a:gd name="connsiteX222" fmla="*/ 2645664 w 2928529"/>
              <a:gd name="connsiteY222" fmla="*/ 960091 h 3880075"/>
              <a:gd name="connsiteX223" fmla="*/ 2633472 w 2928529"/>
              <a:gd name="connsiteY223" fmla="*/ 929611 h 3880075"/>
              <a:gd name="connsiteX224" fmla="*/ 2694432 w 2928529"/>
              <a:gd name="connsiteY224" fmla="*/ 868651 h 3880075"/>
              <a:gd name="connsiteX225" fmla="*/ 2737104 w 2928529"/>
              <a:gd name="connsiteY225" fmla="*/ 825979 h 3880075"/>
              <a:gd name="connsiteX226" fmla="*/ 2761488 w 2928529"/>
              <a:gd name="connsiteY226" fmla="*/ 801595 h 3880075"/>
              <a:gd name="connsiteX227" fmla="*/ 2779776 w 2928529"/>
              <a:gd name="connsiteY227" fmla="*/ 795499 h 3880075"/>
              <a:gd name="connsiteX228" fmla="*/ 2798064 w 2928529"/>
              <a:gd name="connsiteY228" fmla="*/ 777211 h 3880075"/>
              <a:gd name="connsiteX229" fmla="*/ 2816352 w 2928529"/>
              <a:gd name="connsiteY229" fmla="*/ 765019 h 3880075"/>
              <a:gd name="connsiteX230" fmla="*/ 2822448 w 2928529"/>
              <a:gd name="connsiteY230" fmla="*/ 746731 h 3880075"/>
              <a:gd name="connsiteX231" fmla="*/ 2816352 w 2928529"/>
              <a:gd name="connsiteY231" fmla="*/ 679675 h 3880075"/>
              <a:gd name="connsiteX232" fmla="*/ 2810256 w 2928529"/>
              <a:gd name="connsiteY232" fmla="*/ 655291 h 3880075"/>
              <a:gd name="connsiteX233" fmla="*/ 2804160 w 2928529"/>
              <a:gd name="connsiteY233" fmla="*/ 612619 h 3880075"/>
              <a:gd name="connsiteX234" fmla="*/ 2791968 w 2928529"/>
              <a:gd name="connsiteY234" fmla="*/ 594331 h 3880075"/>
              <a:gd name="connsiteX235" fmla="*/ 2767584 w 2928529"/>
              <a:gd name="connsiteY235" fmla="*/ 539467 h 3880075"/>
              <a:gd name="connsiteX236" fmla="*/ 2724912 w 2928529"/>
              <a:gd name="connsiteY236" fmla="*/ 502891 h 3880075"/>
              <a:gd name="connsiteX237" fmla="*/ 2688336 w 2928529"/>
              <a:gd name="connsiteY237" fmla="*/ 478507 h 3880075"/>
              <a:gd name="connsiteX238" fmla="*/ 2670048 w 2928529"/>
              <a:gd name="connsiteY238" fmla="*/ 466315 h 3880075"/>
              <a:gd name="connsiteX239" fmla="*/ 2633472 w 2928529"/>
              <a:gd name="connsiteY239" fmla="*/ 454123 h 3880075"/>
              <a:gd name="connsiteX240" fmla="*/ 2584704 w 2928529"/>
              <a:gd name="connsiteY240" fmla="*/ 429739 h 3880075"/>
              <a:gd name="connsiteX241" fmla="*/ 2566416 w 2928529"/>
              <a:gd name="connsiteY241" fmla="*/ 417547 h 3880075"/>
              <a:gd name="connsiteX242" fmla="*/ 2554224 w 2928529"/>
              <a:gd name="connsiteY242" fmla="*/ 393163 h 3880075"/>
              <a:gd name="connsiteX243" fmla="*/ 2542032 w 2928529"/>
              <a:gd name="connsiteY243" fmla="*/ 320011 h 3880075"/>
              <a:gd name="connsiteX244" fmla="*/ 2535936 w 2928529"/>
              <a:gd name="connsiteY244" fmla="*/ 301723 h 3880075"/>
              <a:gd name="connsiteX245" fmla="*/ 2517648 w 2928529"/>
              <a:gd name="connsiteY245" fmla="*/ 295627 h 3880075"/>
              <a:gd name="connsiteX246" fmla="*/ 2481072 w 2928529"/>
              <a:gd name="connsiteY246" fmla="*/ 265147 h 3880075"/>
              <a:gd name="connsiteX247" fmla="*/ 2438400 w 2928529"/>
              <a:gd name="connsiteY247" fmla="*/ 252955 h 3880075"/>
              <a:gd name="connsiteX248" fmla="*/ 2474976 w 2928529"/>
              <a:gd name="connsiteY248" fmla="*/ 3019 h 3880075"/>
              <a:gd name="connsiteX249" fmla="*/ 0 w 2928529"/>
              <a:gd name="connsiteY249" fmla="*/ 51787 h 3880075"/>
              <a:gd name="connsiteX250" fmla="*/ 3888 w 2928529"/>
              <a:gd name="connsiteY250" fmla="*/ 3830779 h 3880075"/>
              <a:gd name="connsiteX0" fmla="*/ 0 w 2939041"/>
              <a:gd name="connsiteY0" fmla="*/ 3888379 h 3888379"/>
              <a:gd name="connsiteX1" fmla="*/ 931008 w 2939041"/>
              <a:gd name="connsiteY1" fmla="*/ 3843499 h 3888379"/>
              <a:gd name="connsiteX2" fmla="*/ 955392 w 2939041"/>
              <a:gd name="connsiteY2" fmla="*/ 3855691 h 3888379"/>
              <a:gd name="connsiteX3" fmla="*/ 1095600 w 2939041"/>
              <a:gd name="connsiteY3" fmla="*/ 3861787 h 3888379"/>
              <a:gd name="connsiteX4" fmla="*/ 1144368 w 2939041"/>
              <a:gd name="connsiteY4" fmla="*/ 3867883 h 3888379"/>
              <a:gd name="connsiteX5" fmla="*/ 1180944 w 2939041"/>
              <a:gd name="connsiteY5" fmla="*/ 3880075 h 3888379"/>
              <a:gd name="connsiteX6" fmla="*/ 1223616 w 2939041"/>
              <a:gd name="connsiteY6" fmla="*/ 3873979 h 3888379"/>
              <a:gd name="connsiteX7" fmla="*/ 1229712 w 2939041"/>
              <a:gd name="connsiteY7" fmla="*/ 3855691 h 3888379"/>
              <a:gd name="connsiteX8" fmla="*/ 1260192 w 2939041"/>
              <a:gd name="connsiteY8" fmla="*/ 3819115 h 3888379"/>
              <a:gd name="connsiteX9" fmla="*/ 1278480 w 2939041"/>
              <a:gd name="connsiteY9" fmla="*/ 3813019 h 3888379"/>
              <a:gd name="connsiteX10" fmla="*/ 1290672 w 2939041"/>
              <a:gd name="connsiteY10" fmla="*/ 3794731 h 3888379"/>
              <a:gd name="connsiteX11" fmla="*/ 1296768 w 2939041"/>
              <a:gd name="connsiteY11" fmla="*/ 3691099 h 3888379"/>
              <a:gd name="connsiteX12" fmla="*/ 1333344 w 2939041"/>
              <a:gd name="connsiteY12" fmla="*/ 3697195 h 3888379"/>
              <a:gd name="connsiteX13" fmla="*/ 1351632 w 2939041"/>
              <a:gd name="connsiteY13" fmla="*/ 3703291 h 3888379"/>
              <a:gd name="connsiteX14" fmla="*/ 1376016 w 2939041"/>
              <a:gd name="connsiteY14" fmla="*/ 3709387 h 3888379"/>
              <a:gd name="connsiteX15" fmla="*/ 1400400 w 2939041"/>
              <a:gd name="connsiteY15" fmla="*/ 3703291 h 3888379"/>
              <a:gd name="connsiteX16" fmla="*/ 1449168 w 2939041"/>
              <a:gd name="connsiteY16" fmla="*/ 3715483 h 3888379"/>
              <a:gd name="connsiteX17" fmla="*/ 1479648 w 2939041"/>
              <a:gd name="connsiteY17" fmla="*/ 3685003 h 3888379"/>
              <a:gd name="connsiteX18" fmla="*/ 1485744 w 2939041"/>
              <a:gd name="connsiteY18" fmla="*/ 3636235 h 3888379"/>
              <a:gd name="connsiteX19" fmla="*/ 1814928 w 2939041"/>
              <a:gd name="connsiteY19" fmla="*/ 3630139 h 3888379"/>
              <a:gd name="connsiteX20" fmla="*/ 1808832 w 2939041"/>
              <a:gd name="connsiteY20" fmla="*/ 3611851 h 3888379"/>
              <a:gd name="connsiteX21" fmla="*/ 1772256 w 2939041"/>
              <a:gd name="connsiteY21" fmla="*/ 3617947 h 3888379"/>
              <a:gd name="connsiteX22" fmla="*/ 1680816 w 2939041"/>
              <a:gd name="connsiteY22" fmla="*/ 3605755 h 3888379"/>
              <a:gd name="connsiteX23" fmla="*/ 1656432 w 2939041"/>
              <a:gd name="connsiteY23" fmla="*/ 3593563 h 3888379"/>
              <a:gd name="connsiteX24" fmla="*/ 1638144 w 2939041"/>
              <a:gd name="connsiteY24" fmla="*/ 3587467 h 3888379"/>
              <a:gd name="connsiteX25" fmla="*/ 1564992 w 2939041"/>
              <a:gd name="connsiteY25" fmla="*/ 3575275 h 3888379"/>
              <a:gd name="connsiteX26" fmla="*/ 1583280 w 2939041"/>
              <a:gd name="connsiteY26" fmla="*/ 3563083 h 3888379"/>
              <a:gd name="connsiteX27" fmla="*/ 1619856 w 2939041"/>
              <a:gd name="connsiteY27" fmla="*/ 3526507 h 3888379"/>
              <a:gd name="connsiteX28" fmla="*/ 1625952 w 2939041"/>
              <a:gd name="connsiteY28" fmla="*/ 3502123 h 3888379"/>
              <a:gd name="connsiteX29" fmla="*/ 1638144 w 2939041"/>
              <a:gd name="connsiteY29" fmla="*/ 3483835 h 3888379"/>
              <a:gd name="connsiteX30" fmla="*/ 1644240 w 2939041"/>
              <a:gd name="connsiteY30" fmla="*/ 3337531 h 3888379"/>
              <a:gd name="connsiteX31" fmla="*/ 1662528 w 2939041"/>
              <a:gd name="connsiteY31" fmla="*/ 3325339 h 3888379"/>
              <a:gd name="connsiteX32" fmla="*/ 1753968 w 2939041"/>
              <a:gd name="connsiteY32" fmla="*/ 3313147 h 3888379"/>
              <a:gd name="connsiteX33" fmla="*/ 1766160 w 2939041"/>
              <a:gd name="connsiteY33" fmla="*/ 3294859 h 3888379"/>
              <a:gd name="connsiteX34" fmla="*/ 1778352 w 2939041"/>
              <a:gd name="connsiteY34" fmla="*/ 3258283 h 3888379"/>
              <a:gd name="connsiteX35" fmla="*/ 1790544 w 2939041"/>
              <a:gd name="connsiteY35" fmla="*/ 3233899 h 3888379"/>
              <a:gd name="connsiteX36" fmla="*/ 1796640 w 2939041"/>
              <a:gd name="connsiteY36" fmla="*/ 3203419 h 3888379"/>
              <a:gd name="connsiteX37" fmla="*/ 1802736 w 2939041"/>
              <a:gd name="connsiteY37" fmla="*/ 3185131 h 3888379"/>
              <a:gd name="connsiteX38" fmla="*/ 1808832 w 2939041"/>
              <a:gd name="connsiteY38" fmla="*/ 3160747 h 3888379"/>
              <a:gd name="connsiteX39" fmla="*/ 1814928 w 2939041"/>
              <a:gd name="connsiteY39" fmla="*/ 3142459 h 3888379"/>
              <a:gd name="connsiteX40" fmla="*/ 1833216 w 2939041"/>
              <a:gd name="connsiteY40" fmla="*/ 3136363 h 3888379"/>
              <a:gd name="connsiteX41" fmla="*/ 1857600 w 2939041"/>
              <a:gd name="connsiteY41" fmla="*/ 3142459 h 3888379"/>
              <a:gd name="connsiteX42" fmla="*/ 1863696 w 2939041"/>
              <a:gd name="connsiteY42" fmla="*/ 3252187 h 3888379"/>
              <a:gd name="connsiteX43" fmla="*/ 1869792 w 2939041"/>
              <a:gd name="connsiteY43" fmla="*/ 3325339 h 3888379"/>
              <a:gd name="connsiteX44" fmla="*/ 1881984 w 2939041"/>
              <a:gd name="connsiteY44" fmla="*/ 3361915 h 3888379"/>
              <a:gd name="connsiteX45" fmla="*/ 1942944 w 2939041"/>
              <a:gd name="connsiteY45" fmla="*/ 3380203 h 3888379"/>
              <a:gd name="connsiteX46" fmla="*/ 1967328 w 2939041"/>
              <a:gd name="connsiteY46" fmla="*/ 3392395 h 3888379"/>
              <a:gd name="connsiteX47" fmla="*/ 2083152 w 2939041"/>
              <a:gd name="connsiteY47" fmla="*/ 3392395 h 3888379"/>
              <a:gd name="connsiteX48" fmla="*/ 2107536 w 2939041"/>
              <a:gd name="connsiteY48" fmla="*/ 3416779 h 3888379"/>
              <a:gd name="connsiteX49" fmla="*/ 2119728 w 2939041"/>
              <a:gd name="connsiteY49" fmla="*/ 3435067 h 3888379"/>
              <a:gd name="connsiteX50" fmla="*/ 2174592 w 2939041"/>
              <a:gd name="connsiteY50" fmla="*/ 3441163 h 3888379"/>
              <a:gd name="connsiteX51" fmla="*/ 2186784 w 2939041"/>
              <a:gd name="connsiteY51" fmla="*/ 3459451 h 3888379"/>
              <a:gd name="connsiteX52" fmla="*/ 2174592 w 2939041"/>
              <a:gd name="connsiteY52" fmla="*/ 3538699 h 3888379"/>
              <a:gd name="connsiteX53" fmla="*/ 2192880 w 2939041"/>
              <a:gd name="connsiteY53" fmla="*/ 3550891 h 3888379"/>
              <a:gd name="connsiteX54" fmla="*/ 2247744 w 2939041"/>
              <a:gd name="connsiteY54" fmla="*/ 3563083 h 3888379"/>
              <a:gd name="connsiteX55" fmla="*/ 2284320 w 2939041"/>
              <a:gd name="connsiteY55" fmla="*/ 3575275 h 3888379"/>
              <a:gd name="connsiteX56" fmla="*/ 2339184 w 2939041"/>
              <a:gd name="connsiteY56" fmla="*/ 3593563 h 3888379"/>
              <a:gd name="connsiteX57" fmla="*/ 2357472 w 2939041"/>
              <a:gd name="connsiteY57" fmla="*/ 3599659 h 3888379"/>
              <a:gd name="connsiteX58" fmla="*/ 2381856 w 2939041"/>
              <a:gd name="connsiteY58" fmla="*/ 3605755 h 3888379"/>
              <a:gd name="connsiteX59" fmla="*/ 2406240 w 2939041"/>
              <a:gd name="connsiteY59" fmla="*/ 3617947 h 3888379"/>
              <a:gd name="connsiteX60" fmla="*/ 2461104 w 2939041"/>
              <a:gd name="connsiteY60" fmla="*/ 3624043 h 3888379"/>
              <a:gd name="connsiteX61" fmla="*/ 2540352 w 2939041"/>
              <a:gd name="connsiteY61" fmla="*/ 3544795 h 3888379"/>
              <a:gd name="connsiteX62" fmla="*/ 2546448 w 2939041"/>
              <a:gd name="connsiteY62" fmla="*/ 3526507 h 3888379"/>
              <a:gd name="connsiteX63" fmla="*/ 2583024 w 2939041"/>
              <a:gd name="connsiteY63" fmla="*/ 3502123 h 3888379"/>
              <a:gd name="connsiteX64" fmla="*/ 2595216 w 2939041"/>
              <a:gd name="connsiteY64" fmla="*/ 3483835 h 3888379"/>
              <a:gd name="connsiteX65" fmla="*/ 2607408 w 2939041"/>
              <a:gd name="connsiteY65" fmla="*/ 3361915 h 3888379"/>
              <a:gd name="connsiteX66" fmla="*/ 2619600 w 2939041"/>
              <a:gd name="connsiteY66" fmla="*/ 3343627 h 3888379"/>
              <a:gd name="connsiteX67" fmla="*/ 2631792 w 2939041"/>
              <a:gd name="connsiteY67" fmla="*/ 3307051 h 3888379"/>
              <a:gd name="connsiteX68" fmla="*/ 2656176 w 2939041"/>
              <a:gd name="connsiteY68" fmla="*/ 3270475 h 3888379"/>
              <a:gd name="connsiteX69" fmla="*/ 2643984 w 2939041"/>
              <a:gd name="connsiteY69" fmla="*/ 3215611 h 3888379"/>
              <a:gd name="connsiteX70" fmla="*/ 2631792 w 2939041"/>
              <a:gd name="connsiteY70" fmla="*/ 3197323 h 3888379"/>
              <a:gd name="connsiteX71" fmla="*/ 2607408 w 2939041"/>
              <a:gd name="connsiteY71" fmla="*/ 3142459 h 3888379"/>
              <a:gd name="connsiteX72" fmla="*/ 2595216 w 2939041"/>
              <a:gd name="connsiteY72" fmla="*/ 3087595 h 3888379"/>
              <a:gd name="connsiteX73" fmla="*/ 2583024 w 2939041"/>
              <a:gd name="connsiteY73" fmla="*/ 3069307 h 3888379"/>
              <a:gd name="connsiteX74" fmla="*/ 2576928 w 2939041"/>
              <a:gd name="connsiteY74" fmla="*/ 3051019 h 3888379"/>
              <a:gd name="connsiteX75" fmla="*/ 2570832 w 2939041"/>
              <a:gd name="connsiteY75" fmla="*/ 3026635 h 3888379"/>
              <a:gd name="connsiteX76" fmla="*/ 2552544 w 2939041"/>
              <a:gd name="connsiteY76" fmla="*/ 3014443 h 3888379"/>
              <a:gd name="connsiteX77" fmla="*/ 2515968 w 2939041"/>
              <a:gd name="connsiteY77" fmla="*/ 3002251 h 3888379"/>
              <a:gd name="connsiteX78" fmla="*/ 2503776 w 2939041"/>
              <a:gd name="connsiteY78" fmla="*/ 2983963 h 3888379"/>
              <a:gd name="connsiteX79" fmla="*/ 2461104 w 2939041"/>
              <a:gd name="connsiteY79" fmla="*/ 2935195 h 3888379"/>
              <a:gd name="connsiteX80" fmla="*/ 2448912 w 2939041"/>
              <a:gd name="connsiteY80" fmla="*/ 2898619 h 3888379"/>
              <a:gd name="connsiteX81" fmla="*/ 2509872 w 2939041"/>
              <a:gd name="connsiteY81" fmla="*/ 2874235 h 3888379"/>
              <a:gd name="connsiteX82" fmla="*/ 2528160 w 2939041"/>
              <a:gd name="connsiteY82" fmla="*/ 2868139 h 3888379"/>
              <a:gd name="connsiteX83" fmla="*/ 2570832 w 2939041"/>
              <a:gd name="connsiteY83" fmla="*/ 2849851 h 3888379"/>
              <a:gd name="connsiteX84" fmla="*/ 2613504 w 2939041"/>
              <a:gd name="connsiteY84" fmla="*/ 2807179 h 3888379"/>
              <a:gd name="connsiteX85" fmla="*/ 2631792 w 2939041"/>
              <a:gd name="connsiteY85" fmla="*/ 2770603 h 3888379"/>
              <a:gd name="connsiteX86" fmla="*/ 2650080 w 2939041"/>
              <a:gd name="connsiteY86" fmla="*/ 2727931 h 3888379"/>
              <a:gd name="connsiteX87" fmla="*/ 2875632 w 2939041"/>
              <a:gd name="connsiteY87" fmla="*/ 2721835 h 3888379"/>
              <a:gd name="connsiteX88" fmla="*/ 2936592 w 2939041"/>
              <a:gd name="connsiteY88" fmla="*/ 2703547 h 3888379"/>
              <a:gd name="connsiteX89" fmla="*/ 2930496 w 2939041"/>
              <a:gd name="connsiteY89" fmla="*/ 2612107 h 3888379"/>
              <a:gd name="connsiteX90" fmla="*/ 2924400 w 2939041"/>
              <a:gd name="connsiteY90" fmla="*/ 2587723 h 3888379"/>
              <a:gd name="connsiteX91" fmla="*/ 2906112 w 2939041"/>
              <a:gd name="connsiteY91" fmla="*/ 2569435 h 3888379"/>
              <a:gd name="connsiteX92" fmla="*/ 2875632 w 2939041"/>
              <a:gd name="connsiteY92" fmla="*/ 2526763 h 3888379"/>
              <a:gd name="connsiteX93" fmla="*/ 2698848 w 2939041"/>
              <a:gd name="connsiteY93" fmla="*/ 2508475 h 3888379"/>
              <a:gd name="connsiteX94" fmla="*/ 2674464 w 2939041"/>
              <a:gd name="connsiteY94" fmla="*/ 2502379 h 3888379"/>
              <a:gd name="connsiteX95" fmla="*/ 2662272 w 2939041"/>
              <a:gd name="connsiteY95" fmla="*/ 2477995 h 3888379"/>
              <a:gd name="connsiteX96" fmla="*/ 2613504 w 2939041"/>
              <a:gd name="connsiteY96" fmla="*/ 2404843 h 3888379"/>
              <a:gd name="connsiteX97" fmla="*/ 2595216 w 2939041"/>
              <a:gd name="connsiteY97" fmla="*/ 2398747 h 3888379"/>
              <a:gd name="connsiteX98" fmla="*/ 2497680 w 2939041"/>
              <a:gd name="connsiteY98" fmla="*/ 2386555 h 3888379"/>
              <a:gd name="connsiteX99" fmla="*/ 2473296 w 2939041"/>
              <a:gd name="connsiteY99" fmla="*/ 2380459 h 3888379"/>
              <a:gd name="connsiteX100" fmla="*/ 2339184 w 2939041"/>
              <a:gd name="connsiteY100" fmla="*/ 2362171 h 3888379"/>
              <a:gd name="connsiteX101" fmla="*/ 2278224 w 2939041"/>
              <a:gd name="connsiteY101" fmla="*/ 2356075 h 3888379"/>
              <a:gd name="connsiteX102" fmla="*/ 2162400 w 2939041"/>
              <a:gd name="connsiteY102" fmla="*/ 2337787 h 3888379"/>
              <a:gd name="connsiteX103" fmla="*/ 2095344 w 2939041"/>
              <a:gd name="connsiteY103" fmla="*/ 2331691 h 3888379"/>
              <a:gd name="connsiteX104" fmla="*/ 2077056 w 2939041"/>
              <a:gd name="connsiteY104" fmla="*/ 2325595 h 3888379"/>
              <a:gd name="connsiteX105" fmla="*/ 1979520 w 2939041"/>
              <a:gd name="connsiteY105" fmla="*/ 2313403 h 3888379"/>
              <a:gd name="connsiteX106" fmla="*/ 1930752 w 2939041"/>
              <a:gd name="connsiteY106" fmla="*/ 2325595 h 3888379"/>
              <a:gd name="connsiteX107" fmla="*/ 1912464 w 2939041"/>
              <a:gd name="connsiteY107" fmla="*/ 2337787 h 3888379"/>
              <a:gd name="connsiteX108" fmla="*/ 1900272 w 2939041"/>
              <a:gd name="connsiteY108" fmla="*/ 2356075 h 3888379"/>
              <a:gd name="connsiteX109" fmla="*/ 1881984 w 2939041"/>
              <a:gd name="connsiteY109" fmla="*/ 2362171 h 3888379"/>
              <a:gd name="connsiteX110" fmla="*/ 1894176 w 2939041"/>
              <a:gd name="connsiteY110" fmla="*/ 2380459 h 3888379"/>
              <a:gd name="connsiteX111" fmla="*/ 1912464 w 2939041"/>
              <a:gd name="connsiteY111" fmla="*/ 2386555 h 3888379"/>
              <a:gd name="connsiteX112" fmla="*/ 1930752 w 2939041"/>
              <a:gd name="connsiteY112" fmla="*/ 2398747 h 3888379"/>
              <a:gd name="connsiteX113" fmla="*/ 1973424 w 2939041"/>
              <a:gd name="connsiteY113" fmla="*/ 2410939 h 3888379"/>
              <a:gd name="connsiteX114" fmla="*/ 2010000 w 2939041"/>
              <a:gd name="connsiteY114" fmla="*/ 2435323 h 3888379"/>
              <a:gd name="connsiteX115" fmla="*/ 2022192 w 2939041"/>
              <a:gd name="connsiteY115" fmla="*/ 2471899 h 3888379"/>
              <a:gd name="connsiteX116" fmla="*/ 2028288 w 2939041"/>
              <a:gd name="connsiteY116" fmla="*/ 2490187 h 3888379"/>
              <a:gd name="connsiteX117" fmla="*/ 2034384 w 2939041"/>
              <a:gd name="connsiteY117" fmla="*/ 2514571 h 3888379"/>
              <a:gd name="connsiteX118" fmla="*/ 2028288 w 2939041"/>
              <a:gd name="connsiteY118" fmla="*/ 2587723 h 3888379"/>
              <a:gd name="connsiteX119" fmla="*/ 2022192 w 2939041"/>
              <a:gd name="connsiteY119" fmla="*/ 2648683 h 3888379"/>
              <a:gd name="connsiteX120" fmla="*/ 2016096 w 2939041"/>
              <a:gd name="connsiteY120" fmla="*/ 2673067 h 3888379"/>
              <a:gd name="connsiteX121" fmla="*/ 1979520 w 2939041"/>
              <a:gd name="connsiteY121" fmla="*/ 2703547 h 3888379"/>
              <a:gd name="connsiteX122" fmla="*/ 1875888 w 2939041"/>
              <a:gd name="connsiteY122" fmla="*/ 2709643 h 3888379"/>
              <a:gd name="connsiteX123" fmla="*/ 1857600 w 2939041"/>
              <a:gd name="connsiteY123" fmla="*/ 2721835 h 3888379"/>
              <a:gd name="connsiteX124" fmla="*/ 1839312 w 2939041"/>
              <a:gd name="connsiteY124" fmla="*/ 2727931 h 3888379"/>
              <a:gd name="connsiteX125" fmla="*/ 1814928 w 2939041"/>
              <a:gd name="connsiteY125" fmla="*/ 2764507 h 3888379"/>
              <a:gd name="connsiteX126" fmla="*/ 1808832 w 2939041"/>
              <a:gd name="connsiteY126" fmla="*/ 2782795 h 3888379"/>
              <a:gd name="connsiteX127" fmla="*/ 1753968 w 2939041"/>
              <a:gd name="connsiteY127" fmla="*/ 2813275 h 3888379"/>
              <a:gd name="connsiteX128" fmla="*/ 1711296 w 2939041"/>
              <a:gd name="connsiteY128" fmla="*/ 2819371 h 3888379"/>
              <a:gd name="connsiteX129" fmla="*/ 1693008 w 2939041"/>
              <a:gd name="connsiteY129" fmla="*/ 2831563 h 3888379"/>
              <a:gd name="connsiteX130" fmla="*/ 1674720 w 2939041"/>
              <a:gd name="connsiteY130" fmla="*/ 2837659 h 3888379"/>
              <a:gd name="connsiteX131" fmla="*/ 1686912 w 2939041"/>
              <a:gd name="connsiteY131" fmla="*/ 2801083 h 3888379"/>
              <a:gd name="connsiteX132" fmla="*/ 1693008 w 2939041"/>
              <a:gd name="connsiteY132" fmla="*/ 2782795 h 3888379"/>
              <a:gd name="connsiteX133" fmla="*/ 1705200 w 2939041"/>
              <a:gd name="connsiteY133" fmla="*/ 2734027 h 3888379"/>
              <a:gd name="connsiteX134" fmla="*/ 1717392 w 2939041"/>
              <a:gd name="connsiteY134" fmla="*/ 2715739 h 3888379"/>
              <a:gd name="connsiteX135" fmla="*/ 1723488 w 2939041"/>
              <a:gd name="connsiteY135" fmla="*/ 2691355 h 3888379"/>
              <a:gd name="connsiteX136" fmla="*/ 1723488 w 2939041"/>
              <a:gd name="connsiteY136" fmla="*/ 2538955 h 3888379"/>
              <a:gd name="connsiteX137" fmla="*/ 1656432 w 2939041"/>
              <a:gd name="connsiteY137" fmla="*/ 2520667 h 3888379"/>
              <a:gd name="connsiteX138" fmla="*/ 1656432 w 2939041"/>
              <a:gd name="connsiteY138" fmla="*/ 2325595 h 3888379"/>
              <a:gd name="connsiteX139" fmla="*/ 1619856 w 2939041"/>
              <a:gd name="connsiteY139" fmla="*/ 2295115 h 3888379"/>
              <a:gd name="connsiteX140" fmla="*/ 1729584 w 2939041"/>
              <a:gd name="connsiteY140" fmla="*/ 2282923 h 3888379"/>
              <a:gd name="connsiteX141" fmla="*/ 1760064 w 2939041"/>
              <a:gd name="connsiteY141" fmla="*/ 2276827 h 3888379"/>
              <a:gd name="connsiteX142" fmla="*/ 1778352 w 2939041"/>
              <a:gd name="connsiteY142" fmla="*/ 2264635 h 3888379"/>
              <a:gd name="connsiteX143" fmla="*/ 1796640 w 2939041"/>
              <a:gd name="connsiteY143" fmla="*/ 2258539 h 3888379"/>
              <a:gd name="connsiteX144" fmla="*/ 1802736 w 2939041"/>
              <a:gd name="connsiteY144" fmla="*/ 2240251 h 3888379"/>
              <a:gd name="connsiteX145" fmla="*/ 1784448 w 2939041"/>
              <a:gd name="connsiteY145" fmla="*/ 2197579 h 3888379"/>
              <a:gd name="connsiteX146" fmla="*/ 1766160 w 2939041"/>
              <a:gd name="connsiteY146" fmla="*/ 2185387 h 3888379"/>
              <a:gd name="connsiteX147" fmla="*/ 1735680 w 2939041"/>
              <a:gd name="connsiteY147" fmla="*/ 2154907 h 3888379"/>
              <a:gd name="connsiteX148" fmla="*/ 1723488 w 2939041"/>
              <a:gd name="connsiteY148" fmla="*/ 2136619 h 3888379"/>
              <a:gd name="connsiteX149" fmla="*/ 1705200 w 2939041"/>
              <a:gd name="connsiteY149" fmla="*/ 2130523 h 3888379"/>
              <a:gd name="connsiteX150" fmla="*/ 1656432 w 2939041"/>
              <a:gd name="connsiteY150" fmla="*/ 2118331 h 3888379"/>
              <a:gd name="connsiteX151" fmla="*/ 1638144 w 2939041"/>
              <a:gd name="connsiteY151" fmla="*/ 2106139 h 3888379"/>
              <a:gd name="connsiteX152" fmla="*/ 1607664 w 2939041"/>
              <a:gd name="connsiteY152" fmla="*/ 2063467 h 3888379"/>
              <a:gd name="connsiteX153" fmla="*/ 1552800 w 2939041"/>
              <a:gd name="connsiteY153" fmla="*/ 2032987 h 3888379"/>
              <a:gd name="connsiteX154" fmla="*/ 1516224 w 2939041"/>
              <a:gd name="connsiteY154" fmla="*/ 2008603 h 3888379"/>
              <a:gd name="connsiteX155" fmla="*/ 1510128 w 2939041"/>
              <a:gd name="connsiteY155" fmla="*/ 1990315 h 3888379"/>
              <a:gd name="connsiteX156" fmla="*/ 1528416 w 2939041"/>
              <a:gd name="connsiteY156" fmla="*/ 1978123 h 3888379"/>
              <a:gd name="connsiteX157" fmla="*/ 1638144 w 2939041"/>
              <a:gd name="connsiteY157" fmla="*/ 1972027 h 3888379"/>
              <a:gd name="connsiteX158" fmla="*/ 1680816 w 2939041"/>
              <a:gd name="connsiteY158" fmla="*/ 1965931 h 3888379"/>
              <a:gd name="connsiteX159" fmla="*/ 1717392 w 2939041"/>
              <a:gd name="connsiteY159" fmla="*/ 1941547 h 3888379"/>
              <a:gd name="connsiteX160" fmla="*/ 1723488 w 2939041"/>
              <a:gd name="connsiteY160" fmla="*/ 1923259 h 3888379"/>
              <a:gd name="connsiteX161" fmla="*/ 1741776 w 2939041"/>
              <a:gd name="connsiteY161" fmla="*/ 1904971 h 3888379"/>
              <a:gd name="connsiteX162" fmla="*/ 2077056 w 2939041"/>
              <a:gd name="connsiteY162" fmla="*/ 1898875 h 3888379"/>
              <a:gd name="connsiteX163" fmla="*/ 2131920 w 2939041"/>
              <a:gd name="connsiteY163" fmla="*/ 1874491 h 3888379"/>
              <a:gd name="connsiteX164" fmla="*/ 2180688 w 2939041"/>
              <a:gd name="connsiteY164" fmla="*/ 1856203 h 3888379"/>
              <a:gd name="connsiteX165" fmla="*/ 2162400 w 2939041"/>
              <a:gd name="connsiteY165" fmla="*/ 1837915 h 3888379"/>
              <a:gd name="connsiteX166" fmla="*/ 2138016 w 2939041"/>
              <a:gd name="connsiteY166" fmla="*/ 1831819 h 3888379"/>
              <a:gd name="connsiteX167" fmla="*/ 2119728 w 2939041"/>
              <a:gd name="connsiteY167" fmla="*/ 1825723 h 3888379"/>
              <a:gd name="connsiteX168" fmla="*/ 2125824 w 2939041"/>
              <a:gd name="connsiteY168" fmla="*/ 1795243 h 3888379"/>
              <a:gd name="connsiteX169" fmla="*/ 2162400 w 2939041"/>
              <a:gd name="connsiteY169" fmla="*/ 1770859 h 3888379"/>
              <a:gd name="connsiteX170" fmla="*/ 2156304 w 2939041"/>
              <a:gd name="connsiteY170" fmla="*/ 1740379 h 3888379"/>
              <a:gd name="connsiteX171" fmla="*/ 2138016 w 2939041"/>
              <a:gd name="connsiteY171" fmla="*/ 1728187 h 3888379"/>
              <a:gd name="connsiteX172" fmla="*/ 2125824 w 2939041"/>
              <a:gd name="connsiteY172" fmla="*/ 1709899 h 3888379"/>
              <a:gd name="connsiteX173" fmla="*/ 2107536 w 2939041"/>
              <a:gd name="connsiteY173" fmla="*/ 1697707 h 3888379"/>
              <a:gd name="connsiteX174" fmla="*/ 2089248 w 2939041"/>
              <a:gd name="connsiteY174" fmla="*/ 1679419 h 3888379"/>
              <a:gd name="connsiteX175" fmla="*/ 2113632 w 2939041"/>
              <a:gd name="connsiteY175" fmla="*/ 1655035 h 3888379"/>
              <a:gd name="connsiteX176" fmla="*/ 2138016 w 2939041"/>
              <a:gd name="connsiteY176" fmla="*/ 1618459 h 3888379"/>
              <a:gd name="connsiteX177" fmla="*/ 2131920 w 2939041"/>
              <a:gd name="connsiteY177" fmla="*/ 1594075 h 3888379"/>
              <a:gd name="connsiteX178" fmla="*/ 2125824 w 2939041"/>
              <a:gd name="connsiteY178" fmla="*/ 1563595 h 3888379"/>
              <a:gd name="connsiteX179" fmla="*/ 2107536 w 2939041"/>
              <a:gd name="connsiteY179" fmla="*/ 1551403 h 3888379"/>
              <a:gd name="connsiteX180" fmla="*/ 1942944 w 2939041"/>
              <a:gd name="connsiteY180" fmla="*/ 1545307 h 3888379"/>
              <a:gd name="connsiteX181" fmla="*/ 1845408 w 2939041"/>
              <a:gd name="connsiteY181" fmla="*/ 1539211 h 3888379"/>
              <a:gd name="connsiteX182" fmla="*/ 1881984 w 2939041"/>
              <a:gd name="connsiteY182" fmla="*/ 1514827 h 3888379"/>
              <a:gd name="connsiteX183" fmla="*/ 1906368 w 2939041"/>
              <a:gd name="connsiteY183" fmla="*/ 1502635 h 3888379"/>
              <a:gd name="connsiteX184" fmla="*/ 1985616 w 2939041"/>
              <a:gd name="connsiteY184" fmla="*/ 1490443 h 3888379"/>
              <a:gd name="connsiteX185" fmla="*/ 2003904 w 2939041"/>
              <a:gd name="connsiteY185" fmla="*/ 1478251 h 3888379"/>
              <a:gd name="connsiteX186" fmla="*/ 2052672 w 2939041"/>
              <a:gd name="connsiteY186" fmla="*/ 1466059 h 3888379"/>
              <a:gd name="connsiteX187" fmla="*/ 2089248 w 2939041"/>
              <a:gd name="connsiteY187" fmla="*/ 1441675 h 3888379"/>
              <a:gd name="connsiteX188" fmla="*/ 2125824 w 2939041"/>
              <a:gd name="connsiteY188" fmla="*/ 1423387 h 3888379"/>
              <a:gd name="connsiteX189" fmla="*/ 2131920 w 2939041"/>
              <a:gd name="connsiteY189" fmla="*/ 1405099 h 3888379"/>
              <a:gd name="connsiteX190" fmla="*/ 2113632 w 2939041"/>
              <a:gd name="connsiteY190" fmla="*/ 1356331 h 3888379"/>
              <a:gd name="connsiteX191" fmla="*/ 2095344 w 2939041"/>
              <a:gd name="connsiteY191" fmla="*/ 1325851 h 3888379"/>
              <a:gd name="connsiteX192" fmla="*/ 2070960 w 2939041"/>
              <a:gd name="connsiteY192" fmla="*/ 1283179 h 3888379"/>
              <a:gd name="connsiteX193" fmla="*/ 2064864 w 2939041"/>
              <a:gd name="connsiteY193" fmla="*/ 1264891 h 3888379"/>
              <a:gd name="connsiteX194" fmla="*/ 2022192 w 2939041"/>
              <a:gd name="connsiteY194" fmla="*/ 1234411 h 3888379"/>
              <a:gd name="connsiteX195" fmla="*/ 1979520 w 2939041"/>
              <a:gd name="connsiteY195" fmla="*/ 1222219 h 3888379"/>
              <a:gd name="connsiteX196" fmla="*/ 1961232 w 2939041"/>
              <a:gd name="connsiteY196" fmla="*/ 1210027 h 3888379"/>
              <a:gd name="connsiteX197" fmla="*/ 1936848 w 2939041"/>
              <a:gd name="connsiteY197" fmla="*/ 1203931 h 3888379"/>
              <a:gd name="connsiteX198" fmla="*/ 1955136 w 2939041"/>
              <a:gd name="connsiteY198" fmla="*/ 1191739 h 3888379"/>
              <a:gd name="connsiteX199" fmla="*/ 1991712 w 2939041"/>
              <a:gd name="connsiteY199" fmla="*/ 1185643 h 3888379"/>
              <a:gd name="connsiteX200" fmla="*/ 2010000 w 2939041"/>
              <a:gd name="connsiteY200" fmla="*/ 1179547 h 3888379"/>
              <a:gd name="connsiteX201" fmla="*/ 2028288 w 2939041"/>
              <a:gd name="connsiteY201" fmla="*/ 1161259 h 3888379"/>
              <a:gd name="connsiteX202" fmla="*/ 2064864 w 2939041"/>
              <a:gd name="connsiteY202" fmla="*/ 1136875 h 3888379"/>
              <a:gd name="connsiteX203" fmla="*/ 2070960 w 2939041"/>
              <a:gd name="connsiteY203" fmla="*/ 1118587 h 3888379"/>
              <a:gd name="connsiteX204" fmla="*/ 2046576 w 2939041"/>
              <a:gd name="connsiteY204" fmla="*/ 1075915 h 3888379"/>
              <a:gd name="connsiteX205" fmla="*/ 2016096 w 2939041"/>
              <a:gd name="connsiteY205" fmla="*/ 1045435 h 3888379"/>
              <a:gd name="connsiteX206" fmla="*/ 1991712 w 2939041"/>
              <a:gd name="connsiteY206" fmla="*/ 1008859 h 3888379"/>
              <a:gd name="connsiteX207" fmla="*/ 1906368 w 2939041"/>
              <a:gd name="connsiteY207" fmla="*/ 960091 h 3888379"/>
              <a:gd name="connsiteX208" fmla="*/ 2028288 w 2939041"/>
              <a:gd name="connsiteY208" fmla="*/ 953995 h 3888379"/>
              <a:gd name="connsiteX209" fmla="*/ 2095344 w 2939041"/>
              <a:gd name="connsiteY209" fmla="*/ 935707 h 3888379"/>
              <a:gd name="connsiteX210" fmla="*/ 2107536 w 2939041"/>
              <a:gd name="connsiteY210" fmla="*/ 917419 h 3888379"/>
              <a:gd name="connsiteX211" fmla="*/ 2113632 w 2939041"/>
              <a:gd name="connsiteY211" fmla="*/ 874747 h 3888379"/>
              <a:gd name="connsiteX212" fmla="*/ 2174592 w 2939041"/>
              <a:gd name="connsiteY212" fmla="*/ 886939 h 3888379"/>
              <a:gd name="connsiteX213" fmla="*/ 2211168 w 2939041"/>
              <a:gd name="connsiteY213" fmla="*/ 923515 h 3888379"/>
              <a:gd name="connsiteX214" fmla="*/ 2266032 w 2939041"/>
              <a:gd name="connsiteY214" fmla="*/ 947899 h 3888379"/>
              <a:gd name="connsiteX215" fmla="*/ 2284320 w 2939041"/>
              <a:gd name="connsiteY215" fmla="*/ 953995 h 3888379"/>
              <a:gd name="connsiteX216" fmla="*/ 2308704 w 2939041"/>
              <a:gd name="connsiteY216" fmla="*/ 966187 h 3888379"/>
              <a:gd name="connsiteX217" fmla="*/ 2394048 w 2939041"/>
              <a:gd name="connsiteY217" fmla="*/ 972283 h 3888379"/>
              <a:gd name="connsiteX218" fmla="*/ 2412336 w 2939041"/>
              <a:gd name="connsiteY218" fmla="*/ 1021051 h 3888379"/>
              <a:gd name="connsiteX219" fmla="*/ 2540352 w 2939041"/>
              <a:gd name="connsiteY219" fmla="*/ 1008859 h 3888379"/>
              <a:gd name="connsiteX220" fmla="*/ 2650080 w 2939041"/>
              <a:gd name="connsiteY220" fmla="*/ 1002763 h 3888379"/>
              <a:gd name="connsiteX221" fmla="*/ 2674464 w 2939041"/>
              <a:gd name="connsiteY221" fmla="*/ 972283 h 3888379"/>
              <a:gd name="connsiteX222" fmla="*/ 2656176 w 2939041"/>
              <a:gd name="connsiteY222" fmla="*/ 960091 h 3888379"/>
              <a:gd name="connsiteX223" fmla="*/ 2643984 w 2939041"/>
              <a:gd name="connsiteY223" fmla="*/ 929611 h 3888379"/>
              <a:gd name="connsiteX224" fmla="*/ 2704944 w 2939041"/>
              <a:gd name="connsiteY224" fmla="*/ 868651 h 3888379"/>
              <a:gd name="connsiteX225" fmla="*/ 2747616 w 2939041"/>
              <a:gd name="connsiteY225" fmla="*/ 825979 h 3888379"/>
              <a:gd name="connsiteX226" fmla="*/ 2772000 w 2939041"/>
              <a:gd name="connsiteY226" fmla="*/ 801595 h 3888379"/>
              <a:gd name="connsiteX227" fmla="*/ 2790288 w 2939041"/>
              <a:gd name="connsiteY227" fmla="*/ 795499 h 3888379"/>
              <a:gd name="connsiteX228" fmla="*/ 2808576 w 2939041"/>
              <a:gd name="connsiteY228" fmla="*/ 777211 h 3888379"/>
              <a:gd name="connsiteX229" fmla="*/ 2826864 w 2939041"/>
              <a:gd name="connsiteY229" fmla="*/ 765019 h 3888379"/>
              <a:gd name="connsiteX230" fmla="*/ 2832960 w 2939041"/>
              <a:gd name="connsiteY230" fmla="*/ 746731 h 3888379"/>
              <a:gd name="connsiteX231" fmla="*/ 2826864 w 2939041"/>
              <a:gd name="connsiteY231" fmla="*/ 679675 h 3888379"/>
              <a:gd name="connsiteX232" fmla="*/ 2820768 w 2939041"/>
              <a:gd name="connsiteY232" fmla="*/ 655291 h 3888379"/>
              <a:gd name="connsiteX233" fmla="*/ 2814672 w 2939041"/>
              <a:gd name="connsiteY233" fmla="*/ 612619 h 3888379"/>
              <a:gd name="connsiteX234" fmla="*/ 2802480 w 2939041"/>
              <a:gd name="connsiteY234" fmla="*/ 594331 h 3888379"/>
              <a:gd name="connsiteX235" fmla="*/ 2778096 w 2939041"/>
              <a:gd name="connsiteY235" fmla="*/ 539467 h 3888379"/>
              <a:gd name="connsiteX236" fmla="*/ 2735424 w 2939041"/>
              <a:gd name="connsiteY236" fmla="*/ 502891 h 3888379"/>
              <a:gd name="connsiteX237" fmla="*/ 2698848 w 2939041"/>
              <a:gd name="connsiteY237" fmla="*/ 478507 h 3888379"/>
              <a:gd name="connsiteX238" fmla="*/ 2680560 w 2939041"/>
              <a:gd name="connsiteY238" fmla="*/ 466315 h 3888379"/>
              <a:gd name="connsiteX239" fmla="*/ 2643984 w 2939041"/>
              <a:gd name="connsiteY239" fmla="*/ 454123 h 3888379"/>
              <a:gd name="connsiteX240" fmla="*/ 2595216 w 2939041"/>
              <a:gd name="connsiteY240" fmla="*/ 429739 h 3888379"/>
              <a:gd name="connsiteX241" fmla="*/ 2576928 w 2939041"/>
              <a:gd name="connsiteY241" fmla="*/ 417547 h 3888379"/>
              <a:gd name="connsiteX242" fmla="*/ 2564736 w 2939041"/>
              <a:gd name="connsiteY242" fmla="*/ 393163 h 3888379"/>
              <a:gd name="connsiteX243" fmla="*/ 2552544 w 2939041"/>
              <a:gd name="connsiteY243" fmla="*/ 320011 h 3888379"/>
              <a:gd name="connsiteX244" fmla="*/ 2546448 w 2939041"/>
              <a:gd name="connsiteY244" fmla="*/ 301723 h 3888379"/>
              <a:gd name="connsiteX245" fmla="*/ 2528160 w 2939041"/>
              <a:gd name="connsiteY245" fmla="*/ 295627 h 3888379"/>
              <a:gd name="connsiteX246" fmla="*/ 2491584 w 2939041"/>
              <a:gd name="connsiteY246" fmla="*/ 265147 h 3888379"/>
              <a:gd name="connsiteX247" fmla="*/ 2448912 w 2939041"/>
              <a:gd name="connsiteY247" fmla="*/ 252955 h 3888379"/>
              <a:gd name="connsiteX248" fmla="*/ 2485488 w 2939041"/>
              <a:gd name="connsiteY248" fmla="*/ 3019 h 3888379"/>
              <a:gd name="connsiteX249" fmla="*/ 10512 w 2939041"/>
              <a:gd name="connsiteY249" fmla="*/ 51787 h 3888379"/>
              <a:gd name="connsiteX250" fmla="*/ 0 w 2939041"/>
              <a:gd name="connsiteY250" fmla="*/ 3888379 h 3888379"/>
              <a:gd name="connsiteX0" fmla="*/ 0 w 2939041"/>
              <a:gd name="connsiteY0" fmla="*/ 3888379 h 3888379"/>
              <a:gd name="connsiteX1" fmla="*/ 931008 w 2939041"/>
              <a:gd name="connsiteY1" fmla="*/ 3843499 h 3888379"/>
              <a:gd name="connsiteX2" fmla="*/ 955392 w 2939041"/>
              <a:gd name="connsiteY2" fmla="*/ 3855691 h 3888379"/>
              <a:gd name="connsiteX3" fmla="*/ 1095600 w 2939041"/>
              <a:gd name="connsiteY3" fmla="*/ 3861787 h 3888379"/>
              <a:gd name="connsiteX4" fmla="*/ 1144368 w 2939041"/>
              <a:gd name="connsiteY4" fmla="*/ 3867883 h 3888379"/>
              <a:gd name="connsiteX5" fmla="*/ 1180944 w 2939041"/>
              <a:gd name="connsiteY5" fmla="*/ 3880075 h 3888379"/>
              <a:gd name="connsiteX6" fmla="*/ 1223616 w 2939041"/>
              <a:gd name="connsiteY6" fmla="*/ 3873979 h 3888379"/>
              <a:gd name="connsiteX7" fmla="*/ 1229712 w 2939041"/>
              <a:gd name="connsiteY7" fmla="*/ 3855691 h 3888379"/>
              <a:gd name="connsiteX8" fmla="*/ 1260192 w 2939041"/>
              <a:gd name="connsiteY8" fmla="*/ 3819115 h 3888379"/>
              <a:gd name="connsiteX9" fmla="*/ 1278480 w 2939041"/>
              <a:gd name="connsiteY9" fmla="*/ 3813019 h 3888379"/>
              <a:gd name="connsiteX10" fmla="*/ 1290672 w 2939041"/>
              <a:gd name="connsiteY10" fmla="*/ 3794731 h 3888379"/>
              <a:gd name="connsiteX11" fmla="*/ 1296768 w 2939041"/>
              <a:gd name="connsiteY11" fmla="*/ 3691099 h 3888379"/>
              <a:gd name="connsiteX12" fmla="*/ 1333344 w 2939041"/>
              <a:gd name="connsiteY12" fmla="*/ 3697195 h 3888379"/>
              <a:gd name="connsiteX13" fmla="*/ 1351632 w 2939041"/>
              <a:gd name="connsiteY13" fmla="*/ 3703291 h 3888379"/>
              <a:gd name="connsiteX14" fmla="*/ 1376016 w 2939041"/>
              <a:gd name="connsiteY14" fmla="*/ 3709387 h 3888379"/>
              <a:gd name="connsiteX15" fmla="*/ 1400400 w 2939041"/>
              <a:gd name="connsiteY15" fmla="*/ 3703291 h 3888379"/>
              <a:gd name="connsiteX16" fmla="*/ 1449168 w 2939041"/>
              <a:gd name="connsiteY16" fmla="*/ 3715483 h 3888379"/>
              <a:gd name="connsiteX17" fmla="*/ 1479648 w 2939041"/>
              <a:gd name="connsiteY17" fmla="*/ 3685003 h 3888379"/>
              <a:gd name="connsiteX18" fmla="*/ 1485744 w 2939041"/>
              <a:gd name="connsiteY18" fmla="*/ 3636235 h 3888379"/>
              <a:gd name="connsiteX19" fmla="*/ 1814928 w 2939041"/>
              <a:gd name="connsiteY19" fmla="*/ 3630139 h 3888379"/>
              <a:gd name="connsiteX20" fmla="*/ 1808832 w 2939041"/>
              <a:gd name="connsiteY20" fmla="*/ 3611851 h 3888379"/>
              <a:gd name="connsiteX21" fmla="*/ 1772256 w 2939041"/>
              <a:gd name="connsiteY21" fmla="*/ 3617947 h 3888379"/>
              <a:gd name="connsiteX22" fmla="*/ 1680816 w 2939041"/>
              <a:gd name="connsiteY22" fmla="*/ 3605755 h 3888379"/>
              <a:gd name="connsiteX23" fmla="*/ 1656432 w 2939041"/>
              <a:gd name="connsiteY23" fmla="*/ 3593563 h 3888379"/>
              <a:gd name="connsiteX24" fmla="*/ 1638144 w 2939041"/>
              <a:gd name="connsiteY24" fmla="*/ 3587467 h 3888379"/>
              <a:gd name="connsiteX25" fmla="*/ 1564992 w 2939041"/>
              <a:gd name="connsiteY25" fmla="*/ 3575275 h 3888379"/>
              <a:gd name="connsiteX26" fmla="*/ 1583280 w 2939041"/>
              <a:gd name="connsiteY26" fmla="*/ 3563083 h 3888379"/>
              <a:gd name="connsiteX27" fmla="*/ 1619856 w 2939041"/>
              <a:gd name="connsiteY27" fmla="*/ 3526507 h 3888379"/>
              <a:gd name="connsiteX28" fmla="*/ 1625952 w 2939041"/>
              <a:gd name="connsiteY28" fmla="*/ 3502123 h 3888379"/>
              <a:gd name="connsiteX29" fmla="*/ 1638144 w 2939041"/>
              <a:gd name="connsiteY29" fmla="*/ 3483835 h 3888379"/>
              <a:gd name="connsiteX30" fmla="*/ 1644240 w 2939041"/>
              <a:gd name="connsiteY30" fmla="*/ 3337531 h 3888379"/>
              <a:gd name="connsiteX31" fmla="*/ 1662528 w 2939041"/>
              <a:gd name="connsiteY31" fmla="*/ 3325339 h 3888379"/>
              <a:gd name="connsiteX32" fmla="*/ 1753968 w 2939041"/>
              <a:gd name="connsiteY32" fmla="*/ 3313147 h 3888379"/>
              <a:gd name="connsiteX33" fmla="*/ 1766160 w 2939041"/>
              <a:gd name="connsiteY33" fmla="*/ 3294859 h 3888379"/>
              <a:gd name="connsiteX34" fmla="*/ 1778352 w 2939041"/>
              <a:gd name="connsiteY34" fmla="*/ 3258283 h 3888379"/>
              <a:gd name="connsiteX35" fmla="*/ 1790544 w 2939041"/>
              <a:gd name="connsiteY35" fmla="*/ 3233899 h 3888379"/>
              <a:gd name="connsiteX36" fmla="*/ 1796640 w 2939041"/>
              <a:gd name="connsiteY36" fmla="*/ 3203419 h 3888379"/>
              <a:gd name="connsiteX37" fmla="*/ 1802736 w 2939041"/>
              <a:gd name="connsiteY37" fmla="*/ 3185131 h 3888379"/>
              <a:gd name="connsiteX38" fmla="*/ 1808832 w 2939041"/>
              <a:gd name="connsiteY38" fmla="*/ 3160747 h 3888379"/>
              <a:gd name="connsiteX39" fmla="*/ 1814928 w 2939041"/>
              <a:gd name="connsiteY39" fmla="*/ 3142459 h 3888379"/>
              <a:gd name="connsiteX40" fmla="*/ 1833216 w 2939041"/>
              <a:gd name="connsiteY40" fmla="*/ 3136363 h 3888379"/>
              <a:gd name="connsiteX41" fmla="*/ 1857600 w 2939041"/>
              <a:gd name="connsiteY41" fmla="*/ 3142459 h 3888379"/>
              <a:gd name="connsiteX42" fmla="*/ 1863696 w 2939041"/>
              <a:gd name="connsiteY42" fmla="*/ 3252187 h 3888379"/>
              <a:gd name="connsiteX43" fmla="*/ 1869792 w 2939041"/>
              <a:gd name="connsiteY43" fmla="*/ 3325339 h 3888379"/>
              <a:gd name="connsiteX44" fmla="*/ 1881984 w 2939041"/>
              <a:gd name="connsiteY44" fmla="*/ 3361915 h 3888379"/>
              <a:gd name="connsiteX45" fmla="*/ 1942944 w 2939041"/>
              <a:gd name="connsiteY45" fmla="*/ 3380203 h 3888379"/>
              <a:gd name="connsiteX46" fmla="*/ 1967328 w 2939041"/>
              <a:gd name="connsiteY46" fmla="*/ 3392395 h 3888379"/>
              <a:gd name="connsiteX47" fmla="*/ 2083152 w 2939041"/>
              <a:gd name="connsiteY47" fmla="*/ 3392395 h 3888379"/>
              <a:gd name="connsiteX48" fmla="*/ 2107536 w 2939041"/>
              <a:gd name="connsiteY48" fmla="*/ 3416779 h 3888379"/>
              <a:gd name="connsiteX49" fmla="*/ 2119728 w 2939041"/>
              <a:gd name="connsiteY49" fmla="*/ 3435067 h 3888379"/>
              <a:gd name="connsiteX50" fmla="*/ 2174592 w 2939041"/>
              <a:gd name="connsiteY50" fmla="*/ 3441163 h 3888379"/>
              <a:gd name="connsiteX51" fmla="*/ 2186784 w 2939041"/>
              <a:gd name="connsiteY51" fmla="*/ 3459451 h 3888379"/>
              <a:gd name="connsiteX52" fmla="*/ 2174592 w 2939041"/>
              <a:gd name="connsiteY52" fmla="*/ 3538699 h 3888379"/>
              <a:gd name="connsiteX53" fmla="*/ 2192880 w 2939041"/>
              <a:gd name="connsiteY53" fmla="*/ 3550891 h 3888379"/>
              <a:gd name="connsiteX54" fmla="*/ 2247744 w 2939041"/>
              <a:gd name="connsiteY54" fmla="*/ 3563083 h 3888379"/>
              <a:gd name="connsiteX55" fmla="*/ 2284320 w 2939041"/>
              <a:gd name="connsiteY55" fmla="*/ 3575275 h 3888379"/>
              <a:gd name="connsiteX56" fmla="*/ 2339184 w 2939041"/>
              <a:gd name="connsiteY56" fmla="*/ 3593563 h 3888379"/>
              <a:gd name="connsiteX57" fmla="*/ 2357472 w 2939041"/>
              <a:gd name="connsiteY57" fmla="*/ 3599659 h 3888379"/>
              <a:gd name="connsiteX58" fmla="*/ 2381856 w 2939041"/>
              <a:gd name="connsiteY58" fmla="*/ 3605755 h 3888379"/>
              <a:gd name="connsiteX59" fmla="*/ 2406240 w 2939041"/>
              <a:gd name="connsiteY59" fmla="*/ 3617947 h 3888379"/>
              <a:gd name="connsiteX60" fmla="*/ 2461104 w 2939041"/>
              <a:gd name="connsiteY60" fmla="*/ 3624043 h 3888379"/>
              <a:gd name="connsiteX61" fmla="*/ 2540352 w 2939041"/>
              <a:gd name="connsiteY61" fmla="*/ 3544795 h 3888379"/>
              <a:gd name="connsiteX62" fmla="*/ 2546448 w 2939041"/>
              <a:gd name="connsiteY62" fmla="*/ 3526507 h 3888379"/>
              <a:gd name="connsiteX63" fmla="*/ 2583024 w 2939041"/>
              <a:gd name="connsiteY63" fmla="*/ 3502123 h 3888379"/>
              <a:gd name="connsiteX64" fmla="*/ 2595216 w 2939041"/>
              <a:gd name="connsiteY64" fmla="*/ 3483835 h 3888379"/>
              <a:gd name="connsiteX65" fmla="*/ 2607408 w 2939041"/>
              <a:gd name="connsiteY65" fmla="*/ 3361915 h 3888379"/>
              <a:gd name="connsiteX66" fmla="*/ 2619600 w 2939041"/>
              <a:gd name="connsiteY66" fmla="*/ 3343627 h 3888379"/>
              <a:gd name="connsiteX67" fmla="*/ 2631792 w 2939041"/>
              <a:gd name="connsiteY67" fmla="*/ 3307051 h 3888379"/>
              <a:gd name="connsiteX68" fmla="*/ 2656176 w 2939041"/>
              <a:gd name="connsiteY68" fmla="*/ 3270475 h 3888379"/>
              <a:gd name="connsiteX69" fmla="*/ 2643984 w 2939041"/>
              <a:gd name="connsiteY69" fmla="*/ 3215611 h 3888379"/>
              <a:gd name="connsiteX70" fmla="*/ 2631792 w 2939041"/>
              <a:gd name="connsiteY70" fmla="*/ 3197323 h 3888379"/>
              <a:gd name="connsiteX71" fmla="*/ 2607408 w 2939041"/>
              <a:gd name="connsiteY71" fmla="*/ 3142459 h 3888379"/>
              <a:gd name="connsiteX72" fmla="*/ 2595216 w 2939041"/>
              <a:gd name="connsiteY72" fmla="*/ 3087595 h 3888379"/>
              <a:gd name="connsiteX73" fmla="*/ 2583024 w 2939041"/>
              <a:gd name="connsiteY73" fmla="*/ 3069307 h 3888379"/>
              <a:gd name="connsiteX74" fmla="*/ 2576928 w 2939041"/>
              <a:gd name="connsiteY74" fmla="*/ 3051019 h 3888379"/>
              <a:gd name="connsiteX75" fmla="*/ 2570832 w 2939041"/>
              <a:gd name="connsiteY75" fmla="*/ 3026635 h 3888379"/>
              <a:gd name="connsiteX76" fmla="*/ 2552544 w 2939041"/>
              <a:gd name="connsiteY76" fmla="*/ 3014443 h 3888379"/>
              <a:gd name="connsiteX77" fmla="*/ 2515968 w 2939041"/>
              <a:gd name="connsiteY77" fmla="*/ 3002251 h 3888379"/>
              <a:gd name="connsiteX78" fmla="*/ 2503776 w 2939041"/>
              <a:gd name="connsiteY78" fmla="*/ 2983963 h 3888379"/>
              <a:gd name="connsiteX79" fmla="*/ 2461104 w 2939041"/>
              <a:gd name="connsiteY79" fmla="*/ 2935195 h 3888379"/>
              <a:gd name="connsiteX80" fmla="*/ 2448912 w 2939041"/>
              <a:gd name="connsiteY80" fmla="*/ 2898619 h 3888379"/>
              <a:gd name="connsiteX81" fmla="*/ 2509872 w 2939041"/>
              <a:gd name="connsiteY81" fmla="*/ 2874235 h 3888379"/>
              <a:gd name="connsiteX82" fmla="*/ 2528160 w 2939041"/>
              <a:gd name="connsiteY82" fmla="*/ 2868139 h 3888379"/>
              <a:gd name="connsiteX83" fmla="*/ 2570832 w 2939041"/>
              <a:gd name="connsiteY83" fmla="*/ 2849851 h 3888379"/>
              <a:gd name="connsiteX84" fmla="*/ 2613504 w 2939041"/>
              <a:gd name="connsiteY84" fmla="*/ 2807179 h 3888379"/>
              <a:gd name="connsiteX85" fmla="*/ 2631792 w 2939041"/>
              <a:gd name="connsiteY85" fmla="*/ 2770603 h 3888379"/>
              <a:gd name="connsiteX86" fmla="*/ 2650080 w 2939041"/>
              <a:gd name="connsiteY86" fmla="*/ 2727931 h 3888379"/>
              <a:gd name="connsiteX87" fmla="*/ 2875632 w 2939041"/>
              <a:gd name="connsiteY87" fmla="*/ 2721835 h 3888379"/>
              <a:gd name="connsiteX88" fmla="*/ 2936592 w 2939041"/>
              <a:gd name="connsiteY88" fmla="*/ 2703547 h 3888379"/>
              <a:gd name="connsiteX89" fmla="*/ 2930496 w 2939041"/>
              <a:gd name="connsiteY89" fmla="*/ 2612107 h 3888379"/>
              <a:gd name="connsiteX90" fmla="*/ 2924400 w 2939041"/>
              <a:gd name="connsiteY90" fmla="*/ 2587723 h 3888379"/>
              <a:gd name="connsiteX91" fmla="*/ 2906112 w 2939041"/>
              <a:gd name="connsiteY91" fmla="*/ 2569435 h 3888379"/>
              <a:gd name="connsiteX92" fmla="*/ 2875632 w 2939041"/>
              <a:gd name="connsiteY92" fmla="*/ 2526763 h 3888379"/>
              <a:gd name="connsiteX93" fmla="*/ 2698848 w 2939041"/>
              <a:gd name="connsiteY93" fmla="*/ 2508475 h 3888379"/>
              <a:gd name="connsiteX94" fmla="*/ 2674464 w 2939041"/>
              <a:gd name="connsiteY94" fmla="*/ 2502379 h 3888379"/>
              <a:gd name="connsiteX95" fmla="*/ 2662272 w 2939041"/>
              <a:gd name="connsiteY95" fmla="*/ 2477995 h 3888379"/>
              <a:gd name="connsiteX96" fmla="*/ 2613504 w 2939041"/>
              <a:gd name="connsiteY96" fmla="*/ 2404843 h 3888379"/>
              <a:gd name="connsiteX97" fmla="*/ 2595216 w 2939041"/>
              <a:gd name="connsiteY97" fmla="*/ 2398747 h 3888379"/>
              <a:gd name="connsiteX98" fmla="*/ 2497680 w 2939041"/>
              <a:gd name="connsiteY98" fmla="*/ 2386555 h 3888379"/>
              <a:gd name="connsiteX99" fmla="*/ 2473296 w 2939041"/>
              <a:gd name="connsiteY99" fmla="*/ 2380459 h 3888379"/>
              <a:gd name="connsiteX100" fmla="*/ 2339184 w 2939041"/>
              <a:gd name="connsiteY100" fmla="*/ 2362171 h 3888379"/>
              <a:gd name="connsiteX101" fmla="*/ 2278224 w 2939041"/>
              <a:gd name="connsiteY101" fmla="*/ 2356075 h 3888379"/>
              <a:gd name="connsiteX102" fmla="*/ 2162400 w 2939041"/>
              <a:gd name="connsiteY102" fmla="*/ 2337787 h 3888379"/>
              <a:gd name="connsiteX103" fmla="*/ 2095344 w 2939041"/>
              <a:gd name="connsiteY103" fmla="*/ 2331691 h 3888379"/>
              <a:gd name="connsiteX104" fmla="*/ 2077056 w 2939041"/>
              <a:gd name="connsiteY104" fmla="*/ 2325595 h 3888379"/>
              <a:gd name="connsiteX105" fmla="*/ 1979520 w 2939041"/>
              <a:gd name="connsiteY105" fmla="*/ 2313403 h 3888379"/>
              <a:gd name="connsiteX106" fmla="*/ 1930752 w 2939041"/>
              <a:gd name="connsiteY106" fmla="*/ 2325595 h 3888379"/>
              <a:gd name="connsiteX107" fmla="*/ 1912464 w 2939041"/>
              <a:gd name="connsiteY107" fmla="*/ 2337787 h 3888379"/>
              <a:gd name="connsiteX108" fmla="*/ 1900272 w 2939041"/>
              <a:gd name="connsiteY108" fmla="*/ 2356075 h 3888379"/>
              <a:gd name="connsiteX109" fmla="*/ 1881984 w 2939041"/>
              <a:gd name="connsiteY109" fmla="*/ 2362171 h 3888379"/>
              <a:gd name="connsiteX110" fmla="*/ 1894176 w 2939041"/>
              <a:gd name="connsiteY110" fmla="*/ 2380459 h 3888379"/>
              <a:gd name="connsiteX111" fmla="*/ 1912464 w 2939041"/>
              <a:gd name="connsiteY111" fmla="*/ 2386555 h 3888379"/>
              <a:gd name="connsiteX112" fmla="*/ 1930752 w 2939041"/>
              <a:gd name="connsiteY112" fmla="*/ 2398747 h 3888379"/>
              <a:gd name="connsiteX113" fmla="*/ 1973424 w 2939041"/>
              <a:gd name="connsiteY113" fmla="*/ 2410939 h 3888379"/>
              <a:gd name="connsiteX114" fmla="*/ 2010000 w 2939041"/>
              <a:gd name="connsiteY114" fmla="*/ 2435323 h 3888379"/>
              <a:gd name="connsiteX115" fmla="*/ 2022192 w 2939041"/>
              <a:gd name="connsiteY115" fmla="*/ 2471899 h 3888379"/>
              <a:gd name="connsiteX116" fmla="*/ 2028288 w 2939041"/>
              <a:gd name="connsiteY116" fmla="*/ 2490187 h 3888379"/>
              <a:gd name="connsiteX117" fmla="*/ 2034384 w 2939041"/>
              <a:gd name="connsiteY117" fmla="*/ 2514571 h 3888379"/>
              <a:gd name="connsiteX118" fmla="*/ 2028288 w 2939041"/>
              <a:gd name="connsiteY118" fmla="*/ 2587723 h 3888379"/>
              <a:gd name="connsiteX119" fmla="*/ 2022192 w 2939041"/>
              <a:gd name="connsiteY119" fmla="*/ 2648683 h 3888379"/>
              <a:gd name="connsiteX120" fmla="*/ 2016096 w 2939041"/>
              <a:gd name="connsiteY120" fmla="*/ 2673067 h 3888379"/>
              <a:gd name="connsiteX121" fmla="*/ 1979520 w 2939041"/>
              <a:gd name="connsiteY121" fmla="*/ 2703547 h 3888379"/>
              <a:gd name="connsiteX122" fmla="*/ 1875888 w 2939041"/>
              <a:gd name="connsiteY122" fmla="*/ 2709643 h 3888379"/>
              <a:gd name="connsiteX123" fmla="*/ 1857600 w 2939041"/>
              <a:gd name="connsiteY123" fmla="*/ 2721835 h 3888379"/>
              <a:gd name="connsiteX124" fmla="*/ 1839312 w 2939041"/>
              <a:gd name="connsiteY124" fmla="*/ 2727931 h 3888379"/>
              <a:gd name="connsiteX125" fmla="*/ 1814928 w 2939041"/>
              <a:gd name="connsiteY125" fmla="*/ 2764507 h 3888379"/>
              <a:gd name="connsiteX126" fmla="*/ 1808832 w 2939041"/>
              <a:gd name="connsiteY126" fmla="*/ 2782795 h 3888379"/>
              <a:gd name="connsiteX127" fmla="*/ 1753968 w 2939041"/>
              <a:gd name="connsiteY127" fmla="*/ 2813275 h 3888379"/>
              <a:gd name="connsiteX128" fmla="*/ 1711296 w 2939041"/>
              <a:gd name="connsiteY128" fmla="*/ 2819371 h 3888379"/>
              <a:gd name="connsiteX129" fmla="*/ 1693008 w 2939041"/>
              <a:gd name="connsiteY129" fmla="*/ 2831563 h 3888379"/>
              <a:gd name="connsiteX130" fmla="*/ 1674720 w 2939041"/>
              <a:gd name="connsiteY130" fmla="*/ 2837659 h 3888379"/>
              <a:gd name="connsiteX131" fmla="*/ 1686912 w 2939041"/>
              <a:gd name="connsiteY131" fmla="*/ 2801083 h 3888379"/>
              <a:gd name="connsiteX132" fmla="*/ 1693008 w 2939041"/>
              <a:gd name="connsiteY132" fmla="*/ 2782795 h 3888379"/>
              <a:gd name="connsiteX133" fmla="*/ 1705200 w 2939041"/>
              <a:gd name="connsiteY133" fmla="*/ 2734027 h 3888379"/>
              <a:gd name="connsiteX134" fmla="*/ 1717392 w 2939041"/>
              <a:gd name="connsiteY134" fmla="*/ 2715739 h 3888379"/>
              <a:gd name="connsiteX135" fmla="*/ 1723488 w 2939041"/>
              <a:gd name="connsiteY135" fmla="*/ 2691355 h 3888379"/>
              <a:gd name="connsiteX136" fmla="*/ 1774923 w 2939041"/>
              <a:gd name="connsiteY136" fmla="*/ 2523715 h 3888379"/>
              <a:gd name="connsiteX137" fmla="*/ 1656432 w 2939041"/>
              <a:gd name="connsiteY137" fmla="*/ 2520667 h 3888379"/>
              <a:gd name="connsiteX138" fmla="*/ 1656432 w 2939041"/>
              <a:gd name="connsiteY138" fmla="*/ 2325595 h 3888379"/>
              <a:gd name="connsiteX139" fmla="*/ 1619856 w 2939041"/>
              <a:gd name="connsiteY139" fmla="*/ 2295115 h 3888379"/>
              <a:gd name="connsiteX140" fmla="*/ 1729584 w 2939041"/>
              <a:gd name="connsiteY140" fmla="*/ 2282923 h 3888379"/>
              <a:gd name="connsiteX141" fmla="*/ 1760064 w 2939041"/>
              <a:gd name="connsiteY141" fmla="*/ 2276827 h 3888379"/>
              <a:gd name="connsiteX142" fmla="*/ 1778352 w 2939041"/>
              <a:gd name="connsiteY142" fmla="*/ 2264635 h 3888379"/>
              <a:gd name="connsiteX143" fmla="*/ 1796640 w 2939041"/>
              <a:gd name="connsiteY143" fmla="*/ 2258539 h 3888379"/>
              <a:gd name="connsiteX144" fmla="*/ 1802736 w 2939041"/>
              <a:gd name="connsiteY144" fmla="*/ 2240251 h 3888379"/>
              <a:gd name="connsiteX145" fmla="*/ 1784448 w 2939041"/>
              <a:gd name="connsiteY145" fmla="*/ 2197579 h 3888379"/>
              <a:gd name="connsiteX146" fmla="*/ 1766160 w 2939041"/>
              <a:gd name="connsiteY146" fmla="*/ 2185387 h 3888379"/>
              <a:gd name="connsiteX147" fmla="*/ 1735680 w 2939041"/>
              <a:gd name="connsiteY147" fmla="*/ 2154907 h 3888379"/>
              <a:gd name="connsiteX148" fmla="*/ 1723488 w 2939041"/>
              <a:gd name="connsiteY148" fmla="*/ 2136619 h 3888379"/>
              <a:gd name="connsiteX149" fmla="*/ 1705200 w 2939041"/>
              <a:gd name="connsiteY149" fmla="*/ 2130523 h 3888379"/>
              <a:gd name="connsiteX150" fmla="*/ 1656432 w 2939041"/>
              <a:gd name="connsiteY150" fmla="*/ 2118331 h 3888379"/>
              <a:gd name="connsiteX151" fmla="*/ 1638144 w 2939041"/>
              <a:gd name="connsiteY151" fmla="*/ 2106139 h 3888379"/>
              <a:gd name="connsiteX152" fmla="*/ 1607664 w 2939041"/>
              <a:gd name="connsiteY152" fmla="*/ 2063467 h 3888379"/>
              <a:gd name="connsiteX153" fmla="*/ 1552800 w 2939041"/>
              <a:gd name="connsiteY153" fmla="*/ 2032987 h 3888379"/>
              <a:gd name="connsiteX154" fmla="*/ 1516224 w 2939041"/>
              <a:gd name="connsiteY154" fmla="*/ 2008603 h 3888379"/>
              <a:gd name="connsiteX155" fmla="*/ 1510128 w 2939041"/>
              <a:gd name="connsiteY155" fmla="*/ 1990315 h 3888379"/>
              <a:gd name="connsiteX156" fmla="*/ 1528416 w 2939041"/>
              <a:gd name="connsiteY156" fmla="*/ 1978123 h 3888379"/>
              <a:gd name="connsiteX157" fmla="*/ 1638144 w 2939041"/>
              <a:gd name="connsiteY157" fmla="*/ 1972027 h 3888379"/>
              <a:gd name="connsiteX158" fmla="*/ 1680816 w 2939041"/>
              <a:gd name="connsiteY158" fmla="*/ 1965931 h 3888379"/>
              <a:gd name="connsiteX159" fmla="*/ 1717392 w 2939041"/>
              <a:gd name="connsiteY159" fmla="*/ 1941547 h 3888379"/>
              <a:gd name="connsiteX160" fmla="*/ 1723488 w 2939041"/>
              <a:gd name="connsiteY160" fmla="*/ 1923259 h 3888379"/>
              <a:gd name="connsiteX161" fmla="*/ 1741776 w 2939041"/>
              <a:gd name="connsiteY161" fmla="*/ 1904971 h 3888379"/>
              <a:gd name="connsiteX162" fmla="*/ 2077056 w 2939041"/>
              <a:gd name="connsiteY162" fmla="*/ 1898875 h 3888379"/>
              <a:gd name="connsiteX163" fmla="*/ 2131920 w 2939041"/>
              <a:gd name="connsiteY163" fmla="*/ 1874491 h 3888379"/>
              <a:gd name="connsiteX164" fmla="*/ 2180688 w 2939041"/>
              <a:gd name="connsiteY164" fmla="*/ 1856203 h 3888379"/>
              <a:gd name="connsiteX165" fmla="*/ 2162400 w 2939041"/>
              <a:gd name="connsiteY165" fmla="*/ 1837915 h 3888379"/>
              <a:gd name="connsiteX166" fmla="*/ 2138016 w 2939041"/>
              <a:gd name="connsiteY166" fmla="*/ 1831819 h 3888379"/>
              <a:gd name="connsiteX167" fmla="*/ 2119728 w 2939041"/>
              <a:gd name="connsiteY167" fmla="*/ 1825723 h 3888379"/>
              <a:gd name="connsiteX168" fmla="*/ 2125824 w 2939041"/>
              <a:gd name="connsiteY168" fmla="*/ 1795243 h 3888379"/>
              <a:gd name="connsiteX169" fmla="*/ 2162400 w 2939041"/>
              <a:gd name="connsiteY169" fmla="*/ 1770859 h 3888379"/>
              <a:gd name="connsiteX170" fmla="*/ 2156304 w 2939041"/>
              <a:gd name="connsiteY170" fmla="*/ 1740379 h 3888379"/>
              <a:gd name="connsiteX171" fmla="*/ 2138016 w 2939041"/>
              <a:gd name="connsiteY171" fmla="*/ 1728187 h 3888379"/>
              <a:gd name="connsiteX172" fmla="*/ 2125824 w 2939041"/>
              <a:gd name="connsiteY172" fmla="*/ 1709899 h 3888379"/>
              <a:gd name="connsiteX173" fmla="*/ 2107536 w 2939041"/>
              <a:gd name="connsiteY173" fmla="*/ 1697707 h 3888379"/>
              <a:gd name="connsiteX174" fmla="*/ 2089248 w 2939041"/>
              <a:gd name="connsiteY174" fmla="*/ 1679419 h 3888379"/>
              <a:gd name="connsiteX175" fmla="*/ 2113632 w 2939041"/>
              <a:gd name="connsiteY175" fmla="*/ 1655035 h 3888379"/>
              <a:gd name="connsiteX176" fmla="*/ 2138016 w 2939041"/>
              <a:gd name="connsiteY176" fmla="*/ 1618459 h 3888379"/>
              <a:gd name="connsiteX177" fmla="*/ 2131920 w 2939041"/>
              <a:gd name="connsiteY177" fmla="*/ 1594075 h 3888379"/>
              <a:gd name="connsiteX178" fmla="*/ 2125824 w 2939041"/>
              <a:gd name="connsiteY178" fmla="*/ 1563595 h 3888379"/>
              <a:gd name="connsiteX179" fmla="*/ 2107536 w 2939041"/>
              <a:gd name="connsiteY179" fmla="*/ 1551403 h 3888379"/>
              <a:gd name="connsiteX180" fmla="*/ 1942944 w 2939041"/>
              <a:gd name="connsiteY180" fmla="*/ 1545307 h 3888379"/>
              <a:gd name="connsiteX181" fmla="*/ 1845408 w 2939041"/>
              <a:gd name="connsiteY181" fmla="*/ 1539211 h 3888379"/>
              <a:gd name="connsiteX182" fmla="*/ 1881984 w 2939041"/>
              <a:gd name="connsiteY182" fmla="*/ 1514827 h 3888379"/>
              <a:gd name="connsiteX183" fmla="*/ 1906368 w 2939041"/>
              <a:gd name="connsiteY183" fmla="*/ 1502635 h 3888379"/>
              <a:gd name="connsiteX184" fmla="*/ 1985616 w 2939041"/>
              <a:gd name="connsiteY184" fmla="*/ 1490443 h 3888379"/>
              <a:gd name="connsiteX185" fmla="*/ 2003904 w 2939041"/>
              <a:gd name="connsiteY185" fmla="*/ 1478251 h 3888379"/>
              <a:gd name="connsiteX186" fmla="*/ 2052672 w 2939041"/>
              <a:gd name="connsiteY186" fmla="*/ 1466059 h 3888379"/>
              <a:gd name="connsiteX187" fmla="*/ 2089248 w 2939041"/>
              <a:gd name="connsiteY187" fmla="*/ 1441675 h 3888379"/>
              <a:gd name="connsiteX188" fmla="*/ 2125824 w 2939041"/>
              <a:gd name="connsiteY188" fmla="*/ 1423387 h 3888379"/>
              <a:gd name="connsiteX189" fmla="*/ 2131920 w 2939041"/>
              <a:gd name="connsiteY189" fmla="*/ 1405099 h 3888379"/>
              <a:gd name="connsiteX190" fmla="*/ 2113632 w 2939041"/>
              <a:gd name="connsiteY190" fmla="*/ 1356331 h 3888379"/>
              <a:gd name="connsiteX191" fmla="*/ 2095344 w 2939041"/>
              <a:gd name="connsiteY191" fmla="*/ 1325851 h 3888379"/>
              <a:gd name="connsiteX192" fmla="*/ 2070960 w 2939041"/>
              <a:gd name="connsiteY192" fmla="*/ 1283179 h 3888379"/>
              <a:gd name="connsiteX193" fmla="*/ 2064864 w 2939041"/>
              <a:gd name="connsiteY193" fmla="*/ 1264891 h 3888379"/>
              <a:gd name="connsiteX194" fmla="*/ 2022192 w 2939041"/>
              <a:gd name="connsiteY194" fmla="*/ 1234411 h 3888379"/>
              <a:gd name="connsiteX195" fmla="*/ 1979520 w 2939041"/>
              <a:gd name="connsiteY195" fmla="*/ 1222219 h 3888379"/>
              <a:gd name="connsiteX196" fmla="*/ 1961232 w 2939041"/>
              <a:gd name="connsiteY196" fmla="*/ 1210027 h 3888379"/>
              <a:gd name="connsiteX197" fmla="*/ 1936848 w 2939041"/>
              <a:gd name="connsiteY197" fmla="*/ 1203931 h 3888379"/>
              <a:gd name="connsiteX198" fmla="*/ 1955136 w 2939041"/>
              <a:gd name="connsiteY198" fmla="*/ 1191739 h 3888379"/>
              <a:gd name="connsiteX199" fmla="*/ 1991712 w 2939041"/>
              <a:gd name="connsiteY199" fmla="*/ 1185643 h 3888379"/>
              <a:gd name="connsiteX200" fmla="*/ 2010000 w 2939041"/>
              <a:gd name="connsiteY200" fmla="*/ 1179547 h 3888379"/>
              <a:gd name="connsiteX201" fmla="*/ 2028288 w 2939041"/>
              <a:gd name="connsiteY201" fmla="*/ 1161259 h 3888379"/>
              <a:gd name="connsiteX202" fmla="*/ 2064864 w 2939041"/>
              <a:gd name="connsiteY202" fmla="*/ 1136875 h 3888379"/>
              <a:gd name="connsiteX203" fmla="*/ 2070960 w 2939041"/>
              <a:gd name="connsiteY203" fmla="*/ 1118587 h 3888379"/>
              <a:gd name="connsiteX204" fmla="*/ 2046576 w 2939041"/>
              <a:gd name="connsiteY204" fmla="*/ 1075915 h 3888379"/>
              <a:gd name="connsiteX205" fmla="*/ 2016096 w 2939041"/>
              <a:gd name="connsiteY205" fmla="*/ 1045435 h 3888379"/>
              <a:gd name="connsiteX206" fmla="*/ 1991712 w 2939041"/>
              <a:gd name="connsiteY206" fmla="*/ 1008859 h 3888379"/>
              <a:gd name="connsiteX207" fmla="*/ 1906368 w 2939041"/>
              <a:gd name="connsiteY207" fmla="*/ 960091 h 3888379"/>
              <a:gd name="connsiteX208" fmla="*/ 2028288 w 2939041"/>
              <a:gd name="connsiteY208" fmla="*/ 953995 h 3888379"/>
              <a:gd name="connsiteX209" fmla="*/ 2095344 w 2939041"/>
              <a:gd name="connsiteY209" fmla="*/ 935707 h 3888379"/>
              <a:gd name="connsiteX210" fmla="*/ 2107536 w 2939041"/>
              <a:gd name="connsiteY210" fmla="*/ 917419 h 3888379"/>
              <a:gd name="connsiteX211" fmla="*/ 2113632 w 2939041"/>
              <a:gd name="connsiteY211" fmla="*/ 874747 h 3888379"/>
              <a:gd name="connsiteX212" fmla="*/ 2174592 w 2939041"/>
              <a:gd name="connsiteY212" fmla="*/ 886939 h 3888379"/>
              <a:gd name="connsiteX213" fmla="*/ 2211168 w 2939041"/>
              <a:gd name="connsiteY213" fmla="*/ 923515 h 3888379"/>
              <a:gd name="connsiteX214" fmla="*/ 2266032 w 2939041"/>
              <a:gd name="connsiteY214" fmla="*/ 947899 h 3888379"/>
              <a:gd name="connsiteX215" fmla="*/ 2284320 w 2939041"/>
              <a:gd name="connsiteY215" fmla="*/ 953995 h 3888379"/>
              <a:gd name="connsiteX216" fmla="*/ 2308704 w 2939041"/>
              <a:gd name="connsiteY216" fmla="*/ 966187 h 3888379"/>
              <a:gd name="connsiteX217" fmla="*/ 2394048 w 2939041"/>
              <a:gd name="connsiteY217" fmla="*/ 972283 h 3888379"/>
              <a:gd name="connsiteX218" fmla="*/ 2412336 w 2939041"/>
              <a:gd name="connsiteY218" fmla="*/ 1021051 h 3888379"/>
              <a:gd name="connsiteX219" fmla="*/ 2540352 w 2939041"/>
              <a:gd name="connsiteY219" fmla="*/ 1008859 h 3888379"/>
              <a:gd name="connsiteX220" fmla="*/ 2650080 w 2939041"/>
              <a:gd name="connsiteY220" fmla="*/ 1002763 h 3888379"/>
              <a:gd name="connsiteX221" fmla="*/ 2674464 w 2939041"/>
              <a:gd name="connsiteY221" fmla="*/ 972283 h 3888379"/>
              <a:gd name="connsiteX222" fmla="*/ 2656176 w 2939041"/>
              <a:gd name="connsiteY222" fmla="*/ 960091 h 3888379"/>
              <a:gd name="connsiteX223" fmla="*/ 2643984 w 2939041"/>
              <a:gd name="connsiteY223" fmla="*/ 929611 h 3888379"/>
              <a:gd name="connsiteX224" fmla="*/ 2704944 w 2939041"/>
              <a:gd name="connsiteY224" fmla="*/ 868651 h 3888379"/>
              <a:gd name="connsiteX225" fmla="*/ 2747616 w 2939041"/>
              <a:gd name="connsiteY225" fmla="*/ 825979 h 3888379"/>
              <a:gd name="connsiteX226" fmla="*/ 2772000 w 2939041"/>
              <a:gd name="connsiteY226" fmla="*/ 801595 h 3888379"/>
              <a:gd name="connsiteX227" fmla="*/ 2790288 w 2939041"/>
              <a:gd name="connsiteY227" fmla="*/ 795499 h 3888379"/>
              <a:gd name="connsiteX228" fmla="*/ 2808576 w 2939041"/>
              <a:gd name="connsiteY228" fmla="*/ 777211 h 3888379"/>
              <a:gd name="connsiteX229" fmla="*/ 2826864 w 2939041"/>
              <a:gd name="connsiteY229" fmla="*/ 765019 h 3888379"/>
              <a:gd name="connsiteX230" fmla="*/ 2832960 w 2939041"/>
              <a:gd name="connsiteY230" fmla="*/ 746731 h 3888379"/>
              <a:gd name="connsiteX231" fmla="*/ 2826864 w 2939041"/>
              <a:gd name="connsiteY231" fmla="*/ 679675 h 3888379"/>
              <a:gd name="connsiteX232" fmla="*/ 2820768 w 2939041"/>
              <a:gd name="connsiteY232" fmla="*/ 655291 h 3888379"/>
              <a:gd name="connsiteX233" fmla="*/ 2814672 w 2939041"/>
              <a:gd name="connsiteY233" fmla="*/ 612619 h 3888379"/>
              <a:gd name="connsiteX234" fmla="*/ 2802480 w 2939041"/>
              <a:gd name="connsiteY234" fmla="*/ 594331 h 3888379"/>
              <a:gd name="connsiteX235" fmla="*/ 2778096 w 2939041"/>
              <a:gd name="connsiteY235" fmla="*/ 539467 h 3888379"/>
              <a:gd name="connsiteX236" fmla="*/ 2735424 w 2939041"/>
              <a:gd name="connsiteY236" fmla="*/ 502891 h 3888379"/>
              <a:gd name="connsiteX237" fmla="*/ 2698848 w 2939041"/>
              <a:gd name="connsiteY237" fmla="*/ 478507 h 3888379"/>
              <a:gd name="connsiteX238" fmla="*/ 2680560 w 2939041"/>
              <a:gd name="connsiteY238" fmla="*/ 466315 h 3888379"/>
              <a:gd name="connsiteX239" fmla="*/ 2643984 w 2939041"/>
              <a:gd name="connsiteY239" fmla="*/ 454123 h 3888379"/>
              <a:gd name="connsiteX240" fmla="*/ 2595216 w 2939041"/>
              <a:gd name="connsiteY240" fmla="*/ 429739 h 3888379"/>
              <a:gd name="connsiteX241" fmla="*/ 2576928 w 2939041"/>
              <a:gd name="connsiteY241" fmla="*/ 417547 h 3888379"/>
              <a:gd name="connsiteX242" fmla="*/ 2564736 w 2939041"/>
              <a:gd name="connsiteY242" fmla="*/ 393163 h 3888379"/>
              <a:gd name="connsiteX243" fmla="*/ 2552544 w 2939041"/>
              <a:gd name="connsiteY243" fmla="*/ 320011 h 3888379"/>
              <a:gd name="connsiteX244" fmla="*/ 2546448 w 2939041"/>
              <a:gd name="connsiteY244" fmla="*/ 301723 h 3888379"/>
              <a:gd name="connsiteX245" fmla="*/ 2528160 w 2939041"/>
              <a:gd name="connsiteY245" fmla="*/ 295627 h 3888379"/>
              <a:gd name="connsiteX246" fmla="*/ 2491584 w 2939041"/>
              <a:gd name="connsiteY246" fmla="*/ 265147 h 3888379"/>
              <a:gd name="connsiteX247" fmla="*/ 2448912 w 2939041"/>
              <a:gd name="connsiteY247" fmla="*/ 252955 h 3888379"/>
              <a:gd name="connsiteX248" fmla="*/ 2485488 w 2939041"/>
              <a:gd name="connsiteY248" fmla="*/ 3019 h 3888379"/>
              <a:gd name="connsiteX249" fmla="*/ 10512 w 2939041"/>
              <a:gd name="connsiteY249" fmla="*/ 51787 h 3888379"/>
              <a:gd name="connsiteX250" fmla="*/ 0 w 2939041"/>
              <a:gd name="connsiteY250" fmla="*/ 3888379 h 3888379"/>
              <a:gd name="connsiteX0" fmla="*/ 0 w 2939041"/>
              <a:gd name="connsiteY0" fmla="*/ 3888379 h 3888379"/>
              <a:gd name="connsiteX1" fmla="*/ 931008 w 2939041"/>
              <a:gd name="connsiteY1" fmla="*/ 3843499 h 3888379"/>
              <a:gd name="connsiteX2" fmla="*/ 955392 w 2939041"/>
              <a:gd name="connsiteY2" fmla="*/ 3855691 h 3888379"/>
              <a:gd name="connsiteX3" fmla="*/ 1095600 w 2939041"/>
              <a:gd name="connsiteY3" fmla="*/ 3861787 h 3888379"/>
              <a:gd name="connsiteX4" fmla="*/ 1144368 w 2939041"/>
              <a:gd name="connsiteY4" fmla="*/ 3867883 h 3888379"/>
              <a:gd name="connsiteX5" fmla="*/ 1180944 w 2939041"/>
              <a:gd name="connsiteY5" fmla="*/ 3880075 h 3888379"/>
              <a:gd name="connsiteX6" fmla="*/ 1223616 w 2939041"/>
              <a:gd name="connsiteY6" fmla="*/ 3873979 h 3888379"/>
              <a:gd name="connsiteX7" fmla="*/ 1229712 w 2939041"/>
              <a:gd name="connsiteY7" fmla="*/ 3855691 h 3888379"/>
              <a:gd name="connsiteX8" fmla="*/ 1260192 w 2939041"/>
              <a:gd name="connsiteY8" fmla="*/ 3819115 h 3888379"/>
              <a:gd name="connsiteX9" fmla="*/ 1278480 w 2939041"/>
              <a:gd name="connsiteY9" fmla="*/ 3813019 h 3888379"/>
              <a:gd name="connsiteX10" fmla="*/ 1290672 w 2939041"/>
              <a:gd name="connsiteY10" fmla="*/ 3794731 h 3888379"/>
              <a:gd name="connsiteX11" fmla="*/ 1296768 w 2939041"/>
              <a:gd name="connsiteY11" fmla="*/ 3691099 h 3888379"/>
              <a:gd name="connsiteX12" fmla="*/ 1333344 w 2939041"/>
              <a:gd name="connsiteY12" fmla="*/ 3697195 h 3888379"/>
              <a:gd name="connsiteX13" fmla="*/ 1351632 w 2939041"/>
              <a:gd name="connsiteY13" fmla="*/ 3703291 h 3888379"/>
              <a:gd name="connsiteX14" fmla="*/ 1376016 w 2939041"/>
              <a:gd name="connsiteY14" fmla="*/ 3709387 h 3888379"/>
              <a:gd name="connsiteX15" fmla="*/ 1400400 w 2939041"/>
              <a:gd name="connsiteY15" fmla="*/ 3703291 h 3888379"/>
              <a:gd name="connsiteX16" fmla="*/ 1449168 w 2939041"/>
              <a:gd name="connsiteY16" fmla="*/ 3715483 h 3888379"/>
              <a:gd name="connsiteX17" fmla="*/ 1479648 w 2939041"/>
              <a:gd name="connsiteY17" fmla="*/ 3685003 h 3888379"/>
              <a:gd name="connsiteX18" fmla="*/ 1485744 w 2939041"/>
              <a:gd name="connsiteY18" fmla="*/ 3636235 h 3888379"/>
              <a:gd name="connsiteX19" fmla="*/ 1814928 w 2939041"/>
              <a:gd name="connsiteY19" fmla="*/ 3630139 h 3888379"/>
              <a:gd name="connsiteX20" fmla="*/ 1808832 w 2939041"/>
              <a:gd name="connsiteY20" fmla="*/ 3611851 h 3888379"/>
              <a:gd name="connsiteX21" fmla="*/ 1772256 w 2939041"/>
              <a:gd name="connsiteY21" fmla="*/ 3617947 h 3888379"/>
              <a:gd name="connsiteX22" fmla="*/ 1680816 w 2939041"/>
              <a:gd name="connsiteY22" fmla="*/ 3605755 h 3888379"/>
              <a:gd name="connsiteX23" fmla="*/ 1656432 w 2939041"/>
              <a:gd name="connsiteY23" fmla="*/ 3593563 h 3888379"/>
              <a:gd name="connsiteX24" fmla="*/ 1638144 w 2939041"/>
              <a:gd name="connsiteY24" fmla="*/ 3587467 h 3888379"/>
              <a:gd name="connsiteX25" fmla="*/ 1564992 w 2939041"/>
              <a:gd name="connsiteY25" fmla="*/ 3575275 h 3888379"/>
              <a:gd name="connsiteX26" fmla="*/ 1583280 w 2939041"/>
              <a:gd name="connsiteY26" fmla="*/ 3563083 h 3888379"/>
              <a:gd name="connsiteX27" fmla="*/ 1619856 w 2939041"/>
              <a:gd name="connsiteY27" fmla="*/ 3526507 h 3888379"/>
              <a:gd name="connsiteX28" fmla="*/ 1625952 w 2939041"/>
              <a:gd name="connsiteY28" fmla="*/ 3502123 h 3888379"/>
              <a:gd name="connsiteX29" fmla="*/ 1638144 w 2939041"/>
              <a:gd name="connsiteY29" fmla="*/ 3483835 h 3888379"/>
              <a:gd name="connsiteX30" fmla="*/ 1644240 w 2939041"/>
              <a:gd name="connsiteY30" fmla="*/ 3337531 h 3888379"/>
              <a:gd name="connsiteX31" fmla="*/ 1662528 w 2939041"/>
              <a:gd name="connsiteY31" fmla="*/ 3325339 h 3888379"/>
              <a:gd name="connsiteX32" fmla="*/ 1753968 w 2939041"/>
              <a:gd name="connsiteY32" fmla="*/ 3313147 h 3888379"/>
              <a:gd name="connsiteX33" fmla="*/ 1766160 w 2939041"/>
              <a:gd name="connsiteY33" fmla="*/ 3294859 h 3888379"/>
              <a:gd name="connsiteX34" fmla="*/ 1778352 w 2939041"/>
              <a:gd name="connsiteY34" fmla="*/ 3258283 h 3888379"/>
              <a:gd name="connsiteX35" fmla="*/ 1790544 w 2939041"/>
              <a:gd name="connsiteY35" fmla="*/ 3233899 h 3888379"/>
              <a:gd name="connsiteX36" fmla="*/ 1796640 w 2939041"/>
              <a:gd name="connsiteY36" fmla="*/ 3203419 h 3888379"/>
              <a:gd name="connsiteX37" fmla="*/ 1802736 w 2939041"/>
              <a:gd name="connsiteY37" fmla="*/ 3185131 h 3888379"/>
              <a:gd name="connsiteX38" fmla="*/ 1808832 w 2939041"/>
              <a:gd name="connsiteY38" fmla="*/ 3160747 h 3888379"/>
              <a:gd name="connsiteX39" fmla="*/ 1814928 w 2939041"/>
              <a:gd name="connsiteY39" fmla="*/ 3142459 h 3888379"/>
              <a:gd name="connsiteX40" fmla="*/ 1833216 w 2939041"/>
              <a:gd name="connsiteY40" fmla="*/ 3136363 h 3888379"/>
              <a:gd name="connsiteX41" fmla="*/ 1857600 w 2939041"/>
              <a:gd name="connsiteY41" fmla="*/ 3142459 h 3888379"/>
              <a:gd name="connsiteX42" fmla="*/ 1863696 w 2939041"/>
              <a:gd name="connsiteY42" fmla="*/ 3252187 h 3888379"/>
              <a:gd name="connsiteX43" fmla="*/ 1869792 w 2939041"/>
              <a:gd name="connsiteY43" fmla="*/ 3325339 h 3888379"/>
              <a:gd name="connsiteX44" fmla="*/ 1881984 w 2939041"/>
              <a:gd name="connsiteY44" fmla="*/ 3361915 h 3888379"/>
              <a:gd name="connsiteX45" fmla="*/ 1942944 w 2939041"/>
              <a:gd name="connsiteY45" fmla="*/ 3380203 h 3888379"/>
              <a:gd name="connsiteX46" fmla="*/ 1967328 w 2939041"/>
              <a:gd name="connsiteY46" fmla="*/ 3392395 h 3888379"/>
              <a:gd name="connsiteX47" fmla="*/ 2083152 w 2939041"/>
              <a:gd name="connsiteY47" fmla="*/ 3392395 h 3888379"/>
              <a:gd name="connsiteX48" fmla="*/ 2107536 w 2939041"/>
              <a:gd name="connsiteY48" fmla="*/ 3416779 h 3888379"/>
              <a:gd name="connsiteX49" fmla="*/ 2119728 w 2939041"/>
              <a:gd name="connsiteY49" fmla="*/ 3435067 h 3888379"/>
              <a:gd name="connsiteX50" fmla="*/ 2174592 w 2939041"/>
              <a:gd name="connsiteY50" fmla="*/ 3441163 h 3888379"/>
              <a:gd name="connsiteX51" fmla="*/ 2186784 w 2939041"/>
              <a:gd name="connsiteY51" fmla="*/ 3459451 h 3888379"/>
              <a:gd name="connsiteX52" fmla="*/ 2174592 w 2939041"/>
              <a:gd name="connsiteY52" fmla="*/ 3538699 h 3888379"/>
              <a:gd name="connsiteX53" fmla="*/ 2192880 w 2939041"/>
              <a:gd name="connsiteY53" fmla="*/ 3550891 h 3888379"/>
              <a:gd name="connsiteX54" fmla="*/ 2247744 w 2939041"/>
              <a:gd name="connsiteY54" fmla="*/ 3563083 h 3888379"/>
              <a:gd name="connsiteX55" fmla="*/ 2284320 w 2939041"/>
              <a:gd name="connsiteY55" fmla="*/ 3575275 h 3888379"/>
              <a:gd name="connsiteX56" fmla="*/ 2339184 w 2939041"/>
              <a:gd name="connsiteY56" fmla="*/ 3593563 h 3888379"/>
              <a:gd name="connsiteX57" fmla="*/ 2357472 w 2939041"/>
              <a:gd name="connsiteY57" fmla="*/ 3599659 h 3888379"/>
              <a:gd name="connsiteX58" fmla="*/ 2381856 w 2939041"/>
              <a:gd name="connsiteY58" fmla="*/ 3605755 h 3888379"/>
              <a:gd name="connsiteX59" fmla="*/ 2406240 w 2939041"/>
              <a:gd name="connsiteY59" fmla="*/ 3617947 h 3888379"/>
              <a:gd name="connsiteX60" fmla="*/ 2461104 w 2939041"/>
              <a:gd name="connsiteY60" fmla="*/ 3624043 h 3888379"/>
              <a:gd name="connsiteX61" fmla="*/ 2540352 w 2939041"/>
              <a:gd name="connsiteY61" fmla="*/ 3544795 h 3888379"/>
              <a:gd name="connsiteX62" fmla="*/ 2546448 w 2939041"/>
              <a:gd name="connsiteY62" fmla="*/ 3526507 h 3888379"/>
              <a:gd name="connsiteX63" fmla="*/ 2583024 w 2939041"/>
              <a:gd name="connsiteY63" fmla="*/ 3502123 h 3888379"/>
              <a:gd name="connsiteX64" fmla="*/ 2595216 w 2939041"/>
              <a:gd name="connsiteY64" fmla="*/ 3483835 h 3888379"/>
              <a:gd name="connsiteX65" fmla="*/ 2607408 w 2939041"/>
              <a:gd name="connsiteY65" fmla="*/ 3361915 h 3888379"/>
              <a:gd name="connsiteX66" fmla="*/ 2619600 w 2939041"/>
              <a:gd name="connsiteY66" fmla="*/ 3343627 h 3888379"/>
              <a:gd name="connsiteX67" fmla="*/ 2631792 w 2939041"/>
              <a:gd name="connsiteY67" fmla="*/ 3307051 h 3888379"/>
              <a:gd name="connsiteX68" fmla="*/ 2656176 w 2939041"/>
              <a:gd name="connsiteY68" fmla="*/ 3270475 h 3888379"/>
              <a:gd name="connsiteX69" fmla="*/ 2643984 w 2939041"/>
              <a:gd name="connsiteY69" fmla="*/ 3215611 h 3888379"/>
              <a:gd name="connsiteX70" fmla="*/ 2631792 w 2939041"/>
              <a:gd name="connsiteY70" fmla="*/ 3197323 h 3888379"/>
              <a:gd name="connsiteX71" fmla="*/ 2607408 w 2939041"/>
              <a:gd name="connsiteY71" fmla="*/ 3142459 h 3888379"/>
              <a:gd name="connsiteX72" fmla="*/ 2595216 w 2939041"/>
              <a:gd name="connsiteY72" fmla="*/ 3087595 h 3888379"/>
              <a:gd name="connsiteX73" fmla="*/ 2583024 w 2939041"/>
              <a:gd name="connsiteY73" fmla="*/ 3069307 h 3888379"/>
              <a:gd name="connsiteX74" fmla="*/ 2576928 w 2939041"/>
              <a:gd name="connsiteY74" fmla="*/ 3051019 h 3888379"/>
              <a:gd name="connsiteX75" fmla="*/ 2570832 w 2939041"/>
              <a:gd name="connsiteY75" fmla="*/ 3026635 h 3888379"/>
              <a:gd name="connsiteX76" fmla="*/ 2552544 w 2939041"/>
              <a:gd name="connsiteY76" fmla="*/ 3014443 h 3888379"/>
              <a:gd name="connsiteX77" fmla="*/ 2515968 w 2939041"/>
              <a:gd name="connsiteY77" fmla="*/ 3002251 h 3888379"/>
              <a:gd name="connsiteX78" fmla="*/ 2503776 w 2939041"/>
              <a:gd name="connsiteY78" fmla="*/ 2983963 h 3888379"/>
              <a:gd name="connsiteX79" fmla="*/ 2461104 w 2939041"/>
              <a:gd name="connsiteY79" fmla="*/ 2935195 h 3888379"/>
              <a:gd name="connsiteX80" fmla="*/ 2448912 w 2939041"/>
              <a:gd name="connsiteY80" fmla="*/ 2898619 h 3888379"/>
              <a:gd name="connsiteX81" fmla="*/ 2509872 w 2939041"/>
              <a:gd name="connsiteY81" fmla="*/ 2874235 h 3888379"/>
              <a:gd name="connsiteX82" fmla="*/ 2528160 w 2939041"/>
              <a:gd name="connsiteY82" fmla="*/ 2868139 h 3888379"/>
              <a:gd name="connsiteX83" fmla="*/ 2570832 w 2939041"/>
              <a:gd name="connsiteY83" fmla="*/ 2849851 h 3888379"/>
              <a:gd name="connsiteX84" fmla="*/ 2613504 w 2939041"/>
              <a:gd name="connsiteY84" fmla="*/ 2807179 h 3888379"/>
              <a:gd name="connsiteX85" fmla="*/ 2631792 w 2939041"/>
              <a:gd name="connsiteY85" fmla="*/ 2770603 h 3888379"/>
              <a:gd name="connsiteX86" fmla="*/ 2650080 w 2939041"/>
              <a:gd name="connsiteY86" fmla="*/ 2727931 h 3888379"/>
              <a:gd name="connsiteX87" fmla="*/ 2875632 w 2939041"/>
              <a:gd name="connsiteY87" fmla="*/ 2721835 h 3888379"/>
              <a:gd name="connsiteX88" fmla="*/ 2936592 w 2939041"/>
              <a:gd name="connsiteY88" fmla="*/ 2703547 h 3888379"/>
              <a:gd name="connsiteX89" fmla="*/ 2930496 w 2939041"/>
              <a:gd name="connsiteY89" fmla="*/ 2612107 h 3888379"/>
              <a:gd name="connsiteX90" fmla="*/ 2924400 w 2939041"/>
              <a:gd name="connsiteY90" fmla="*/ 2587723 h 3888379"/>
              <a:gd name="connsiteX91" fmla="*/ 2906112 w 2939041"/>
              <a:gd name="connsiteY91" fmla="*/ 2569435 h 3888379"/>
              <a:gd name="connsiteX92" fmla="*/ 2875632 w 2939041"/>
              <a:gd name="connsiteY92" fmla="*/ 2526763 h 3888379"/>
              <a:gd name="connsiteX93" fmla="*/ 2698848 w 2939041"/>
              <a:gd name="connsiteY93" fmla="*/ 2508475 h 3888379"/>
              <a:gd name="connsiteX94" fmla="*/ 2674464 w 2939041"/>
              <a:gd name="connsiteY94" fmla="*/ 2502379 h 3888379"/>
              <a:gd name="connsiteX95" fmla="*/ 2662272 w 2939041"/>
              <a:gd name="connsiteY95" fmla="*/ 2477995 h 3888379"/>
              <a:gd name="connsiteX96" fmla="*/ 2613504 w 2939041"/>
              <a:gd name="connsiteY96" fmla="*/ 2404843 h 3888379"/>
              <a:gd name="connsiteX97" fmla="*/ 2595216 w 2939041"/>
              <a:gd name="connsiteY97" fmla="*/ 2398747 h 3888379"/>
              <a:gd name="connsiteX98" fmla="*/ 2497680 w 2939041"/>
              <a:gd name="connsiteY98" fmla="*/ 2386555 h 3888379"/>
              <a:gd name="connsiteX99" fmla="*/ 2473296 w 2939041"/>
              <a:gd name="connsiteY99" fmla="*/ 2380459 h 3888379"/>
              <a:gd name="connsiteX100" fmla="*/ 2339184 w 2939041"/>
              <a:gd name="connsiteY100" fmla="*/ 2362171 h 3888379"/>
              <a:gd name="connsiteX101" fmla="*/ 2278224 w 2939041"/>
              <a:gd name="connsiteY101" fmla="*/ 2356075 h 3888379"/>
              <a:gd name="connsiteX102" fmla="*/ 2162400 w 2939041"/>
              <a:gd name="connsiteY102" fmla="*/ 2337787 h 3888379"/>
              <a:gd name="connsiteX103" fmla="*/ 2095344 w 2939041"/>
              <a:gd name="connsiteY103" fmla="*/ 2331691 h 3888379"/>
              <a:gd name="connsiteX104" fmla="*/ 2077056 w 2939041"/>
              <a:gd name="connsiteY104" fmla="*/ 2325595 h 3888379"/>
              <a:gd name="connsiteX105" fmla="*/ 1979520 w 2939041"/>
              <a:gd name="connsiteY105" fmla="*/ 2313403 h 3888379"/>
              <a:gd name="connsiteX106" fmla="*/ 1930752 w 2939041"/>
              <a:gd name="connsiteY106" fmla="*/ 2325595 h 3888379"/>
              <a:gd name="connsiteX107" fmla="*/ 1912464 w 2939041"/>
              <a:gd name="connsiteY107" fmla="*/ 2337787 h 3888379"/>
              <a:gd name="connsiteX108" fmla="*/ 1900272 w 2939041"/>
              <a:gd name="connsiteY108" fmla="*/ 2356075 h 3888379"/>
              <a:gd name="connsiteX109" fmla="*/ 1881984 w 2939041"/>
              <a:gd name="connsiteY109" fmla="*/ 2362171 h 3888379"/>
              <a:gd name="connsiteX110" fmla="*/ 1894176 w 2939041"/>
              <a:gd name="connsiteY110" fmla="*/ 2380459 h 3888379"/>
              <a:gd name="connsiteX111" fmla="*/ 1912464 w 2939041"/>
              <a:gd name="connsiteY111" fmla="*/ 2386555 h 3888379"/>
              <a:gd name="connsiteX112" fmla="*/ 1930752 w 2939041"/>
              <a:gd name="connsiteY112" fmla="*/ 2398747 h 3888379"/>
              <a:gd name="connsiteX113" fmla="*/ 1973424 w 2939041"/>
              <a:gd name="connsiteY113" fmla="*/ 2410939 h 3888379"/>
              <a:gd name="connsiteX114" fmla="*/ 2010000 w 2939041"/>
              <a:gd name="connsiteY114" fmla="*/ 2435323 h 3888379"/>
              <a:gd name="connsiteX115" fmla="*/ 2022192 w 2939041"/>
              <a:gd name="connsiteY115" fmla="*/ 2471899 h 3888379"/>
              <a:gd name="connsiteX116" fmla="*/ 2028288 w 2939041"/>
              <a:gd name="connsiteY116" fmla="*/ 2490187 h 3888379"/>
              <a:gd name="connsiteX117" fmla="*/ 2034384 w 2939041"/>
              <a:gd name="connsiteY117" fmla="*/ 2514571 h 3888379"/>
              <a:gd name="connsiteX118" fmla="*/ 2028288 w 2939041"/>
              <a:gd name="connsiteY118" fmla="*/ 2587723 h 3888379"/>
              <a:gd name="connsiteX119" fmla="*/ 2022192 w 2939041"/>
              <a:gd name="connsiteY119" fmla="*/ 2648683 h 3888379"/>
              <a:gd name="connsiteX120" fmla="*/ 2016096 w 2939041"/>
              <a:gd name="connsiteY120" fmla="*/ 2673067 h 3888379"/>
              <a:gd name="connsiteX121" fmla="*/ 1979520 w 2939041"/>
              <a:gd name="connsiteY121" fmla="*/ 2703547 h 3888379"/>
              <a:gd name="connsiteX122" fmla="*/ 1875888 w 2939041"/>
              <a:gd name="connsiteY122" fmla="*/ 2709643 h 3888379"/>
              <a:gd name="connsiteX123" fmla="*/ 1857600 w 2939041"/>
              <a:gd name="connsiteY123" fmla="*/ 2721835 h 3888379"/>
              <a:gd name="connsiteX124" fmla="*/ 1839312 w 2939041"/>
              <a:gd name="connsiteY124" fmla="*/ 2727931 h 3888379"/>
              <a:gd name="connsiteX125" fmla="*/ 1814928 w 2939041"/>
              <a:gd name="connsiteY125" fmla="*/ 2764507 h 3888379"/>
              <a:gd name="connsiteX126" fmla="*/ 1808832 w 2939041"/>
              <a:gd name="connsiteY126" fmla="*/ 2782795 h 3888379"/>
              <a:gd name="connsiteX127" fmla="*/ 1753968 w 2939041"/>
              <a:gd name="connsiteY127" fmla="*/ 2813275 h 3888379"/>
              <a:gd name="connsiteX128" fmla="*/ 1711296 w 2939041"/>
              <a:gd name="connsiteY128" fmla="*/ 2819371 h 3888379"/>
              <a:gd name="connsiteX129" fmla="*/ 1693008 w 2939041"/>
              <a:gd name="connsiteY129" fmla="*/ 2831563 h 3888379"/>
              <a:gd name="connsiteX130" fmla="*/ 1674720 w 2939041"/>
              <a:gd name="connsiteY130" fmla="*/ 2837659 h 3888379"/>
              <a:gd name="connsiteX131" fmla="*/ 1686912 w 2939041"/>
              <a:gd name="connsiteY131" fmla="*/ 2801083 h 3888379"/>
              <a:gd name="connsiteX132" fmla="*/ 1693008 w 2939041"/>
              <a:gd name="connsiteY132" fmla="*/ 2782795 h 3888379"/>
              <a:gd name="connsiteX133" fmla="*/ 1705200 w 2939041"/>
              <a:gd name="connsiteY133" fmla="*/ 2734027 h 3888379"/>
              <a:gd name="connsiteX134" fmla="*/ 1717392 w 2939041"/>
              <a:gd name="connsiteY134" fmla="*/ 2715739 h 3888379"/>
              <a:gd name="connsiteX135" fmla="*/ 1723488 w 2939041"/>
              <a:gd name="connsiteY135" fmla="*/ 2691355 h 3888379"/>
              <a:gd name="connsiteX136" fmla="*/ 1774923 w 2939041"/>
              <a:gd name="connsiteY136" fmla="*/ 2523715 h 3888379"/>
              <a:gd name="connsiteX137" fmla="*/ 1683102 w 2939041"/>
              <a:gd name="connsiteY137" fmla="*/ 2480662 h 3888379"/>
              <a:gd name="connsiteX138" fmla="*/ 1656432 w 2939041"/>
              <a:gd name="connsiteY138" fmla="*/ 2325595 h 3888379"/>
              <a:gd name="connsiteX139" fmla="*/ 1619856 w 2939041"/>
              <a:gd name="connsiteY139" fmla="*/ 2295115 h 3888379"/>
              <a:gd name="connsiteX140" fmla="*/ 1729584 w 2939041"/>
              <a:gd name="connsiteY140" fmla="*/ 2282923 h 3888379"/>
              <a:gd name="connsiteX141" fmla="*/ 1760064 w 2939041"/>
              <a:gd name="connsiteY141" fmla="*/ 2276827 h 3888379"/>
              <a:gd name="connsiteX142" fmla="*/ 1778352 w 2939041"/>
              <a:gd name="connsiteY142" fmla="*/ 2264635 h 3888379"/>
              <a:gd name="connsiteX143" fmla="*/ 1796640 w 2939041"/>
              <a:gd name="connsiteY143" fmla="*/ 2258539 h 3888379"/>
              <a:gd name="connsiteX144" fmla="*/ 1802736 w 2939041"/>
              <a:gd name="connsiteY144" fmla="*/ 2240251 h 3888379"/>
              <a:gd name="connsiteX145" fmla="*/ 1784448 w 2939041"/>
              <a:gd name="connsiteY145" fmla="*/ 2197579 h 3888379"/>
              <a:gd name="connsiteX146" fmla="*/ 1766160 w 2939041"/>
              <a:gd name="connsiteY146" fmla="*/ 2185387 h 3888379"/>
              <a:gd name="connsiteX147" fmla="*/ 1735680 w 2939041"/>
              <a:gd name="connsiteY147" fmla="*/ 2154907 h 3888379"/>
              <a:gd name="connsiteX148" fmla="*/ 1723488 w 2939041"/>
              <a:gd name="connsiteY148" fmla="*/ 2136619 h 3888379"/>
              <a:gd name="connsiteX149" fmla="*/ 1705200 w 2939041"/>
              <a:gd name="connsiteY149" fmla="*/ 2130523 h 3888379"/>
              <a:gd name="connsiteX150" fmla="*/ 1656432 w 2939041"/>
              <a:gd name="connsiteY150" fmla="*/ 2118331 h 3888379"/>
              <a:gd name="connsiteX151" fmla="*/ 1638144 w 2939041"/>
              <a:gd name="connsiteY151" fmla="*/ 2106139 h 3888379"/>
              <a:gd name="connsiteX152" fmla="*/ 1607664 w 2939041"/>
              <a:gd name="connsiteY152" fmla="*/ 2063467 h 3888379"/>
              <a:gd name="connsiteX153" fmla="*/ 1552800 w 2939041"/>
              <a:gd name="connsiteY153" fmla="*/ 2032987 h 3888379"/>
              <a:gd name="connsiteX154" fmla="*/ 1516224 w 2939041"/>
              <a:gd name="connsiteY154" fmla="*/ 2008603 h 3888379"/>
              <a:gd name="connsiteX155" fmla="*/ 1510128 w 2939041"/>
              <a:gd name="connsiteY155" fmla="*/ 1990315 h 3888379"/>
              <a:gd name="connsiteX156" fmla="*/ 1528416 w 2939041"/>
              <a:gd name="connsiteY156" fmla="*/ 1978123 h 3888379"/>
              <a:gd name="connsiteX157" fmla="*/ 1638144 w 2939041"/>
              <a:gd name="connsiteY157" fmla="*/ 1972027 h 3888379"/>
              <a:gd name="connsiteX158" fmla="*/ 1680816 w 2939041"/>
              <a:gd name="connsiteY158" fmla="*/ 1965931 h 3888379"/>
              <a:gd name="connsiteX159" fmla="*/ 1717392 w 2939041"/>
              <a:gd name="connsiteY159" fmla="*/ 1941547 h 3888379"/>
              <a:gd name="connsiteX160" fmla="*/ 1723488 w 2939041"/>
              <a:gd name="connsiteY160" fmla="*/ 1923259 h 3888379"/>
              <a:gd name="connsiteX161" fmla="*/ 1741776 w 2939041"/>
              <a:gd name="connsiteY161" fmla="*/ 1904971 h 3888379"/>
              <a:gd name="connsiteX162" fmla="*/ 2077056 w 2939041"/>
              <a:gd name="connsiteY162" fmla="*/ 1898875 h 3888379"/>
              <a:gd name="connsiteX163" fmla="*/ 2131920 w 2939041"/>
              <a:gd name="connsiteY163" fmla="*/ 1874491 h 3888379"/>
              <a:gd name="connsiteX164" fmla="*/ 2180688 w 2939041"/>
              <a:gd name="connsiteY164" fmla="*/ 1856203 h 3888379"/>
              <a:gd name="connsiteX165" fmla="*/ 2162400 w 2939041"/>
              <a:gd name="connsiteY165" fmla="*/ 1837915 h 3888379"/>
              <a:gd name="connsiteX166" fmla="*/ 2138016 w 2939041"/>
              <a:gd name="connsiteY166" fmla="*/ 1831819 h 3888379"/>
              <a:gd name="connsiteX167" fmla="*/ 2119728 w 2939041"/>
              <a:gd name="connsiteY167" fmla="*/ 1825723 h 3888379"/>
              <a:gd name="connsiteX168" fmla="*/ 2125824 w 2939041"/>
              <a:gd name="connsiteY168" fmla="*/ 1795243 h 3888379"/>
              <a:gd name="connsiteX169" fmla="*/ 2162400 w 2939041"/>
              <a:gd name="connsiteY169" fmla="*/ 1770859 h 3888379"/>
              <a:gd name="connsiteX170" fmla="*/ 2156304 w 2939041"/>
              <a:gd name="connsiteY170" fmla="*/ 1740379 h 3888379"/>
              <a:gd name="connsiteX171" fmla="*/ 2138016 w 2939041"/>
              <a:gd name="connsiteY171" fmla="*/ 1728187 h 3888379"/>
              <a:gd name="connsiteX172" fmla="*/ 2125824 w 2939041"/>
              <a:gd name="connsiteY172" fmla="*/ 1709899 h 3888379"/>
              <a:gd name="connsiteX173" fmla="*/ 2107536 w 2939041"/>
              <a:gd name="connsiteY173" fmla="*/ 1697707 h 3888379"/>
              <a:gd name="connsiteX174" fmla="*/ 2089248 w 2939041"/>
              <a:gd name="connsiteY174" fmla="*/ 1679419 h 3888379"/>
              <a:gd name="connsiteX175" fmla="*/ 2113632 w 2939041"/>
              <a:gd name="connsiteY175" fmla="*/ 1655035 h 3888379"/>
              <a:gd name="connsiteX176" fmla="*/ 2138016 w 2939041"/>
              <a:gd name="connsiteY176" fmla="*/ 1618459 h 3888379"/>
              <a:gd name="connsiteX177" fmla="*/ 2131920 w 2939041"/>
              <a:gd name="connsiteY177" fmla="*/ 1594075 h 3888379"/>
              <a:gd name="connsiteX178" fmla="*/ 2125824 w 2939041"/>
              <a:gd name="connsiteY178" fmla="*/ 1563595 h 3888379"/>
              <a:gd name="connsiteX179" fmla="*/ 2107536 w 2939041"/>
              <a:gd name="connsiteY179" fmla="*/ 1551403 h 3888379"/>
              <a:gd name="connsiteX180" fmla="*/ 1942944 w 2939041"/>
              <a:gd name="connsiteY180" fmla="*/ 1545307 h 3888379"/>
              <a:gd name="connsiteX181" fmla="*/ 1845408 w 2939041"/>
              <a:gd name="connsiteY181" fmla="*/ 1539211 h 3888379"/>
              <a:gd name="connsiteX182" fmla="*/ 1881984 w 2939041"/>
              <a:gd name="connsiteY182" fmla="*/ 1514827 h 3888379"/>
              <a:gd name="connsiteX183" fmla="*/ 1906368 w 2939041"/>
              <a:gd name="connsiteY183" fmla="*/ 1502635 h 3888379"/>
              <a:gd name="connsiteX184" fmla="*/ 1985616 w 2939041"/>
              <a:gd name="connsiteY184" fmla="*/ 1490443 h 3888379"/>
              <a:gd name="connsiteX185" fmla="*/ 2003904 w 2939041"/>
              <a:gd name="connsiteY185" fmla="*/ 1478251 h 3888379"/>
              <a:gd name="connsiteX186" fmla="*/ 2052672 w 2939041"/>
              <a:gd name="connsiteY186" fmla="*/ 1466059 h 3888379"/>
              <a:gd name="connsiteX187" fmla="*/ 2089248 w 2939041"/>
              <a:gd name="connsiteY187" fmla="*/ 1441675 h 3888379"/>
              <a:gd name="connsiteX188" fmla="*/ 2125824 w 2939041"/>
              <a:gd name="connsiteY188" fmla="*/ 1423387 h 3888379"/>
              <a:gd name="connsiteX189" fmla="*/ 2131920 w 2939041"/>
              <a:gd name="connsiteY189" fmla="*/ 1405099 h 3888379"/>
              <a:gd name="connsiteX190" fmla="*/ 2113632 w 2939041"/>
              <a:gd name="connsiteY190" fmla="*/ 1356331 h 3888379"/>
              <a:gd name="connsiteX191" fmla="*/ 2095344 w 2939041"/>
              <a:gd name="connsiteY191" fmla="*/ 1325851 h 3888379"/>
              <a:gd name="connsiteX192" fmla="*/ 2070960 w 2939041"/>
              <a:gd name="connsiteY192" fmla="*/ 1283179 h 3888379"/>
              <a:gd name="connsiteX193" fmla="*/ 2064864 w 2939041"/>
              <a:gd name="connsiteY193" fmla="*/ 1264891 h 3888379"/>
              <a:gd name="connsiteX194" fmla="*/ 2022192 w 2939041"/>
              <a:gd name="connsiteY194" fmla="*/ 1234411 h 3888379"/>
              <a:gd name="connsiteX195" fmla="*/ 1979520 w 2939041"/>
              <a:gd name="connsiteY195" fmla="*/ 1222219 h 3888379"/>
              <a:gd name="connsiteX196" fmla="*/ 1961232 w 2939041"/>
              <a:gd name="connsiteY196" fmla="*/ 1210027 h 3888379"/>
              <a:gd name="connsiteX197" fmla="*/ 1936848 w 2939041"/>
              <a:gd name="connsiteY197" fmla="*/ 1203931 h 3888379"/>
              <a:gd name="connsiteX198" fmla="*/ 1955136 w 2939041"/>
              <a:gd name="connsiteY198" fmla="*/ 1191739 h 3888379"/>
              <a:gd name="connsiteX199" fmla="*/ 1991712 w 2939041"/>
              <a:gd name="connsiteY199" fmla="*/ 1185643 h 3888379"/>
              <a:gd name="connsiteX200" fmla="*/ 2010000 w 2939041"/>
              <a:gd name="connsiteY200" fmla="*/ 1179547 h 3888379"/>
              <a:gd name="connsiteX201" fmla="*/ 2028288 w 2939041"/>
              <a:gd name="connsiteY201" fmla="*/ 1161259 h 3888379"/>
              <a:gd name="connsiteX202" fmla="*/ 2064864 w 2939041"/>
              <a:gd name="connsiteY202" fmla="*/ 1136875 h 3888379"/>
              <a:gd name="connsiteX203" fmla="*/ 2070960 w 2939041"/>
              <a:gd name="connsiteY203" fmla="*/ 1118587 h 3888379"/>
              <a:gd name="connsiteX204" fmla="*/ 2046576 w 2939041"/>
              <a:gd name="connsiteY204" fmla="*/ 1075915 h 3888379"/>
              <a:gd name="connsiteX205" fmla="*/ 2016096 w 2939041"/>
              <a:gd name="connsiteY205" fmla="*/ 1045435 h 3888379"/>
              <a:gd name="connsiteX206" fmla="*/ 1991712 w 2939041"/>
              <a:gd name="connsiteY206" fmla="*/ 1008859 h 3888379"/>
              <a:gd name="connsiteX207" fmla="*/ 1906368 w 2939041"/>
              <a:gd name="connsiteY207" fmla="*/ 960091 h 3888379"/>
              <a:gd name="connsiteX208" fmla="*/ 2028288 w 2939041"/>
              <a:gd name="connsiteY208" fmla="*/ 953995 h 3888379"/>
              <a:gd name="connsiteX209" fmla="*/ 2095344 w 2939041"/>
              <a:gd name="connsiteY209" fmla="*/ 935707 h 3888379"/>
              <a:gd name="connsiteX210" fmla="*/ 2107536 w 2939041"/>
              <a:gd name="connsiteY210" fmla="*/ 917419 h 3888379"/>
              <a:gd name="connsiteX211" fmla="*/ 2113632 w 2939041"/>
              <a:gd name="connsiteY211" fmla="*/ 874747 h 3888379"/>
              <a:gd name="connsiteX212" fmla="*/ 2174592 w 2939041"/>
              <a:gd name="connsiteY212" fmla="*/ 886939 h 3888379"/>
              <a:gd name="connsiteX213" fmla="*/ 2211168 w 2939041"/>
              <a:gd name="connsiteY213" fmla="*/ 923515 h 3888379"/>
              <a:gd name="connsiteX214" fmla="*/ 2266032 w 2939041"/>
              <a:gd name="connsiteY214" fmla="*/ 947899 h 3888379"/>
              <a:gd name="connsiteX215" fmla="*/ 2284320 w 2939041"/>
              <a:gd name="connsiteY215" fmla="*/ 953995 h 3888379"/>
              <a:gd name="connsiteX216" fmla="*/ 2308704 w 2939041"/>
              <a:gd name="connsiteY216" fmla="*/ 966187 h 3888379"/>
              <a:gd name="connsiteX217" fmla="*/ 2394048 w 2939041"/>
              <a:gd name="connsiteY217" fmla="*/ 972283 h 3888379"/>
              <a:gd name="connsiteX218" fmla="*/ 2412336 w 2939041"/>
              <a:gd name="connsiteY218" fmla="*/ 1021051 h 3888379"/>
              <a:gd name="connsiteX219" fmla="*/ 2540352 w 2939041"/>
              <a:gd name="connsiteY219" fmla="*/ 1008859 h 3888379"/>
              <a:gd name="connsiteX220" fmla="*/ 2650080 w 2939041"/>
              <a:gd name="connsiteY220" fmla="*/ 1002763 h 3888379"/>
              <a:gd name="connsiteX221" fmla="*/ 2674464 w 2939041"/>
              <a:gd name="connsiteY221" fmla="*/ 972283 h 3888379"/>
              <a:gd name="connsiteX222" fmla="*/ 2656176 w 2939041"/>
              <a:gd name="connsiteY222" fmla="*/ 960091 h 3888379"/>
              <a:gd name="connsiteX223" fmla="*/ 2643984 w 2939041"/>
              <a:gd name="connsiteY223" fmla="*/ 929611 h 3888379"/>
              <a:gd name="connsiteX224" fmla="*/ 2704944 w 2939041"/>
              <a:gd name="connsiteY224" fmla="*/ 868651 h 3888379"/>
              <a:gd name="connsiteX225" fmla="*/ 2747616 w 2939041"/>
              <a:gd name="connsiteY225" fmla="*/ 825979 h 3888379"/>
              <a:gd name="connsiteX226" fmla="*/ 2772000 w 2939041"/>
              <a:gd name="connsiteY226" fmla="*/ 801595 h 3888379"/>
              <a:gd name="connsiteX227" fmla="*/ 2790288 w 2939041"/>
              <a:gd name="connsiteY227" fmla="*/ 795499 h 3888379"/>
              <a:gd name="connsiteX228" fmla="*/ 2808576 w 2939041"/>
              <a:gd name="connsiteY228" fmla="*/ 777211 h 3888379"/>
              <a:gd name="connsiteX229" fmla="*/ 2826864 w 2939041"/>
              <a:gd name="connsiteY229" fmla="*/ 765019 h 3888379"/>
              <a:gd name="connsiteX230" fmla="*/ 2832960 w 2939041"/>
              <a:gd name="connsiteY230" fmla="*/ 746731 h 3888379"/>
              <a:gd name="connsiteX231" fmla="*/ 2826864 w 2939041"/>
              <a:gd name="connsiteY231" fmla="*/ 679675 h 3888379"/>
              <a:gd name="connsiteX232" fmla="*/ 2820768 w 2939041"/>
              <a:gd name="connsiteY232" fmla="*/ 655291 h 3888379"/>
              <a:gd name="connsiteX233" fmla="*/ 2814672 w 2939041"/>
              <a:gd name="connsiteY233" fmla="*/ 612619 h 3888379"/>
              <a:gd name="connsiteX234" fmla="*/ 2802480 w 2939041"/>
              <a:gd name="connsiteY234" fmla="*/ 594331 h 3888379"/>
              <a:gd name="connsiteX235" fmla="*/ 2778096 w 2939041"/>
              <a:gd name="connsiteY235" fmla="*/ 539467 h 3888379"/>
              <a:gd name="connsiteX236" fmla="*/ 2735424 w 2939041"/>
              <a:gd name="connsiteY236" fmla="*/ 502891 h 3888379"/>
              <a:gd name="connsiteX237" fmla="*/ 2698848 w 2939041"/>
              <a:gd name="connsiteY237" fmla="*/ 478507 h 3888379"/>
              <a:gd name="connsiteX238" fmla="*/ 2680560 w 2939041"/>
              <a:gd name="connsiteY238" fmla="*/ 466315 h 3888379"/>
              <a:gd name="connsiteX239" fmla="*/ 2643984 w 2939041"/>
              <a:gd name="connsiteY239" fmla="*/ 454123 h 3888379"/>
              <a:gd name="connsiteX240" fmla="*/ 2595216 w 2939041"/>
              <a:gd name="connsiteY240" fmla="*/ 429739 h 3888379"/>
              <a:gd name="connsiteX241" fmla="*/ 2576928 w 2939041"/>
              <a:gd name="connsiteY241" fmla="*/ 417547 h 3888379"/>
              <a:gd name="connsiteX242" fmla="*/ 2564736 w 2939041"/>
              <a:gd name="connsiteY242" fmla="*/ 393163 h 3888379"/>
              <a:gd name="connsiteX243" fmla="*/ 2552544 w 2939041"/>
              <a:gd name="connsiteY243" fmla="*/ 320011 h 3888379"/>
              <a:gd name="connsiteX244" fmla="*/ 2546448 w 2939041"/>
              <a:gd name="connsiteY244" fmla="*/ 301723 h 3888379"/>
              <a:gd name="connsiteX245" fmla="*/ 2528160 w 2939041"/>
              <a:gd name="connsiteY245" fmla="*/ 295627 h 3888379"/>
              <a:gd name="connsiteX246" fmla="*/ 2491584 w 2939041"/>
              <a:gd name="connsiteY246" fmla="*/ 265147 h 3888379"/>
              <a:gd name="connsiteX247" fmla="*/ 2448912 w 2939041"/>
              <a:gd name="connsiteY247" fmla="*/ 252955 h 3888379"/>
              <a:gd name="connsiteX248" fmla="*/ 2485488 w 2939041"/>
              <a:gd name="connsiteY248" fmla="*/ 3019 h 3888379"/>
              <a:gd name="connsiteX249" fmla="*/ 10512 w 2939041"/>
              <a:gd name="connsiteY249" fmla="*/ 51787 h 3888379"/>
              <a:gd name="connsiteX250" fmla="*/ 0 w 2939041"/>
              <a:gd name="connsiteY250" fmla="*/ 3888379 h 3888379"/>
              <a:gd name="connsiteX0" fmla="*/ 0 w 2939041"/>
              <a:gd name="connsiteY0" fmla="*/ 3888379 h 3888379"/>
              <a:gd name="connsiteX1" fmla="*/ 931008 w 2939041"/>
              <a:gd name="connsiteY1" fmla="*/ 3843499 h 3888379"/>
              <a:gd name="connsiteX2" fmla="*/ 955392 w 2939041"/>
              <a:gd name="connsiteY2" fmla="*/ 3855691 h 3888379"/>
              <a:gd name="connsiteX3" fmla="*/ 1095600 w 2939041"/>
              <a:gd name="connsiteY3" fmla="*/ 3861787 h 3888379"/>
              <a:gd name="connsiteX4" fmla="*/ 1144368 w 2939041"/>
              <a:gd name="connsiteY4" fmla="*/ 3867883 h 3888379"/>
              <a:gd name="connsiteX5" fmla="*/ 1180944 w 2939041"/>
              <a:gd name="connsiteY5" fmla="*/ 3880075 h 3888379"/>
              <a:gd name="connsiteX6" fmla="*/ 1223616 w 2939041"/>
              <a:gd name="connsiteY6" fmla="*/ 3873979 h 3888379"/>
              <a:gd name="connsiteX7" fmla="*/ 1229712 w 2939041"/>
              <a:gd name="connsiteY7" fmla="*/ 3855691 h 3888379"/>
              <a:gd name="connsiteX8" fmla="*/ 1260192 w 2939041"/>
              <a:gd name="connsiteY8" fmla="*/ 3819115 h 3888379"/>
              <a:gd name="connsiteX9" fmla="*/ 1278480 w 2939041"/>
              <a:gd name="connsiteY9" fmla="*/ 3813019 h 3888379"/>
              <a:gd name="connsiteX10" fmla="*/ 1290672 w 2939041"/>
              <a:gd name="connsiteY10" fmla="*/ 3794731 h 3888379"/>
              <a:gd name="connsiteX11" fmla="*/ 1296768 w 2939041"/>
              <a:gd name="connsiteY11" fmla="*/ 3691099 h 3888379"/>
              <a:gd name="connsiteX12" fmla="*/ 1333344 w 2939041"/>
              <a:gd name="connsiteY12" fmla="*/ 3697195 h 3888379"/>
              <a:gd name="connsiteX13" fmla="*/ 1351632 w 2939041"/>
              <a:gd name="connsiteY13" fmla="*/ 3703291 h 3888379"/>
              <a:gd name="connsiteX14" fmla="*/ 1376016 w 2939041"/>
              <a:gd name="connsiteY14" fmla="*/ 3709387 h 3888379"/>
              <a:gd name="connsiteX15" fmla="*/ 1400400 w 2939041"/>
              <a:gd name="connsiteY15" fmla="*/ 3703291 h 3888379"/>
              <a:gd name="connsiteX16" fmla="*/ 1449168 w 2939041"/>
              <a:gd name="connsiteY16" fmla="*/ 3715483 h 3888379"/>
              <a:gd name="connsiteX17" fmla="*/ 1479648 w 2939041"/>
              <a:gd name="connsiteY17" fmla="*/ 3685003 h 3888379"/>
              <a:gd name="connsiteX18" fmla="*/ 1485744 w 2939041"/>
              <a:gd name="connsiteY18" fmla="*/ 3636235 h 3888379"/>
              <a:gd name="connsiteX19" fmla="*/ 1814928 w 2939041"/>
              <a:gd name="connsiteY19" fmla="*/ 3630139 h 3888379"/>
              <a:gd name="connsiteX20" fmla="*/ 1808832 w 2939041"/>
              <a:gd name="connsiteY20" fmla="*/ 3611851 h 3888379"/>
              <a:gd name="connsiteX21" fmla="*/ 1772256 w 2939041"/>
              <a:gd name="connsiteY21" fmla="*/ 3617947 h 3888379"/>
              <a:gd name="connsiteX22" fmla="*/ 1680816 w 2939041"/>
              <a:gd name="connsiteY22" fmla="*/ 3605755 h 3888379"/>
              <a:gd name="connsiteX23" fmla="*/ 1656432 w 2939041"/>
              <a:gd name="connsiteY23" fmla="*/ 3593563 h 3888379"/>
              <a:gd name="connsiteX24" fmla="*/ 1638144 w 2939041"/>
              <a:gd name="connsiteY24" fmla="*/ 3587467 h 3888379"/>
              <a:gd name="connsiteX25" fmla="*/ 1564992 w 2939041"/>
              <a:gd name="connsiteY25" fmla="*/ 3575275 h 3888379"/>
              <a:gd name="connsiteX26" fmla="*/ 1583280 w 2939041"/>
              <a:gd name="connsiteY26" fmla="*/ 3563083 h 3888379"/>
              <a:gd name="connsiteX27" fmla="*/ 1619856 w 2939041"/>
              <a:gd name="connsiteY27" fmla="*/ 3526507 h 3888379"/>
              <a:gd name="connsiteX28" fmla="*/ 1625952 w 2939041"/>
              <a:gd name="connsiteY28" fmla="*/ 3502123 h 3888379"/>
              <a:gd name="connsiteX29" fmla="*/ 1638144 w 2939041"/>
              <a:gd name="connsiteY29" fmla="*/ 3483835 h 3888379"/>
              <a:gd name="connsiteX30" fmla="*/ 1644240 w 2939041"/>
              <a:gd name="connsiteY30" fmla="*/ 3337531 h 3888379"/>
              <a:gd name="connsiteX31" fmla="*/ 1662528 w 2939041"/>
              <a:gd name="connsiteY31" fmla="*/ 3325339 h 3888379"/>
              <a:gd name="connsiteX32" fmla="*/ 1753968 w 2939041"/>
              <a:gd name="connsiteY32" fmla="*/ 3313147 h 3888379"/>
              <a:gd name="connsiteX33" fmla="*/ 1766160 w 2939041"/>
              <a:gd name="connsiteY33" fmla="*/ 3294859 h 3888379"/>
              <a:gd name="connsiteX34" fmla="*/ 1778352 w 2939041"/>
              <a:gd name="connsiteY34" fmla="*/ 3258283 h 3888379"/>
              <a:gd name="connsiteX35" fmla="*/ 1790544 w 2939041"/>
              <a:gd name="connsiteY35" fmla="*/ 3233899 h 3888379"/>
              <a:gd name="connsiteX36" fmla="*/ 1796640 w 2939041"/>
              <a:gd name="connsiteY36" fmla="*/ 3203419 h 3888379"/>
              <a:gd name="connsiteX37" fmla="*/ 1802736 w 2939041"/>
              <a:gd name="connsiteY37" fmla="*/ 3185131 h 3888379"/>
              <a:gd name="connsiteX38" fmla="*/ 1808832 w 2939041"/>
              <a:gd name="connsiteY38" fmla="*/ 3160747 h 3888379"/>
              <a:gd name="connsiteX39" fmla="*/ 1814928 w 2939041"/>
              <a:gd name="connsiteY39" fmla="*/ 3142459 h 3888379"/>
              <a:gd name="connsiteX40" fmla="*/ 1833216 w 2939041"/>
              <a:gd name="connsiteY40" fmla="*/ 3136363 h 3888379"/>
              <a:gd name="connsiteX41" fmla="*/ 1857600 w 2939041"/>
              <a:gd name="connsiteY41" fmla="*/ 3142459 h 3888379"/>
              <a:gd name="connsiteX42" fmla="*/ 1863696 w 2939041"/>
              <a:gd name="connsiteY42" fmla="*/ 3252187 h 3888379"/>
              <a:gd name="connsiteX43" fmla="*/ 1869792 w 2939041"/>
              <a:gd name="connsiteY43" fmla="*/ 3325339 h 3888379"/>
              <a:gd name="connsiteX44" fmla="*/ 1881984 w 2939041"/>
              <a:gd name="connsiteY44" fmla="*/ 3361915 h 3888379"/>
              <a:gd name="connsiteX45" fmla="*/ 1942944 w 2939041"/>
              <a:gd name="connsiteY45" fmla="*/ 3380203 h 3888379"/>
              <a:gd name="connsiteX46" fmla="*/ 1967328 w 2939041"/>
              <a:gd name="connsiteY46" fmla="*/ 3392395 h 3888379"/>
              <a:gd name="connsiteX47" fmla="*/ 2083152 w 2939041"/>
              <a:gd name="connsiteY47" fmla="*/ 3392395 h 3888379"/>
              <a:gd name="connsiteX48" fmla="*/ 2107536 w 2939041"/>
              <a:gd name="connsiteY48" fmla="*/ 3416779 h 3888379"/>
              <a:gd name="connsiteX49" fmla="*/ 2119728 w 2939041"/>
              <a:gd name="connsiteY49" fmla="*/ 3435067 h 3888379"/>
              <a:gd name="connsiteX50" fmla="*/ 2174592 w 2939041"/>
              <a:gd name="connsiteY50" fmla="*/ 3441163 h 3888379"/>
              <a:gd name="connsiteX51" fmla="*/ 2186784 w 2939041"/>
              <a:gd name="connsiteY51" fmla="*/ 3459451 h 3888379"/>
              <a:gd name="connsiteX52" fmla="*/ 2174592 w 2939041"/>
              <a:gd name="connsiteY52" fmla="*/ 3538699 h 3888379"/>
              <a:gd name="connsiteX53" fmla="*/ 2192880 w 2939041"/>
              <a:gd name="connsiteY53" fmla="*/ 3550891 h 3888379"/>
              <a:gd name="connsiteX54" fmla="*/ 2247744 w 2939041"/>
              <a:gd name="connsiteY54" fmla="*/ 3563083 h 3888379"/>
              <a:gd name="connsiteX55" fmla="*/ 2284320 w 2939041"/>
              <a:gd name="connsiteY55" fmla="*/ 3575275 h 3888379"/>
              <a:gd name="connsiteX56" fmla="*/ 2339184 w 2939041"/>
              <a:gd name="connsiteY56" fmla="*/ 3593563 h 3888379"/>
              <a:gd name="connsiteX57" fmla="*/ 2357472 w 2939041"/>
              <a:gd name="connsiteY57" fmla="*/ 3599659 h 3888379"/>
              <a:gd name="connsiteX58" fmla="*/ 2381856 w 2939041"/>
              <a:gd name="connsiteY58" fmla="*/ 3605755 h 3888379"/>
              <a:gd name="connsiteX59" fmla="*/ 2406240 w 2939041"/>
              <a:gd name="connsiteY59" fmla="*/ 3617947 h 3888379"/>
              <a:gd name="connsiteX60" fmla="*/ 2461104 w 2939041"/>
              <a:gd name="connsiteY60" fmla="*/ 3624043 h 3888379"/>
              <a:gd name="connsiteX61" fmla="*/ 2540352 w 2939041"/>
              <a:gd name="connsiteY61" fmla="*/ 3544795 h 3888379"/>
              <a:gd name="connsiteX62" fmla="*/ 2546448 w 2939041"/>
              <a:gd name="connsiteY62" fmla="*/ 3526507 h 3888379"/>
              <a:gd name="connsiteX63" fmla="*/ 2583024 w 2939041"/>
              <a:gd name="connsiteY63" fmla="*/ 3502123 h 3888379"/>
              <a:gd name="connsiteX64" fmla="*/ 2595216 w 2939041"/>
              <a:gd name="connsiteY64" fmla="*/ 3483835 h 3888379"/>
              <a:gd name="connsiteX65" fmla="*/ 2607408 w 2939041"/>
              <a:gd name="connsiteY65" fmla="*/ 3361915 h 3888379"/>
              <a:gd name="connsiteX66" fmla="*/ 2619600 w 2939041"/>
              <a:gd name="connsiteY66" fmla="*/ 3343627 h 3888379"/>
              <a:gd name="connsiteX67" fmla="*/ 2631792 w 2939041"/>
              <a:gd name="connsiteY67" fmla="*/ 3307051 h 3888379"/>
              <a:gd name="connsiteX68" fmla="*/ 2656176 w 2939041"/>
              <a:gd name="connsiteY68" fmla="*/ 3270475 h 3888379"/>
              <a:gd name="connsiteX69" fmla="*/ 2643984 w 2939041"/>
              <a:gd name="connsiteY69" fmla="*/ 3215611 h 3888379"/>
              <a:gd name="connsiteX70" fmla="*/ 2631792 w 2939041"/>
              <a:gd name="connsiteY70" fmla="*/ 3197323 h 3888379"/>
              <a:gd name="connsiteX71" fmla="*/ 2607408 w 2939041"/>
              <a:gd name="connsiteY71" fmla="*/ 3142459 h 3888379"/>
              <a:gd name="connsiteX72" fmla="*/ 2595216 w 2939041"/>
              <a:gd name="connsiteY72" fmla="*/ 3087595 h 3888379"/>
              <a:gd name="connsiteX73" fmla="*/ 2583024 w 2939041"/>
              <a:gd name="connsiteY73" fmla="*/ 3069307 h 3888379"/>
              <a:gd name="connsiteX74" fmla="*/ 2576928 w 2939041"/>
              <a:gd name="connsiteY74" fmla="*/ 3051019 h 3888379"/>
              <a:gd name="connsiteX75" fmla="*/ 2570832 w 2939041"/>
              <a:gd name="connsiteY75" fmla="*/ 3026635 h 3888379"/>
              <a:gd name="connsiteX76" fmla="*/ 2552544 w 2939041"/>
              <a:gd name="connsiteY76" fmla="*/ 3014443 h 3888379"/>
              <a:gd name="connsiteX77" fmla="*/ 2515968 w 2939041"/>
              <a:gd name="connsiteY77" fmla="*/ 3002251 h 3888379"/>
              <a:gd name="connsiteX78" fmla="*/ 2503776 w 2939041"/>
              <a:gd name="connsiteY78" fmla="*/ 2983963 h 3888379"/>
              <a:gd name="connsiteX79" fmla="*/ 2461104 w 2939041"/>
              <a:gd name="connsiteY79" fmla="*/ 2935195 h 3888379"/>
              <a:gd name="connsiteX80" fmla="*/ 2448912 w 2939041"/>
              <a:gd name="connsiteY80" fmla="*/ 2898619 h 3888379"/>
              <a:gd name="connsiteX81" fmla="*/ 2509872 w 2939041"/>
              <a:gd name="connsiteY81" fmla="*/ 2874235 h 3888379"/>
              <a:gd name="connsiteX82" fmla="*/ 2528160 w 2939041"/>
              <a:gd name="connsiteY82" fmla="*/ 2868139 h 3888379"/>
              <a:gd name="connsiteX83" fmla="*/ 2570832 w 2939041"/>
              <a:gd name="connsiteY83" fmla="*/ 2849851 h 3888379"/>
              <a:gd name="connsiteX84" fmla="*/ 2613504 w 2939041"/>
              <a:gd name="connsiteY84" fmla="*/ 2807179 h 3888379"/>
              <a:gd name="connsiteX85" fmla="*/ 2631792 w 2939041"/>
              <a:gd name="connsiteY85" fmla="*/ 2770603 h 3888379"/>
              <a:gd name="connsiteX86" fmla="*/ 2650080 w 2939041"/>
              <a:gd name="connsiteY86" fmla="*/ 2727931 h 3888379"/>
              <a:gd name="connsiteX87" fmla="*/ 2875632 w 2939041"/>
              <a:gd name="connsiteY87" fmla="*/ 2721835 h 3888379"/>
              <a:gd name="connsiteX88" fmla="*/ 2936592 w 2939041"/>
              <a:gd name="connsiteY88" fmla="*/ 2703547 h 3888379"/>
              <a:gd name="connsiteX89" fmla="*/ 2930496 w 2939041"/>
              <a:gd name="connsiteY89" fmla="*/ 2612107 h 3888379"/>
              <a:gd name="connsiteX90" fmla="*/ 2924400 w 2939041"/>
              <a:gd name="connsiteY90" fmla="*/ 2587723 h 3888379"/>
              <a:gd name="connsiteX91" fmla="*/ 2906112 w 2939041"/>
              <a:gd name="connsiteY91" fmla="*/ 2569435 h 3888379"/>
              <a:gd name="connsiteX92" fmla="*/ 2875632 w 2939041"/>
              <a:gd name="connsiteY92" fmla="*/ 2526763 h 3888379"/>
              <a:gd name="connsiteX93" fmla="*/ 2698848 w 2939041"/>
              <a:gd name="connsiteY93" fmla="*/ 2508475 h 3888379"/>
              <a:gd name="connsiteX94" fmla="*/ 2674464 w 2939041"/>
              <a:gd name="connsiteY94" fmla="*/ 2502379 h 3888379"/>
              <a:gd name="connsiteX95" fmla="*/ 2662272 w 2939041"/>
              <a:gd name="connsiteY95" fmla="*/ 2477995 h 3888379"/>
              <a:gd name="connsiteX96" fmla="*/ 2613504 w 2939041"/>
              <a:gd name="connsiteY96" fmla="*/ 2404843 h 3888379"/>
              <a:gd name="connsiteX97" fmla="*/ 2595216 w 2939041"/>
              <a:gd name="connsiteY97" fmla="*/ 2398747 h 3888379"/>
              <a:gd name="connsiteX98" fmla="*/ 2497680 w 2939041"/>
              <a:gd name="connsiteY98" fmla="*/ 2386555 h 3888379"/>
              <a:gd name="connsiteX99" fmla="*/ 2473296 w 2939041"/>
              <a:gd name="connsiteY99" fmla="*/ 2380459 h 3888379"/>
              <a:gd name="connsiteX100" fmla="*/ 2339184 w 2939041"/>
              <a:gd name="connsiteY100" fmla="*/ 2362171 h 3888379"/>
              <a:gd name="connsiteX101" fmla="*/ 2278224 w 2939041"/>
              <a:gd name="connsiteY101" fmla="*/ 2356075 h 3888379"/>
              <a:gd name="connsiteX102" fmla="*/ 2162400 w 2939041"/>
              <a:gd name="connsiteY102" fmla="*/ 2337787 h 3888379"/>
              <a:gd name="connsiteX103" fmla="*/ 2095344 w 2939041"/>
              <a:gd name="connsiteY103" fmla="*/ 2331691 h 3888379"/>
              <a:gd name="connsiteX104" fmla="*/ 2077056 w 2939041"/>
              <a:gd name="connsiteY104" fmla="*/ 2325595 h 3888379"/>
              <a:gd name="connsiteX105" fmla="*/ 1979520 w 2939041"/>
              <a:gd name="connsiteY105" fmla="*/ 2313403 h 3888379"/>
              <a:gd name="connsiteX106" fmla="*/ 1930752 w 2939041"/>
              <a:gd name="connsiteY106" fmla="*/ 2325595 h 3888379"/>
              <a:gd name="connsiteX107" fmla="*/ 1912464 w 2939041"/>
              <a:gd name="connsiteY107" fmla="*/ 2337787 h 3888379"/>
              <a:gd name="connsiteX108" fmla="*/ 1900272 w 2939041"/>
              <a:gd name="connsiteY108" fmla="*/ 2356075 h 3888379"/>
              <a:gd name="connsiteX109" fmla="*/ 1881984 w 2939041"/>
              <a:gd name="connsiteY109" fmla="*/ 2362171 h 3888379"/>
              <a:gd name="connsiteX110" fmla="*/ 1894176 w 2939041"/>
              <a:gd name="connsiteY110" fmla="*/ 2380459 h 3888379"/>
              <a:gd name="connsiteX111" fmla="*/ 1912464 w 2939041"/>
              <a:gd name="connsiteY111" fmla="*/ 2386555 h 3888379"/>
              <a:gd name="connsiteX112" fmla="*/ 1930752 w 2939041"/>
              <a:gd name="connsiteY112" fmla="*/ 2398747 h 3888379"/>
              <a:gd name="connsiteX113" fmla="*/ 1973424 w 2939041"/>
              <a:gd name="connsiteY113" fmla="*/ 2410939 h 3888379"/>
              <a:gd name="connsiteX114" fmla="*/ 2010000 w 2939041"/>
              <a:gd name="connsiteY114" fmla="*/ 2435323 h 3888379"/>
              <a:gd name="connsiteX115" fmla="*/ 2022192 w 2939041"/>
              <a:gd name="connsiteY115" fmla="*/ 2471899 h 3888379"/>
              <a:gd name="connsiteX116" fmla="*/ 2028288 w 2939041"/>
              <a:gd name="connsiteY116" fmla="*/ 2490187 h 3888379"/>
              <a:gd name="connsiteX117" fmla="*/ 2034384 w 2939041"/>
              <a:gd name="connsiteY117" fmla="*/ 2514571 h 3888379"/>
              <a:gd name="connsiteX118" fmla="*/ 2028288 w 2939041"/>
              <a:gd name="connsiteY118" fmla="*/ 2587723 h 3888379"/>
              <a:gd name="connsiteX119" fmla="*/ 2022192 w 2939041"/>
              <a:gd name="connsiteY119" fmla="*/ 2648683 h 3888379"/>
              <a:gd name="connsiteX120" fmla="*/ 2016096 w 2939041"/>
              <a:gd name="connsiteY120" fmla="*/ 2673067 h 3888379"/>
              <a:gd name="connsiteX121" fmla="*/ 1979520 w 2939041"/>
              <a:gd name="connsiteY121" fmla="*/ 2703547 h 3888379"/>
              <a:gd name="connsiteX122" fmla="*/ 1875888 w 2939041"/>
              <a:gd name="connsiteY122" fmla="*/ 2709643 h 3888379"/>
              <a:gd name="connsiteX123" fmla="*/ 1857600 w 2939041"/>
              <a:gd name="connsiteY123" fmla="*/ 2721835 h 3888379"/>
              <a:gd name="connsiteX124" fmla="*/ 1839312 w 2939041"/>
              <a:gd name="connsiteY124" fmla="*/ 2727931 h 3888379"/>
              <a:gd name="connsiteX125" fmla="*/ 1814928 w 2939041"/>
              <a:gd name="connsiteY125" fmla="*/ 2764507 h 3888379"/>
              <a:gd name="connsiteX126" fmla="*/ 1808832 w 2939041"/>
              <a:gd name="connsiteY126" fmla="*/ 2782795 h 3888379"/>
              <a:gd name="connsiteX127" fmla="*/ 1753968 w 2939041"/>
              <a:gd name="connsiteY127" fmla="*/ 2813275 h 3888379"/>
              <a:gd name="connsiteX128" fmla="*/ 1711296 w 2939041"/>
              <a:gd name="connsiteY128" fmla="*/ 2819371 h 3888379"/>
              <a:gd name="connsiteX129" fmla="*/ 1693008 w 2939041"/>
              <a:gd name="connsiteY129" fmla="*/ 2831563 h 3888379"/>
              <a:gd name="connsiteX130" fmla="*/ 1674720 w 2939041"/>
              <a:gd name="connsiteY130" fmla="*/ 2837659 h 3888379"/>
              <a:gd name="connsiteX131" fmla="*/ 1686912 w 2939041"/>
              <a:gd name="connsiteY131" fmla="*/ 2801083 h 3888379"/>
              <a:gd name="connsiteX132" fmla="*/ 1693008 w 2939041"/>
              <a:gd name="connsiteY132" fmla="*/ 2782795 h 3888379"/>
              <a:gd name="connsiteX133" fmla="*/ 1705200 w 2939041"/>
              <a:gd name="connsiteY133" fmla="*/ 2734027 h 3888379"/>
              <a:gd name="connsiteX134" fmla="*/ 1717392 w 2939041"/>
              <a:gd name="connsiteY134" fmla="*/ 2715739 h 3888379"/>
              <a:gd name="connsiteX135" fmla="*/ 1780638 w 2939041"/>
              <a:gd name="connsiteY135" fmla="*/ 2697070 h 3888379"/>
              <a:gd name="connsiteX136" fmla="*/ 1774923 w 2939041"/>
              <a:gd name="connsiteY136" fmla="*/ 2523715 h 3888379"/>
              <a:gd name="connsiteX137" fmla="*/ 1683102 w 2939041"/>
              <a:gd name="connsiteY137" fmla="*/ 2480662 h 3888379"/>
              <a:gd name="connsiteX138" fmla="*/ 1656432 w 2939041"/>
              <a:gd name="connsiteY138" fmla="*/ 2325595 h 3888379"/>
              <a:gd name="connsiteX139" fmla="*/ 1619856 w 2939041"/>
              <a:gd name="connsiteY139" fmla="*/ 2295115 h 3888379"/>
              <a:gd name="connsiteX140" fmla="*/ 1729584 w 2939041"/>
              <a:gd name="connsiteY140" fmla="*/ 2282923 h 3888379"/>
              <a:gd name="connsiteX141" fmla="*/ 1760064 w 2939041"/>
              <a:gd name="connsiteY141" fmla="*/ 2276827 h 3888379"/>
              <a:gd name="connsiteX142" fmla="*/ 1778352 w 2939041"/>
              <a:gd name="connsiteY142" fmla="*/ 2264635 h 3888379"/>
              <a:gd name="connsiteX143" fmla="*/ 1796640 w 2939041"/>
              <a:gd name="connsiteY143" fmla="*/ 2258539 h 3888379"/>
              <a:gd name="connsiteX144" fmla="*/ 1802736 w 2939041"/>
              <a:gd name="connsiteY144" fmla="*/ 2240251 h 3888379"/>
              <a:gd name="connsiteX145" fmla="*/ 1784448 w 2939041"/>
              <a:gd name="connsiteY145" fmla="*/ 2197579 h 3888379"/>
              <a:gd name="connsiteX146" fmla="*/ 1766160 w 2939041"/>
              <a:gd name="connsiteY146" fmla="*/ 2185387 h 3888379"/>
              <a:gd name="connsiteX147" fmla="*/ 1735680 w 2939041"/>
              <a:gd name="connsiteY147" fmla="*/ 2154907 h 3888379"/>
              <a:gd name="connsiteX148" fmla="*/ 1723488 w 2939041"/>
              <a:gd name="connsiteY148" fmla="*/ 2136619 h 3888379"/>
              <a:gd name="connsiteX149" fmla="*/ 1705200 w 2939041"/>
              <a:gd name="connsiteY149" fmla="*/ 2130523 h 3888379"/>
              <a:gd name="connsiteX150" fmla="*/ 1656432 w 2939041"/>
              <a:gd name="connsiteY150" fmla="*/ 2118331 h 3888379"/>
              <a:gd name="connsiteX151" fmla="*/ 1638144 w 2939041"/>
              <a:gd name="connsiteY151" fmla="*/ 2106139 h 3888379"/>
              <a:gd name="connsiteX152" fmla="*/ 1607664 w 2939041"/>
              <a:gd name="connsiteY152" fmla="*/ 2063467 h 3888379"/>
              <a:gd name="connsiteX153" fmla="*/ 1552800 w 2939041"/>
              <a:gd name="connsiteY153" fmla="*/ 2032987 h 3888379"/>
              <a:gd name="connsiteX154" fmla="*/ 1516224 w 2939041"/>
              <a:gd name="connsiteY154" fmla="*/ 2008603 h 3888379"/>
              <a:gd name="connsiteX155" fmla="*/ 1510128 w 2939041"/>
              <a:gd name="connsiteY155" fmla="*/ 1990315 h 3888379"/>
              <a:gd name="connsiteX156" fmla="*/ 1528416 w 2939041"/>
              <a:gd name="connsiteY156" fmla="*/ 1978123 h 3888379"/>
              <a:gd name="connsiteX157" fmla="*/ 1638144 w 2939041"/>
              <a:gd name="connsiteY157" fmla="*/ 1972027 h 3888379"/>
              <a:gd name="connsiteX158" fmla="*/ 1680816 w 2939041"/>
              <a:gd name="connsiteY158" fmla="*/ 1965931 h 3888379"/>
              <a:gd name="connsiteX159" fmla="*/ 1717392 w 2939041"/>
              <a:gd name="connsiteY159" fmla="*/ 1941547 h 3888379"/>
              <a:gd name="connsiteX160" fmla="*/ 1723488 w 2939041"/>
              <a:gd name="connsiteY160" fmla="*/ 1923259 h 3888379"/>
              <a:gd name="connsiteX161" fmla="*/ 1741776 w 2939041"/>
              <a:gd name="connsiteY161" fmla="*/ 1904971 h 3888379"/>
              <a:gd name="connsiteX162" fmla="*/ 2077056 w 2939041"/>
              <a:gd name="connsiteY162" fmla="*/ 1898875 h 3888379"/>
              <a:gd name="connsiteX163" fmla="*/ 2131920 w 2939041"/>
              <a:gd name="connsiteY163" fmla="*/ 1874491 h 3888379"/>
              <a:gd name="connsiteX164" fmla="*/ 2180688 w 2939041"/>
              <a:gd name="connsiteY164" fmla="*/ 1856203 h 3888379"/>
              <a:gd name="connsiteX165" fmla="*/ 2162400 w 2939041"/>
              <a:gd name="connsiteY165" fmla="*/ 1837915 h 3888379"/>
              <a:gd name="connsiteX166" fmla="*/ 2138016 w 2939041"/>
              <a:gd name="connsiteY166" fmla="*/ 1831819 h 3888379"/>
              <a:gd name="connsiteX167" fmla="*/ 2119728 w 2939041"/>
              <a:gd name="connsiteY167" fmla="*/ 1825723 h 3888379"/>
              <a:gd name="connsiteX168" fmla="*/ 2125824 w 2939041"/>
              <a:gd name="connsiteY168" fmla="*/ 1795243 h 3888379"/>
              <a:gd name="connsiteX169" fmla="*/ 2162400 w 2939041"/>
              <a:gd name="connsiteY169" fmla="*/ 1770859 h 3888379"/>
              <a:gd name="connsiteX170" fmla="*/ 2156304 w 2939041"/>
              <a:gd name="connsiteY170" fmla="*/ 1740379 h 3888379"/>
              <a:gd name="connsiteX171" fmla="*/ 2138016 w 2939041"/>
              <a:gd name="connsiteY171" fmla="*/ 1728187 h 3888379"/>
              <a:gd name="connsiteX172" fmla="*/ 2125824 w 2939041"/>
              <a:gd name="connsiteY172" fmla="*/ 1709899 h 3888379"/>
              <a:gd name="connsiteX173" fmla="*/ 2107536 w 2939041"/>
              <a:gd name="connsiteY173" fmla="*/ 1697707 h 3888379"/>
              <a:gd name="connsiteX174" fmla="*/ 2089248 w 2939041"/>
              <a:gd name="connsiteY174" fmla="*/ 1679419 h 3888379"/>
              <a:gd name="connsiteX175" fmla="*/ 2113632 w 2939041"/>
              <a:gd name="connsiteY175" fmla="*/ 1655035 h 3888379"/>
              <a:gd name="connsiteX176" fmla="*/ 2138016 w 2939041"/>
              <a:gd name="connsiteY176" fmla="*/ 1618459 h 3888379"/>
              <a:gd name="connsiteX177" fmla="*/ 2131920 w 2939041"/>
              <a:gd name="connsiteY177" fmla="*/ 1594075 h 3888379"/>
              <a:gd name="connsiteX178" fmla="*/ 2125824 w 2939041"/>
              <a:gd name="connsiteY178" fmla="*/ 1563595 h 3888379"/>
              <a:gd name="connsiteX179" fmla="*/ 2107536 w 2939041"/>
              <a:gd name="connsiteY179" fmla="*/ 1551403 h 3888379"/>
              <a:gd name="connsiteX180" fmla="*/ 1942944 w 2939041"/>
              <a:gd name="connsiteY180" fmla="*/ 1545307 h 3888379"/>
              <a:gd name="connsiteX181" fmla="*/ 1845408 w 2939041"/>
              <a:gd name="connsiteY181" fmla="*/ 1539211 h 3888379"/>
              <a:gd name="connsiteX182" fmla="*/ 1881984 w 2939041"/>
              <a:gd name="connsiteY182" fmla="*/ 1514827 h 3888379"/>
              <a:gd name="connsiteX183" fmla="*/ 1906368 w 2939041"/>
              <a:gd name="connsiteY183" fmla="*/ 1502635 h 3888379"/>
              <a:gd name="connsiteX184" fmla="*/ 1985616 w 2939041"/>
              <a:gd name="connsiteY184" fmla="*/ 1490443 h 3888379"/>
              <a:gd name="connsiteX185" fmla="*/ 2003904 w 2939041"/>
              <a:gd name="connsiteY185" fmla="*/ 1478251 h 3888379"/>
              <a:gd name="connsiteX186" fmla="*/ 2052672 w 2939041"/>
              <a:gd name="connsiteY186" fmla="*/ 1466059 h 3888379"/>
              <a:gd name="connsiteX187" fmla="*/ 2089248 w 2939041"/>
              <a:gd name="connsiteY187" fmla="*/ 1441675 h 3888379"/>
              <a:gd name="connsiteX188" fmla="*/ 2125824 w 2939041"/>
              <a:gd name="connsiteY188" fmla="*/ 1423387 h 3888379"/>
              <a:gd name="connsiteX189" fmla="*/ 2131920 w 2939041"/>
              <a:gd name="connsiteY189" fmla="*/ 1405099 h 3888379"/>
              <a:gd name="connsiteX190" fmla="*/ 2113632 w 2939041"/>
              <a:gd name="connsiteY190" fmla="*/ 1356331 h 3888379"/>
              <a:gd name="connsiteX191" fmla="*/ 2095344 w 2939041"/>
              <a:gd name="connsiteY191" fmla="*/ 1325851 h 3888379"/>
              <a:gd name="connsiteX192" fmla="*/ 2070960 w 2939041"/>
              <a:gd name="connsiteY192" fmla="*/ 1283179 h 3888379"/>
              <a:gd name="connsiteX193" fmla="*/ 2064864 w 2939041"/>
              <a:gd name="connsiteY193" fmla="*/ 1264891 h 3888379"/>
              <a:gd name="connsiteX194" fmla="*/ 2022192 w 2939041"/>
              <a:gd name="connsiteY194" fmla="*/ 1234411 h 3888379"/>
              <a:gd name="connsiteX195" fmla="*/ 1979520 w 2939041"/>
              <a:gd name="connsiteY195" fmla="*/ 1222219 h 3888379"/>
              <a:gd name="connsiteX196" fmla="*/ 1961232 w 2939041"/>
              <a:gd name="connsiteY196" fmla="*/ 1210027 h 3888379"/>
              <a:gd name="connsiteX197" fmla="*/ 1936848 w 2939041"/>
              <a:gd name="connsiteY197" fmla="*/ 1203931 h 3888379"/>
              <a:gd name="connsiteX198" fmla="*/ 1955136 w 2939041"/>
              <a:gd name="connsiteY198" fmla="*/ 1191739 h 3888379"/>
              <a:gd name="connsiteX199" fmla="*/ 1991712 w 2939041"/>
              <a:gd name="connsiteY199" fmla="*/ 1185643 h 3888379"/>
              <a:gd name="connsiteX200" fmla="*/ 2010000 w 2939041"/>
              <a:gd name="connsiteY200" fmla="*/ 1179547 h 3888379"/>
              <a:gd name="connsiteX201" fmla="*/ 2028288 w 2939041"/>
              <a:gd name="connsiteY201" fmla="*/ 1161259 h 3888379"/>
              <a:gd name="connsiteX202" fmla="*/ 2064864 w 2939041"/>
              <a:gd name="connsiteY202" fmla="*/ 1136875 h 3888379"/>
              <a:gd name="connsiteX203" fmla="*/ 2070960 w 2939041"/>
              <a:gd name="connsiteY203" fmla="*/ 1118587 h 3888379"/>
              <a:gd name="connsiteX204" fmla="*/ 2046576 w 2939041"/>
              <a:gd name="connsiteY204" fmla="*/ 1075915 h 3888379"/>
              <a:gd name="connsiteX205" fmla="*/ 2016096 w 2939041"/>
              <a:gd name="connsiteY205" fmla="*/ 1045435 h 3888379"/>
              <a:gd name="connsiteX206" fmla="*/ 1991712 w 2939041"/>
              <a:gd name="connsiteY206" fmla="*/ 1008859 h 3888379"/>
              <a:gd name="connsiteX207" fmla="*/ 1906368 w 2939041"/>
              <a:gd name="connsiteY207" fmla="*/ 960091 h 3888379"/>
              <a:gd name="connsiteX208" fmla="*/ 2028288 w 2939041"/>
              <a:gd name="connsiteY208" fmla="*/ 953995 h 3888379"/>
              <a:gd name="connsiteX209" fmla="*/ 2095344 w 2939041"/>
              <a:gd name="connsiteY209" fmla="*/ 935707 h 3888379"/>
              <a:gd name="connsiteX210" fmla="*/ 2107536 w 2939041"/>
              <a:gd name="connsiteY210" fmla="*/ 917419 h 3888379"/>
              <a:gd name="connsiteX211" fmla="*/ 2113632 w 2939041"/>
              <a:gd name="connsiteY211" fmla="*/ 874747 h 3888379"/>
              <a:gd name="connsiteX212" fmla="*/ 2174592 w 2939041"/>
              <a:gd name="connsiteY212" fmla="*/ 886939 h 3888379"/>
              <a:gd name="connsiteX213" fmla="*/ 2211168 w 2939041"/>
              <a:gd name="connsiteY213" fmla="*/ 923515 h 3888379"/>
              <a:gd name="connsiteX214" fmla="*/ 2266032 w 2939041"/>
              <a:gd name="connsiteY214" fmla="*/ 947899 h 3888379"/>
              <a:gd name="connsiteX215" fmla="*/ 2284320 w 2939041"/>
              <a:gd name="connsiteY215" fmla="*/ 953995 h 3888379"/>
              <a:gd name="connsiteX216" fmla="*/ 2308704 w 2939041"/>
              <a:gd name="connsiteY216" fmla="*/ 966187 h 3888379"/>
              <a:gd name="connsiteX217" fmla="*/ 2394048 w 2939041"/>
              <a:gd name="connsiteY217" fmla="*/ 972283 h 3888379"/>
              <a:gd name="connsiteX218" fmla="*/ 2412336 w 2939041"/>
              <a:gd name="connsiteY218" fmla="*/ 1021051 h 3888379"/>
              <a:gd name="connsiteX219" fmla="*/ 2540352 w 2939041"/>
              <a:gd name="connsiteY219" fmla="*/ 1008859 h 3888379"/>
              <a:gd name="connsiteX220" fmla="*/ 2650080 w 2939041"/>
              <a:gd name="connsiteY220" fmla="*/ 1002763 h 3888379"/>
              <a:gd name="connsiteX221" fmla="*/ 2674464 w 2939041"/>
              <a:gd name="connsiteY221" fmla="*/ 972283 h 3888379"/>
              <a:gd name="connsiteX222" fmla="*/ 2656176 w 2939041"/>
              <a:gd name="connsiteY222" fmla="*/ 960091 h 3888379"/>
              <a:gd name="connsiteX223" fmla="*/ 2643984 w 2939041"/>
              <a:gd name="connsiteY223" fmla="*/ 929611 h 3888379"/>
              <a:gd name="connsiteX224" fmla="*/ 2704944 w 2939041"/>
              <a:gd name="connsiteY224" fmla="*/ 868651 h 3888379"/>
              <a:gd name="connsiteX225" fmla="*/ 2747616 w 2939041"/>
              <a:gd name="connsiteY225" fmla="*/ 825979 h 3888379"/>
              <a:gd name="connsiteX226" fmla="*/ 2772000 w 2939041"/>
              <a:gd name="connsiteY226" fmla="*/ 801595 h 3888379"/>
              <a:gd name="connsiteX227" fmla="*/ 2790288 w 2939041"/>
              <a:gd name="connsiteY227" fmla="*/ 795499 h 3888379"/>
              <a:gd name="connsiteX228" fmla="*/ 2808576 w 2939041"/>
              <a:gd name="connsiteY228" fmla="*/ 777211 h 3888379"/>
              <a:gd name="connsiteX229" fmla="*/ 2826864 w 2939041"/>
              <a:gd name="connsiteY229" fmla="*/ 765019 h 3888379"/>
              <a:gd name="connsiteX230" fmla="*/ 2832960 w 2939041"/>
              <a:gd name="connsiteY230" fmla="*/ 746731 h 3888379"/>
              <a:gd name="connsiteX231" fmla="*/ 2826864 w 2939041"/>
              <a:gd name="connsiteY231" fmla="*/ 679675 h 3888379"/>
              <a:gd name="connsiteX232" fmla="*/ 2820768 w 2939041"/>
              <a:gd name="connsiteY232" fmla="*/ 655291 h 3888379"/>
              <a:gd name="connsiteX233" fmla="*/ 2814672 w 2939041"/>
              <a:gd name="connsiteY233" fmla="*/ 612619 h 3888379"/>
              <a:gd name="connsiteX234" fmla="*/ 2802480 w 2939041"/>
              <a:gd name="connsiteY234" fmla="*/ 594331 h 3888379"/>
              <a:gd name="connsiteX235" fmla="*/ 2778096 w 2939041"/>
              <a:gd name="connsiteY235" fmla="*/ 539467 h 3888379"/>
              <a:gd name="connsiteX236" fmla="*/ 2735424 w 2939041"/>
              <a:gd name="connsiteY236" fmla="*/ 502891 h 3888379"/>
              <a:gd name="connsiteX237" fmla="*/ 2698848 w 2939041"/>
              <a:gd name="connsiteY237" fmla="*/ 478507 h 3888379"/>
              <a:gd name="connsiteX238" fmla="*/ 2680560 w 2939041"/>
              <a:gd name="connsiteY238" fmla="*/ 466315 h 3888379"/>
              <a:gd name="connsiteX239" fmla="*/ 2643984 w 2939041"/>
              <a:gd name="connsiteY239" fmla="*/ 454123 h 3888379"/>
              <a:gd name="connsiteX240" fmla="*/ 2595216 w 2939041"/>
              <a:gd name="connsiteY240" fmla="*/ 429739 h 3888379"/>
              <a:gd name="connsiteX241" fmla="*/ 2576928 w 2939041"/>
              <a:gd name="connsiteY241" fmla="*/ 417547 h 3888379"/>
              <a:gd name="connsiteX242" fmla="*/ 2564736 w 2939041"/>
              <a:gd name="connsiteY242" fmla="*/ 393163 h 3888379"/>
              <a:gd name="connsiteX243" fmla="*/ 2552544 w 2939041"/>
              <a:gd name="connsiteY243" fmla="*/ 320011 h 3888379"/>
              <a:gd name="connsiteX244" fmla="*/ 2546448 w 2939041"/>
              <a:gd name="connsiteY244" fmla="*/ 301723 h 3888379"/>
              <a:gd name="connsiteX245" fmla="*/ 2528160 w 2939041"/>
              <a:gd name="connsiteY245" fmla="*/ 295627 h 3888379"/>
              <a:gd name="connsiteX246" fmla="*/ 2491584 w 2939041"/>
              <a:gd name="connsiteY246" fmla="*/ 265147 h 3888379"/>
              <a:gd name="connsiteX247" fmla="*/ 2448912 w 2939041"/>
              <a:gd name="connsiteY247" fmla="*/ 252955 h 3888379"/>
              <a:gd name="connsiteX248" fmla="*/ 2485488 w 2939041"/>
              <a:gd name="connsiteY248" fmla="*/ 3019 h 3888379"/>
              <a:gd name="connsiteX249" fmla="*/ 10512 w 2939041"/>
              <a:gd name="connsiteY249" fmla="*/ 51787 h 3888379"/>
              <a:gd name="connsiteX250" fmla="*/ 0 w 2939041"/>
              <a:gd name="connsiteY250" fmla="*/ 3888379 h 3888379"/>
              <a:gd name="connsiteX0" fmla="*/ 0 w 2939041"/>
              <a:gd name="connsiteY0" fmla="*/ 3888379 h 3888379"/>
              <a:gd name="connsiteX1" fmla="*/ 931008 w 2939041"/>
              <a:gd name="connsiteY1" fmla="*/ 3843499 h 3888379"/>
              <a:gd name="connsiteX2" fmla="*/ 955392 w 2939041"/>
              <a:gd name="connsiteY2" fmla="*/ 3855691 h 3888379"/>
              <a:gd name="connsiteX3" fmla="*/ 1095600 w 2939041"/>
              <a:gd name="connsiteY3" fmla="*/ 3861787 h 3888379"/>
              <a:gd name="connsiteX4" fmla="*/ 1144368 w 2939041"/>
              <a:gd name="connsiteY4" fmla="*/ 3867883 h 3888379"/>
              <a:gd name="connsiteX5" fmla="*/ 1180944 w 2939041"/>
              <a:gd name="connsiteY5" fmla="*/ 3880075 h 3888379"/>
              <a:gd name="connsiteX6" fmla="*/ 1223616 w 2939041"/>
              <a:gd name="connsiteY6" fmla="*/ 3873979 h 3888379"/>
              <a:gd name="connsiteX7" fmla="*/ 1229712 w 2939041"/>
              <a:gd name="connsiteY7" fmla="*/ 3855691 h 3888379"/>
              <a:gd name="connsiteX8" fmla="*/ 1260192 w 2939041"/>
              <a:gd name="connsiteY8" fmla="*/ 3819115 h 3888379"/>
              <a:gd name="connsiteX9" fmla="*/ 1278480 w 2939041"/>
              <a:gd name="connsiteY9" fmla="*/ 3813019 h 3888379"/>
              <a:gd name="connsiteX10" fmla="*/ 1290672 w 2939041"/>
              <a:gd name="connsiteY10" fmla="*/ 3794731 h 3888379"/>
              <a:gd name="connsiteX11" fmla="*/ 1296768 w 2939041"/>
              <a:gd name="connsiteY11" fmla="*/ 3691099 h 3888379"/>
              <a:gd name="connsiteX12" fmla="*/ 1333344 w 2939041"/>
              <a:gd name="connsiteY12" fmla="*/ 3697195 h 3888379"/>
              <a:gd name="connsiteX13" fmla="*/ 1351632 w 2939041"/>
              <a:gd name="connsiteY13" fmla="*/ 3703291 h 3888379"/>
              <a:gd name="connsiteX14" fmla="*/ 1376016 w 2939041"/>
              <a:gd name="connsiteY14" fmla="*/ 3709387 h 3888379"/>
              <a:gd name="connsiteX15" fmla="*/ 1400400 w 2939041"/>
              <a:gd name="connsiteY15" fmla="*/ 3703291 h 3888379"/>
              <a:gd name="connsiteX16" fmla="*/ 1449168 w 2939041"/>
              <a:gd name="connsiteY16" fmla="*/ 3715483 h 3888379"/>
              <a:gd name="connsiteX17" fmla="*/ 1479648 w 2939041"/>
              <a:gd name="connsiteY17" fmla="*/ 3685003 h 3888379"/>
              <a:gd name="connsiteX18" fmla="*/ 1485744 w 2939041"/>
              <a:gd name="connsiteY18" fmla="*/ 3636235 h 3888379"/>
              <a:gd name="connsiteX19" fmla="*/ 1814928 w 2939041"/>
              <a:gd name="connsiteY19" fmla="*/ 3630139 h 3888379"/>
              <a:gd name="connsiteX20" fmla="*/ 1808832 w 2939041"/>
              <a:gd name="connsiteY20" fmla="*/ 3611851 h 3888379"/>
              <a:gd name="connsiteX21" fmla="*/ 1772256 w 2939041"/>
              <a:gd name="connsiteY21" fmla="*/ 3617947 h 3888379"/>
              <a:gd name="connsiteX22" fmla="*/ 1680816 w 2939041"/>
              <a:gd name="connsiteY22" fmla="*/ 3605755 h 3888379"/>
              <a:gd name="connsiteX23" fmla="*/ 1656432 w 2939041"/>
              <a:gd name="connsiteY23" fmla="*/ 3593563 h 3888379"/>
              <a:gd name="connsiteX24" fmla="*/ 1638144 w 2939041"/>
              <a:gd name="connsiteY24" fmla="*/ 3587467 h 3888379"/>
              <a:gd name="connsiteX25" fmla="*/ 1564992 w 2939041"/>
              <a:gd name="connsiteY25" fmla="*/ 3575275 h 3888379"/>
              <a:gd name="connsiteX26" fmla="*/ 1583280 w 2939041"/>
              <a:gd name="connsiteY26" fmla="*/ 3563083 h 3888379"/>
              <a:gd name="connsiteX27" fmla="*/ 1619856 w 2939041"/>
              <a:gd name="connsiteY27" fmla="*/ 3526507 h 3888379"/>
              <a:gd name="connsiteX28" fmla="*/ 1625952 w 2939041"/>
              <a:gd name="connsiteY28" fmla="*/ 3502123 h 3888379"/>
              <a:gd name="connsiteX29" fmla="*/ 1638144 w 2939041"/>
              <a:gd name="connsiteY29" fmla="*/ 3483835 h 3888379"/>
              <a:gd name="connsiteX30" fmla="*/ 1644240 w 2939041"/>
              <a:gd name="connsiteY30" fmla="*/ 3337531 h 3888379"/>
              <a:gd name="connsiteX31" fmla="*/ 1662528 w 2939041"/>
              <a:gd name="connsiteY31" fmla="*/ 3325339 h 3888379"/>
              <a:gd name="connsiteX32" fmla="*/ 1753968 w 2939041"/>
              <a:gd name="connsiteY32" fmla="*/ 3313147 h 3888379"/>
              <a:gd name="connsiteX33" fmla="*/ 1766160 w 2939041"/>
              <a:gd name="connsiteY33" fmla="*/ 3294859 h 3888379"/>
              <a:gd name="connsiteX34" fmla="*/ 1778352 w 2939041"/>
              <a:gd name="connsiteY34" fmla="*/ 3258283 h 3888379"/>
              <a:gd name="connsiteX35" fmla="*/ 1790544 w 2939041"/>
              <a:gd name="connsiteY35" fmla="*/ 3233899 h 3888379"/>
              <a:gd name="connsiteX36" fmla="*/ 1796640 w 2939041"/>
              <a:gd name="connsiteY36" fmla="*/ 3203419 h 3888379"/>
              <a:gd name="connsiteX37" fmla="*/ 1802736 w 2939041"/>
              <a:gd name="connsiteY37" fmla="*/ 3185131 h 3888379"/>
              <a:gd name="connsiteX38" fmla="*/ 1808832 w 2939041"/>
              <a:gd name="connsiteY38" fmla="*/ 3160747 h 3888379"/>
              <a:gd name="connsiteX39" fmla="*/ 1814928 w 2939041"/>
              <a:gd name="connsiteY39" fmla="*/ 3142459 h 3888379"/>
              <a:gd name="connsiteX40" fmla="*/ 1833216 w 2939041"/>
              <a:gd name="connsiteY40" fmla="*/ 3136363 h 3888379"/>
              <a:gd name="connsiteX41" fmla="*/ 1857600 w 2939041"/>
              <a:gd name="connsiteY41" fmla="*/ 3142459 h 3888379"/>
              <a:gd name="connsiteX42" fmla="*/ 1863696 w 2939041"/>
              <a:gd name="connsiteY42" fmla="*/ 3252187 h 3888379"/>
              <a:gd name="connsiteX43" fmla="*/ 1869792 w 2939041"/>
              <a:gd name="connsiteY43" fmla="*/ 3325339 h 3888379"/>
              <a:gd name="connsiteX44" fmla="*/ 1881984 w 2939041"/>
              <a:gd name="connsiteY44" fmla="*/ 3361915 h 3888379"/>
              <a:gd name="connsiteX45" fmla="*/ 1942944 w 2939041"/>
              <a:gd name="connsiteY45" fmla="*/ 3380203 h 3888379"/>
              <a:gd name="connsiteX46" fmla="*/ 1967328 w 2939041"/>
              <a:gd name="connsiteY46" fmla="*/ 3392395 h 3888379"/>
              <a:gd name="connsiteX47" fmla="*/ 2083152 w 2939041"/>
              <a:gd name="connsiteY47" fmla="*/ 3392395 h 3888379"/>
              <a:gd name="connsiteX48" fmla="*/ 2107536 w 2939041"/>
              <a:gd name="connsiteY48" fmla="*/ 3416779 h 3888379"/>
              <a:gd name="connsiteX49" fmla="*/ 2119728 w 2939041"/>
              <a:gd name="connsiteY49" fmla="*/ 3435067 h 3888379"/>
              <a:gd name="connsiteX50" fmla="*/ 2174592 w 2939041"/>
              <a:gd name="connsiteY50" fmla="*/ 3441163 h 3888379"/>
              <a:gd name="connsiteX51" fmla="*/ 2186784 w 2939041"/>
              <a:gd name="connsiteY51" fmla="*/ 3459451 h 3888379"/>
              <a:gd name="connsiteX52" fmla="*/ 2174592 w 2939041"/>
              <a:gd name="connsiteY52" fmla="*/ 3538699 h 3888379"/>
              <a:gd name="connsiteX53" fmla="*/ 2192880 w 2939041"/>
              <a:gd name="connsiteY53" fmla="*/ 3550891 h 3888379"/>
              <a:gd name="connsiteX54" fmla="*/ 2247744 w 2939041"/>
              <a:gd name="connsiteY54" fmla="*/ 3563083 h 3888379"/>
              <a:gd name="connsiteX55" fmla="*/ 2284320 w 2939041"/>
              <a:gd name="connsiteY55" fmla="*/ 3575275 h 3888379"/>
              <a:gd name="connsiteX56" fmla="*/ 2339184 w 2939041"/>
              <a:gd name="connsiteY56" fmla="*/ 3593563 h 3888379"/>
              <a:gd name="connsiteX57" fmla="*/ 2357472 w 2939041"/>
              <a:gd name="connsiteY57" fmla="*/ 3599659 h 3888379"/>
              <a:gd name="connsiteX58" fmla="*/ 2381856 w 2939041"/>
              <a:gd name="connsiteY58" fmla="*/ 3605755 h 3888379"/>
              <a:gd name="connsiteX59" fmla="*/ 2406240 w 2939041"/>
              <a:gd name="connsiteY59" fmla="*/ 3617947 h 3888379"/>
              <a:gd name="connsiteX60" fmla="*/ 2461104 w 2939041"/>
              <a:gd name="connsiteY60" fmla="*/ 3624043 h 3888379"/>
              <a:gd name="connsiteX61" fmla="*/ 2540352 w 2939041"/>
              <a:gd name="connsiteY61" fmla="*/ 3544795 h 3888379"/>
              <a:gd name="connsiteX62" fmla="*/ 2546448 w 2939041"/>
              <a:gd name="connsiteY62" fmla="*/ 3526507 h 3888379"/>
              <a:gd name="connsiteX63" fmla="*/ 2583024 w 2939041"/>
              <a:gd name="connsiteY63" fmla="*/ 3502123 h 3888379"/>
              <a:gd name="connsiteX64" fmla="*/ 2595216 w 2939041"/>
              <a:gd name="connsiteY64" fmla="*/ 3483835 h 3888379"/>
              <a:gd name="connsiteX65" fmla="*/ 2607408 w 2939041"/>
              <a:gd name="connsiteY65" fmla="*/ 3361915 h 3888379"/>
              <a:gd name="connsiteX66" fmla="*/ 2619600 w 2939041"/>
              <a:gd name="connsiteY66" fmla="*/ 3343627 h 3888379"/>
              <a:gd name="connsiteX67" fmla="*/ 2631792 w 2939041"/>
              <a:gd name="connsiteY67" fmla="*/ 3307051 h 3888379"/>
              <a:gd name="connsiteX68" fmla="*/ 2656176 w 2939041"/>
              <a:gd name="connsiteY68" fmla="*/ 3270475 h 3888379"/>
              <a:gd name="connsiteX69" fmla="*/ 2643984 w 2939041"/>
              <a:gd name="connsiteY69" fmla="*/ 3215611 h 3888379"/>
              <a:gd name="connsiteX70" fmla="*/ 2631792 w 2939041"/>
              <a:gd name="connsiteY70" fmla="*/ 3197323 h 3888379"/>
              <a:gd name="connsiteX71" fmla="*/ 2607408 w 2939041"/>
              <a:gd name="connsiteY71" fmla="*/ 3142459 h 3888379"/>
              <a:gd name="connsiteX72" fmla="*/ 2595216 w 2939041"/>
              <a:gd name="connsiteY72" fmla="*/ 3087595 h 3888379"/>
              <a:gd name="connsiteX73" fmla="*/ 2583024 w 2939041"/>
              <a:gd name="connsiteY73" fmla="*/ 3069307 h 3888379"/>
              <a:gd name="connsiteX74" fmla="*/ 2576928 w 2939041"/>
              <a:gd name="connsiteY74" fmla="*/ 3051019 h 3888379"/>
              <a:gd name="connsiteX75" fmla="*/ 2570832 w 2939041"/>
              <a:gd name="connsiteY75" fmla="*/ 3026635 h 3888379"/>
              <a:gd name="connsiteX76" fmla="*/ 2552544 w 2939041"/>
              <a:gd name="connsiteY76" fmla="*/ 3014443 h 3888379"/>
              <a:gd name="connsiteX77" fmla="*/ 2515968 w 2939041"/>
              <a:gd name="connsiteY77" fmla="*/ 3002251 h 3888379"/>
              <a:gd name="connsiteX78" fmla="*/ 2503776 w 2939041"/>
              <a:gd name="connsiteY78" fmla="*/ 2983963 h 3888379"/>
              <a:gd name="connsiteX79" fmla="*/ 2461104 w 2939041"/>
              <a:gd name="connsiteY79" fmla="*/ 2935195 h 3888379"/>
              <a:gd name="connsiteX80" fmla="*/ 2448912 w 2939041"/>
              <a:gd name="connsiteY80" fmla="*/ 2898619 h 3888379"/>
              <a:gd name="connsiteX81" fmla="*/ 2509872 w 2939041"/>
              <a:gd name="connsiteY81" fmla="*/ 2874235 h 3888379"/>
              <a:gd name="connsiteX82" fmla="*/ 2528160 w 2939041"/>
              <a:gd name="connsiteY82" fmla="*/ 2868139 h 3888379"/>
              <a:gd name="connsiteX83" fmla="*/ 2570832 w 2939041"/>
              <a:gd name="connsiteY83" fmla="*/ 2849851 h 3888379"/>
              <a:gd name="connsiteX84" fmla="*/ 2613504 w 2939041"/>
              <a:gd name="connsiteY84" fmla="*/ 2807179 h 3888379"/>
              <a:gd name="connsiteX85" fmla="*/ 2631792 w 2939041"/>
              <a:gd name="connsiteY85" fmla="*/ 2770603 h 3888379"/>
              <a:gd name="connsiteX86" fmla="*/ 2650080 w 2939041"/>
              <a:gd name="connsiteY86" fmla="*/ 2727931 h 3888379"/>
              <a:gd name="connsiteX87" fmla="*/ 2875632 w 2939041"/>
              <a:gd name="connsiteY87" fmla="*/ 2721835 h 3888379"/>
              <a:gd name="connsiteX88" fmla="*/ 2936592 w 2939041"/>
              <a:gd name="connsiteY88" fmla="*/ 2703547 h 3888379"/>
              <a:gd name="connsiteX89" fmla="*/ 2930496 w 2939041"/>
              <a:gd name="connsiteY89" fmla="*/ 2612107 h 3888379"/>
              <a:gd name="connsiteX90" fmla="*/ 2924400 w 2939041"/>
              <a:gd name="connsiteY90" fmla="*/ 2587723 h 3888379"/>
              <a:gd name="connsiteX91" fmla="*/ 2906112 w 2939041"/>
              <a:gd name="connsiteY91" fmla="*/ 2569435 h 3888379"/>
              <a:gd name="connsiteX92" fmla="*/ 2875632 w 2939041"/>
              <a:gd name="connsiteY92" fmla="*/ 2526763 h 3888379"/>
              <a:gd name="connsiteX93" fmla="*/ 2698848 w 2939041"/>
              <a:gd name="connsiteY93" fmla="*/ 2508475 h 3888379"/>
              <a:gd name="connsiteX94" fmla="*/ 2674464 w 2939041"/>
              <a:gd name="connsiteY94" fmla="*/ 2502379 h 3888379"/>
              <a:gd name="connsiteX95" fmla="*/ 2662272 w 2939041"/>
              <a:gd name="connsiteY95" fmla="*/ 2477995 h 3888379"/>
              <a:gd name="connsiteX96" fmla="*/ 2613504 w 2939041"/>
              <a:gd name="connsiteY96" fmla="*/ 2404843 h 3888379"/>
              <a:gd name="connsiteX97" fmla="*/ 2595216 w 2939041"/>
              <a:gd name="connsiteY97" fmla="*/ 2398747 h 3888379"/>
              <a:gd name="connsiteX98" fmla="*/ 2497680 w 2939041"/>
              <a:gd name="connsiteY98" fmla="*/ 2386555 h 3888379"/>
              <a:gd name="connsiteX99" fmla="*/ 2473296 w 2939041"/>
              <a:gd name="connsiteY99" fmla="*/ 2380459 h 3888379"/>
              <a:gd name="connsiteX100" fmla="*/ 2339184 w 2939041"/>
              <a:gd name="connsiteY100" fmla="*/ 2362171 h 3888379"/>
              <a:gd name="connsiteX101" fmla="*/ 2278224 w 2939041"/>
              <a:gd name="connsiteY101" fmla="*/ 2356075 h 3888379"/>
              <a:gd name="connsiteX102" fmla="*/ 2162400 w 2939041"/>
              <a:gd name="connsiteY102" fmla="*/ 2337787 h 3888379"/>
              <a:gd name="connsiteX103" fmla="*/ 2095344 w 2939041"/>
              <a:gd name="connsiteY103" fmla="*/ 2331691 h 3888379"/>
              <a:gd name="connsiteX104" fmla="*/ 2077056 w 2939041"/>
              <a:gd name="connsiteY104" fmla="*/ 2325595 h 3888379"/>
              <a:gd name="connsiteX105" fmla="*/ 1979520 w 2939041"/>
              <a:gd name="connsiteY105" fmla="*/ 2313403 h 3888379"/>
              <a:gd name="connsiteX106" fmla="*/ 1930752 w 2939041"/>
              <a:gd name="connsiteY106" fmla="*/ 2325595 h 3888379"/>
              <a:gd name="connsiteX107" fmla="*/ 1912464 w 2939041"/>
              <a:gd name="connsiteY107" fmla="*/ 2337787 h 3888379"/>
              <a:gd name="connsiteX108" fmla="*/ 1900272 w 2939041"/>
              <a:gd name="connsiteY108" fmla="*/ 2356075 h 3888379"/>
              <a:gd name="connsiteX109" fmla="*/ 1881984 w 2939041"/>
              <a:gd name="connsiteY109" fmla="*/ 2362171 h 3888379"/>
              <a:gd name="connsiteX110" fmla="*/ 1894176 w 2939041"/>
              <a:gd name="connsiteY110" fmla="*/ 2380459 h 3888379"/>
              <a:gd name="connsiteX111" fmla="*/ 1912464 w 2939041"/>
              <a:gd name="connsiteY111" fmla="*/ 2386555 h 3888379"/>
              <a:gd name="connsiteX112" fmla="*/ 1930752 w 2939041"/>
              <a:gd name="connsiteY112" fmla="*/ 2398747 h 3888379"/>
              <a:gd name="connsiteX113" fmla="*/ 1973424 w 2939041"/>
              <a:gd name="connsiteY113" fmla="*/ 2410939 h 3888379"/>
              <a:gd name="connsiteX114" fmla="*/ 2010000 w 2939041"/>
              <a:gd name="connsiteY114" fmla="*/ 2435323 h 3888379"/>
              <a:gd name="connsiteX115" fmla="*/ 2022192 w 2939041"/>
              <a:gd name="connsiteY115" fmla="*/ 2471899 h 3888379"/>
              <a:gd name="connsiteX116" fmla="*/ 2028288 w 2939041"/>
              <a:gd name="connsiteY116" fmla="*/ 2490187 h 3888379"/>
              <a:gd name="connsiteX117" fmla="*/ 2034384 w 2939041"/>
              <a:gd name="connsiteY117" fmla="*/ 2514571 h 3888379"/>
              <a:gd name="connsiteX118" fmla="*/ 2028288 w 2939041"/>
              <a:gd name="connsiteY118" fmla="*/ 2587723 h 3888379"/>
              <a:gd name="connsiteX119" fmla="*/ 2022192 w 2939041"/>
              <a:gd name="connsiteY119" fmla="*/ 2648683 h 3888379"/>
              <a:gd name="connsiteX120" fmla="*/ 2016096 w 2939041"/>
              <a:gd name="connsiteY120" fmla="*/ 2673067 h 3888379"/>
              <a:gd name="connsiteX121" fmla="*/ 1979520 w 2939041"/>
              <a:gd name="connsiteY121" fmla="*/ 2703547 h 3888379"/>
              <a:gd name="connsiteX122" fmla="*/ 1875888 w 2939041"/>
              <a:gd name="connsiteY122" fmla="*/ 2709643 h 3888379"/>
              <a:gd name="connsiteX123" fmla="*/ 1857600 w 2939041"/>
              <a:gd name="connsiteY123" fmla="*/ 2721835 h 3888379"/>
              <a:gd name="connsiteX124" fmla="*/ 1839312 w 2939041"/>
              <a:gd name="connsiteY124" fmla="*/ 2727931 h 3888379"/>
              <a:gd name="connsiteX125" fmla="*/ 1814928 w 2939041"/>
              <a:gd name="connsiteY125" fmla="*/ 2764507 h 3888379"/>
              <a:gd name="connsiteX126" fmla="*/ 1808832 w 2939041"/>
              <a:gd name="connsiteY126" fmla="*/ 2782795 h 3888379"/>
              <a:gd name="connsiteX127" fmla="*/ 1753968 w 2939041"/>
              <a:gd name="connsiteY127" fmla="*/ 2813275 h 3888379"/>
              <a:gd name="connsiteX128" fmla="*/ 1711296 w 2939041"/>
              <a:gd name="connsiteY128" fmla="*/ 2819371 h 3888379"/>
              <a:gd name="connsiteX129" fmla="*/ 1693008 w 2939041"/>
              <a:gd name="connsiteY129" fmla="*/ 2831563 h 3888379"/>
              <a:gd name="connsiteX130" fmla="*/ 1674720 w 2939041"/>
              <a:gd name="connsiteY130" fmla="*/ 2837659 h 3888379"/>
              <a:gd name="connsiteX131" fmla="*/ 1686912 w 2939041"/>
              <a:gd name="connsiteY131" fmla="*/ 2801083 h 3888379"/>
              <a:gd name="connsiteX132" fmla="*/ 1693008 w 2939041"/>
              <a:gd name="connsiteY132" fmla="*/ 2782795 h 3888379"/>
              <a:gd name="connsiteX133" fmla="*/ 1705200 w 2939041"/>
              <a:gd name="connsiteY133" fmla="*/ 2734027 h 3888379"/>
              <a:gd name="connsiteX134" fmla="*/ 1770732 w 2939041"/>
              <a:gd name="connsiteY134" fmla="*/ 2778604 h 3888379"/>
              <a:gd name="connsiteX135" fmla="*/ 1780638 w 2939041"/>
              <a:gd name="connsiteY135" fmla="*/ 2697070 h 3888379"/>
              <a:gd name="connsiteX136" fmla="*/ 1774923 w 2939041"/>
              <a:gd name="connsiteY136" fmla="*/ 2523715 h 3888379"/>
              <a:gd name="connsiteX137" fmla="*/ 1683102 w 2939041"/>
              <a:gd name="connsiteY137" fmla="*/ 2480662 h 3888379"/>
              <a:gd name="connsiteX138" fmla="*/ 1656432 w 2939041"/>
              <a:gd name="connsiteY138" fmla="*/ 2325595 h 3888379"/>
              <a:gd name="connsiteX139" fmla="*/ 1619856 w 2939041"/>
              <a:gd name="connsiteY139" fmla="*/ 2295115 h 3888379"/>
              <a:gd name="connsiteX140" fmla="*/ 1729584 w 2939041"/>
              <a:gd name="connsiteY140" fmla="*/ 2282923 h 3888379"/>
              <a:gd name="connsiteX141" fmla="*/ 1760064 w 2939041"/>
              <a:gd name="connsiteY141" fmla="*/ 2276827 h 3888379"/>
              <a:gd name="connsiteX142" fmla="*/ 1778352 w 2939041"/>
              <a:gd name="connsiteY142" fmla="*/ 2264635 h 3888379"/>
              <a:gd name="connsiteX143" fmla="*/ 1796640 w 2939041"/>
              <a:gd name="connsiteY143" fmla="*/ 2258539 h 3888379"/>
              <a:gd name="connsiteX144" fmla="*/ 1802736 w 2939041"/>
              <a:gd name="connsiteY144" fmla="*/ 2240251 h 3888379"/>
              <a:gd name="connsiteX145" fmla="*/ 1784448 w 2939041"/>
              <a:gd name="connsiteY145" fmla="*/ 2197579 h 3888379"/>
              <a:gd name="connsiteX146" fmla="*/ 1766160 w 2939041"/>
              <a:gd name="connsiteY146" fmla="*/ 2185387 h 3888379"/>
              <a:gd name="connsiteX147" fmla="*/ 1735680 w 2939041"/>
              <a:gd name="connsiteY147" fmla="*/ 2154907 h 3888379"/>
              <a:gd name="connsiteX148" fmla="*/ 1723488 w 2939041"/>
              <a:gd name="connsiteY148" fmla="*/ 2136619 h 3888379"/>
              <a:gd name="connsiteX149" fmla="*/ 1705200 w 2939041"/>
              <a:gd name="connsiteY149" fmla="*/ 2130523 h 3888379"/>
              <a:gd name="connsiteX150" fmla="*/ 1656432 w 2939041"/>
              <a:gd name="connsiteY150" fmla="*/ 2118331 h 3888379"/>
              <a:gd name="connsiteX151" fmla="*/ 1638144 w 2939041"/>
              <a:gd name="connsiteY151" fmla="*/ 2106139 h 3888379"/>
              <a:gd name="connsiteX152" fmla="*/ 1607664 w 2939041"/>
              <a:gd name="connsiteY152" fmla="*/ 2063467 h 3888379"/>
              <a:gd name="connsiteX153" fmla="*/ 1552800 w 2939041"/>
              <a:gd name="connsiteY153" fmla="*/ 2032987 h 3888379"/>
              <a:gd name="connsiteX154" fmla="*/ 1516224 w 2939041"/>
              <a:gd name="connsiteY154" fmla="*/ 2008603 h 3888379"/>
              <a:gd name="connsiteX155" fmla="*/ 1510128 w 2939041"/>
              <a:gd name="connsiteY155" fmla="*/ 1990315 h 3888379"/>
              <a:gd name="connsiteX156" fmla="*/ 1528416 w 2939041"/>
              <a:gd name="connsiteY156" fmla="*/ 1978123 h 3888379"/>
              <a:gd name="connsiteX157" fmla="*/ 1638144 w 2939041"/>
              <a:gd name="connsiteY157" fmla="*/ 1972027 h 3888379"/>
              <a:gd name="connsiteX158" fmla="*/ 1680816 w 2939041"/>
              <a:gd name="connsiteY158" fmla="*/ 1965931 h 3888379"/>
              <a:gd name="connsiteX159" fmla="*/ 1717392 w 2939041"/>
              <a:gd name="connsiteY159" fmla="*/ 1941547 h 3888379"/>
              <a:gd name="connsiteX160" fmla="*/ 1723488 w 2939041"/>
              <a:gd name="connsiteY160" fmla="*/ 1923259 h 3888379"/>
              <a:gd name="connsiteX161" fmla="*/ 1741776 w 2939041"/>
              <a:gd name="connsiteY161" fmla="*/ 1904971 h 3888379"/>
              <a:gd name="connsiteX162" fmla="*/ 2077056 w 2939041"/>
              <a:gd name="connsiteY162" fmla="*/ 1898875 h 3888379"/>
              <a:gd name="connsiteX163" fmla="*/ 2131920 w 2939041"/>
              <a:gd name="connsiteY163" fmla="*/ 1874491 h 3888379"/>
              <a:gd name="connsiteX164" fmla="*/ 2180688 w 2939041"/>
              <a:gd name="connsiteY164" fmla="*/ 1856203 h 3888379"/>
              <a:gd name="connsiteX165" fmla="*/ 2162400 w 2939041"/>
              <a:gd name="connsiteY165" fmla="*/ 1837915 h 3888379"/>
              <a:gd name="connsiteX166" fmla="*/ 2138016 w 2939041"/>
              <a:gd name="connsiteY166" fmla="*/ 1831819 h 3888379"/>
              <a:gd name="connsiteX167" fmla="*/ 2119728 w 2939041"/>
              <a:gd name="connsiteY167" fmla="*/ 1825723 h 3888379"/>
              <a:gd name="connsiteX168" fmla="*/ 2125824 w 2939041"/>
              <a:gd name="connsiteY168" fmla="*/ 1795243 h 3888379"/>
              <a:gd name="connsiteX169" fmla="*/ 2162400 w 2939041"/>
              <a:gd name="connsiteY169" fmla="*/ 1770859 h 3888379"/>
              <a:gd name="connsiteX170" fmla="*/ 2156304 w 2939041"/>
              <a:gd name="connsiteY170" fmla="*/ 1740379 h 3888379"/>
              <a:gd name="connsiteX171" fmla="*/ 2138016 w 2939041"/>
              <a:gd name="connsiteY171" fmla="*/ 1728187 h 3888379"/>
              <a:gd name="connsiteX172" fmla="*/ 2125824 w 2939041"/>
              <a:gd name="connsiteY172" fmla="*/ 1709899 h 3888379"/>
              <a:gd name="connsiteX173" fmla="*/ 2107536 w 2939041"/>
              <a:gd name="connsiteY173" fmla="*/ 1697707 h 3888379"/>
              <a:gd name="connsiteX174" fmla="*/ 2089248 w 2939041"/>
              <a:gd name="connsiteY174" fmla="*/ 1679419 h 3888379"/>
              <a:gd name="connsiteX175" fmla="*/ 2113632 w 2939041"/>
              <a:gd name="connsiteY175" fmla="*/ 1655035 h 3888379"/>
              <a:gd name="connsiteX176" fmla="*/ 2138016 w 2939041"/>
              <a:gd name="connsiteY176" fmla="*/ 1618459 h 3888379"/>
              <a:gd name="connsiteX177" fmla="*/ 2131920 w 2939041"/>
              <a:gd name="connsiteY177" fmla="*/ 1594075 h 3888379"/>
              <a:gd name="connsiteX178" fmla="*/ 2125824 w 2939041"/>
              <a:gd name="connsiteY178" fmla="*/ 1563595 h 3888379"/>
              <a:gd name="connsiteX179" fmla="*/ 2107536 w 2939041"/>
              <a:gd name="connsiteY179" fmla="*/ 1551403 h 3888379"/>
              <a:gd name="connsiteX180" fmla="*/ 1942944 w 2939041"/>
              <a:gd name="connsiteY180" fmla="*/ 1545307 h 3888379"/>
              <a:gd name="connsiteX181" fmla="*/ 1845408 w 2939041"/>
              <a:gd name="connsiteY181" fmla="*/ 1539211 h 3888379"/>
              <a:gd name="connsiteX182" fmla="*/ 1881984 w 2939041"/>
              <a:gd name="connsiteY182" fmla="*/ 1514827 h 3888379"/>
              <a:gd name="connsiteX183" fmla="*/ 1906368 w 2939041"/>
              <a:gd name="connsiteY183" fmla="*/ 1502635 h 3888379"/>
              <a:gd name="connsiteX184" fmla="*/ 1985616 w 2939041"/>
              <a:gd name="connsiteY184" fmla="*/ 1490443 h 3888379"/>
              <a:gd name="connsiteX185" fmla="*/ 2003904 w 2939041"/>
              <a:gd name="connsiteY185" fmla="*/ 1478251 h 3888379"/>
              <a:gd name="connsiteX186" fmla="*/ 2052672 w 2939041"/>
              <a:gd name="connsiteY186" fmla="*/ 1466059 h 3888379"/>
              <a:gd name="connsiteX187" fmla="*/ 2089248 w 2939041"/>
              <a:gd name="connsiteY187" fmla="*/ 1441675 h 3888379"/>
              <a:gd name="connsiteX188" fmla="*/ 2125824 w 2939041"/>
              <a:gd name="connsiteY188" fmla="*/ 1423387 h 3888379"/>
              <a:gd name="connsiteX189" fmla="*/ 2131920 w 2939041"/>
              <a:gd name="connsiteY189" fmla="*/ 1405099 h 3888379"/>
              <a:gd name="connsiteX190" fmla="*/ 2113632 w 2939041"/>
              <a:gd name="connsiteY190" fmla="*/ 1356331 h 3888379"/>
              <a:gd name="connsiteX191" fmla="*/ 2095344 w 2939041"/>
              <a:gd name="connsiteY191" fmla="*/ 1325851 h 3888379"/>
              <a:gd name="connsiteX192" fmla="*/ 2070960 w 2939041"/>
              <a:gd name="connsiteY192" fmla="*/ 1283179 h 3888379"/>
              <a:gd name="connsiteX193" fmla="*/ 2064864 w 2939041"/>
              <a:gd name="connsiteY193" fmla="*/ 1264891 h 3888379"/>
              <a:gd name="connsiteX194" fmla="*/ 2022192 w 2939041"/>
              <a:gd name="connsiteY194" fmla="*/ 1234411 h 3888379"/>
              <a:gd name="connsiteX195" fmla="*/ 1979520 w 2939041"/>
              <a:gd name="connsiteY195" fmla="*/ 1222219 h 3888379"/>
              <a:gd name="connsiteX196" fmla="*/ 1961232 w 2939041"/>
              <a:gd name="connsiteY196" fmla="*/ 1210027 h 3888379"/>
              <a:gd name="connsiteX197" fmla="*/ 1936848 w 2939041"/>
              <a:gd name="connsiteY197" fmla="*/ 1203931 h 3888379"/>
              <a:gd name="connsiteX198" fmla="*/ 1955136 w 2939041"/>
              <a:gd name="connsiteY198" fmla="*/ 1191739 h 3888379"/>
              <a:gd name="connsiteX199" fmla="*/ 1991712 w 2939041"/>
              <a:gd name="connsiteY199" fmla="*/ 1185643 h 3888379"/>
              <a:gd name="connsiteX200" fmla="*/ 2010000 w 2939041"/>
              <a:gd name="connsiteY200" fmla="*/ 1179547 h 3888379"/>
              <a:gd name="connsiteX201" fmla="*/ 2028288 w 2939041"/>
              <a:gd name="connsiteY201" fmla="*/ 1161259 h 3888379"/>
              <a:gd name="connsiteX202" fmla="*/ 2064864 w 2939041"/>
              <a:gd name="connsiteY202" fmla="*/ 1136875 h 3888379"/>
              <a:gd name="connsiteX203" fmla="*/ 2070960 w 2939041"/>
              <a:gd name="connsiteY203" fmla="*/ 1118587 h 3888379"/>
              <a:gd name="connsiteX204" fmla="*/ 2046576 w 2939041"/>
              <a:gd name="connsiteY204" fmla="*/ 1075915 h 3888379"/>
              <a:gd name="connsiteX205" fmla="*/ 2016096 w 2939041"/>
              <a:gd name="connsiteY205" fmla="*/ 1045435 h 3888379"/>
              <a:gd name="connsiteX206" fmla="*/ 1991712 w 2939041"/>
              <a:gd name="connsiteY206" fmla="*/ 1008859 h 3888379"/>
              <a:gd name="connsiteX207" fmla="*/ 1906368 w 2939041"/>
              <a:gd name="connsiteY207" fmla="*/ 960091 h 3888379"/>
              <a:gd name="connsiteX208" fmla="*/ 2028288 w 2939041"/>
              <a:gd name="connsiteY208" fmla="*/ 953995 h 3888379"/>
              <a:gd name="connsiteX209" fmla="*/ 2095344 w 2939041"/>
              <a:gd name="connsiteY209" fmla="*/ 935707 h 3888379"/>
              <a:gd name="connsiteX210" fmla="*/ 2107536 w 2939041"/>
              <a:gd name="connsiteY210" fmla="*/ 917419 h 3888379"/>
              <a:gd name="connsiteX211" fmla="*/ 2113632 w 2939041"/>
              <a:gd name="connsiteY211" fmla="*/ 874747 h 3888379"/>
              <a:gd name="connsiteX212" fmla="*/ 2174592 w 2939041"/>
              <a:gd name="connsiteY212" fmla="*/ 886939 h 3888379"/>
              <a:gd name="connsiteX213" fmla="*/ 2211168 w 2939041"/>
              <a:gd name="connsiteY213" fmla="*/ 923515 h 3888379"/>
              <a:gd name="connsiteX214" fmla="*/ 2266032 w 2939041"/>
              <a:gd name="connsiteY214" fmla="*/ 947899 h 3888379"/>
              <a:gd name="connsiteX215" fmla="*/ 2284320 w 2939041"/>
              <a:gd name="connsiteY215" fmla="*/ 953995 h 3888379"/>
              <a:gd name="connsiteX216" fmla="*/ 2308704 w 2939041"/>
              <a:gd name="connsiteY216" fmla="*/ 966187 h 3888379"/>
              <a:gd name="connsiteX217" fmla="*/ 2394048 w 2939041"/>
              <a:gd name="connsiteY217" fmla="*/ 972283 h 3888379"/>
              <a:gd name="connsiteX218" fmla="*/ 2412336 w 2939041"/>
              <a:gd name="connsiteY218" fmla="*/ 1021051 h 3888379"/>
              <a:gd name="connsiteX219" fmla="*/ 2540352 w 2939041"/>
              <a:gd name="connsiteY219" fmla="*/ 1008859 h 3888379"/>
              <a:gd name="connsiteX220" fmla="*/ 2650080 w 2939041"/>
              <a:gd name="connsiteY220" fmla="*/ 1002763 h 3888379"/>
              <a:gd name="connsiteX221" fmla="*/ 2674464 w 2939041"/>
              <a:gd name="connsiteY221" fmla="*/ 972283 h 3888379"/>
              <a:gd name="connsiteX222" fmla="*/ 2656176 w 2939041"/>
              <a:gd name="connsiteY222" fmla="*/ 960091 h 3888379"/>
              <a:gd name="connsiteX223" fmla="*/ 2643984 w 2939041"/>
              <a:gd name="connsiteY223" fmla="*/ 929611 h 3888379"/>
              <a:gd name="connsiteX224" fmla="*/ 2704944 w 2939041"/>
              <a:gd name="connsiteY224" fmla="*/ 868651 h 3888379"/>
              <a:gd name="connsiteX225" fmla="*/ 2747616 w 2939041"/>
              <a:gd name="connsiteY225" fmla="*/ 825979 h 3888379"/>
              <a:gd name="connsiteX226" fmla="*/ 2772000 w 2939041"/>
              <a:gd name="connsiteY226" fmla="*/ 801595 h 3888379"/>
              <a:gd name="connsiteX227" fmla="*/ 2790288 w 2939041"/>
              <a:gd name="connsiteY227" fmla="*/ 795499 h 3888379"/>
              <a:gd name="connsiteX228" fmla="*/ 2808576 w 2939041"/>
              <a:gd name="connsiteY228" fmla="*/ 777211 h 3888379"/>
              <a:gd name="connsiteX229" fmla="*/ 2826864 w 2939041"/>
              <a:gd name="connsiteY229" fmla="*/ 765019 h 3888379"/>
              <a:gd name="connsiteX230" fmla="*/ 2832960 w 2939041"/>
              <a:gd name="connsiteY230" fmla="*/ 746731 h 3888379"/>
              <a:gd name="connsiteX231" fmla="*/ 2826864 w 2939041"/>
              <a:gd name="connsiteY231" fmla="*/ 679675 h 3888379"/>
              <a:gd name="connsiteX232" fmla="*/ 2820768 w 2939041"/>
              <a:gd name="connsiteY232" fmla="*/ 655291 h 3888379"/>
              <a:gd name="connsiteX233" fmla="*/ 2814672 w 2939041"/>
              <a:gd name="connsiteY233" fmla="*/ 612619 h 3888379"/>
              <a:gd name="connsiteX234" fmla="*/ 2802480 w 2939041"/>
              <a:gd name="connsiteY234" fmla="*/ 594331 h 3888379"/>
              <a:gd name="connsiteX235" fmla="*/ 2778096 w 2939041"/>
              <a:gd name="connsiteY235" fmla="*/ 539467 h 3888379"/>
              <a:gd name="connsiteX236" fmla="*/ 2735424 w 2939041"/>
              <a:gd name="connsiteY236" fmla="*/ 502891 h 3888379"/>
              <a:gd name="connsiteX237" fmla="*/ 2698848 w 2939041"/>
              <a:gd name="connsiteY237" fmla="*/ 478507 h 3888379"/>
              <a:gd name="connsiteX238" fmla="*/ 2680560 w 2939041"/>
              <a:gd name="connsiteY238" fmla="*/ 466315 h 3888379"/>
              <a:gd name="connsiteX239" fmla="*/ 2643984 w 2939041"/>
              <a:gd name="connsiteY239" fmla="*/ 454123 h 3888379"/>
              <a:gd name="connsiteX240" fmla="*/ 2595216 w 2939041"/>
              <a:gd name="connsiteY240" fmla="*/ 429739 h 3888379"/>
              <a:gd name="connsiteX241" fmla="*/ 2576928 w 2939041"/>
              <a:gd name="connsiteY241" fmla="*/ 417547 h 3888379"/>
              <a:gd name="connsiteX242" fmla="*/ 2564736 w 2939041"/>
              <a:gd name="connsiteY242" fmla="*/ 393163 h 3888379"/>
              <a:gd name="connsiteX243" fmla="*/ 2552544 w 2939041"/>
              <a:gd name="connsiteY243" fmla="*/ 320011 h 3888379"/>
              <a:gd name="connsiteX244" fmla="*/ 2546448 w 2939041"/>
              <a:gd name="connsiteY244" fmla="*/ 301723 h 3888379"/>
              <a:gd name="connsiteX245" fmla="*/ 2528160 w 2939041"/>
              <a:gd name="connsiteY245" fmla="*/ 295627 h 3888379"/>
              <a:gd name="connsiteX246" fmla="*/ 2491584 w 2939041"/>
              <a:gd name="connsiteY246" fmla="*/ 265147 h 3888379"/>
              <a:gd name="connsiteX247" fmla="*/ 2448912 w 2939041"/>
              <a:gd name="connsiteY247" fmla="*/ 252955 h 3888379"/>
              <a:gd name="connsiteX248" fmla="*/ 2485488 w 2939041"/>
              <a:gd name="connsiteY248" fmla="*/ 3019 h 3888379"/>
              <a:gd name="connsiteX249" fmla="*/ 10512 w 2939041"/>
              <a:gd name="connsiteY249" fmla="*/ 51787 h 3888379"/>
              <a:gd name="connsiteX250" fmla="*/ 0 w 2939041"/>
              <a:gd name="connsiteY250" fmla="*/ 3888379 h 3888379"/>
              <a:gd name="connsiteX0" fmla="*/ 0 w 2939041"/>
              <a:gd name="connsiteY0" fmla="*/ 3888379 h 3888379"/>
              <a:gd name="connsiteX1" fmla="*/ 931008 w 2939041"/>
              <a:gd name="connsiteY1" fmla="*/ 3843499 h 3888379"/>
              <a:gd name="connsiteX2" fmla="*/ 955392 w 2939041"/>
              <a:gd name="connsiteY2" fmla="*/ 3855691 h 3888379"/>
              <a:gd name="connsiteX3" fmla="*/ 1095600 w 2939041"/>
              <a:gd name="connsiteY3" fmla="*/ 3861787 h 3888379"/>
              <a:gd name="connsiteX4" fmla="*/ 1144368 w 2939041"/>
              <a:gd name="connsiteY4" fmla="*/ 3867883 h 3888379"/>
              <a:gd name="connsiteX5" fmla="*/ 1180944 w 2939041"/>
              <a:gd name="connsiteY5" fmla="*/ 3880075 h 3888379"/>
              <a:gd name="connsiteX6" fmla="*/ 1223616 w 2939041"/>
              <a:gd name="connsiteY6" fmla="*/ 3873979 h 3888379"/>
              <a:gd name="connsiteX7" fmla="*/ 1229712 w 2939041"/>
              <a:gd name="connsiteY7" fmla="*/ 3855691 h 3888379"/>
              <a:gd name="connsiteX8" fmla="*/ 1260192 w 2939041"/>
              <a:gd name="connsiteY8" fmla="*/ 3819115 h 3888379"/>
              <a:gd name="connsiteX9" fmla="*/ 1278480 w 2939041"/>
              <a:gd name="connsiteY9" fmla="*/ 3813019 h 3888379"/>
              <a:gd name="connsiteX10" fmla="*/ 1290672 w 2939041"/>
              <a:gd name="connsiteY10" fmla="*/ 3794731 h 3888379"/>
              <a:gd name="connsiteX11" fmla="*/ 1296768 w 2939041"/>
              <a:gd name="connsiteY11" fmla="*/ 3691099 h 3888379"/>
              <a:gd name="connsiteX12" fmla="*/ 1333344 w 2939041"/>
              <a:gd name="connsiteY12" fmla="*/ 3697195 h 3888379"/>
              <a:gd name="connsiteX13" fmla="*/ 1351632 w 2939041"/>
              <a:gd name="connsiteY13" fmla="*/ 3703291 h 3888379"/>
              <a:gd name="connsiteX14" fmla="*/ 1376016 w 2939041"/>
              <a:gd name="connsiteY14" fmla="*/ 3709387 h 3888379"/>
              <a:gd name="connsiteX15" fmla="*/ 1400400 w 2939041"/>
              <a:gd name="connsiteY15" fmla="*/ 3703291 h 3888379"/>
              <a:gd name="connsiteX16" fmla="*/ 1449168 w 2939041"/>
              <a:gd name="connsiteY16" fmla="*/ 3715483 h 3888379"/>
              <a:gd name="connsiteX17" fmla="*/ 1479648 w 2939041"/>
              <a:gd name="connsiteY17" fmla="*/ 3685003 h 3888379"/>
              <a:gd name="connsiteX18" fmla="*/ 1485744 w 2939041"/>
              <a:gd name="connsiteY18" fmla="*/ 3636235 h 3888379"/>
              <a:gd name="connsiteX19" fmla="*/ 1814928 w 2939041"/>
              <a:gd name="connsiteY19" fmla="*/ 3630139 h 3888379"/>
              <a:gd name="connsiteX20" fmla="*/ 1808832 w 2939041"/>
              <a:gd name="connsiteY20" fmla="*/ 3611851 h 3888379"/>
              <a:gd name="connsiteX21" fmla="*/ 1772256 w 2939041"/>
              <a:gd name="connsiteY21" fmla="*/ 3617947 h 3888379"/>
              <a:gd name="connsiteX22" fmla="*/ 1680816 w 2939041"/>
              <a:gd name="connsiteY22" fmla="*/ 3605755 h 3888379"/>
              <a:gd name="connsiteX23" fmla="*/ 1656432 w 2939041"/>
              <a:gd name="connsiteY23" fmla="*/ 3593563 h 3888379"/>
              <a:gd name="connsiteX24" fmla="*/ 1638144 w 2939041"/>
              <a:gd name="connsiteY24" fmla="*/ 3587467 h 3888379"/>
              <a:gd name="connsiteX25" fmla="*/ 1564992 w 2939041"/>
              <a:gd name="connsiteY25" fmla="*/ 3575275 h 3888379"/>
              <a:gd name="connsiteX26" fmla="*/ 1583280 w 2939041"/>
              <a:gd name="connsiteY26" fmla="*/ 3563083 h 3888379"/>
              <a:gd name="connsiteX27" fmla="*/ 1619856 w 2939041"/>
              <a:gd name="connsiteY27" fmla="*/ 3526507 h 3888379"/>
              <a:gd name="connsiteX28" fmla="*/ 1625952 w 2939041"/>
              <a:gd name="connsiteY28" fmla="*/ 3502123 h 3888379"/>
              <a:gd name="connsiteX29" fmla="*/ 1638144 w 2939041"/>
              <a:gd name="connsiteY29" fmla="*/ 3483835 h 3888379"/>
              <a:gd name="connsiteX30" fmla="*/ 1644240 w 2939041"/>
              <a:gd name="connsiteY30" fmla="*/ 3337531 h 3888379"/>
              <a:gd name="connsiteX31" fmla="*/ 1662528 w 2939041"/>
              <a:gd name="connsiteY31" fmla="*/ 3325339 h 3888379"/>
              <a:gd name="connsiteX32" fmla="*/ 1753968 w 2939041"/>
              <a:gd name="connsiteY32" fmla="*/ 3313147 h 3888379"/>
              <a:gd name="connsiteX33" fmla="*/ 1766160 w 2939041"/>
              <a:gd name="connsiteY33" fmla="*/ 3294859 h 3888379"/>
              <a:gd name="connsiteX34" fmla="*/ 1778352 w 2939041"/>
              <a:gd name="connsiteY34" fmla="*/ 3258283 h 3888379"/>
              <a:gd name="connsiteX35" fmla="*/ 1790544 w 2939041"/>
              <a:gd name="connsiteY35" fmla="*/ 3233899 h 3888379"/>
              <a:gd name="connsiteX36" fmla="*/ 1796640 w 2939041"/>
              <a:gd name="connsiteY36" fmla="*/ 3203419 h 3888379"/>
              <a:gd name="connsiteX37" fmla="*/ 1802736 w 2939041"/>
              <a:gd name="connsiteY37" fmla="*/ 3185131 h 3888379"/>
              <a:gd name="connsiteX38" fmla="*/ 1808832 w 2939041"/>
              <a:gd name="connsiteY38" fmla="*/ 3160747 h 3888379"/>
              <a:gd name="connsiteX39" fmla="*/ 1814928 w 2939041"/>
              <a:gd name="connsiteY39" fmla="*/ 3142459 h 3888379"/>
              <a:gd name="connsiteX40" fmla="*/ 1833216 w 2939041"/>
              <a:gd name="connsiteY40" fmla="*/ 3136363 h 3888379"/>
              <a:gd name="connsiteX41" fmla="*/ 1857600 w 2939041"/>
              <a:gd name="connsiteY41" fmla="*/ 3142459 h 3888379"/>
              <a:gd name="connsiteX42" fmla="*/ 1863696 w 2939041"/>
              <a:gd name="connsiteY42" fmla="*/ 3252187 h 3888379"/>
              <a:gd name="connsiteX43" fmla="*/ 1869792 w 2939041"/>
              <a:gd name="connsiteY43" fmla="*/ 3325339 h 3888379"/>
              <a:gd name="connsiteX44" fmla="*/ 1881984 w 2939041"/>
              <a:gd name="connsiteY44" fmla="*/ 3361915 h 3888379"/>
              <a:gd name="connsiteX45" fmla="*/ 1942944 w 2939041"/>
              <a:gd name="connsiteY45" fmla="*/ 3380203 h 3888379"/>
              <a:gd name="connsiteX46" fmla="*/ 1967328 w 2939041"/>
              <a:gd name="connsiteY46" fmla="*/ 3392395 h 3888379"/>
              <a:gd name="connsiteX47" fmla="*/ 2083152 w 2939041"/>
              <a:gd name="connsiteY47" fmla="*/ 3392395 h 3888379"/>
              <a:gd name="connsiteX48" fmla="*/ 2107536 w 2939041"/>
              <a:gd name="connsiteY48" fmla="*/ 3416779 h 3888379"/>
              <a:gd name="connsiteX49" fmla="*/ 2119728 w 2939041"/>
              <a:gd name="connsiteY49" fmla="*/ 3435067 h 3888379"/>
              <a:gd name="connsiteX50" fmla="*/ 2174592 w 2939041"/>
              <a:gd name="connsiteY50" fmla="*/ 3441163 h 3888379"/>
              <a:gd name="connsiteX51" fmla="*/ 2186784 w 2939041"/>
              <a:gd name="connsiteY51" fmla="*/ 3459451 h 3888379"/>
              <a:gd name="connsiteX52" fmla="*/ 2174592 w 2939041"/>
              <a:gd name="connsiteY52" fmla="*/ 3538699 h 3888379"/>
              <a:gd name="connsiteX53" fmla="*/ 2192880 w 2939041"/>
              <a:gd name="connsiteY53" fmla="*/ 3550891 h 3888379"/>
              <a:gd name="connsiteX54" fmla="*/ 2247744 w 2939041"/>
              <a:gd name="connsiteY54" fmla="*/ 3563083 h 3888379"/>
              <a:gd name="connsiteX55" fmla="*/ 2284320 w 2939041"/>
              <a:gd name="connsiteY55" fmla="*/ 3575275 h 3888379"/>
              <a:gd name="connsiteX56" fmla="*/ 2339184 w 2939041"/>
              <a:gd name="connsiteY56" fmla="*/ 3593563 h 3888379"/>
              <a:gd name="connsiteX57" fmla="*/ 2357472 w 2939041"/>
              <a:gd name="connsiteY57" fmla="*/ 3599659 h 3888379"/>
              <a:gd name="connsiteX58" fmla="*/ 2381856 w 2939041"/>
              <a:gd name="connsiteY58" fmla="*/ 3605755 h 3888379"/>
              <a:gd name="connsiteX59" fmla="*/ 2406240 w 2939041"/>
              <a:gd name="connsiteY59" fmla="*/ 3617947 h 3888379"/>
              <a:gd name="connsiteX60" fmla="*/ 2461104 w 2939041"/>
              <a:gd name="connsiteY60" fmla="*/ 3624043 h 3888379"/>
              <a:gd name="connsiteX61" fmla="*/ 2540352 w 2939041"/>
              <a:gd name="connsiteY61" fmla="*/ 3544795 h 3888379"/>
              <a:gd name="connsiteX62" fmla="*/ 2546448 w 2939041"/>
              <a:gd name="connsiteY62" fmla="*/ 3526507 h 3888379"/>
              <a:gd name="connsiteX63" fmla="*/ 2583024 w 2939041"/>
              <a:gd name="connsiteY63" fmla="*/ 3502123 h 3888379"/>
              <a:gd name="connsiteX64" fmla="*/ 2595216 w 2939041"/>
              <a:gd name="connsiteY64" fmla="*/ 3483835 h 3888379"/>
              <a:gd name="connsiteX65" fmla="*/ 2607408 w 2939041"/>
              <a:gd name="connsiteY65" fmla="*/ 3361915 h 3888379"/>
              <a:gd name="connsiteX66" fmla="*/ 2619600 w 2939041"/>
              <a:gd name="connsiteY66" fmla="*/ 3343627 h 3888379"/>
              <a:gd name="connsiteX67" fmla="*/ 2631792 w 2939041"/>
              <a:gd name="connsiteY67" fmla="*/ 3307051 h 3888379"/>
              <a:gd name="connsiteX68" fmla="*/ 2656176 w 2939041"/>
              <a:gd name="connsiteY68" fmla="*/ 3270475 h 3888379"/>
              <a:gd name="connsiteX69" fmla="*/ 2643984 w 2939041"/>
              <a:gd name="connsiteY69" fmla="*/ 3215611 h 3888379"/>
              <a:gd name="connsiteX70" fmla="*/ 2631792 w 2939041"/>
              <a:gd name="connsiteY70" fmla="*/ 3197323 h 3888379"/>
              <a:gd name="connsiteX71" fmla="*/ 2607408 w 2939041"/>
              <a:gd name="connsiteY71" fmla="*/ 3142459 h 3888379"/>
              <a:gd name="connsiteX72" fmla="*/ 2595216 w 2939041"/>
              <a:gd name="connsiteY72" fmla="*/ 3087595 h 3888379"/>
              <a:gd name="connsiteX73" fmla="*/ 2583024 w 2939041"/>
              <a:gd name="connsiteY73" fmla="*/ 3069307 h 3888379"/>
              <a:gd name="connsiteX74" fmla="*/ 2576928 w 2939041"/>
              <a:gd name="connsiteY74" fmla="*/ 3051019 h 3888379"/>
              <a:gd name="connsiteX75" fmla="*/ 2570832 w 2939041"/>
              <a:gd name="connsiteY75" fmla="*/ 3026635 h 3888379"/>
              <a:gd name="connsiteX76" fmla="*/ 2552544 w 2939041"/>
              <a:gd name="connsiteY76" fmla="*/ 3014443 h 3888379"/>
              <a:gd name="connsiteX77" fmla="*/ 2515968 w 2939041"/>
              <a:gd name="connsiteY77" fmla="*/ 3002251 h 3888379"/>
              <a:gd name="connsiteX78" fmla="*/ 2503776 w 2939041"/>
              <a:gd name="connsiteY78" fmla="*/ 2983963 h 3888379"/>
              <a:gd name="connsiteX79" fmla="*/ 2461104 w 2939041"/>
              <a:gd name="connsiteY79" fmla="*/ 2935195 h 3888379"/>
              <a:gd name="connsiteX80" fmla="*/ 2448912 w 2939041"/>
              <a:gd name="connsiteY80" fmla="*/ 2898619 h 3888379"/>
              <a:gd name="connsiteX81" fmla="*/ 2509872 w 2939041"/>
              <a:gd name="connsiteY81" fmla="*/ 2874235 h 3888379"/>
              <a:gd name="connsiteX82" fmla="*/ 2528160 w 2939041"/>
              <a:gd name="connsiteY82" fmla="*/ 2868139 h 3888379"/>
              <a:gd name="connsiteX83" fmla="*/ 2570832 w 2939041"/>
              <a:gd name="connsiteY83" fmla="*/ 2849851 h 3888379"/>
              <a:gd name="connsiteX84" fmla="*/ 2613504 w 2939041"/>
              <a:gd name="connsiteY84" fmla="*/ 2807179 h 3888379"/>
              <a:gd name="connsiteX85" fmla="*/ 2631792 w 2939041"/>
              <a:gd name="connsiteY85" fmla="*/ 2770603 h 3888379"/>
              <a:gd name="connsiteX86" fmla="*/ 2650080 w 2939041"/>
              <a:gd name="connsiteY86" fmla="*/ 2727931 h 3888379"/>
              <a:gd name="connsiteX87" fmla="*/ 2875632 w 2939041"/>
              <a:gd name="connsiteY87" fmla="*/ 2721835 h 3888379"/>
              <a:gd name="connsiteX88" fmla="*/ 2936592 w 2939041"/>
              <a:gd name="connsiteY88" fmla="*/ 2703547 h 3888379"/>
              <a:gd name="connsiteX89" fmla="*/ 2930496 w 2939041"/>
              <a:gd name="connsiteY89" fmla="*/ 2612107 h 3888379"/>
              <a:gd name="connsiteX90" fmla="*/ 2924400 w 2939041"/>
              <a:gd name="connsiteY90" fmla="*/ 2587723 h 3888379"/>
              <a:gd name="connsiteX91" fmla="*/ 2906112 w 2939041"/>
              <a:gd name="connsiteY91" fmla="*/ 2569435 h 3888379"/>
              <a:gd name="connsiteX92" fmla="*/ 2875632 w 2939041"/>
              <a:gd name="connsiteY92" fmla="*/ 2526763 h 3888379"/>
              <a:gd name="connsiteX93" fmla="*/ 2698848 w 2939041"/>
              <a:gd name="connsiteY93" fmla="*/ 2508475 h 3888379"/>
              <a:gd name="connsiteX94" fmla="*/ 2674464 w 2939041"/>
              <a:gd name="connsiteY94" fmla="*/ 2502379 h 3888379"/>
              <a:gd name="connsiteX95" fmla="*/ 2662272 w 2939041"/>
              <a:gd name="connsiteY95" fmla="*/ 2477995 h 3888379"/>
              <a:gd name="connsiteX96" fmla="*/ 2613504 w 2939041"/>
              <a:gd name="connsiteY96" fmla="*/ 2404843 h 3888379"/>
              <a:gd name="connsiteX97" fmla="*/ 2595216 w 2939041"/>
              <a:gd name="connsiteY97" fmla="*/ 2398747 h 3888379"/>
              <a:gd name="connsiteX98" fmla="*/ 2497680 w 2939041"/>
              <a:gd name="connsiteY98" fmla="*/ 2386555 h 3888379"/>
              <a:gd name="connsiteX99" fmla="*/ 2473296 w 2939041"/>
              <a:gd name="connsiteY99" fmla="*/ 2380459 h 3888379"/>
              <a:gd name="connsiteX100" fmla="*/ 2339184 w 2939041"/>
              <a:gd name="connsiteY100" fmla="*/ 2362171 h 3888379"/>
              <a:gd name="connsiteX101" fmla="*/ 2278224 w 2939041"/>
              <a:gd name="connsiteY101" fmla="*/ 2356075 h 3888379"/>
              <a:gd name="connsiteX102" fmla="*/ 2162400 w 2939041"/>
              <a:gd name="connsiteY102" fmla="*/ 2337787 h 3888379"/>
              <a:gd name="connsiteX103" fmla="*/ 2095344 w 2939041"/>
              <a:gd name="connsiteY103" fmla="*/ 2331691 h 3888379"/>
              <a:gd name="connsiteX104" fmla="*/ 2077056 w 2939041"/>
              <a:gd name="connsiteY104" fmla="*/ 2325595 h 3888379"/>
              <a:gd name="connsiteX105" fmla="*/ 1979520 w 2939041"/>
              <a:gd name="connsiteY105" fmla="*/ 2313403 h 3888379"/>
              <a:gd name="connsiteX106" fmla="*/ 1930752 w 2939041"/>
              <a:gd name="connsiteY106" fmla="*/ 2325595 h 3888379"/>
              <a:gd name="connsiteX107" fmla="*/ 1912464 w 2939041"/>
              <a:gd name="connsiteY107" fmla="*/ 2337787 h 3888379"/>
              <a:gd name="connsiteX108" fmla="*/ 1900272 w 2939041"/>
              <a:gd name="connsiteY108" fmla="*/ 2356075 h 3888379"/>
              <a:gd name="connsiteX109" fmla="*/ 1881984 w 2939041"/>
              <a:gd name="connsiteY109" fmla="*/ 2362171 h 3888379"/>
              <a:gd name="connsiteX110" fmla="*/ 1894176 w 2939041"/>
              <a:gd name="connsiteY110" fmla="*/ 2380459 h 3888379"/>
              <a:gd name="connsiteX111" fmla="*/ 1912464 w 2939041"/>
              <a:gd name="connsiteY111" fmla="*/ 2386555 h 3888379"/>
              <a:gd name="connsiteX112" fmla="*/ 1930752 w 2939041"/>
              <a:gd name="connsiteY112" fmla="*/ 2398747 h 3888379"/>
              <a:gd name="connsiteX113" fmla="*/ 1973424 w 2939041"/>
              <a:gd name="connsiteY113" fmla="*/ 2410939 h 3888379"/>
              <a:gd name="connsiteX114" fmla="*/ 2010000 w 2939041"/>
              <a:gd name="connsiteY114" fmla="*/ 2435323 h 3888379"/>
              <a:gd name="connsiteX115" fmla="*/ 2022192 w 2939041"/>
              <a:gd name="connsiteY115" fmla="*/ 2471899 h 3888379"/>
              <a:gd name="connsiteX116" fmla="*/ 2028288 w 2939041"/>
              <a:gd name="connsiteY116" fmla="*/ 2490187 h 3888379"/>
              <a:gd name="connsiteX117" fmla="*/ 2034384 w 2939041"/>
              <a:gd name="connsiteY117" fmla="*/ 2514571 h 3888379"/>
              <a:gd name="connsiteX118" fmla="*/ 2028288 w 2939041"/>
              <a:gd name="connsiteY118" fmla="*/ 2587723 h 3888379"/>
              <a:gd name="connsiteX119" fmla="*/ 2022192 w 2939041"/>
              <a:gd name="connsiteY119" fmla="*/ 2648683 h 3888379"/>
              <a:gd name="connsiteX120" fmla="*/ 2016096 w 2939041"/>
              <a:gd name="connsiteY120" fmla="*/ 2673067 h 3888379"/>
              <a:gd name="connsiteX121" fmla="*/ 1979520 w 2939041"/>
              <a:gd name="connsiteY121" fmla="*/ 2703547 h 3888379"/>
              <a:gd name="connsiteX122" fmla="*/ 1875888 w 2939041"/>
              <a:gd name="connsiteY122" fmla="*/ 2709643 h 3888379"/>
              <a:gd name="connsiteX123" fmla="*/ 1857600 w 2939041"/>
              <a:gd name="connsiteY123" fmla="*/ 2721835 h 3888379"/>
              <a:gd name="connsiteX124" fmla="*/ 1839312 w 2939041"/>
              <a:gd name="connsiteY124" fmla="*/ 2727931 h 3888379"/>
              <a:gd name="connsiteX125" fmla="*/ 1814928 w 2939041"/>
              <a:gd name="connsiteY125" fmla="*/ 2764507 h 3888379"/>
              <a:gd name="connsiteX126" fmla="*/ 1808832 w 2939041"/>
              <a:gd name="connsiteY126" fmla="*/ 2782795 h 3888379"/>
              <a:gd name="connsiteX127" fmla="*/ 1753968 w 2939041"/>
              <a:gd name="connsiteY127" fmla="*/ 2813275 h 3888379"/>
              <a:gd name="connsiteX128" fmla="*/ 1711296 w 2939041"/>
              <a:gd name="connsiteY128" fmla="*/ 2819371 h 3888379"/>
              <a:gd name="connsiteX129" fmla="*/ 1693008 w 2939041"/>
              <a:gd name="connsiteY129" fmla="*/ 2831563 h 3888379"/>
              <a:gd name="connsiteX130" fmla="*/ 1674720 w 2939041"/>
              <a:gd name="connsiteY130" fmla="*/ 2837659 h 3888379"/>
              <a:gd name="connsiteX131" fmla="*/ 1686912 w 2939041"/>
              <a:gd name="connsiteY131" fmla="*/ 2801083 h 3888379"/>
              <a:gd name="connsiteX132" fmla="*/ 1693008 w 2939041"/>
              <a:gd name="connsiteY132" fmla="*/ 2782795 h 3888379"/>
              <a:gd name="connsiteX133" fmla="*/ 1739490 w 2939041"/>
              <a:gd name="connsiteY133" fmla="*/ 2802607 h 3888379"/>
              <a:gd name="connsiteX134" fmla="*/ 1770732 w 2939041"/>
              <a:gd name="connsiteY134" fmla="*/ 2778604 h 3888379"/>
              <a:gd name="connsiteX135" fmla="*/ 1780638 w 2939041"/>
              <a:gd name="connsiteY135" fmla="*/ 2697070 h 3888379"/>
              <a:gd name="connsiteX136" fmla="*/ 1774923 w 2939041"/>
              <a:gd name="connsiteY136" fmla="*/ 2523715 h 3888379"/>
              <a:gd name="connsiteX137" fmla="*/ 1683102 w 2939041"/>
              <a:gd name="connsiteY137" fmla="*/ 2480662 h 3888379"/>
              <a:gd name="connsiteX138" fmla="*/ 1656432 w 2939041"/>
              <a:gd name="connsiteY138" fmla="*/ 2325595 h 3888379"/>
              <a:gd name="connsiteX139" fmla="*/ 1619856 w 2939041"/>
              <a:gd name="connsiteY139" fmla="*/ 2295115 h 3888379"/>
              <a:gd name="connsiteX140" fmla="*/ 1729584 w 2939041"/>
              <a:gd name="connsiteY140" fmla="*/ 2282923 h 3888379"/>
              <a:gd name="connsiteX141" fmla="*/ 1760064 w 2939041"/>
              <a:gd name="connsiteY141" fmla="*/ 2276827 h 3888379"/>
              <a:gd name="connsiteX142" fmla="*/ 1778352 w 2939041"/>
              <a:gd name="connsiteY142" fmla="*/ 2264635 h 3888379"/>
              <a:gd name="connsiteX143" fmla="*/ 1796640 w 2939041"/>
              <a:gd name="connsiteY143" fmla="*/ 2258539 h 3888379"/>
              <a:gd name="connsiteX144" fmla="*/ 1802736 w 2939041"/>
              <a:gd name="connsiteY144" fmla="*/ 2240251 h 3888379"/>
              <a:gd name="connsiteX145" fmla="*/ 1784448 w 2939041"/>
              <a:gd name="connsiteY145" fmla="*/ 2197579 h 3888379"/>
              <a:gd name="connsiteX146" fmla="*/ 1766160 w 2939041"/>
              <a:gd name="connsiteY146" fmla="*/ 2185387 h 3888379"/>
              <a:gd name="connsiteX147" fmla="*/ 1735680 w 2939041"/>
              <a:gd name="connsiteY147" fmla="*/ 2154907 h 3888379"/>
              <a:gd name="connsiteX148" fmla="*/ 1723488 w 2939041"/>
              <a:gd name="connsiteY148" fmla="*/ 2136619 h 3888379"/>
              <a:gd name="connsiteX149" fmla="*/ 1705200 w 2939041"/>
              <a:gd name="connsiteY149" fmla="*/ 2130523 h 3888379"/>
              <a:gd name="connsiteX150" fmla="*/ 1656432 w 2939041"/>
              <a:gd name="connsiteY150" fmla="*/ 2118331 h 3888379"/>
              <a:gd name="connsiteX151" fmla="*/ 1638144 w 2939041"/>
              <a:gd name="connsiteY151" fmla="*/ 2106139 h 3888379"/>
              <a:gd name="connsiteX152" fmla="*/ 1607664 w 2939041"/>
              <a:gd name="connsiteY152" fmla="*/ 2063467 h 3888379"/>
              <a:gd name="connsiteX153" fmla="*/ 1552800 w 2939041"/>
              <a:gd name="connsiteY153" fmla="*/ 2032987 h 3888379"/>
              <a:gd name="connsiteX154" fmla="*/ 1516224 w 2939041"/>
              <a:gd name="connsiteY154" fmla="*/ 2008603 h 3888379"/>
              <a:gd name="connsiteX155" fmla="*/ 1510128 w 2939041"/>
              <a:gd name="connsiteY155" fmla="*/ 1990315 h 3888379"/>
              <a:gd name="connsiteX156" fmla="*/ 1528416 w 2939041"/>
              <a:gd name="connsiteY156" fmla="*/ 1978123 h 3888379"/>
              <a:gd name="connsiteX157" fmla="*/ 1638144 w 2939041"/>
              <a:gd name="connsiteY157" fmla="*/ 1972027 h 3888379"/>
              <a:gd name="connsiteX158" fmla="*/ 1680816 w 2939041"/>
              <a:gd name="connsiteY158" fmla="*/ 1965931 h 3888379"/>
              <a:gd name="connsiteX159" fmla="*/ 1717392 w 2939041"/>
              <a:gd name="connsiteY159" fmla="*/ 1941547 h 3888379"/>
              <a:gd name="connsiteX160" fmla="*/ 1723488 w 2939041"/>
              <a:gd name="connsiteY160" fmla="*/ 1923259 h 3888379"/>
              <a:gd name="connsiteX161" fmla="*/ 1741776 w 2939041"/>
              <a:gd name="connsiteY161" fmla="*/ 1904971 h 3888379"/>
              <a:gd name="connsiteX162" fmla="*/ 2077056 w 2939041"/>
              <a:gd name="connsiteY162" fmla="*/ 1898875 h 3888379"/>
              <a:gd name="connsiteX163" fmla="*/ 2131920 w 2939041"/>
              <a:gd name="connsiteY163" fmla="*/ 1874491 h 3888379"/>
              <a:gd name="connsiteX164" fmla="*/ 2180688 w 2939041"/>
              <a:gd name="connsiteY164" fmla="*/ 1856203 h 3888379"/>
              <a:gd name="connsiteX165" fmla="*/ 2162400 w 2939041"/>
              <a:gd name="connsiteY165" fmla="*/ 1837915 h 3888379"/>
              <a:gd name="connsiteX166" fmla="*/ 2138016 w 2939041"/>
              <a:gd name="connsiteY166" fmla="*/ 1831819 h 3888379"/>
              <a:gd name="connsiteX167" fmla="*/ 2119728 w 2939041"/>
              <a:gd name="connsiteY167" fmla="*/ 1825723 h 3888379"/>
              <a:gd name="connsiteX168" fmla="*/ 2125824 w 2939041"/>
              <a:gd name="connsiteY168" fmla="*/ 1795243 h 3888379"/>
              <a:gd name="connsiteX169" fmla="*/ 2162400 w 2939041"/>
              <a:gd name="connsiteY169" fmla="*/ 1770859 h 3888379"/>
              <a:gd name="connsiteX170" fmla="*/ 2156304 w 2939041"/>
              <a:gd name="connsiteY170" fmla="*/ 1740379 h 3888379"/>
              <a:gd name="connsiteX171" fmla="*/ 2138016 w 2939041"/>
              <a:gd name="connsiteY171" fmla="*/ 1728187 h 3888379"/>
              <a:gd name="connsiteX172" fmla="*/ 2125824 w 2939041"/>
              <a:gd name="connsiteY172" fmla="*/ 1709899 h 3888379"/>
              <a:gd name="connsiteX173" fmla="*/ 2107536 w 2939041"/>
              <a:gd name="connsiteY173" fmla="*/ 1697707 h 3888379"/>
              <a:gd name="connsiteX174" fmla="*/ 2089248 w 2939041"/>
              <a:gd name="connsiteY174" fmla="*/ 1679419 h 3888379"/>
              <a:gd name="connsiteX175" fmla="*/ 2113632 w 2939041"/>
              <a:gd name="connsiteY175" fmla="*/ 1655035 h 3888379"/>
              <a:gd name="connsiteX176" fmla="*/ 2138016 w 2939041"/>
              <a:gd name="connsiteY176" fmla="*/ 1618459 h 3888379"/>
              <a:gd name="connsiteX177" fmla="*/ 2131920 w 2939041"/>
              <a:gd name="connsiteY177" fmla="*/ 1594075 h 3888379"/>
              <a:gd name="connsiteX178" fmla="*/ 2125824 w 2939041"/>
              <a:gd name="connsiteY178" fmla="*/ 1563595 h 3888379"/>
              <a:gd name="connsiteX179" fmla="*/ 2107536 w 2939041"/>
              <a:gd name="connsiteY179" fmla="*/ 1551403 h 3888379"/>
              <a:gd name="connsiteX180" fmla="*/ 1942944 w 2939041"/>
              <a:gd name="connsiteY180" fmla="*/ 1545307 h 3888379"/>
              <a:gd name="connsiteX181" fmla="*/ 1845408 w 2939041"/>
              <a:gd name="connsiteY181" fmla="*/ 1539211 h 3888379"/>
              <a:gd name="connsiteX182" fmla="*/ 1881984 w 2939041"/>
              <a:gd name="connsiteY182" fmla="*/ 1514827 h 3888379"/>
              <a:gd name="connsiteX183" fmla="*/ 1906368 w 2939041"/>
              <a:gd name="connsiteY183" fmla="*/ 1502635 h 3888379"/>
              <a:gd name="connsiteX184" fmla="*/ 1985616 w 2939041"/>
              <a:gd name="connsiteY184" fmla="*/ 1490443 h 3888379"/>
              <a:gd name="connsiteX185" fmla="*/ 2003904 w 2939041"/>
              <a:gd name="connsiteY185" fmla="*/ 1478251 h 3888379"/>
              <a:gd name="connsiteX186" fmla="*/ 2052672 w 2939041"/>
              <a:gd name="connsiteY186" fmla="*/ 1466059 h 3888379"/>
              <a:gd name="connsiteX187" fmla="*/ 2089248 w 2939041"/>
              <a:gd name="connsiteY187" fmla="*/ 1441675 h 3888379"/>
              <a:gd name="connsiteX188" fmla="*/ 2125824 w 2939041"/>
              <a:gd name="connsiteY188" fmla="*/ 1423387 h 3888379"/>
              <a:gd name="connsiteX189" fmla="*/ 2131920 w 2939041"/>
              <a:gd name="connsiteY189" fmla="*/ 1405099 h 3888379"/>
              <a:gd name="connsiteX190" fmla="*/ 2113632 w 2939041"/>
              <a:gd name="connsiteY190" fmla="*/ 1356331 h 3888379"/>
              <a:gd name="connsiteX191" fmla="*/ 2095344 w 2939041"/>
              <a:gd name="connsiteY191" fmla="*/ 1325851 h 3888379"/>
              <a:gd name="connsiteX192" fmla="*/ 2070960 w 2939041"/>
              <a:gd name="connsiteY192" fmla="*/ 1283179 h 3888379"/>
              <a:gd name="connsiteX193" fmla="*/ 2064864 w 2939041"/>
              <a:gd name="connsiteY193" fmla="*/ 1264891 h 3888379"/>
              <a:gd name="connsiteX194" fmla="*/ 2022192 w 2939041"/>
              <a:gd name="connsiteY194" fmla="*/ 1234411 h 3888379"/>
              <a:gd name="connsiteX195" fmla="*/ 1979520 w 2939041"/>
              <a:gd name="connsiteY195" fmla="*/ 1222219 h 3888379"/>
              <a:gd name="connsiteX196" fmla="*/ 1961232 w 2939041"/>
              <a:gd name="connsiteY196" fmla="*/ 1210027 h 3888379"/>
              <a:gd name="connsiteX197" fmla="*/ 1936848 w 2939041"/>
              <a:gd name="connsiteY197" fmla="*/ 1203931 h 3888379"/>
              <a:gd name="connsiteX198" fmla="*/ 1955136 w 2939041"/>
              <a:gd name="connsiteY198" fmla="*/ 1191739 h 3888379"/>
              <a:gd name="connsiteX199" fmla="*/ 1991712 w 2939041"/>
              <a:gd name="connsiteY199" fmla="*/ 1185643 h 3888379"/>
              <a:gd name="connsiteX200" fmla="*/ 2010000 w 2939041"/>
              <a:gd name="connsiteY200" fmla="*/ 1179547 h 3888379"/>
              <a:gd name="connsiteX201" fmla="*/ 2028288 w 2939041"/>
              <a:gd name="connsiteY201" fmla="*/ 1161259 h 3888379"/>
              <a:gd name="connsiteX202" fmla="*/ 2064864 w 2939041"/>
              <a:gd name="connsiteY202" fmla="*/ 1136875 h 3888379"/>
              <a:gd name="connsiteX203" fmla="*/ 2070960 w 2939041"/>
              <a:gd name="connsiteY203" fmla="*/ 1118587 h 3888379"/>
              <a:gd name="connsiteX204" fmla="*/ 2046576 w 2939041"/>
              <a:gd name="connsiteY204" fmla="*/ 1075915 h 3888379"/>
              <a:gd name="connsiteX205" fmla="*/ 2016096 w 2939041"/>
              <a:gd name="connsiteY205" fmla="*/ 1045435 h 3888379"/>
              <a:gd name="connsiteX206" fmla="*/ 1991712 w 2939041"/>
              <a:gd name="connsiteY206" fmla="*/ 1008859 h 3888379"/>
              <a:gd name="connsiteX207" fmla="*/ 1906368 w 2939041"/>
              <a:gd name="connsiteY207" fmla="*/ 960091 h 3888379"/>
              <a:gd name="connsiteX208" fmla="*/ 2028288 w 2939041"/>
              <a:gd name="connsiteY208" fmla="*/ 953995 h 3888379"/>
              <a:gd name="connsiteX209" fmla="*/ 2095344 w 2939041"/>
              <a:gd name="connsiteY209" fmla="*/ 935707 h 3888379"/>
              <a:gd name="connsiteX210" fmla="*/ 2107536 w 2939041"/>
              <a:gd name="connsiteY210" fmla="*/ 917419 h 3888379"/>
              <a:gd name="connsiteX211" fmla="*/ 2113632 w 2939041"/>
              <a:gd name="connsiteY211" fmla="*/ 874747 h 3888379"/>
              <a:gd name="connsiteX212" fmla="*/ 2174592 w 2939041"/>
              <a:gd name="connsiteY212" fmla="*/ 886939 h 3888379"/>
              <a:gd name="connsiteX213" fmla="*/ 2211168 w 2939041"/>
              <a:gd name="connsiteY213" fmla="*/ 923515 h 3888379"/>
              <a:gd name="connsiteX214" fmla="*/ 2266032 w 2939041"/>
              <a:gd name="connsiteY214" fmla="*/ 947899 h 3888379"/>
              <a:gd name="connsiteX215" fmla="*/ 2284320 w 2939041"/>
              <a:gd name="connsiteY215" fmla="*/ 953995 h 3888379"/>
              <a:gd name="connsiteX216" fmla="*/ 2308704 w 2939041"/>
              <a:gd name="connsiteY216" fmla="*/ 966187 h 3888379"/>
              <a:gd name="connsiteX217" fmla="*/ 2394048 w 2939041"/>
              <a:gd name="connsiteY217" fmla="*/ 972283 h 3888379"/>
              <a:gd name="connsiteX218" fmla="*/ 2412336 w 2939041"/>
              <a:gd name="connsiteY218" fmla="*/ 1021051 h 3888379"/>
              <a:gd name="connsiteX219" fmla="*/ 2540352 w 2939041"/>
              <a:gd name="connsiteY219" fmla="*/ 1008859 h 3888379"/>
              <a:gd name="connsiteX220" fmla="*/ 2650080 w 2939041"/>
              <a:gd name="connsiteY220" fmla="*/ 1002763 h 3888379"/>
              <a:gd name="connsiteX221" fmla="*/ 2674464 w 2939041"/>
              <a:gd name="connsiteY221" fmla="*/ 972283 h 3888379"/>
              <a:gd name="connsiteX222" fmla="*/ 2656176 w 2939041"/>
              <a:gd name="connsiteY222" fmla="*/ 960091 h 3888379"/>
              <a:gd name="connsiteX223" fmla="*/ 2643984 w 2939041"/>
              <a:gd name="connsiteY223" fmla="*/ 929611 h 3888379"/>
              <a:gd name="connsiteX224" fmla="*/ 2704944 w 2939041"/>
              <a:gd name="connsiteY224" fmla="*/ 868651 h 3888379"/>
              <a:gd name="connsiteX225" fmla="*/ 2747616 w 2939041"/>
              <a:gd name="connsiteY225" fmla="*/ 825979 h 3888379"/>
              <a:gd name="connsiteX226" fmla="*/ 2772000 w 2939041"/>
              <a:gd name="connsiteY226" fmla="*/ 801595 h 3888379"/>
              <a:gd name="connsiteX227" fmla="*/ 2790288 w 2939041"/>
              <a:gd name="connsiteY227" fmla="*/ 795499 h 3888379"/>
              <a:gd name="connsiteX228" fmla="*/ 2808576 w 2939041"/>
              <a:gd name="connsiteY228" fmla="*/ 777211 h 3888379"/>
              <a:gd name="connsiteX229" fmla="*/ 2826864 w 2939041"/>
              <a:gd name="connsiteY229" fmla="*/ 765019 h 3888379"/>
              <a:gd name="connsiteX230" fmla="*/ 2832960 w 2939041"/>
              <a:gd name="connsiteY230" fmla="*/ 746731 h 3888379"/>
              <a:gd name="connsiteX231" fmla="*/ 2826864 w 2939041"/>
              <a:gd name="connsiteY231" fmla="*/ 679675 h 3888379"/>
              <a:gd name="connsiteX232" fmla="*/ 2820768 w 2939041"/>
              <a:gd name="connsiteY232" fmla="*/ 655291 h 3888379"/>
              <a:gd name="connsiteX233" fmla="*/ 2814672 w 2939041"/>
              <a:gd name="connsiteY233" fmla="*/ 612619 h 3888379"/>
              <a:gd name="connsiteX234" fmla="*/ 2802480 w 2939041"/>
              <a:gd name="connsiteY234" fmla="*/ 594331 h 3888379"/>
              <a:gd name="connsiteX235" fmla="*/ 2778096 w 2939041"/>
              <a:gd name="connsiteY235" fmla="*/ 539467 h 3888379"/>
              <a:gd name="connsiteX236" fmla="*/ 2735424 w 2939041"/>
              <a:gd name="connsiteY236" fmla="*/ 502891 h 3888379"/>
              <a:gd name="connsiteX237" fmla="*/ 2698848 w 2939041"/>
              <a:gd name="connsiteY237" fmla="*/ 478507 h 3888379"/>
              <a:gd name="connsiteX238" fmla="*/ 2680560 w 2939041"/>
              <a:gd name="connsiteY238" fmla="*/ 466315 h 3888379"/>
              <a:gd name="connsiteX239" fmla="*/ 2643984 w 2939041"/>
              <a:gd name="connsiteY239" fmla="*/ 454123 h 3888379"/>
              <a:gd name="connsiteX240" fmla="*/ 2595216 w 2939041"/>
              <a:gd name="connsiteY240" fmla="*/ 429739 h 3888379"/>
              <a:gd name="connsiteX241" fmla="*/ 2576928 w 2939041"/>
              <a:gd name="connsiteY241" fmla="*/ 417547 h 3888379"/>
              <a:gd name="connsiteX242" fmla="*/ 2564736 w 2939041"/>
              <a:gd name="connsiteY242" fmla="*/ 393163 h 3888379"/>
              <a:gd name="connsiteX243" fmla="*/ 2552544 w 2939041"/>
              <a:gd name="connsiteY243" fmla="*/ 320011 h 3888379"/>
              <a:gd name="connsiteX244" fmla="*/ 2546448 w 2939041"/>
              <a:gd name="connsiteY244" fmla="*/ 301723 h 3888379"/>
              <a:gd name="connsiteX245" fmla="*/ 2528160 w 2939041"/>
              <a:gd name="connsiteY245" fmla="*/ 295627 h 3888379"/>
              <a:gd name="connsiteX246" fmla="*/ 2491584 w 2939041"/>
              <a:gd name="connsiteY246" fmla="*/ 265147 h 3888379"/>
              <a:gd name="connsiteX247" fmla="*/ 2448912 w 2939041"/>
              <a:gd name="connsiteY247" fmla="*/ 252955 h 3888379"/>
              <a:gd name="connsiteX248" fmla="*/ 2485488 w 2939041"/>
              <a:gd name="connsiteY248" fmla="*/ 3019 h 3888379"/>
              <a:gd name="connsiteX249" fmla="*/ 10512 w 2939041"/>
              <a:gd name="connsiteY249" fmla="*/ 51787 h 3888379"/>
              <a:gd name="connsiteX250" fmla="*/ 0 w 2939041"/>
              <a:gd name="connsiteY250" fmla="*/ 3888379 h 3888379"/>
              <a:gd name="connsiteX0" fmla="*/ 0 w 2939041"/>
              <a:gd name="connsiteY0" fmla="*/ 3888379 h 3888379"/>
              <a:gd name="connsiteX1" fmla="*/ 931008 w 2939041"/>
              <a:gd name="connsiteY1" fmla="*/ 3843499 h 3888379"/>
              <a:gd name="connsiteX2" fmla="*/ 955392 w 2939041"/>
              <a:gd name="connsiteY2" fmla="*/ 3855691 h 3888379"/>
              <a:gd name="connsiteX3" fmla="*/ 1095600 w 2939041"/>
              <a:gd name="connsiteY3" fmla="*/ 3861787 h 3888379"/>
              <a:gd name="connsiteX4" fmla="*/ 1144368 w 2939041"/>
              <a:gd name="connsiteY4" fmla="*/ 3867883 h 3888379"/>
              <a:gd name="connsiteX5" fmla="*/ 1180944 w 2939041"/>
              <a:gd name="connsiteY5" fmla="*/ 3880075 h 3888379"/>
              <a:gd name="connsiteX6" fmla="*/ 1223616 w 2939041"/>
              <a:gd name="connsiteY6" fmla="*/ 3873979 h 3888379"/>
              <a:gd name="connsiteX7" fmla="*/ 1229712 w 2939041"/>
              <a:gd name="connsiteY7" fmla="*/ 3855691 h 3888379"/>
              <a:gd name="connsiteX8" fmla="*/ 1260192 w 2939041"/>
              <a:gd name="connsiteY8" fmla="*/ 3819115 h 3888379"/>
              <a:gd name="connsiteX9" fmla="*/ 1278480 w 2939041"/>
              <a:gd name="connsiteY9" fmla="*/ 3813019 h 3888379"/>
              <a:gd name="connsiteX10" fmla="*/ 1290672 w 2939041"/>
              <a:gd name="connsiteY10" fmla="*/ 3794731 h 3888379"/>
              <a:gd name="connsiteX11" fmla="*/ 1296768 w 2939041"/>
              <a:gd name="connsiteY11" fmla="*/ 3691099 h 3888379"/>
              <a:gd name="connsiteX12" fmla="*/ 1333344 w 2939041"/>
              <a:gd name="connsiteY12" fmla="*/ 3697195 h 3888379"/>
              <a:gd name="connsiteX13" fmla="*/ 1351632 w 2939041"/>
              <a:gd name="connsiteY13" fmla="*/ 3703291 h 3888379"/>
              <a:gd name="connsiteX14" fmla="*/ 1376016 w 2939041"/>
              <a:gd name="connsiteY14" fmla="*/ 3709387 h 3888379"/>
              <a:gd name="connsiteX15" fmla="*/ 1400400 w 2939041"/>
              <a:gd name="connsiteY15" fmla="*/ 3703291 h 3888379"/>
              <a:gd name="connsiteX16" fmla="*/ 1449168 w 2939041"/>
              <a:gd name="connsiteY16" fmla="*/ 3715483 h 3888379"/>
              <a:gd name="connsiteX17" fmla="*/ 1479648 w 2939041"/>
              <a:gd name="connsiteY17" fmla="*/ 3685003 h 3888379"/>
              <a:gd name="connsiteX18" fmla="*/ 1485744 w 2939041"/>
              <a:gd name="connsiteY18" fmla="*/ 3636235 h 3888379"/>
              <a:gd name="connsiteX19" fmla="*/ 1814928 w 2939041"/>
              <a:gd name="connsiteY19" fmla="*/ 3630139 h 3888379"/>
              <a:gd name="connsiteX20" fmla="*/ 1808832 w 2939041"/>
              <a:gd name="connsiteY20" fmla="*/ 3611851 h 3888379"/>
              <a:gd name="connsiteX21" fmla="*/ 1772256 w 2939041"/>
              <a:gd name="connsiteY21" fmla="*/ 3617947 h 3888379"/>
              <a:gd name="connsiteX22" fmla="*/ 1680816 w 2939041"/>
              <a:gd name="connsiteY22" fmla="*/ 3605755 h 3888379"/>
              <a:gd name="connsiteX23" fmla="*/ 1656432 w 2939041"/>
              <a:gd name="connsiteY23" fmla="*/ 3593563 h 3888379"/>
              <a:gd name="connsiteX24" fmla="*/ 1638144 w 2939041"/>
              <a:gd name="connsiteY24" fmla="*/ 3587467 h 3888379"/>
              <a:gd name="connsiteX25" fmla="*/ 1564992 w 2939041"/>
              <a:gd name="connsiteY25" fmla="*/ 3575275 h 3888379"/>
              <a:gd name="connsiteX26" fmla="*/ 1583280 w 2939041"/>
              <a:gd name="connsiteY26" fmla="*/ 3563083 h 3888379"/>
              <a:gd name="connsiteX27" fmla="*/ 1619856 w 2939041"/>
              <a:gd name="connsiteY27" fmla="*/ 3526507 h 3888379"/>
              <a:gd name="connsiteX28" fmla="*/ 1625952 w 2939041"/>
              <a:gd name="connsiteY28" fmla="*/ 3502123 h 3888379"/>
              <a:gd name="connsiteX29" fmla="*/ 1638144 w 2939041"/>
              <a:gd name="connsiteY29" fmla="*/ 3483835 h 3888379"/>
              <a:gd name="connsiteX30" fmla="*/ 1644240 w 2939041"/>
              <a:gd name="connsiteY30" fmla="*/ 3337531 h 3888379"/>
              <a:gd name="connsiteX31" fmla="*/ 1662528 w 2939041"/>
              <a:gd name="connsiteY31" fmla="*/ 3325339 h 3888379"/>
              <a:gd name="connsiteX32" fmla="*/ 1753968 w 2939041"/>
              <a:gd name="connsiteY32" fmla="*/ 3313147 h 3888379"/>
              <a:gd name="connsiteX33" fmla="*/ 1766160 w 2939041"/>
              <a:gd name="connsiteY33" fmla="*/ 3294859 h 3888379"/>
              <a:gd name="connsiteX34" fmla="*/ 1778352 w 2939041"/>
              <a:gd name="connsiteY34" fmla="*/ 3258283 h 3888379"/>
              <a:gd name="connsiteX35" fmla="*/ 1790544 w 2939041"/>
              <a:gd name="connsiteY35" fmla="*/ 3233899 h 3888379"/>
              <a:gd name="connsiteX36" fmla="*/ 1796640 w 2939041"/>
              <a:gd name="connsiteY36" fmla="*/ 3203419 h 3888379"/>
              <a:gd name="connsiteX37" fmla="*/ 1802736 w 2939041"/>
              <a:gd name="connsiteY37" fmla="*/ 3185131 h 3888379"/>
              <a:gd name="connsiteX38" fmla="*/ 1808832 w 2939041"/>
              <a:gd name="connsiteY38" fmla="*/ 3160747 h 3888379"/>
              <a:gd name="connsiteX39" fmla="*/ 1814928 w 2939041"/>
              <a:gd name="connsiteY39" fmla="*/ 3142459 h 3888379"/>
              <a:gd name="connsiteX40" fmla="*/ 1833216 w 2939041"/>
              <a:gd name="connsiteY40" fmla="*/ 3136363 h 3888379"/>
              <a:gd name="connsiteX41" fmla="*/ 1857600 w 2939041"/>
              <a:gd name="connsiteY41" fmla="*/ 3142459 h 3888379"/>
              <a:gd name="connsiteX42" fmla="*/ 1863696 w 2939041"/>
              <a:gd name="connsiteY42" fmla="*/ 3252187 h 3888379"/>
              <a:gd name="connsiteX43" fmla="*/ 1869792 w 2939041"/>
              <a:gd name="connsiteY43" fmla="*/ 3325339 h 3888379"/>
              <a:gd name="connsiteX44" fmla="*/ 1881984 w 2939041"/>
              <a:gd name="connsiteY44" fmla="*/ 3361915 h 3888379"/>
              <a:gd name="connsiteX45" fmla="*/ 1942944 w 2939041"/>
              <a:gd name="connsiteY45" fmla="*/ 3380203 h 3888379"/>
              <a:gd name="connsiteX46" fmla="*/ 1967328 w 2939041"/>
              <a:gd name="connsiteY46" fmla="*/ 3392395 h 3888379"/>
              <a:gd name="connsiteX47" fmla="*/ 2083152 w 2939041"/>
              <a:gd name="connsiteY47" fmla="*/ 3392395 h 3888379"/>
              <a:gd name="connsiteX48" fmla="*/ 2107536 w 2939041"/>
              <a:gd name="connsiteY48" fmla="*/ 3416779 h 3888379"/>
              <a:gd name="connsiteX49" fmla="*/ 2119728 w 2939041"/>
              <a:gd name="connsiteY49" fmla="*/ 3435067 h 3888379"/>
              <a:gd name="connsiteX50" fmla="*/ 2174592 w 2939041"/>
              <a:gd name="connsiteY50" fmla="*/ 3441163 h 3888379"/>
              <a:gd name="connsiteX51" fmla="*/ 2186784 w 2939041"/>
              <a:gd name="connsiteY51" fmla="*/ 3459451 h 3888379"/>
              <a:gd name="connsiteX52" fmla="*/ 2174592 w 2939041"/>
              <a:gd name="connsiteY52" fmla="*/ 3538699 h 3888379"/>
              <a:gd name="connsiteX53" fmla="*/ 2192880 w 2939041"/>
              <a:gd name="connsiteY53" fmla="*/ 3550891 h 3888379"/>
              <a:gd name="connsiteX54" fmla="*/ 2247744 w 2939041"/>
              <a:gd name="connsiteY54" fmla="*/ 3563083 h 3888379"/>
              <a:gd name="connsiteX55" fmla="*/ 2284320 w 2939041"/>
              <a:gd name="connsiteY55" fmla="*/ 3575275 h 3888379"/>
              <a:gd name="connsiteX56" fmla="*/ 2339184 w 2939041"/>
              <a:gd name="connsiteY56" fmla="*/ 3593563 h 3888379"/>
              <a:gd name="connsiteX57" fmla="*/ 2357472 w 2939041"/>
              <a:gd name="connsiteY57" fmla="*/ 3599659 h 3888379"/>
              <a:gd name="connsiteX58" fmla="*/ 2381856 w 2939041"/>
              <a:gd name="connsiteY58" fmla="*/ 3605755 h 3888379"/>
              <a:gd name="connsiteX59" fmla="*/ 2406240 w 2939041"/>
              <a:gd name="connsiteY59" fmla="*/ 3617947 h 3888379"/>
              <a:gd name="connsiteX60" fmla="*/ 2461104 w 2939041"/>
              <a:gd name="connsiteY60" fmla="*/ 3624043 h 3888379"/>
              <a:gd name="connsiteX61" fmla="*/ 2540352 w 2939041"/>
              <a:gd name="connsiteY61" fmla="*/ 3544795 h 3888379"/>
              <a:gd name="connsiteX62" fmla="*/ 2546448 w 2939041"/>
              <a:gd name="connsiteY62" fmla="*/ 3526507 h 3888379"/>
              <a:gd name="connsiteX63" fmla="*/ 2583024 w 2939041"/>
              <a:gd name="connsiteY63" fmla="*/ 3502123 h 3888379"/>
              <a:gd name="connsiteX64" fmla="*/ 2595216 w 2939041"/>
              <a:gd name="connsiteY64" fmla="*/ 3483835 h 3888379"/>
              <a:gd name="connsiteX65" fmla="*/ 2607408 w 2939041"/>
              <a:gd name="connsiteY65" fmla="*/ 3361915 h 3888379"/>
              <a:gd name="connsiteX66" fmla="*/ 2619600 w 2939041"/>
              <a:gd name="connsiteY66" fmla="*/ 3343627 h 3888379"/>
              <a:gd name="connsiteX67" fmla="*/ 2631792 w 2939041"/>
              <a:gd name="connsiteY67" fmla="*/ 3307051 h 3888379"/>
              <a:gd name="connsiteX68" fmla="*/ 2656176 w 2939041"/>
              <a:gd name="connsiteY68" fmla="*/ 3270475 h 3888379"/>
              <a:gd name="connsiteX69" fmla="*/ 2643984 w 2939041"/>
              <a:gd name="connsiteY69" fmla="*/ 3215611 h 3888379"/>
              <a:gd name="connsiteX70" fmla="*/ 2631792 w 2939041"/>
              <a:gd name="connsiteY70" fmla="*/ 3197323 h 3888379"/>
              <a:gd name="connsiteX71" fmla="*/ 2607408 w 2939041"/>
              <a:gd name="connsiteY71" fmla="*/ 3142459 h 3888379"/>
              <a:gd name="connsiteX72" fmla="*/ 2595216 w 2939041"/>
              <a:gd name="connsiteY72" fmla="*/ 3087595 h 3888379"/>
              <a:gd name="connsiteX73" fmla="*/ 2583024 w 2939041"/>
              <a:gd name="connsiteY73" fmla="*/ 3069307 h 3888379"/>
              <a:gd name="connsiteX74" fmla="*/ 2576928 w 2939041"/>
              <a:gd name="connsiteY74" fmla="*/ 3051019 h 3888379"/>
              <a:gd name="connsiteX75" fmla="*/ 2570832 w 2939041"/>
              <a:gd name="connsiteY75" fmla="*/ 3026635 h 3888379"/>
              <a:gd name="connsiteX76" fmla="*/ 2552544 w 2939041"/>
              <a:gd name="connsiteY76" fmla="*/ 3014443 h 3888379"/>
              <a:gd name="connsiteX77" fmla="*/ 2515968 w 2939041"/>
              <a:gd name="connsiteY77" fmla="*/ 3002251 h 3888379"/>
              <a:gd name="connsiteX78" fmla="*/ 2503776 w 2939041"/>
              <a:gd name="connsiteY78" fmla="*/ 2983963 h 3888379"/>
              <a:gd name="connsiteX79" fmla="*/ 2461104 w 2939041"/>
              <a:gd name="connsiteY79" fmla="*/ 2935195 h 3888379"/>
              <a:gd name="connsiteX80" fmla="*/ 2448912 w 2939041"/>
              <a:gd name="connsiteY80" fmla="*/ 2898619 h 3888379"/>
              <a:gd name="connsiteX81" fmla="*/ 2509872 w 2939041"/>
              <a:gd name="connsiteY81" fmla="*/ 2874235 h 3888379"/>
              <a:gd name="connsiteX82" fmla="*/ 2528160 w 2939041"/>
              <a:gd name="connsiteY82" fmla="*/ 2868139 h 3888379"/>
              <a:gd name="connsiteX83" fmla="*/ 2570832 w 2939041"/>
              <a:gd name="connsiteY83" fmla="*/ 2849851 h 3888379"/>
              <a:gd name="connsiteX84" fmla="*/ 2613504 w 2939041"/>
              <a:gd name="connsiteY84" fmla="*/ 2807179 h 3888379"/>
              <a:gd name="connsiteX85" fmla="*/ 2631792 w 2939041"/>
              <a:gd name="connsiteY85" fmla="*/ 2770603 h 3888379"/>
              <a:gd name="connsiteX86" fmla="*/ 2650080 w 2939041"/>
              <a:gd name="connsiteY86" fmla="*/ 2727931 h 3888379"/>
              <a:gd name="connsiteX87" fmla="*/ 2875632 w 2939041"/>
              <a:gd name="connsiteY87" fmla="*/ 2721835 h 3888379"/>
              <a:gd name="connsiteX88" fmla="*/ 2936592 w 2939041"/>
              <a:gd name="connsiteY88" fmla="*/ 2703547 h 3888379"/>
              <a:gd name="connsiteX89" fmla="*/ 2930496 w 2939041"/>
              <a:gd name="connsiteY89" fmla="*/ 2612107 h 3888379"/>
              <a:gd name="connsiteX90" fmla="*/ 2924400 w 2939041"/>
              <a:gd name="connsiteY90" fmla="*/ 2587723 h 3888379"/>
              <a:gd name="connsiteX91" fmla="*/ 2906112 w 2939041"/>
              <a:gd name="connsiteY91" fmla="*/ 2569435 h 3888379"/>
              <a:gd name="connsiteX92" fmla="*/ 2875632 w 2939041"/>
              <a:gd name="connsiteY92" fmla="*/ 2526763 h 3888379"/>
              <a:gd name="connsiteX93" fmla="*/ 2698848 w 2939041"/>
              <a:gd name="connsiteY93" fmla="*/ 2508475 h 3888379"/>
              <a:gd name="connsiteX94" fmla="*/ 2674464 w 2939041"/>
              <a:gd name="connsiteY94" fmla="*/ 2502379 h 3888379"/>
              <a:gd name="connsiteX95" fmla="*/ 2662272 w 2939041"/>
              <a:gd name="connsiteY95" fmla="*/ 2477995 h 3888379"/>
              <a:gd name="connsiteX96" fmla="*/ 2613504 w 2939041"/>
              <a:gd name="connsiteY96" fmla="*/ 2404843 h 3888379"/>
              <a:gd name="connsiteX97" fmla="*/ 2595216 w 2939041"/>
              <a:gd name="connsiteY97" fmla="*/ 2398747 h 3888379"/>
              <a:gd name="connsiteX98" fmla="*/ 2497680 w 2939041"/>
              <a:gd name="connsiteY98" fmla="*/ 2386555 h 3888379"/>
              <a:gd name="connsiteX99" fmla="*/ 2473296 w 2939041"/>
              <a:gd name="connsiteY99" fmla="*/ 2380459 h 3888379"/>
              <a:gd name="connsiteX100" fmla="*/ 2339184 w 2939041"/>
              <a:gd name="connsiteY100" fmla="*/ 2362171 h 3888379"/>
              <a:gd name="connsiteX101" fmla="*/ 2278224 w 2939041"/>
              <a:gd name="connsiteY101" fmla="*/ 2356075 h 3888379"/>
              <a:gd name="connsiteX102" fmla="*/ 2162400 w 2939041"/>
              <a:gd name="connsiteY102" fmla="*/ 2337787 h 3888379"/>
              <a:gd name="connsiteX103" fmla="*/ 2095344 w 2939041"/>
              <a:gd name="connsiteY103" fmla="*/ 2331691 h 3888379"/>
              <a:gd name="connsiteX104" fmla="*/ 2077056 w 2939041"/>
              <a:gd name="connsiteY104" fmla="*/ 2325595 h 3888379"/>
              <a:gd name="connsiteX105" fmla="*/ 1979520 w 2939041"/>
              <a:gd name="connsiteY105" fmla="*/ 2313403 h 3888379"/>
              <a:gd name="connsiteX106" fmla="*/ 1930752 w 2939041"/>
              <a:gd name="connsiteY106" fmla="*/ 2325595 h 3888379"/>
              <a:gd name="connsiteX107" fmla="*/ 1912464 w 2939041"/>
              <a:gd name="connsiteY107" fmla="*/ 2337787 h 3888379"/>
              <a:gd name="connsiteX108" fmla="*/ 1900272 w 2939041"/>
              <a:gd name="connsiteY108" fmla="*/ 2356075 h 3888379"/>
              <a:gd name="connsiteX109" fmla="*/ 1881984 w 2939041"/>
              <a:gd name="connsiteY109" fmla="*/ 2362171 h 3888379"/>
              <a:gd name="connsiteX110" fmla="*/ 1894176 w 2939041"/>
              <a:gd name="connsiteY110" fmla="*/ 2380459 h 3888379"/>
              <a:gd name="connsiteX111" fmla="*/ 1912464 w 2939041"/>
              <a:gd name="connsiteY111" fmla="*/ 2386555 h 3888379"/>
              <a:gd name="connsiteX112" fmla="*/ 1930752 w 2939041"/>
              <a:gd name="connsiteY112" fmla="*/ 2398747 h 3888379"/>
              <a:gd name="connsiteX113" fmla="*/ 1973424 w 2939041"/>
              <a:gd name="connsiteY113" fmla="*/ 2410939 h 3888379"/>
              <a:gd name="connsiteX114" fmla="*/ 2010000 w 2939041"/>
              <a:gd name="connsiteY114" fmla="*/ 2435323 h 3888379"/>
              <a:gd name="connsiteX115" fmla="*/ 2022192 w 2939041"/>
              <a:gd name="connsiteY115" fmla="*/ 2471899 h 3888379"/>
              <a:gd name="connsiteX116" fmla="*/ 2028288 w 2939041"/>
              <a:gd name="connsiteY116" fmla="*/ 2490187 h 3888379"/>
              <a:gd name="connsiteX117" fmla="*/ 2034384 w 2939041"/>
              <a:gd name="connsiteY117" fmla="*/ 2514571 h 3888379"/>
              <a:gd name="connsiteX118" fmla="*/ 2028288 w 2939041"/>
              <a:gd name="connsiteY118" fmla="*/ 2587723 h 3888379"/>
              <a:gd name="connsiteX119" fmla="*/ 2022192 w 2939041"/>
              <a:gd name="connsiteY119" fmla="*/ 2648683 h 3888379"/>
              <a:gd name="connsiteX120" fmla="*/ 2016096 w 2939041"/>
              <a:gd name="connsiteY120" fmla="*/ 2673067 h 3888379"/>
              <a:gd name="connsiteX121" fmla="*/ 1979520 w 2939041"/>
              <a:gd name="connsiteY121" fmla="*/ 2703547 h 3888379"/>
              <a:gd name="connsiteX122" fmla="*/ 1875888 w 2939041"/>
              <a:gd name="connsiteY122" fmla="*/ 2709643 h 3888379"/>
              <a:gd name="connsiteX123" fmla="*/ 1857600 w 2939041"/>
              <a:gd name="connsiteY123" fmla="*/ 2721835 h 3888379"/>
              <a:gd name="connsiteX124" fmla="*/ 1839312 w 2939041"/>
              <a:gd name="connsiteY124" fmla="*/ 2727931 h 3888379"/>
              <a:gd name="connsiteX125" fmla="*/ 1814928 w 2939041"/>
              <a:gd name="connsiteY125" fmla="*/ 2764507 h 3888379"/>
              <a:gd name="connsiteX126" fmla="*/ 1808832 w 2939041"/>
              <a:gd name="connsiteY126" fmla="*/ 2782795 h 3888379"/>
              <a:gd name="connsiteX127" fmla="*/ 1753968 w 2939041"/>
              <a:gd name="connsiteY127" fmla="*/ 2813275 h 3888379"/>
              <a:gd name="connsiteX128" fmla="*/ 1711296 w 2939041"/>
              <a:gd name="connsiteY128" fmla="*/ 2819371 h 3888379"/>
              <a:gd name="connsiteX129" fmla="*/ 1693008 w 2939041"/>
              <a:gd name="connsiteY129" fmla="*/ 2831563 h 3888379"/>
              <a:gd name="connsiteX130" fmla="*/ 1674720 w 2939041"/>
              <a:gd name="connsiteY130" fmla="*/ 2837659 h 3888379"/>
              <a:gd name="connsiteX131" fmla="*/ 1686912 w 2939041"/>
              <a:gd name="connsiteY131" fmla="*/ 2801083 h 3888379"/>
              <a:gd name="connsiteX132" fmla="*/ 1708248 w 2939041"/>
              <a:gd name="connsiteY132" fmla="*/ 2801845 h 3888379"/>
              <a:gd name="connsiteX133" fmla="*/ 1739490 w 2939041"/>
              <a:gd name="connsiteY133" fmla="*/ 2802607 h 3888379"/>
              <a:gd name="connsiteX134" fmla="*/ 1770732 w 2939041"/>
              <a:gd name="connsiteY134" fmla="*/ 2778604 h 3888379"/>
              <a:gd name="connsiteX135" fmla="*/ 1780638 w 2939041"/>
              <a:gd name="connsiteY135" fmla="*/ 2697070 h 3888379"/>
              <a:gd name="connsiteX136" fmla="*/ 1774923 w 2939041"/>
              <a:gd name="connsiteY136" fmla="*/ 2523715 h 3888379"/>
              <a:gd name="connsiteX137" fmla="*/ 1683102 w 2939041"/>
              <a:gd name="connsiteY137" fmla="*/ 2480662 h 3888379"/>
              <a:gd name="connsiteX138" fmla="*/ 1656432 w 2939041"/>
              <a:gd name="connsiteY138" fmla="*/ 2325595 h 3888379"/>
              <a:gd name="connsiteX139" fmla="*/ 1619856 w 2939041"/>
              <a:gd name="connsiteY139" fmla="*/ 2295115 h 3888379"/>
              <a:gd name="connsiteX140" fmla="*/ 1729584 w 2939041"/>
              <a:gd name="connsiteY140" fmla="*/ 2282923 h 3888379"/>
              <a:gd name="connsiteX141" fmla="*/ 1760064 w 2939041"/>
              <a:gd name="connsiteY141" fmla="*/ 2276827 h 3888379"/>
              <a:gd name="connsiteX142" fmla="*/ 1778352 w 2939041"/>
              <a:gd name="connsiteY142" fmla="*/ 2264635 h 3888379"/>
              <a:gd name="connsiteX143" fmla="*/ 1796640 w 2939041"/>
              <a:gd name="connsiteY143" fmla="*/ 2258539 h 3888379"/>
              <a:gd name="connsiteX144" fmla="*/ 1802736 w 2939041"/>
              <a:gd name="connsiteY144" fmla="*/ 2240251 h 3888379"/>
              <a:gd name="connsiteX145" fmla="*/ 1784448 w 2939041"/>
              <a:gd name="connsiteY145" fmla="*/ 2197579 h 3888379"/>
              <a:gd name="connsiteX146" fmla="*/ 1766160 w 2939041"/>
              <a:gd name="connsiteY146" fmla="*/ 2185387 h 3888379"/>
              <a:gd name="connsiteX147" fmla="*/ 1735680 w 2939041"/>
              <a:gd name="connsiteY147" fmla="*/ 2154907 h 3888379"/>
              <a:gd name="connsiteX148" fmla="*/ 1723488 w 2939041"/>
              <a:gd name="connsiteY148" fmla="*/ 2136619 h 3888379"/>
              <a:gd name="connsiteX149" fmla="*/ 1705200 w 2939041"/>
              <a:gd name="connsiteY149" fmla="*/ 2130523 h 3888379"/>
              <a:gd name="connsiteX150" fmla="*/ 1656432 w 2939041"/>
              <a:gd name="connsiteY150" fmla="*/ 2118331 h 3888379"/>
              <a:gd name="connsiteX151" fmla="*/ 1638144 w 2939041"/>
              <a:gd name="connsiteY151" fmla="*/ 2106139 h 3888379"/>
              <a:gd name="connsiteX152" fmla="*/ 1607664 w 2939041"/>
              <a:gd name="connsiteY152" fmla="*/ 2063467 h 3888379"/>
              <a:gd name="connsiteX153" fmla="*/ 1552800 w 2939041"/>
              <a:gd name="connsiteY153" fmla="*/ 2032987 h 3888379"/>
              <a:gd name="connsiteX154" fmla="*/ 1516224 w 2939041"/>
              <a:gd name="connsiteY154" fmla="*/ 2008603 h 3888379"/>
              <a:gd name="connsiteX155" fmla="*/ 1510128 w 2939041"/>
              <a:gd name="connsiteY155" fmla="*/ 1990315 h 3888379"/>
              <a:gd name="connsiteX156" fmla="*/ 1528416 w 2939041"/>
              <a:gd name="connsiteY156" fmla="*/ 1978123 h 3888379"/>
              <a:gd name="connsiteX157" fmla="*/ 1638144 w 2939041"/>
              <a:gd name="connsiteY157" fmla="*/ 1972027 h 3888379"/>
              <a:gd name="connsiteX158" fmla="*/ 1680816 w 2939041"/>
              <a:gd name="connsiteY158" fmla="*/ 1965931 h 3888379"/>
              <a:gd name="connsiteX159" fmla="*/ 1717392 w 2939041"/>
              <a:gd name="connsiteY159" fmla="*/ 1941547 h 3888379"/>
              <a:gd name="connsiteX160" fmla="*/ 1723488 w 2939041"/>
              <a:gd name="connsiteY160" fmla="*/ 1923259 h 3888379"/>
              <a:gd name="connsiteX161" fmla="*/ 1741776 w 2939041"/>
              <a:gd name="connsiteY161" fmla="*/ 1904971 h 3888379"/>
              <a:gd name="connsiteX162" fmla="*/ 2077056 w 2939041"/>
              <a:gd name="connsiteY162" fmla="*/ 1898875 h 3888379"/>
              <a:gd name="connsiteX163" fmla="*/ 2131920 w 2939041"/>
              <a:gd name="connsiteY163" fmla="*/ 1874491 h 3888379"/>
              <a:gd name="connsiteX164" fmla="*/ 2180688 w 2939041"/>
              <a:gd name="connsiteY164" fmla="*/ 1856203 h 3888379"/>
              <a:gd name="connsiteX165" fmla="*/ 2162400 w 2939041"/>
              <a:gd name="connsiteY165" fmla="*/ 1837915 h 3888379"/>
              <a:gd name="connsiteX166" fmla="*/ 2138016 w 2939041"/>
              <a:gd name="connsiteY166" fmla="*/ 1831819 h 3888379"/>
              <a:gd name="connsiteX167" fmla="*/ 2119728 w 2939041"/>
              <a:gd name="connsiteY167" fmla="*/ 1825723 h 3888379"/>
              <a:gd name="connsiteX168" fmla="*/ 2125824 w 2939041"/>
              <a:gd name="connsiteY168" fmla="*/ 1795243 h 3888379"/>
              <a:gd name="connsiteX169" fmla="*/ 2162400 w 2939041"/>
              <a:gd name="connsiteY169" fmla="*/ 1770859 h 3888379"/>
              <a:gd name="connsiteX170" fmla="*/ 2156304 w 2939041"/>
              <a:gd name="connsiteY170" fmla="*/ 1740379 h 3888379"/>
              <a:gd name="connsiteX171" fmla="*/ 2138016 w 2939041"/>
              <a:gd name="connsiteY171" fmla="*/ 1728187 h 3888379"/>
              <a:gd name="connsiteX172" fmla="*/ 2125824 w 2939041"/>
              <a:gd name="connsiteY172" fmla="*/ 1709899 h 3888379"/>
              <a:gd name="connsiteX173" fmla="*/ 2107536 w 2939041"/>
              <a:gd name="connsiteY173" fmla="*/ 1697707 h 3888379"/>
              <a:gd name="connsiteX174" fmla="*/ 2089248 w 2939041"/>
              <a:gd name="connsiteY174" fmla="*/ 1679419 h 3888379"/>
              <a:gd name="connsiteX175" fmla="*/ 2113632 w 2939041"/>
              <a:gd name="connsiteY175" fmla="*/ 1655035 h 3888379"/>
              <a:gd name="connsiteX176" fmla="*/ 2138016 w 2939041"/>
              <a:gd name="connsiteY176" fmla="*/ 1618459 h 3888379"/>
              <a:gd name="connsiteX177" fmla="*/ 2131920 w 2939041"/>
              <a:gd name="connsiteY177" fmla="*/ 1594075 h 3888379"/>
              <a:gd name="connsiteX178" fmla="*/ 2125824 w 2939041"/>
              <a:gd name="connsiteY178" fmla="*/ 1563595 h 3888379"/>
              <a:gd name="connsiteX179" fmla="*/ 2107536 w 2939041"/>
              <a:gd name="connsiteY179" fmla="*/ 1551403 h 3888379"/>
              <a:gd name="connsiteX180" fmla="*/ 1942944 w 2939041"/>
              <a:gd name="connsiteY180" fmla="*/ 1545307 h 3888379"/>
              <a:gd name="connsiteX181" fmla="*/ 1845408 w 2939041"/>
              <a:gd name="connsiteY181" fmla="*/ 1539211 h 3888379"/>
              <a:gd name="connsiteX182" fmla="*/ 1881984 w 2939041"/>
              <a:gd name="connsiteY182" fmla="*/ 1514827 h 3888379"/>
              <a:gd name="connsiteX183" fmla="*/ 1906368 w 2939041"/>
              <a:gd name="connsiteY183" fmla="*/ 1502635 h 3888379"/>
              <a:gd name="connsiteX184" fmla="*/ 1985616 w 2939041"/>
              <a:gd name="connsiteY184" fmla="*/ 1490443 h 3888379"/>
              <a:gd name="connsiteX185" fmla="*/ 2003904 w 2939041"/>
              <a:gd name="connsiteY185" fmla="*/ 1478251 h 3888379"/>
              <a:gd name="connsiteX186" fmla="*/ 2052672 w 2939041"/>
              <a:gd name="connsiteY186" fmla="*/ 1466059 h 3888379"/>
              <a:gd name="connsiteX187" fmla="*/ 2089248 w 2939041"/>
              <a:gd name="connsiteY187" fmla="*/ 1441675 h 3888379"/>
              <a:gd name="connsiteX188" fmla="*/ 2125824 w 2939041"/>
              <a:gd name="connsiteY188" fmla="*/ 1423387 h 3888379"/>
              <a:gd name="connsiteX189" fmla="*/ 2131920 w 2939041"/>
              <a:gd name="connsiteY189" fmla="*/ 1405099 h 3888379"/>
              <a:gd name="connsiteX190" fmla="*/ 2113632 w 2939041"/>
              <a:gd name="connsiteY190" fmla="*/ 1356331 h 3888379"/>
              <a:gd name="connsiteX191" fmla="*/ 2095344 w 2939041"/>
              <a:gd name="connsiteY191" fmla="*/ 1325851 h 3888379"/>
              <a:gd name="connsiteX192" fmla="*/ 2070960 w 2939041"/>
              <a:gd name="connsiteY192" fmla="*/ 1283179 h 3888379"/>
              <a:gd name="connsiteX193" fmla="*/ 2064864 w 2939041"/>
              <a:gd name="connsiteY193" fmla="*/ 1264891 h 3888379"/>
              <a:gd name="connsiteX194" fmla="*/ 2022192 w 2939041"/>
              <a:gd name="connsiteY194" fmla="*/ 1234411 h 3888379"/>
              <a:gd name="connsiteX195" fmla="*/ 1979520 w 2939041"/>
              <a:gd name="connsiteY195" fmla="*/ 1222219 h 3888379"/>
              <a:gd name="connsiteX196" fmla="*/ 1961232 w 2939041"/>
              <a:gd name="connsiteY196" fmla="*/ 1210027 h 3888379"/>
              <a:gd name="connsiteX197" fmla="*/ 1936848 w 2939041"/>
              <a:gd name="connsiteY197" fmla="*/ 1203931 h 3888379"/>
              <a:gd name="connsiteX198" fmla="*/ 1955136 w 2939041"/>
              <a:gd name="connsiteY198" fmla="*/ 1191739 h 3888379"/>
              <a:gd name="connsiteX199" fmla="*/ 1991712 w 2939041"/>
              <a:gd name="connsiteY199" fmla="*/ 1185643 h 3888379"/>
              <a:gd name="connsiteX200" fmla="*/ 2010000 w 2939041"/>
              <a:gd name="connsiteY200" fmla="*/ 1179547 h 3888379"/>
              <a:gd name="connsiteX201" fmla="*/ 2028288 w 2939041"/>
              <a:gd name="connsiteY201" fmla="*/ 1161259 h 3888379"/>
              <a:gd name="connsiteX202" fmla="*/ 2064864 w 2939041"/>
              <a:gd name="connsiteY202" fmla="*/ 1136875 h 3888379"/>
              <a:gd name="connsiteX203" fmla="*/ 2070960 w 2939041"/>
              <a:gd name="connsiteY203" fmla="*/ 1118587 h 3888379"/>
              <a:gd name="connsiteX204" fmla="*/ 2046576 w 2939041"/>
              <a:gd name="connsiteY204" fmla="*/ 1075915 h 3888379"/>
              <a:gd name="connsiteX205" fmla="*/ 2016096 w 2939041"/>
              <a:gd name="connsiteY205" fmla="*/ 1045435 h 3888379"/>
              <a:gd name="connsiteX206" fmla="*/ 1991712 w 2939041"/>
              <a:gd name="connsiteY206" fmla="*/ 1008859 h 3888379"/>
              <a:gd name="connsiteX207" fmla="*/ 1906368 w 2939041"/>
              <a:gd name="connsiteY207" fmla="*/ 960091 h 3888379"/>
              <a:gd name="connsiteX208" fmla="*/ 2028288 w 2939041"/>
              <a:gd name="connsiteY208" fmla="*/ 953995 h 3888379"/>
              <a:gd name="connsiteX209" fmla="*/ 2095344 w 2939041"/>
              <a:gd name="connsiteY209" fmla="*/ 935707 h 3888379"/>
              <a:gd name="connsiteX210" fmla="*/ 2107536 w 2939041"/>
              <a:gd name="connsiteY210" fmla="*/ 917419 h 3888379"/>
              <a:gd name="connsiteX211" fmla="*/ 2113632 w 2939041"/>
              <a:gd name="connsiteY211" fmla="*/ 874747 h 3888379"/>
              <a:gd name="connsiteX212" fmla="*/ 2174592 w 2939041"/>
              <a:gd name="connsiteY212" fmla="*/ 886939 h 3888379"/>
              <a:gd name="connsiteX213" fmla="*/ 2211168 w 2939041"/>
              <a:gd name="connsiteY213" fmla="*/ 923515 h 3888379"/>
              <a:gd name="connsiteX214" fmla="*/ 2266032 w 2939041"/>
              <a:gd name="connsiteY214" fmla="*/ 947899 h 3888379"/>
              <a:gd name="connsiteX215" fmla="*/ 2284320 w 2939041"/>
              <a:gd name="connsiteY215" fmla="*/ 953995 h 3888379"/>
              <a:gd name="connsiteX216" fmla="*/ 2308704 w 2939041"/>
              <a:gd name="connsiteY216" fmla="*/ 966187 h 3888379"/>
              <a:gd name="connsiteX217" fmla="*/ 2394048 w 2939041"/>
              <a:gd name="connsiteY217" fmla="*/ 972283 h 3888379"/>
              <a:gd name="connsiteX218" fmla="*/ 2412336 w 2939041"/>
              <a:gd name="connsiteY218" fmla="*/ 1021051 h 3888379"/>
              <a:gd name="connsiteX219" fmla="*/ 2540352 w 2939041"/>
              <a:gd name="connsiteY219" fmla="*/ 1008859 h 3888379"/>
              <a:gd name="connsiteX220" fmla="*/ 2650080 w 2939041"/>
              <a:gd name="connsiteY220" fmla="*/ 1002763 h 3888379"/>
              <a:gd name="connsiteX221" fmla="*/ 2674464 w 2939041"/>
              <a:gd name="connsiteY221" fmla="*/ 972283 h 3888379"/>
              <a:gd name="connsiteX222" fmla="*/ 2656176 w 2939041"/>
              <a:gd name="connsiteY222" fmla="*/ 960091 h 3888379"/>
              <a:gd name="connsiteX223" fmla="*/ 2643984 w 2939041"/>
              <a:gd name="connsiteY223" fmla="*/ 929611 h 3888379"/>
              <a:gd name="connsiteX224" fmla="*/ 2704944 w 2939041"/>
              <a:gd name="connsiteY224" fmla="*/ 868651 h 3888379"/>
              <a:gd name="connsiteX225" fmla="*/ 2747616 w 2939041"/>
              <a:gd name="connsiteY225" fmla="*/ 825979 h 3888379"/>
              <a:gd name="connsiteX226" fmla="*/ 2772000 w 2939041"/>
              <a:gd name="connsiteY226" fmla="*/ 801595 h 3888379"/>
              <a:gd name="connsiteX227" fmla="*/ 2790288 w 2939041"/>
              <a:gd name="connsiteY227" fmla="*/ 795499 h 3888379"/>
              <a:gd name="connsiteX228" fmla="*/ 2808576 w 2939041"/>
              <a:gd name="connsiteY228" fmla="*/ 777211 h 3888379"/>
              <a:gd name="connsiteX229" fmla="*/ 2826864 w 2939041"/>
              <a:gd name="connsiteY229" fmla="*/ 765019 h 3888379"/>
              <a:gd name="connsiteX230" fmla="*/ 2832960 w 2939041"/>
              <a:gd name="connsiteY230" fmla="*/ 746731 h 3888379"/>
              <a:gd name="connsiteX231" fmla="*/ 2826864 w 2939041"/>
              <a:gd name="connsiteY231" fmla="*/ 679675 h 3888379"/>
              <a:gd name="connsiteX232" fmla="*/ 2820768 w 2939041"/>
              <a:gd name="connsiteY232" fmla="*/ 655291 h 3888379"/>
              <a:gd name="connsiteX233" fmla="*/ 2814672 w 2939041"/>
              <a:gd name="connsiteY233" fmla="*/ 612619 h 3888379"/>
              <a:gd name="connsiteX234" fmla="*/ 2802480 w 2939041"/>
              <a:gd name="connsiteY234" fmla="*/ 594331 h 3888379"/>
              <a:gd name="connsiteX235" fmla="*/ 2778096 w 2939041"/>
              <a:gd name="connsiteY235" fmla="*/ 539467 h 3888379"/>
              <a:gd name="connsiteX236" fmla="*/ 2735424 w 2939041"/>
              <a:gd name="connsiteY236" fmla="*/ 502891 h 3888379"/>
              <a:gd name="connsiteX237" fmla="*/ 2698848 w 2939041"/>
              <a:gd name="connsiteY237" fmla="*/ 478507 h 3888379"/>
              <a:gd name="connsiteX238" fmla="*/ 2680560 w 2939041"/>
              <a:gd name="connsiteY238" fmla="*/ 466315 h 3888379"/>
              <a:gd name="connsiteX239" fmla="*/ 2643984 w 2939041"/>
              <a:gd name="connsiteY239" fmla="*/ 454123 h 3888379"/>
              <a:gd name="connsiteX240" fmla="*/ 2595216 w 2939041"/>
              <a:gd name="connsiteY240" fmla="*/ 429739 h 3888379"/>
              <a:gd name="connsiteX241" fmla="*/ 2576928 w 2939041"/>
              <a:gd name="connsiteY241" fmla="*/ 417547 h 3888379"/>
              <a:gd name="connsiteX242" fmla="*/ 2564736 w 2939041"/>
              <a:gd name="connsiteY242" fmla="*/ 393163 h 3888379"/>
              <a:gd name="connsiteX243" fmla="*/ 2552544 w 2939041"/>
              <a:gd name="connsiteY243" fmla="*/ 320011 h 3888379"/>
              <a:gd name="connsiteX244" fmla="*/ 2546448 w 2939041"/>
              <a:gd name="connsiteY244" fmla="*/ 301723 h 3888379"/>
              <a:gd name="connsiteX245" fmla="*/ 2528160 w 2939041"/>
              <a:gd name="connsiteY245" fmla="*/ 295627 h 3888379"/>
              <a:gd name="connsiteX246" fmla="*/ 2491584 w 2939041"/>
              <a:gd name="connsiteY246" fmla="*/ 265147 h 3888379"/>
              <a:gd name="connsiteX247" fmla="*/ 2448912 w 2939041"/>
              <a:gd name="connsiteY247" fmla="*/ 252955 h 3888379"/>
              <a:gd name="connsiteX248" fmla="*/ 2485488 w 2939041"/>
              <a:gd name="connsiteY248" fmla="*/ 3019 h 3888379"/>
              <a:gd name="connsiteX249" fmla="*/ 10512 w 2939041"/>
              <a:gd name="connsiteY249" fmla="*/ 51787 h 3888379"/>
              <a:gd name="connsiteX250" fmla="*/ 0 w 2939041"/>
              <a:gd name="connsiteY250" fmla="*/ 3888379 h 3888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</a:cxnLst>
            <a:rect l="l" t="t" r="r" b="b"/>
            <a:pathLst>
              <a:path w="2939041" h="3888379">
                <a:moveTo>
                  <a:pt x="0" y="3888379"/>
                </a:moveTo>
                <a:lnTo>
                  <a:pt x="931008" y="3843499"/>
                </a:lnTo>
                <a:cubicBezTo>
                  <a:pt x="1090240" y="3838051"/>
                  <a:pt x="946360" y="3854687"/>
                  <a:pt x="955392" y="3855691"/>
                </a:cubicBezTo>
                <a:cubicBezTo>
                  <a:pt x="1001886" y="3860857"/>
                  <a:pt x="1048864" y="3859755"/>
                  <a:pt x="1095600" y="3861787"/>
                </a:cubicBezTo>
                <a:cubicBezTo>
                  <a:pt x="1111856" y="3863819"/>
                  <a:pt x="1128349" y="3864450"/>
                  <a:pt x="1144368" y="3867883"/>
                </a:cubicBezTo>
                <a:cubicBezTo>
                  <a:pt x="1156934" y="3870576"/>
                  <a:pt x="1180944" y="3880075"/>
                  <a:pt x="1180944" y="3880075"/>
                </a:cubicBezTo>
                <a:cubicBezTo>
                  <a:pt x="1195168" y="3878043"/>
                  <a:pt x="1210765" y="3880405"/>
                  <a:pt x="1223616" y="3873979"/>
                </a:cubicBezTo>
                <a:cubicBezTo>
                  <a:pt x="1229363" y="3871105"/>
                  <a:pt x="1226838" y="3861438"/>
                  <a:pt x="1229712" y="3855691"/>
                </a:cubicBezTo>
                <a:cubicBezTo>
                  <a:pt x="1235335" y="3844446"/>
                  <a:pt x="1250081" y="3825856"/>
                  <a:pt x="1260192" y="3819115"/>
                </a:cubicBezTo>
                <a:cubicBezTo>
                  <a:pt x="1265539" y="3815551"/>
                  <a:pt x="1272384" y="3815051"/>
                  <a:pt x="1278480" y="3813019"/>
                </a:cubicBezTo>
                <a:cubicBezTo>
                  <a:pt x="1282544" y="3806923"/>
                  <a:pt x="1289585" y="3801976"/>
                  <a:pt x="1290672" y="3794731"/>
                </a:cubicBezTo>
                <a:cubicBezTo>
                  <a:pt x="1295805" y="3760510"/>
                  <a:pt x="1282898" y="3722801"/>
                  <a:pt x="1296768" y="3691099"/>
                </a:cubicBezTo>
                <a:cubicBezTo>
                  <a:pt x="1301722" y="3679775"/>
                  <a:pt x="1321278" y="3694514"/>
                  <a:pt x="1333344" y="3697195"/>
                </a:cubicBezTo>
                <a:cubicBezTo>
                  <a:pt x="1339617" y="3698589"/>
                  <a:pt x="1345453" y="3701526"/>
                  <a:pt x="1351632" y="3703291"/>
                </a:cubicBezTo>
                <a:cubicBezTo>
                  <a:pt x="1359688" y="3705593"/>
                  <a:pt x="1367888" y="3707355"/>
                  <a:pt x="1376016" y="3709387"/>
                </a:cubicBezTo>
                <a:cubicBezTo>
                  <a:pt x="1384144" y="3707355"/>
                  <a:pt x="1392051" y="3702595"/>
                  <a:pt x="1400400" y="3703291"/>
                </a:cubicBezTo>
                <a:cubicBezTo>
                  <a:pt x="1417098" y="3704683"/>
                  <a:pt x="1449168" y="3715483"/>
                  <a:pt x="1449168" y="3715483"/>
                </a:cubicBezTo>
                <a:cubicBezTo>
                  <a:pt x="1478853" y="3708062"/>
                  <a:pt x="1474347" y="3716808"/>
                  <a:pt x="1479648" y="3685003"/>
                </a:cubicBezTo>
                <a:cubicBezTo>
                  <a:pt x="1482341" y="3668843"/>
                  <a:pt x="1469577" y="3638881"/>
                  <a:pt x="1485744" y="3636235"/>
                </a:cubicBezTo>
                <a:cubicBezTo>
                  <a:pt x="1594050" y="3618512"/>
                  <a:pt x="1705200" y="3632171"/>
                  <a:pt x="1814928" y="3630139"/>
                </a:cubicBezTo>
                <a:cubicBezTo>
                  <a:pt x="1812896" y="3624043"/>
                  <a:pt x="1815011" y="3613616"/>
                  <a:pt x="1808832" y="3611851"/>
                </a:cubicBezTo>
                <a:cubicBezTo>
                  <a:pt x="1796947" y="3608455"/>
                  <a:pt x="1784616" y="3617947"/>
                  <a:pt x="1772256" y="3617947"/>
                </a:cubicBezTo>
                <a:cubicBezTo>
                  <a:pt x="1749873" y="3617947"/>
                  <a:pt x="1705472" y="3609864"/>
                  <a:pt x="1680816" y="3605755"/>
                </a:cubicBezTo>
                <a:cubicBezTo>
                  <a:pt x="1672688" y="3601691"/>
                  <a:pt x="1664785" y="3597143"/>
                  <a:pt x="1656432" y="3593563"/>
                </a:cubicBezTo>
                <a:cubicBezTo>
                  <a:pt x="1650526" y="3591032"/>
                  <a:pt x="1644323" y="3589232"/>
                  <a:pt x="1638144" y="3587467"/>
                </a:cubicBezTo>
                <a:cubicBezTo>
                  <a:pt x="1606817" y="3578516"/>
                  <a:pt x="1604572" y="3580222"/>
                  <a:pt x="1564992" y="3575275"/>
                </a:cubicBezTo>
                <a:cubicBezTo>
                  <a:pt x="1571088" y="3571211"/>
                  <a:pt x="1577804" y="3567950"/>
                  <a:pt x="1583280" y="3563083"/>
                </a:cubicBezTo>
                <a:cubicBezTo>
                  <a:pt x="1596167" y="3551628"/>
                  <a:pt x="1619856" y="3526507"/>
                  <a:pt x="1619856" y="3526507"/>
                </a:cubicBezTo>
                <a:cubicBezTo>
                  <a:pt x="1621888" y="3518379"/>
                  <a:pt x="1622652" y="3509824"/>
                  <a:pt x="1625952" y="3502123"/>
                </a:cubicBezTo>
                <a:cubicBezTo>
                  <a:pt x="1628838" y="3495389"/>
                  <a:pt x="1637335" y="3491117"/>
                  <a:pt x="1638144" y="3483835"/>
                </a:cubicBezTo>
                <a:cubicBezTo>
                  <a:pt x="1643534" y="3435323"/>
                  <a:pt x="1636818" y="3385774"/>
                  <a:pt x="1644240" y="3337531"/>
                </a:cubicBezTo>
                <a:cubicBezTo>
                  <a:pt x="1645354" y="3330290"/>
                  <a:pt x="1655376" y="3326928"/>
                  <a:pt x="1662528" y="3325339"/>
                </a:cubicBezTo>
                <a:cubicBezTo>
                  <a:pt x="1692545" y="3318668"/>
                  <a:pt x="1723488" y="3317211"/>
                  <a:pt x="1753968" y="3313147"/>
                </a:cubicBezTo>
                <a:cubicBezTo>
                  <a:pt x="1758032" y="3307051"/>
                  <a:pt x="1763184" y="3301554"/>
                  <a:pt x="1766160" y="3294859"/>
                </a:cubicBezTo>
                <a:cubicBezTo>
                  <a:pt x="1771379" y="3283115"/>
                  <a:pt x="1772605" y="3269778"/>
                  <a:pt x="1778352" y="3258283"/>
                </a:cubicBezTo>
                <a:lnTo>
                  <a:pt x="1790544" y="3233899"/>
                </a:lnTo>
                <a:cubicBezTo>
                  <a:pt x="1792576" y="3223739"/>
                  <a:pt x="1794127" y="3213471"/>
                  <a:pt x="1796640" y="3203419"/>
                </a:cubicBezTo>
                <a:cubicBezTo>
                  <a:pt x="1798198" y="3197185"/>
                  <a:pt x="1800971" y="3191310"/>
                  <a:pt x="1802736" y="3185131"/>
                </a:cubicBezTo>
                <a:cubicBezTo>
                  <a:pt x="1805038" y="3177075"/>
                  <a:pt x="1806530" y="3168803"/>
                  <a:pt x="1808832" y="3160747"/>
                </a:cubicBezTo>
                <a:cubicBezTo>
                  <a:pt x="1810597" y="3154568"/>
                  <a:pt x="1810384" y="3147003"/>
                  <a:pt x="1814928" y="3142459"/>
                </a:cubicBezTo>
                <a:cubicBezTo>
                  <a:pt x="1819472" y="3137915"/>
                  <a:pt x="1827120" y="3138395"/>
                  <a:pt x="1833216" y="3136363"/>
                </a:cubicBezTo>
                <a:cubicBezTo>
                  <a:pt x="1841344" y="3138395"/>
                  <a:pt x="1855468" y="3134357"/>
                  <a:pt x="1857600" y="3142459"/>
                </a:cubicBezTo>
                <a:cubicBezTo>
                  <a:pt x="1866923" y="3177885"/>
                  <a:pt x="1861259" y="3215636"/>
                  <a:pt x="1863696" y="3252187"/>
                </a:cubicBezTo>
                <a:cubicBezTo>
                  <a:pt x="1865324" y="3276601"/>
                  <a:pt x="1865769" y="3301203"/>
                  <a:pt x="1869792" y="3325339"/>
                </a:cubicBezTo>
                <a:cubicBezTo>
                  <a:pt x="1871905" y="3338016"/>
                  <a:pt x="1869516" y="3358798"/>
                  <a:pt x="1881984" y="3361915"/>
                </a:cubicBezTo>
                <a:cubicBezTo>
                  <a:pt x="1899485" y="3366290"/>
                  <a:pt x="1928103" y="3372782"/>
                  <a:pt x="1942944" y="3380203"/>
                </a:cubicBezTo>
                <a:lnTo>
                  <a:pt x="1967328" y="3392395"/>
                </a:lnTo>
                <a:cubicBezTo>
                  <a:pt x="2006179" y="3387539"/>
                  <a:pt x="2043878" y="3379304"/>
                  <a:pt x="2083152" y="3392395"/>
                </a:cubicBezTo>
                <a:cubicBezTo>
                  <a:pt x="2094057" y="3396030"/>
                  <a:pt x="2100055" y="3408052"/>
                  <a:pt x="2107536" y="3416779"/>
                </a:cubicBezTo>
                <a:cubicBezTo>
                  <a:pt x="2112304" y="3422342"/>
                  <a:pt x="2112843" y="3432563"/>
                  <a:pt x="2119728" y="3435067"/>
                </a:cubicBezTo>
                <a:cubicBezTo>
                  <a:pt x="2137021" y="3441355"/>
                  <a:pt x="2156304" y="3439131"/>
                  <a:pt x="2174592" y="3441163"/>
                </a:cubicBezTo>
                <a:cubicBezTo>
                  <a:pt x="2178656" y="3447259"/>
                  <a:pt x="2186222" y="3452146"/>
                  <a:pt x="2186784" y="3459451"/>
                </a:cubicBezTo>
                <a:cubicBezTo>
                  <a:pt x="2189731" y="3497759"/>
                  <a:pt x="2184099" y="3510177"/>
                  <a:pt x="2174592" y="3538699"/>
                </a:cubicBezTo>
                <a:cubicBezTo>
                  <a:pt x="2180688" y="3542763"/>
                  <a:pt x="2186146" y="3548005"/>
                  <a:pt x="2192880" y="3550891"/>
                </a:cubicBezTo>
                <a:cubicBezTo>
                  <a:pt x="2202460" y="3554997"/>
                  <a:pt x="2239788" y="3560913"/>
                  <a:pt x="2247744" y="3563083"/>
                </a:cubicBezTo>
                <a:cubicBezTo>
                  <a:pt x="2260143" y="3566464"/>
                  <a:pt x="2272128" y="3571211"/>
                  <a:pt x="2284320" y="3575275"/>
                </a:cubicBezTo>
                <a:lnTo>
                  <a:pt x="2339184" y="3593563"/>
                </a:lnTo>
                <a:cubicBezTo>
                  <a:pt x="2345280" y="3595595"/>
                  <a:pt x="2351238" y="3598101"/>
                  <a:pt x="2357472" y="3599659"/>
                </a:cubicBezTo>
                <a:cubicBezTo>
                  <a:pt x="2365600" y="3601691"/>
                  <a:pt x="2374011" y="3602813"/>
                  <a:pt x="2381856" y="3605755"/>
                </a:cubicBezTo>
                <a:cubicBezTo>
                  <a:pt x="2390365" y="3608946"/>
                  <a:pt x="2397385" y="3615904"/>
                  <a:pt x="2406240" y="3617947"/>
                </a:cubicBezTo>
                <a:cubicBezTo>
                  <a:pt x="2424169" y="3622085"/>
                  <a:pt x="2442816" y="3622011"/>
                  <a:pt x="2461104" y="3624043"/>
                </a:cubicBezTo>
                <a:cubicBezTo>
                  <a:pt x="2555716" y="3615442"/>
                  <a:pt x="2521235" y="3640380"/>
                  <a:pt x="2540352" y="3544795"/>
                </a:cubicBezTo>
                <a:cubicBezTo>
                  <a:pt x="2541612" y="3538494"/>
                  <a:pt x="2541904" y="3531051"/>
                  <a:pt x="2546448" y="3526507"/>
                </a:cubicBezTo>
                <a:cubicBezTo>
                  <a:pt x="2556809" y="3516146"/>
                  <a:pt x="2583024" y="3502123"/>
                  <a:pt x="2583024" y="3502123"/>
                </a:cubicBezTo>
                <a:cubicBezTo>
                  <a:pt x="2587088" y="3496027"/>
                  <a:pt x="2594129" y="3491080"/>
                  <a:pt x="2595216" y="3483835"/>
                </a:cubicBezTo>
                <a:cubicBezTo>
                  <a:pt x="2596361" y="3476201"/>
                  <a:pt x="2591359" y="3394013"/>
                  <a:pt x="2607408" y="3361915"/>
                </a:cubicBezTo>
                <a:cubicBezTo>
                  <a:pt x="2610685" y="3355362"/>
                  <a:pt x="2616624" y="3350322"/>
                  <a:pt x="2619600" y="3343627"/>
                </a:cubicBezTo>
                <a:cubicBezTo>
                  <a:pt x="2624819" y="3331883"/>
                  <a:pt x="2624663" y="3317744"/>
                  <a:pt x="2631792" y="3307051"/>
                </a:cubicBezTo>
                <a:lnTo>
                  <a:pt x="2656176" y="3270475"/>
                </a:lnTo>
                <a:cubicBezTo>
                  <a:pt x="2653835" y="3256427"/>
                  <a:pt x="2651487" y="3230618"/>
                  <a:pt x="2643984" y="3215611"/>
                </a:cubicBezTo>
                <a:cubicBezTo>
                  <a:pt x="2640707" y="3209058"/>
                  <a:pt x="2634768" y="3204018"/>
                  <a:pt x="2631792" y="3197323"/>
                </a:cubicBezTo>
                <a:cubicBezTo>
                  <a:pt x="2602774" y="3132033"/>
                  <a:pt x="2635000" y="3183847"/>
                  <a:pt x="2607408" y="3142459"/>
                </a:cubicBezTo>
                <a:cubicBezTo>
                  <a:pt x="2605067" y="3128411"/>
                  <a:pt x="2602719" y="3102602"/>
                  <a:pt x="2595216" y="3087595"/>
                </a:cubicBezTo>
                <a:cubicBezTo>
                  <a:pt x="2591939" y="3081042"/>
                  <a:pt x="2586301" y="3075860"/>
                  <a:pt x="2583024" y="3069307"/>
                </a:cubicBezTo>
                <a:cubicBezTo>
                  <a:pt x="2580150" y="3063560"/>
                  <a:pt x="2578693" y="3057198"/>
                  <a:pt x="2576928" y="3051019"/>
                </a:cubicBezTo>
                <a:cubicBezTo>
                  <a:pt x="2574626" y="3042963"/>
                  <a:pt x="2575479" y="3033606"/>
                  <a:pt x="2570832" y="3026635"/>
                </a:cubicBezTo>
                <a:cubicBezTo>
                  <a:pt x="2566768" y="3020539"/>
                  <a:pt x="2559239" y="3017419"/>
                  <a:pt x="2552544" y="3014443"/>
                </a:cubicBezTo>
                <a:cubicBezTo>
                  <a:pt x="2540800" y="3009224"/>
                  <a:pt x="2515968" y="3002251"/>
                  <a:pt x="2515968" y="3002251"/>
                </a:cubicBezTo>
                <a:cubicBezTo>
                  <a:pt x="2511904" y="2996155"/>
                  <a:pt x="2508957" y="2989144"/>
                  <a:pt x="2503776" y="2983963"/>
                </a:cubicBezTo>
                <a:cubicBezTo>
                  <a:pt x="2478884" y="2959071"/>
                  <a:pt x="2478376" y="2987011"/>
                  <a:pt x="2461104" y="2935195"/>
                </a:cubicBezTo>
                <a:lnTo>
                  <a:pt x="2448912" y="2898619"/>
                </a:lnTo>
                <a:cubicBezTo>
                  <a:pt x="2484791" y="2880680"/>
                  <a:pt x="2464675" y="2889301"/>
                  <a:pt x="2509872" y="2874235"/>
                </a:cubicBezTo>
                <a:cubicBezTo>
                  <a:pt x="2515968" y="2872203"/>
                  <a:pt x="2522813" y="2871703"/>
                  <a:pt x="2528160" y="2868139"/>
                </a:cubicBezTo>
                <a:cubicBezTo>
                  <a:pt x="2553419" y="2851300"/>
                  <a:pt x="2539340" y="2857724"/>
                  <a:pt x="2570832" y="2849851"/>
                </a:cubicBezTo>
                <a:cubicBezTo>
                  <a:pt x="2585056" y="2835627"/>
                  <a:pt x="2607143" y="2826262"/>
                  <a:pt x="2613504" y="2807179"/>
                </a:cubicBezTo>
                <a:cubicBezTo>
                  <a:pt x="2621917" y="2781940"/>
                  <a:pt x="2616036" y="2794238"/>
                  <a:pt x="2631792" y="2770603"/>
                </a:cubicBezTo>
                <a:cubicBezTo>
                  <a:pt x="2627314" y="2752689"/>
                  <a:pt x="2614044" y="2731447"/>
                  <a:pt x="2650080" y="2727931"/>
                </a:cubicBezTo>
                <a:cubicBezTo>
                  <a:pt x="2724936" y="2720628"/>
                  <a:pt x="2800448" y="2723867"/>
                  <a:pt x="2875632" y="2721835"/>
                </a:cubicBezTo>
                <a:cubicBezTo>
                  <a:pt x="2880748" y="2720812"/>
                  <a:pt x="2934612" y="2711963"/>
                  <a:pt x="2936592" y="2703547"/>
                </a:cubicBezTo>
                <a:cubicBezTo>
                  <a:pt x="2943589" y="2673811"/>
                  <a:pt x="2933694" y="2642487"/>
                  <a:pt x="2930496" y="2612107"/>
                </a:cubicBezTo>
                <a:cubicBezTo>
                  <a:pt x="2929619" y="2603775"/>
                  <a:pt x="2928557" y="2594997"/>
                  <a:pt x="2924400" y="2587723"/>
                </a:cubicBezTo>
                <a:cubicBezTo>
                  <a:pt x="2920123" y="2580238"/>
                  <a:pt x="2911123" y="2576450"/>
                  <a:pt x="2906112" y="2569435"/>
                </a:cubicBezTo>
                <a:cubicBezTo>
                  <a:pt x="2892373" y="2550201"/>
                  <a:pt x="2898156" y="2539276"/>
                  <a:pt x="2875632" y="2526763"/>
                </a:cubicBezTo>
                <a:cubicBezTo>
                  <a:pt x="2829808" y="2501305"/>
                  <a:pt x="2724014" y="2509569"/>
                  <a:pt x="2698848" y="2508475"/>
                </a:cubicBezTo>
                <a:cubicBezTo>
                  <a:pt x="2690720" y="2506443"/>
                  <a:pt x="2680900" y="2507743"/>
                  <a:pt x="2674464" y="2502379"/>
                </a:cubicBezTo>
                <a:cubicBezTo>
                  <a:pt x="2667483" y="2496561"/>
                  <a:pt x="2665647" y="2486432"/>
                  <a:pt x="2662272" y="2477995"/>
                </a:cubicBezTo>
                <a:cubicBezTo>
                  <a:pt x="2651028" y="2449886"/>
                  <a:pt x="2650580" y="2417202"/>
                  <a:pt x="2613504" y="2404843"/>
                </a:cubicBezTo>
                <a:cubicBezTo>
                  <a:pt x="2607408" y="2402811"/>
                  <a:pt x="2601563" y="2399749"/>
                  <a:pt x="2595216" y="2398747"/>
                </a:cubicBezTo>
                <a:cubicBezTo>
                  <a:pt x="2562852" y="2393637"/>
                  <a:pt x="2529467" y="2394502"/>
                  <a:pt x="2497680" y="2386555"/>
                </a:cubicBezTo>
                <a:cubicBezTo>
                  <a:pt x="2489552" y="2384523"/>
                  <a:pt x="2481560" y="2381836"/>
                  <a:pt x="2473296" y="2380459"/>
                </a:cubicBezTo>
                <a:cubicBezTo>
                  <a:pt x="2449151" y="2376435"/>
                  <a:pt x="2372332" y="2365854"/>
                  <a:pt x="2339184" y="2362171"/>
                </a:cubicBezTo>
                <a:cubicBezTo>
                  <a:pt x="2318888" y="2359916"/>
                  <a:pt x="2298505" y="2358461"/>
                  <a:pt x="2278224" y="2356075"/>
                </a:cubicBezTo>
                <a:cubicBezTo>
                  <a:pt x="2199639" y="2346830"/>
                  <a:pt x="2269409" y="2351745"/>
                  <a:pt x="2162400" y="2337787"/>
                </a:cubicBezTo>
                <a:cubicBezTo>
                  <a:pt x="2140144" y="2334884"/>
                  <a:pt x="2117696" y="2333723"/>
                  <a:pt x="2095344" y="2331691"/>
                </a:cubicBezTo>
                <a:cubicBezTo>
                  <a:pt x="2089248" y="2329659"/>
                  <a:pt x="2083432" y="2326392"/>
                  <a:pt x="2077056" y="2325595"/>
                </a:cubicBezTo>
                <a:cubicBezTo>
                  <a:pt x="1971635" y="2312417"/>
                  <a:pt x="2027737" y="2329475"/>
                  <a:pt x="1979520" y="2313403"/>
                </a:cubicBezTo>
                <a:cubicBezTo>
                  <a:pt x="1967927" y="2315722"/>
                  <a:pt x="1943249" y="2319347"/>
                  <a:pt x="1930752" y="2325595"/>
                </a:cubicBezTo>
                <a:cubicBezTo>
                  <a:pt x="1924199" y="2328872"/>
                  <a:pt x="1918560" y="2333723"/>
                  <a:pt x="1912464" y="2337787"/>
                </a:cubicBezTo>
                <a:cubicBezTo>
                  <a:pt x="1908400" y="2343883"/>
                  <a:pt x="1905993" y="2351498"/>
                  <a:pt x="1900272" y="2356075"/>
                </a:cubicBezTo>
                <a:cubicBezTo>
                  <a:pt x="1895254" y="2360089"/>
                  <a:pt x="1883542" y="2355937"/>
                  <a:pt x="1881984" y="2362171"/>
                </a:cubicBezTo>
                <a:cubicBezTo>
                  <a:pt x="1880207" y="2369279"/>
                  <a:pt x="1888455" y="2375882"/>
                  <a:pt x="1894176" y="2380459"/>
                </a:cubicBezTo>
                <a:cubicBezTo>
                  <a:pt x="1899194" y="2384473"/>
                  <a:pt x="1906717" y="2383681"/>
                  <a:pt x="1912464" y="2386555"/>
                </a:cubicBezTo>
                <a:cubicBezTo>
                  <a:pt x="1919017" y="2389832"/>
                  <a:pt x="1924018" y="2395861"/>
                  <a:pt x="1930752" y="2398747"/>
                </a:cubicBezTo>
                <a:cubicBezTo>
                  <a:pt x="1944563" y="2404666"/>
                  <a:pt x="1960078" y="2403525"/>
                  <a:pt x="1973424" y="2410939"/>
                </a:cubicBezTo>
                <a:cubicBezTo>
                  <a:pt x="1986233" y="2418055"/>
                  <a:pt x="2010000" y="2435323"/>
                  <a:pt x="2010000" y="2435323"/>
                </a:cubicBezTo>
                <a:lnTo>
                  <a:pt x="2022192" y="2471899"/>
                </a:lnTo>
                <a:cubicBezTo>
                  <a:pt x="2024224" y="2477995"/>
                  <a:pt x="2026730" y="2483953"/>
                  <a:pt x="2028288" y="2490187"/>
                </a:cubicBezTo>
                <a:lnTo>
                  <a:pt x="2034384" y="2514571"/>
                </a:lnTo>
                <a:cubicBezTo>
                  <a:pt x="2032352" y="2538955"/>
                  <a:pt x="2030503" y="2563355"/>
                  <a:pt x="2028288" y="2587723"/>
                </a:cubicBezTo>
                <a:cubicBezTo>
                  <a:pt x="2026439" y="2608060"/>
                  <a:pt x="2025080" y="2628467"/>
                  <a:pt x="2022192" y="2648683"/>
                </a:cubicBezTo>
                <a:cubicBezTo>
                  <a:pt x="2021007" y="2656977"/>
                  <a:pt x="2019396" y="2665366"/>
                  <a:pt x="2016096" y="2673067"/>
                </a:cubicBezTo>
                <a:cubicBezTo>
                  <a:pt x="2009486" y="2688491"/>
                  <a:pt x="1997281" y="2701010"/>
                  <a:pt x="1979520" y="2703547"/>
                </a:cubicBezTo>
                <a:cubicBezTo>
                  <a:pt x="1945264" y="2708441"/>
                  <a:pt x="1910432" y="2707611"/>
                  <a:pt x="1875888" y="2709643"/>
                </a:cubicBezTo>
                <a:cubicBezTo>
                  <a:pt x="1869792" y="2713707"/>
                  <a:pt x="1864153" y="2718558"/>
                  <a:pt x="1857600" y="2721835"/>
                </a:cubicBezTo>
                <a:cubicBezTo>
                  <a:pt x="1851853" y="2724709"/>
                  <a:pt x="1843856" y="2723387"/>
                  <a:pt x="1839312" y="2727931"/>
                </a:cubicBezTo>
                <a:cubicBezTo>
                  <a:pt x="1828951" y="2738292"/>
                  <a:pt x="1819562" y="2750606"/>
                  <a:pt x="1814928" y="2764507"/>
                </a:cubicBezTo>
                <a:cubicBezTo>
                  <a:pt x="1812896" y="2770603"/>
                  <a:pt x="1813376" y="2778251"/>
                  <a:pt x="1808832" y="2782795"/>
                </a:cubicBezTo>
                <a:cubicBezTo>
                  <a:pt x="1796611" y="2795016"/>
                  <a:pt x="1773132" y="2809442"/>
                  <a:pt x="1753968" y="2813275"/>
                </a:cubicBezTo>
                <a:cubicBezTo>
                  <a:pt x="1739879" y="2816093"/>
                  <a:pt x="1725520" y="2817339"/>
                  <a:pt x="1711296" y="2819371"/>
                </a:cubicBezTo>
                <a:cubicBezTo>
                  <a:pt x="1705200" y="2823435"/>
                  <a:pt x="1699561" y="2828286"/>
                  <a:pt x="1693008" y="2831563"/>
                </a:cubicBezTo>
                <a:cubicBezTo>
                  <a:pt x="1687261" y="2834437"/>
                  <a:pt x="1675980" y="2843960"/>
                  <a:pt x="1674720" y="2837659"/>
                </a:cubicBezTo>
                <a:cubicBezTo>
                  <a:pt x="1672200" y="2825057"/>
                  <a:pt x="1681324" y="2807052"/>
                  <a:pt x="1686912" y="2801083"/>
                </a:cubicBezTo>
                <a:cubicBezTo>
                  <a:pt x="1692500" y="2795114"/>
                  <a:pt x="1699485" y="2801591"/>
                  <a:pt x="1708248" y="2801845"/>
                </a:cubicBezTo>
                <a:cubicBezTo>
                  <a:pt x="1717011" y="2802099"/>
                  <a:pt x="1729076" y="2806481"/>
                  <a:pt x="1739490" y="2802607"/>
                </a:cubicBezTo>
                <a:cubicBezTo>
                  <a:pt x="1749904" y="2798734"/>
                  <a:pt x="1766668" y="2784700"/>
                  <a:pt x="1770732" y="2778604"/>
                </a:cubicBezTo>
                <a:cubicBezTo>
                  <a:pt x="1772764" y="2770476"/>
                  <a:pt x="1779940" y="2739551"/>
                  <a:pt x="1780638" y="2697070"/>
                </a:cubicBezTo>
                <a:cubicBezTo>
                  <a:pt x="1781336" y="2654589"/>
                  <a:pt x="1791179" y="2559783"/>
                  <a:pt x="1774923" y="2523715"/>
                </a:cubicBezTo>
                <a:cubicBezTo>
                  <a:pt x="1758667" y="2487647"/>
                  <a:pt x="1690552" y="2482152"/>
                  <a:pt x="1683102" y="2480662"/>
                </a:cubicBezTo>
                <a:cubicBezTo>
                  <a:pt x="1687849" y="2414209"/>
                  <a:pt x="1666973" y="2356519"/>
                  <a:pt x="1656432" y="2325595"/>
                </a:cubicBezTo>
                <a:cubicBezTo>
                  <a:pt x="1645891" y="2294671"/>
                  <a:pt x="1626823" y="2299760"/>
                  <a:pt x="1619856" y="2295115"/>
                </a:cubicBezTo>
                <a:cubicBezTo>
                  <a:pt x="1670065" y="2278379"/>
                  <a:pt x="1617754" y="2294106"/>
                  <a:pt x="1729584" y="2282923"/>
                </a:cubicBezTo>
                <a:cubicBezTo>
                  <a:pt x="1739894" y="2281892"/>
                  <a:pt x="1749904" y="2278859"/>
                  <a:pt x="1760064" y="2276827"/>
                </a:cubicBezTo>
                <a:cubicBezTo>
                  <a:pt x="1766160" y="2272763"/>
                  <a:pt x="1771799" y="2267912"/>
                  <a:pt x="1778352" y="2264635"/>
                </a:cubicBezTo>
                <a:cubicBezTo>
                  <a:pt x="1784099" y="2261761"/>
                  <a:pt x="1792096" y="2263083"/>
                  <a:pt x="1796640" y="2258539"/>
                </a:cubicBezTo>
                <a:cubicBezTo>
                  <a:pt x="1801184" y="2253995"/>
                  <a:pt x="1800704" y="2246347"/>
                  <a:pt x="1802736" y="2240251"/>
                </a:cubicBezTo>
                <a:cubicBezTo>
                  <a:pt x="1798072" y="2221597"/>
                  <a:pt x="1798481" y="2211612"/>
                  <a:pt x="1784448" y="2197579"/>
                </a:cubicBezTo>
                <a:cubicBezTo>
                  <a:pt x="1779267" y="2192398"/>
                  <a:pt x="1772256" y="2189451"/>
                  <a:pt x="1766160" y="2185387"/>
                </a:cubicBezTo>
                <a:cubicBezTo>
                  <a:pt x="1733648" y="2136619"/>
                  <a:pt x="1776320" y="2195547"/>
                  <a:pt x="1735680" y="2154907"/>
                </a:cubicBezTo>
                <a:cubicBezTo>
                  <a:pt x="1730499" y="2149726"/>
                  <a:pt x="1729209" y="2141196"/>
                  <a:pt x="1723488" y="2136619"/>
                </a:cubicBezTo>
                <a:cubicBezTo>
                  <a:pt x="1718470" y="2132605"/>
                  <a:pt x="1711434" y="2132081"/>
                  <a:pt x="1705200" y="2130523"/>
                </a:cubicBezTo>
                <a:cubicBezTo>
                  <a:pt x="1691288" y="2127045"/>
                  <a:pt x="1670367" y="2125298"/>
                  <a:pt x="1656432" y="2118331"/>
                </a:cubicBezTo>
                <a:cubicBezTo>
                  <a:pt x="1649879" y="2115054"/>
                  <a:pt x="1643325" y="2111320"/>
                  <a:pt x="1638144" y="2106139"/>
                </a:cubicBezTo>
                <a:cubicBezTo>
                  <a:pt x="1616183" y="2084178"/>
                  <a:pt x="1624971" y="2084235"/>
                  <a:pt x="1607664" y="2063467"/>
                </a:cubicBezTo>
                <a:cubicBezTo>
                  <a:pt x="1571790" y="2020419"/>
                  <a:pt x="1610223" y="2071269"/>
                  <a:pt x="1552800" y="2032987"/>
                </a:cubicBezTo>
                <a:lnTo>
                  <a:pt x="1516224" y="2008603"/>
                </a:lnTo>
                <a:cubicBezTo>
                  <a:pt x="1514192" y="2002507"/>
                  <a:pt x="1507742" y="1996281"/>
                  <a:pt x="1510128" y="1990315"/>
                </a:cubicBezTo>
                <a:cubicBezTo>
                  <a:pt x="1512849" y="1983513"/>
                  <a:pt x="1521163" y="1979159"/>
                  <a:pt x="1528416" y="1978123"/>
                </a:cubicBezTo>
                <a:cubicBezTo>
                  <a:pt x="1564680" y="1972942"/>
                  <a:pt x="1601568" y="1974059"/>
                  <a:pt x="1638144" y="1972027"/>
                </a:cubicBezTo>
                <a:cubicBezTo>
                  <a:pt x="1652368" y="1969995"/>
                  <a:pt x="1667405" y="1971089"/>
                  <a:pt x="1680816" y="1965931"/>
                </a:cubicBezTo>
                <a:cubicBezTo>
                  <a:pt x="1694492" y="1960671"/>
                  <a:pt x="1717392" y="1941547"/>
                  <a:pt x="1717392" y="1941547"/>
                </a:cubicBezTo>
                <a:cubicBezTo>
                  <a:pt x="1719424" y="1935451"/>
                  <a:pt x="1719924" y="1928606"/>
                  <a:pt x="1723488" y="1923259"/>
                </a:cubicBezTo>
                <a:cubicBezTo>
                  <a:pt x="1728270" y="1916086"/>
                  <a:pt x="1733175" y="1905564"/>
                  <a:pt x="1741776" y="1904971"/>
                </a:cubicBezTo>
                <a:cubicBezTo>
                  <a:pt x="1853290" y="1897280"/>
                  <a:pt x="1965296" y="1900907"/>
                  <a:pt x="2077056" y="1898875"/>
                </a:cubicBezTo>
                <a:cubicBezTo>
                  <a:pt x="2130851" y="1863012"/>
                  <a:pt x="2044867" y="1918018"/>
                  <a:pt x="2131920" y="1874491"/>
                </a:cubicBezTo>
                <a:cubicBezTo>
                  <a:pt x="2163798" y="1858552"/>
                  <a:pt x="2147488" y="1864503"/>
                  <a:pt x="2180688" y="1856203"/>
                </a:cubicBezTo>
                <a:cubicBezTo>
                  <a:pt x="2174592" y="1850107"/>
                  <a:pt x="2169885" y="1842192"/>
                  <a:pt x="2162400" y="1837915"/>
                </a:cubicBezTo>
                <a:cubicBezTo>
                  <a:pt x="2155126" y="1833758"/>
                  <a:pt x="2146072" y="1834121"/>
                  <a:pt x="2138016" y="1831819"/>
                </a:cubicBezTo>
                <a:cubicBezTo>
                  <a:pt x="2131837" y="1830054"/>
                  <a:pt x="2125824" y="1827755"/>
                  <a:pt x="2119728" y="1825723"/>
                </a:cubicBezTo>
                <a:cubicBezTo>
                  <a:pt x="2121760" y="1815563"/>
                  <a:pt x="2119463" y="1803422"/>
                  <a:pt x="2125824" y="1795243"/>
                </a:cubicBezTo>
                <a:cubicBezTo>
                  <a:pt x="2134820" y="1783677"/>
                  <a:pt x="2162400" y="1770859"/>
                  <a:pt x="2162400" y="1770859"/>
                </a:cubicBezTo>
                <a:cubicBezTo>
                  <a:pt x="2160368" y="1760699"/>
                  <a:pt x="2161445" y="1749375"/>
                  <a:pt x="2156304" y="1740379"/>
                </a:cubicBezTo>
                <a:cubicBezTo>
                  <a:pt x="2152669" y="1734018"/>
                  <a:pt x="2143197" y="1733368"/>
                  <a:pt x="2138016" y="1728187"/>
                </a:cubicBezTo>
                <a:cubicBezTo>
                  <a:pt x="2132835" y="1723006"/>
                  <a:pt x="2131005" y="1715080"/>
                  <a:pt x="2125824" y="1709899"/>
                </a:cubicBezTo>
                <a:cubicBezTo>
                  <a:pt x="2120643" y="1704718"/>
                  <a:pt x="2113164" y="1702397"/>
                  <a:pt x="2107536" y="1697707"/>
                </a:cubicBezTo>
                <a:cubicBezTo>
                  <a:pt x="2100913" y="1692188"/>
                  <a:pt x="2095344" y="1685515"/>
                  <a:pt x="2089248" y="1679419"/>
                </a:cubicBezTo>
                <a:cubicBezTo>
                  <a:pt x="2105504" y="1630651"/>
                  <a:pt x="2081120" y="1687547"/>
                  <a:pt x="2113632" y="1655035"/>
                </a:cubicBezTo>
                <a:cubicBezTo>
                  <a:pt x="2123993" y="1644674"/>
                  <a:pt x="2138016" y="1618459"/>
                  <a:pt x="2138016" y="1618459"/>
                </a:cubicBezTo>
                <a:cubicBezTo>
                  <a:pt x="2135984" y="1610331"/>
                  <a:pt x="2133737" y="1602254"/>
                  <a:pt x="2131920" y="1594075"/>
                </a:cubicBezTo>
                <a:cubicBezTo>
                  <a:pt x="2129672" y="1583961"/>
                  <a:pt x="2130965" y="1572591"/>
                  <a:pt x="2125824" y="1563595"/>
                </a:cubicBezTo>
                <a:cubicBezTo>
                  <a:pt x="2122189" y="1557234"/>
                  <a:pt x="2114826" y="1552132"/>
                  <a:pt x="2107536" y="1551403"/>
                </a:cubicBezTo>
                <a:cubicBezTo>
                  <a:pt x="2052907" y="1545940"/>
                  <a:pt x="1997786" y="1547858"/>
                  <a:pt x="1942944" y="1545307"/>
                </a:cubicBezTo>
                <a:cubicBezTo>
                  <a:pt x="1910404" y="1543793"/>
                  <a:pt x="1877920" y="1541243"/>
                  <a:pt x="1845408" y="1539211"/>
                </a:cubicBezTo>
                <a:cubicBezTo>
                  <a:pt x="1855921" y="1507672"/>
                  <a:pt x="1843364" y="1527700"/>
                  <a:pt x="1881984" y="1514827"/>
                </a:cubicBezTo>
                <a:cubicBezTo>
                  <a:pt x="1890605" y="1511953"/>
                  <a:pt x="1897859" y="1505826"/>
                  <a:pt x="1906368" y="1502635"/>
                </a:cubicBezTo>
                <a:cubicBezTo>
                  <a:pt x="1928597" y="1494299"/>
                  <a:pt x="1966364" y="1492582"/>
                  <a:pt x="1985616" y="1490443"/>
                </a:cubicBezTo>
                <a:cubicBezTo>
                  <a:pt x="1991712" y="1486379"/>
                  <a:pt x="1997044" y="1480823"/>
                  <a:pt x="2003904" y="1478251"/>
                </a:cubicBezTo>
                <a:cubicBezTo>
                  <a:pt x="2020533" y="1472015"/>
                  <a:pt x="2037052" y="1474737"/>
                  <a:pt x="2052672" y="1466059"/>
                </a:cubicBezTo>
                <a:cubicBezTo>
                  <a:pt x="2065481" y="1458943"/>
                  <a:pt x="2075347" y="1446309"/>
                  <a:pt x="2089248" y="1441675"/>
                </a:cubicBezTo>
                <a:cubicBezTo>
                  <a:pt x="2114487" y="1433262"/>
                  <a:pt x="2102189" y="1439143"/>
                  <a:pt x="2125824" y="1423387"/>
                </a:cubicBezTo>
                <a:cubicBezTo>
                  <a:pt x="2127856" y="1417291"/>
                  <a:pt x="2131920" y="1411525"/>
                  <a:pt x="2131920" y="1405099"/>
                </a:cubicBezTo>
                <a:cubicBezTo>
                  <a:pt x="2131920" y="1376950"/>
                  <a:pt x="2126245" y="1376512"/>
                  <a:pt x="2113632" y="1356331"/>
                </a:cubicBezTo>
                <a:cubicBezTo>
                  <a:pt x="2107352" y="1346283"/>
                  <a:pt x="2101624" y="1335899"/>
                  <a:pt x="2095344" y="1325851"/>
                </a:cubicBezTo>
                <a:cubicBezTo>
                  <a:pt x="2081430" y="1303589"/>
                  <a:pt x="2082312" y="1309667"/>
                  <a:pt x="2070960" y="1283179"/>
                </a:cubicBezTo>
                <a:cubicBezTo>
                  <a:pt x="2068429" y="1277273"/>
                  <a:pt x="2068428" y="1270238"/>
                  <a:pt x="2064864" y="1264891"/>
                </a:cubicBezTo>
                <a:cubicBezTo>
                  <a:pt x="2053713" y="1248165"/>
                  <a:pt x="2039990" y="1242039"/>
                  <a:pt x="2022192" y="1234411"/>
                </a:cubicBezTo>
                <a:cubicBezTo>
                  <a:pt x="2009948" y="1229164"/>
                  <a:pt x="1991894" y="1225312"/>
                  <a:pt x="1979520" y="1222219"/>
                </a:cubicBezTo>
                <a:cubicBezTo>
                  <a:pt x="1973424" y="1218155"/>
                  <a:pt x="1967966" y="1212913"/>
                  <a:pt x="1961232" y="1210027"/>
                </a:cubicBezTo>
                <a:cubicBezTo>
                  <a:pt x="1953531" y="1206727"/>
                  <a:pt x="1939497" y="1211879"/>
                  <a:pt x="1936848" y="1203931"/>
                </a:cubicBezTo>
                <a:cubicBezTo>
                  <a:pt x="1934531" y="1196980"/>
                  <a:pt x="1948185" y="1194056"/>
                  <a:pt x="1955136" y="1191739"/>
                </a:cubicBezTo>
                <a:cubicBezTo>
                  <a:pt x="1966862" y="1187830"/>
                  <a:pt x="1979646" y="1188324"/>
                  <a:pt x="1991712" y="1185643"/>
                </a:cubicBezTo>
                <a:cubicBezTo>
                  <a:pt x="1997985" y="1184249"/>
                  <a:pt x="2003904" y="1181579"/>
                  <a:pt x="2010000" y="1179547"/>
                </a:cubicBezTo>
                <a:cubicBezTo>
                  <a:pt x="2016096" y="1173451"/>
                  <a:pt x="2021483" y="1166552"/>
                  <a:pt x="2028288" y="1161259"/>
                </a:cubicBezTo>
                <a:cubicBezTo>
                  <a:pt x="2039854" y="1152263"/>
                  <a:pt x="2064864" y="1136875"/>
                  <a:pt x="2064864" y="1136875"/>
                </a:cubicBezTo>
                <a:cubicBezTo>
                  <a:pt x="2066896" y="1130779"/>
                  <a:pt x="2070960" y="1125013"/>
                  <a:pt x="2070960" y="1118587"/>
                </a:cubicBezTo>
                <a:cubicBezTo>
                  <a:pt x="2070960" y="1090958"/>
                  <a:pt x="2062364" y="1094861"/>
                  <a:pt x="2046576" y="1075915"/>
                </a:cubicBezTo>
                <a:cubicBezTo>
                  <a:pt x="2021176" y="1045435"/>
                  <a:pt x="2049624" y="1067787"/>
                  <a:pt x="2016096" y="1045435"/>
                </a:cubicBezTo>
                <a:cubicBezTo>
                  <a:pt x="2007968" y="1033243"/>
                  <a:pt x="2004818" y="1015412"/>
                  <a:pt x="1991712" y="1008859"/>
                </a:cubicBezTo>
                <a:cubicBezTo>
                  <a:pt x="1921665" y="973835"/>
                  <a:pt x="1948927" y="992010"/>
                  <a:pt x="1906368" y="960091"/>
                </a:cubicBezTo>
                <a:cubicBezTo>
                  <a:pt x="1947008" y="958059"/>
                  <a:pt x="1987829" y="958330"/>
                  <a:pt x="2028288" y="953995"/>
                </a:cubicBezTo>
                <a:cubicBezTo>
                  <a:pt x="2048552" y="951824"/>
                  <a:pt x="2074481" y="942661"/>
                  <a:pt x="2095344" y="935707"/>
                </a:cubicBezTo>
                <a:cubicBezTo>
                  <a:pt x="2099408" y="929611"/>
                  <a:pt x="2105431" y="924436"/>
                  <a:pt x="2107536" y="917419"/>
                </a:cubicBezTo>
                <a:cubicBezTo>
                  <a:pt x="2111665" y="903657"/>
                  <a:pt x="2102723" y="884098"/>
                  <a:pt x="2113632" y="874747"/>
                </a:cubicBezTo>
                <a:cubicBezTo>
                  <a:pt x="2117007" y="871854"/>
                  <a:pt x="2166323" y="884872"/>
                  <a:pt x="2174592" y="886939"/>
                </a:cubicBezTo>
                <a:cubicBezTo>
                  <a:pt x="2186784" y="899131"/>
                  <a:pt x="2194811" y="918063"/>
                  <a:pt x="2211168" y="923515"/>
                </a:cubicBezTo>
                <a:cubicBezTo>
                  <a:pt x="2252363" y="937247"/>
                  <a:pt x="2202547" y="919683"/>
                  <a:pt x="2266032" y="947899"/>
                </a:cubicBezTo>
                <a:cubicBezTo>
                  <a:pt x="2271904" y="950509"/>
                  <a:pt x="2278414" y="951464"/>
                  <a:pt x="2284320" y="953995"/>
                </a:cubicBezTo>
                <a:cubicBezTo>
                  <a:pt x="2292673" y="957575"/>
                  <a:pt x="2299740" y="964693"/>
                  <a:pt x="2308704" y="966187"/>
                </a:cubicBezTo>
                <a:cubicBezTo>
                  <a:pt x="2336836" y="970876"/>
                  <a:pt x="2365600" y="970251"/>
                  <a:pt x="2394048" y="972283"/>
                </a:cubicBezTo>
                <a:cubicBezTo>
                  <a:pt x="2394425" y="974169"/>
                  <a:pt x="2399456" y="1019441"/>
                  <a:pt x="2412336" y="1021051"/>
                </a:cubicBezTo>
                <a:cubicBezTo>
                  <a:pt x="2459659" y="1026966"/>
                  <a:pt x="2495821" y="1012421"/>
                  <a:pt x="2540352" y="1008859"/>
                </a:cubicBezTo>
                <a:cubicBezTo>
                  <a:pt x="2576868" y="1005938"/>
                  <a:pt x="2613504" y="1004795"/>
                  <a:pt x="2650080" y="1002763"/>
                </a:cubicBezTo>
                <a:cubicBezTo>
                  <a:pt x="2657055" y="998113"/>
                  <a:pt x="2680663" y="987780"/>
                  <a:pt x="2674464" y="972283"/>
                </a:cubicBezTo>
                <a:cubicBezTo>
                  <a:pt x="2671743" y="965481"/>
                  <a:pt x="2662272" y="964155"/>
                  <a:pt x="2656176" y="960091"/>
                </a:cubicBezTo>
                <a:cubicBezTo>
                  <a:pt x="2652112" y="949931"/>
                  <a:pt x="2642027" y="940377"/>
                  <a:pt x="2643984" y="929611"/>
                </a:cubicBezTo>
                <a:cubicBezTo>
                  <a:pt x="2651209" y="889874"/>
                  <a:pt x="2681463" y="892132"/>
                  <a:pt x="2704944" y="868651"/>
                </a:cubicBezTo>
                <a:lnTo>
                  <a:pt x="2747616" y="825979"/>
                </a:lnTo>
                <a:cubicBezTo>
                  <a:pt x="2755744" y="817851"/>
                  <a:pt x="2761095" y="805230"/>
                  <a:pt x="2772000" y="801595"/>
                </a:cubicBezTo>
                <a:lnTo>
                  <a:pt x="2790288" y="795499"/>
                </a:lnTo>
                <a:cubicBezTo>
                  <a:pt x="2796384" y="789403"/>
                  <a:pt x="2801953" y="782730"/>
                  <a:pt x="2808576" y="777211"/>
                </a:cubicBezTo>
                <a:cubicBezTo>
                  <a:pt x="2814204" y="772521"/>
                  <a:pt x="2822287" y="770740"/>
                  <a:pt x="2826864" y="765019"/>
                </a:cubicBezTo>
                <a:cubicBezTo>
                  <a:pt x="2830878" y="760001"/>
                  <a:pt x="2830928" y="752827"/>
                  <a:pt x="2832960" y="746731"/>
                </a:cubicBezTo>
                <a:cubicBezTo>
                  <a:pt x="2830928" y="724379"/>
                  <a:pt x="2829830" y="701922"/>
                  <a:pt x="2826864" y="679675"/>
                </a:cubicBezTo>
                <a:cubicBezTo>
                  <a:pt x="2825757" y="671370"/>
                  <a:pt x="2822267" y="663534"/>
                  <a:pt x="2820768" y="655291"/>
                </a:cubicBezTo>
                <a:cubicBezTo>
                  <a:pt x="2818198" y="641154"/>
                  <a:pt x="2818801" y="626381"/>
                  <a:pt x="2814672" y="612619"/>
                </a:cubicBezTo>
                <a:cubicBezTo>
                  <a:pt x="2812567" y="605602"/>
                  <a:pt x="2805456" y="601026"/>
                  <a:pt x="2802480" y="594331"/>
                </a:cubicBezTo>
                <a:cubicBezTo>
                  <a:pt x="2787291" y="560155"/>
                  <a:pt x="2797805" y="563117"/>
                  <a:pt x="2778096" y="539467"/>
                </a:cubicBezTo>
                <a:cubicBezTo>
                  <a:pt x="2744918" y="499653"/>
                  <a:pt x="2775787" y="543254"/>
                  <a:pt x="2735424" y="502891"/>
                </a:cubicBezTo>
                <a:cubicBezTo>
                  <a:pt x="2707358" y="474825"/>
                  <a:pt x="2743177" y="489589"/>
                  <a:pt x="2698848" y="478507"/>
                </a:cubicBezTo>
                <a:cubicBezTo>
                  <a:pt x="2692752" y="474443"/>
                  <a:pt x="2687255" y="469291"/>
                  <a:pt x="2680560" y="466315"/>
                </a:cubicBezTo>
                <a:cubicBezTo>
                  <a:pt x="2668816" y="461096"/>
                  <a:pt x="2654677" y="461252"/>
                  <a:pt x="2643984" y="454123"/>
                </a:cubicBezTo>
                <a:cubicBezTo>
                  <a:pt x="2601614" y="425876"/>
                  <a:pt x="2654868" y="459565"/>
                  <a:pt x="2595216" y="429739"/>
                </a:cubicBezTo>
                <a:cubicBezTo>
                  <a:pt x="2588663" y="426462"/>
                  <a:pt x="2583024" y="421611"/>
                  <a:pt x="2576928" y="417547"/>
                </a:cubicBezTo>
                <a:cubicBezTo>
                  <a:pt x="2572864" y="409419"/>
                  <a:pt x="2566940" y="401979"/>
                  <a:pt x="2564736" y="393163"/>
                </a:cubicBezTo>
                <a:cubicBezTo>
                  <a:pt x="2558740" y="369181"/>
                  <a:pt x="2560361" y="343463"/>
                  <a:pt x="2552544" y="320011"/>
                </a:cubicBezTo>
                <a:cubicBezTo>
                  <a:pt x="2550512" y="313915"/>
                  <a:pt x="2550992" y="306267"/>
                  <a:pt x="2546448" y="301723"/>
                </a:cubicBezTo>
                <a:cubicBezTo>
                  <a:pt x="2541904" y="297179"/>
                  <a:pt x="2534256" y="297659"/>
                  <a:pt x="2528160" y="295627"/>
                </a:cubicBezTo>
                <a:cubicBezTo>
                  <a:pt x="2514678" y="282145"/>
                  <a:pt x="2508558" y="273634"/>
                  <a:pt x="2491584" y="265147"/>
                </a:cubicBezTo>
                <a:cubicBezTo>
                  <a:pt x="2482839" y="260774"/>
                  <a:pt x="2449928" y="296643"/>
                  <a:pt x="2448912" y="252955"/>
                </a:cubicBezTo>
                <a:cubicBezTo>
                  <a:pt x="2447896" y="209267"/>
                  <a:pt x="2893189" y="11101"/>
                  <a:pt x="2485488" y="3019"/>
                </a:cubicBezTo>
                <a:cubicBezTo>
                  <a:pt x="2024224" y="-6125"/>
                  <a:pt x="2147960" y="4227"/>
                  <a:pt x="10512" y="51787"/>
                </a:cubicBezTo>
                <a:lnTo>
                  <a:pt x="0" y="3888379"/>
                </a:lnTo>
                <a:close/>
              </a:path>
            </a:pathLst>
          </a:custGeom>
          <a:solidFill>
            <a:srgbClr val="56E4E4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/>
          </a:p>
        </p:txBody>
      </p:sp>
      <p:pic>
        <p:nvPicPr>
          <p:cNvPr id="20486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rma libre 3"/>
          <p:cNvSpPr/>
          <p:nvPr/>
        </p:nvSpPr>
        <p:spPr>
          <a:xfrm>
            <a:off x="1606551" y="486833"/>
            <a:ext cx="4993216" cy="5486400"/>
          </a:xfrm>
          <a:custGeom>
            <a:avLst/>
            <a:gdLst>
              <a:gd name="connsiteX0" fmla="*/ 2559458 w 3745528"/>
              <a:gd name="connsiteY0" fmla="*/ 4008782 h 4114800"/>
              <a:gd name="connsiteX1" fmla="*/ 2440189 w 3745528"/>
              <a:gd name="connsiteY1" fmla="*/ 3995530 h 4114800"/>
              <a:gd name="connsiteX2" fmla="*/ 2413684 w 3745528"/>
              <a:gd name="connsiteY2" fmla="*/ 3988904 h 4114800"/>
              <a:gd name="connsiteX3" fmla="*/ 2380554 w 3745528"/>
              <a:gd name="connsiteY3" fmla="*/ 3982278 h 4114800"/>
              <a:gd name="connsiteX4" fmla="*/ 2320919 w 3745528"/>
              <a:gd name="connsiteY4" fmla="*/ 3988904 h 4114800"/>
              <a:gd name="connsiteX5" fmla="*/ 2301041 w 3745528"/>
              <a:gd name="connsiteY5" fmla="*/ 3995530 h 4114800"/>
              <a:gd name="connsiteX6" fmla="*/ 2175145 w 3745528"/>
              <a:gd name="connsiteY6" fmla="*/ 4002156 h 4114800"/>
              <a:gd name="connsiteX7" fmla="*/ 2155267 w 3745528"/>
              <a:gd name="connsiteY7" fmla="*/ 4015408 h 4114800"/>
              <a:gd name="connsiteX8" fmla="*/ 2095632 w 3745528"/>
              <a:gd name="connsiteY8" fmla="*/ 4008782 h 4114800"/>
              <a:gd name="connsiteX9" fmla="*/ 2075754 w 3745528"/>
              <a:gd name="connsiteY9" fmla="*/ 3995530 h 4114800"/>
              <a:gd name="connsiteX10" fmla="*/ 2022745 w 3745528"/>
              <a:gd name="connsiteY10" fmla="*/ 3955774 h 4114800"/>
              <a:gd name="connsiteX11" fmla="*/ 2002867 w 3745528"/>
              <a:gd name="connsiteY11" fmla="*/ 3942522 h 4114800"/>
              <a:gd name="connsiteX12" fmla="*/ 1956484 w 3745528"/>
              <a:gd name="connsiteY12" fmla="*/ 3935895 h 4114800"/>
              <a:gd name="connsiteX13" fmla="*/ 1916728 w 3745528"/>
              <a:gd name="connsiteY13" fmla="*/ 3949148 h 4114800"/>
              <a:gd name="connsiteX14" fmla="*/ 1896850 w 3745528"/>
              <a:gd name="connsiteY14" fmla="*/ 3969026 h 4114800"/>
              <a:gd name="connsiteX15" fmla="*/ 1870345 w 3745528"/>
              <a:gd name="connsiteY15" fmla="*/ 3975652 h 4114800"/>
              <a:gd name="connsiteX16" fmla="*/ 1817337 w 3745528"/>
              <a:gd name="connsiteY16" fmla="*/ 3988904 h 4114800"/>
              <a:gd name="connsiteX17" fmla="*/ 1751076 w 3745528"/>
              <a:gd name="connsiteY17" fmla="*/ 3995530 h 4114800"/>
              <a:gd name="connsiteX18" fmla="*/ 1698067 w 3745528"/>
              <a:gd name="connsiteY18" fmla="*/ 4002156 h 4114800"/>
              <a:gd name="connsiteX19" fmla="*/ 1691441 w 3745528"/>
              <a:gd name="connsiteY19" fmla="*/ 4022035 h 4114800"/>
              <a:gd name="connsiteX20" fmla="*/ 1684815 w 3745528"/>
              <a:gd name="connsiteY20" fmla="*/ 4061791 h 4114800"/>
              <a:gd name="connsiteX21" fmla="*/ 1658311 w 3745528"/>
              <a:gd name="connsiteY21" fmla="*/ 4068417 h 4114800"/>
              <a:gd name="connsiteX22" fmla="*/ 1638432 w 3745528"/>
              <a:gd name="connsiteY22" fmla="*/ 4081669 h 4114800"/>
              <a:gd name="connsiteX23" fmla="*/ 1611928 w 3745528"/>
              <a:gd name="connsiteY23" fmla="*/ 4114800 h 4114800"/>
              <a:gd name="connsiteX24" fmla="*/ 1558919 w 3745528"/>
              <a:gd name="connsiteY24" fmla="*/ 4108174 h 4114800"/>
              <a:gd name="connsiteX25" fmla="*/ 1532415 w 3745528"/>
              <a:gd name="connsiteY25" fmla="*/ 4101548 h 4114800"/>
              <a:gd name="connsiteX26" fmla="*/ 1426398 w 3745528"/>
              <a:gd name="connsiteY26" fmla="*/ 4108174 h 4114800"/>
              <a:gd name="connsiteX27" fmla="*/ 1307128 w 3745528"/>
              <a:gd name="connsiteY27" fmla="*/ 4101548 h 4114800"/>
              <a:gd name="connsiteX28" fmla="*/ 1287250 w 3745528"/>
              <a:gd name="connsiteY28" fmla="*/ 4094922 h 4114800"/>
              <a:gd name="connsiteX29" fmla="*/ 1254119 w 3745528"/>
              <a:gd name="connsiteY29" fmla="*/ 4068417 h 4114800"/>
              <a:gd name="connsiteX30" fmla="*/ 1214363 w 3745528"/>
              <a:gd name="connsiteY30" fmla="*/ 4055165 h 4114800"/>
              <a:gd name="connsiteX31" fmla="*/ 1194484 w 3745528"/>
              <a:gd name="connsiteY31" fmla="*/ 4048539 h 4114800"/>
              <a:gd name="connsiteX32" fmla="*/ 1081841 w 3745528"/>
              <a:gd name="connsiteY32" fmla="*/ 4035287 h 4114800"/>
              <a:gd name="connsiteX33" fmla="*/ 1048711 w 3745528"/>
              <a:gd name="connsiteY33" fmla="*/ 4028661 h 4114800"/>
              <a:gd name="connsiteX34" fmla="*/ 1002328 w 3745528"/>
              <a:gd name="connsiteY34" fmla="*/ 4022035 h 4114800"/>
              <a:gd name="connsiteX35" fmla="*/ 962571 w 3745528"/>
              <a:gd name="connsiteY35" fmla="*/ 4008782 h 4114800"/>
              <a:gd name="connsiteX36" fmla="*/ 916189 w 3745528"/>
              <a:gd name="connsiteY36" fmla="*/ 3995530 h 4114800"/>
              <a:gd name="connsiteX37" fmla="*/ 889684 w 3745528"/>
              <a:gd name="connsiteY37" fmla="*/ 3982278 h 4114800"/>
              <a:gd name="connsiteX38" fmla="*/ 849928 w 3745528"/>
              <a:gd name="connsiteY38" fmla="*/ 3975652 h 4114800"/>
              <a:gd name="connsiteX39" fmla="*/ 823424 w 3745528"/>
              <a:gd name="connsiteY39" fmla="*/ 3969026 h 4114800"/>
              <a:gd name="connsiteX40" fmla="*/ 783667 w 3745528"/>
              <a:gd name="connsiteY40" fmla="*/ 3949148 h 4114800"/>
              <a:gd name="connsiteX41" fmla="*/ 743911 w 3745528"/>
              <a:gd name="connsiteY41" fmla="*/ 3909391 h 4114800"/>
              <a:gd name="connsiteX42" fmla="*/ 730658 w 3745528"/>
              <a:gd name="connsiteY42" fmla="*/ 3896139 h 4114800"/>
              <a:gd name="connsiteX43" fmla="*/ 717406 w 3745528"/>
              <a:gd name="connsiteY43" fmla="*/ 3876261 h 4114800"/>
              <a:gd name="connsiteX44" fmla="*/ 690902 w 3745528"/>
              <a:gd name="connsiteY44" fmla="*/ 3869635 h 4114800"/>
              <a:gd name="connsiteX45" fmla="*/ 664398 w 3745528"/>
              <a:gd name="connsiteY45" fmla="*/ 3856382 h 4114800"/>
              <a:gd name="connsiteX46" fmla="*/ 611389 w 3745528"/>
              <a:gd name="connsiteY46" fmla="*/ 3876261 h 4114800"/>
              <a:gd name="connsiteX47" fmla="*/ 584884 w 3745528"/>
              <a:gd name="connsiteY47" fmla="*/ 3882887 h 4114800"/>
              <a:gd name="connsiteX48" fmla="*/ 538502 w 3745528"/>
              <a:gd name="connsiteY48" fmla="*/ 3889513 h 4114800"/>
              <a:gd name="connsiteX49" fmla="*/ 511998 w 3745528"/>
              <a:gd name="connsiteY49" fmla="*/ 3896139 h 4114800"/>
              <a:gd name="connsiteX50" fmla="*/ 472241 w 3745528"/>
              <a:gd name="connsiteY50" fmla="*/ 3909391 h 4114800"/>
              <a:gd name="connsiteX51" fmla="*/ 412606 w 3745528"/>
              <a:gd name="connsiteY51" fmla="*/ 3922643 h 4114800"/>
              <a:gd name="connsiteX52" fmla="*/ 419232 w 3745528"/>
              <a:gd name="connsiteY52" fmla="*/ 3823252 h 4114800"/>
              <a:gd name="connsiteX53" fmla="*/ 386102 w 3745528"/>
              <a:gd name="connsiteY53" fmla="*/ 3829878 h 4114800"/>
              <a:gd name="connsiteX54" fmla="*/ 1789 w 3745528"/>
              <a:gd name="connsiteY54" fmla="*/ 3823252 h 4114800"/>
              <a:gd name="connsiteX55" fmla="*/ 21667 w 3745528"/>
              <a:gd name="connsiteY55" fmla="*/ 3810000 h 4114800"/>
              <a:gd name="connsiteX56" fmla="*/ 41545 w 3745528"/>
              <a:gd name="connsiteY56" fmla="*/ 3803374 h 4114800"/>
              <a:gd name="connsiteX57" fmla="*/ 81302 w 3745528"/>
              <a:gd name="connsiteY57" fmla="*/ 3776869 h 4114800"/>
              <a:gd name="connsiteX58" fmla="*/ 74676 w 3745528"/>
              <a:gd name="connsiteY58" fmla="*/ 3657600 h 4114800"/>
              <a:gd name="connsiteX59" fmla="*/ 81302 w 3745528"/>
              <a:gd name="connsiteY59" fmla="*/ 3637722 h 4114800"/>
              <a:gd name="connsiteX60" fmla="*/ 114432 w 3745528"/>
              <a:gd name="connsiteY60" fmla="*/ 3644348 h 4114800"/>
              <a:gd name="connsiteX61" fmla="*/ 134311 w 3745528"/>
              <a:gd name="connsiteY61" fmla="*/ 3657600 h 4114800"/>
              <a:gd name="connsiteX62" fmla="*/ 174067 w 3745528"/>
              <a:gd name="connsiteY62" fmla="*/ 3670852 h 4114800"/>
              <a:gd name="connsiteX63" fmla="*/ 240328 w 3745528"/>
              <a:gd name="connsiteY63" fmla="*/ 3664226 h 4114800"/>
              <a:gd name="connsiteX64" fmla="*/ 253580 w 3745528"/>
              <a:gd name="connsiteY64" fmla="*/ 3644348 h 4114800"/>
              <a:gd name="connsiteX65" fmla="*/ 260206 w 3745528"/>
              <a:gd name="connsiteY65" fmla="*/ 3591339 h 4114800"/>
              <a:gd name="connsiteX66" fmla="*/ 280084 w 3745528"/>
              <a:gd name="connsiteY66" fmla="*/ 3584713 h 4114800"/>
              <a:gd name="connsiteX67" fmla="*/ 478867 w 3745528"/>
              <a:gd name="connsiteY67" fmla="*/ 3597965 h 4114800"/>
              <a:gd name="connsiteX68" fmla="*/ 611389 w 3745528"/>
              <a:gd name="connsiteY68" fmla="*/ 3591339 h 4114800"/>
              <a:gd name="connsiteX69" fmla="*/ 591511 w 3745528"/>
              <a:gd name="connsiteY69" fmla="*/ 3584713 h 4114800"/>
              <a:gd name="connsiteX70" fmla="*/ 558380 w 3745528"/>
              <a:gd name="connsiteY70" fmla="*/ 3564835 h 4114800"/>
              <a:gd name="connsiteX71" fmla="*/ 392728 w 3745528"/>
              <a:gd name="connsiteY71" fmla="*/ 3544956 h 4114800"/>
              <a:gd name="connsiteX72" fmla="*/ 359598 w 3745528"/>
              <a:gd name="connsiteY72" fmla="*/ 3538330 h 4114800"/>
              <a:gd name="connsiteX73" fmla="*/ 372850 w 3745528"/>
              <a:gd name="connsiteY73" fmla="*/ 3511826 h 4114800"/>
              <a:gd name="connsiteX74" fmla="*/ 405980 w 3745528"/>
              <a:gd name="connsiteY74" fmla="*/ 3478695 h 4114800"/>
              <a:gd name="connsiteX75" fmla="*/ 439111 w 3745528"/>
              <a:gd name="connsiteY75" fmla="*/ 3452191 h 4114800"/>
              <a:gd name="connsiteX76" fmla="*/ 439111 w 3745528"/>
              <a:gd name="connsiteY76" fmla="*/ 3306417 h 4114800"/>
              <a:gd name="connsiteX77" fmla="*/ 458989 w 3745528"/>
              <a:gd name="connsiteY77" fmla="*/ 3293165 h 4114800"/>
              <a:gd name="connsiteX78" fmla="*/ 472241 w 3745528"/>
              <a:gd name="connsiteY78" fmla="*/ 3273287 h 4114800"/>
              <a:gd name="connsiteX79" fmla="*/ 551754 w 3745528"/>
              <a:gd name="connsiteY79" fmla="*/ 3253408 h 4114800"/>
              <a:gd name="connsiteX80" fmla="*/ 578258 w 3745528"/>
              <a:gd name="connsiteY80" fmla="*/ 3207026 h 4114800"/>
              <a:gd name="connsiteX81" fmla="*/ 584884 w 3745528"/>
              <a:gd name="connsiteY81" fmla="*/ 3187148 h 4114800"/>
              <a:gd name="connsiteX82" fmla="*/ 591511 w 3745528"/>
              <a:gd name="connsiteY82" fmla="*/ 3074504 h 4114800"/>
              <a:gd name="connsiteX83" fmla="*/ 611389 w 3745528"/>
              <a:gd name="connsiteY83" fmla="*/ 3081130 h 4114800"/>
              <a:gd name="connsiteX84" fmla="*/ 637893 w 3745528"/>
              <a:gd name="connsiteY84" fmla="*/ 3114261 h 4114800"/>
              <a:gd name="connsiteX85" fmla="*/ 644519 w 3745528"/>
              <a:gd name="connsiteY85" fmla="*/ 3253408 h 4114800"/>
              <a:gd name="connsiteX86" fmla="*/ 651145 w 3745528"/>
              <a:gd name="connsiteY86" fmla="*/ 3306417 h 4114800"/>
              <a:gd name="connsiteX87" fmla="*/ 684276 w 3745528"/>
              <a:gd name="connsiteY87" fmla="*/ 3313043 h 4114800"/>
              <a:gd name="connsiteX88" fmla="*/ 704154 w 3745528"/>
              <a:gd name="connsiteY88" fmla="*/ 3326295 h 4114800"/>
              <a:gd name="connsiteX89" fmla="*/ 757163 w 3745528"/>
              <a:gd name="connsiteY89" fmla="*/ 3339548 h 4114800"/>
              <a:gd name="connsiteX90" fmla="*/ 783667 w 3745528"/>
              <a:gd name="connsiteY90" fmla="*/ 3352800 h 4114800"/>
              <a:gd name="connsiteX91" fmla="*/ 803545 w 3745528"/>
              <a:gd name="connsiteY91" fmla="*/ 3366052 h 4114800"/>
              <a:gd name="connsiteX92" fmla="*/ 843302 w 3745528"/>
              <a:gd name="connsiteY92" fmla="*/ 3372678 h 4114800"/>
              <a:gd name="connsiteX93" fmla="*/ 916189 w 3745528"/>
              <a:gd name="connsiteY93" fmla="*/ 3385930 h 4114800"/>
              <a:gd name="connsiteX94" fmla="*/ 962571 w 3745528"/>
              <a:gd name="connsiteY94" fmla="*/ 3392556 h 4114800"/>
              <a:gd name="connsiteX95" fmla="*/ 962571 w 3745528"/>
              <a:gd name="connsiteY95" fmla="*/ 3432313 h 4114800"/>
              <a:gd name="connsiteX96" fmla="*/ 942693 w 3745528"/>
              <a:gd name="connsiteY96" fmla="*/ 3438939 h 4114800"/>
              <a:gd name="connsiteX97" fmla="*/ 936067 w 3745528"/>
              <a:gd name="connsiteY97" fmla="*/ 3458817 h 4114800"/>
              <a:gd name="connsiteX98" fmla="*/ 955945 w 3745528"/>
              <a:gd name="connsiteY98" fmla="*/ 3472069 h 4114800"/>
              <a:gd name="connsiteX99" fmla="*/ 969198 w 3745528"/>
              <a:gd name="connsiteY99" fmla="*/ 3485322 h 4114800"/>
              <a:gd name="connsiteX100" fmla="*/ 1008954 w 3745528"/>
              <a:gd name="connsiteY100" fmla="*/ 3498574 h 4114800"/>
              <a:gd name="connsiteX101" fmla="*/ 1048711 w 3745528"/>
              <a:gd name="connsiteY101" fmla="*/ 3511826 h 4114800"/>
              <a:gd name="connsiteX102" fmla="*/ 1075215 w 3745528"/>
              <a:gd name="connsiteY102" fmla="*/ 3518452 h 4114800"/>
              <a:gd name="connsiteX103" fmla="*/ 1095093 w 3745528"/>
              <a:gd name="connsiteY103" fmla="*/ 3531704 h 4114800"/>
              <a:gd name="connsiteX104" fmla="*/ 1134850 w 3745528"/>
              <a:gd name="connsiteY104" fmla="*/ 3544956 h 4114800"/>
              <a:gd name="connsiteX105" fmla="*/ 1154728 w 3745528"/>
              <a:gd name="connsiteY105" fmla="*/ 3551582 h 4114800"/>
              <a:gd name="connsiteX106" fmla="*/ 1194484 w 3745528"/>
              <a:gd name="connsiteY106" fmla="*/ 3564835 h 4114800"/>
              <a:gd name="connsiteX107" fmla="*/ 1214363 w 3745528"/>
              <a:gd name="connsiteY107" fmla="*/ 3578087 h 4114800"/>
              <a:gd name="connsiteX108" fmla="*/ 1313754 w 3745528"/>
              <a:gd name="connsiteY108" fmla="*/ 3571461 h 4114800"/>
              <a:gd name="connsiteX109" fmla="*/ 1320380 w 3745528"/>
              <a:gd name="connsiteY109" fmla="*/ 3498574 h 4114800"/>
              <a:gd name="connsiteX110" fmla="*/ 1353511 w 3745528"/>
              <a:gd name="connsiteY110" fmla="*/ 3465443 h 4114800"/>
              <a:gd name="connsiteX111" fmla="*/ 1373389 w 3745528"/>
              <a:gd name="connsiteY111" fmla="*/ 3405808 h 4114800"/>
              <a:gd name="connsiteX112" fmla="*/ 1380015 w 3745528"/>
              <a:gd name="connsiteY112" fmla="*/ 3385930 h 4114800"/>
              <a:gd name="connsiteX113" fmla="*/ 1399893 w 3745528"/>
              <a:gd name="connsiteY113" fmla="*/ 3319669 h 4114800"/>
              <a:gd name="connsiteX114" fmla="*/ 1413145 w 3745528"/>
              <a:gd name="connsiteY114" fmla="*/ 3293165 h 4114800"/>
              <a:gd name="connsiteX115" fmla="*/ 1433024 w 3745528"/>
              <a:gd name="connsiteY115" fmla="*/ 3253408 h 4114800"/>
              <a:gd name="connsiteX116" fmla="*/ 1419771 w 3745528"/>
              <a:gd name="connsiteY116" fmla="*/ 3160643 h 4114800"/>
              <a:gd name="connsiteX117" fmla="*/ 1406519 w 3745528"/>
              <a:gd name="connsiteY117" fmla="*/ 3134139 h 4114800"/>
              <a:gd name="connsiteX118" fmla="*/ 1399893 w 3745528"/>
              <a:gd name="connsiteY118" fmla="*/ 3114261 h 4114800"/>
              <a:gd name="connsiteX119" fmla="*/ 1386641 w 3745528"/>
              <a:gd name="connsiteY119" fmla="*/ 3101008 h 4114800"/>
              <a:gd name="connsiteX120" fmla="*/ 1373389 w 3745528"/>
              <a:gd name="connsiteY120" fmla="*/ 3081130 h 4114800"/>
              <a:gd name="connsiteX121" fmla="*/ 1360137 w 3745528"/>
              <a:gd name="connsiteY121" fmla="*/ 3054626 h 4114800"/>
              <a:gd name="connsiteX122" fmla="*/ 1346884 w 3745528"/>
              <a:gd name="connsiteY122" fmla="*/ 3041374 h 4114800"/>
              <a:gd name="connsiteX123" fmla="*/ 1333632 w 3745528"/>
              <a:gd name="connsiteY123" fmla="*/ 3021495 h 4114800"/>
              <a:gd name="connsiteX124" fmla="*/ 1307128 w 3745528"/>
              <a:gd name="connsiteY124" fmla="*/ 2994991 h 4114800"/>
              <a:gd name="connsiteX125" fmla="*/ 1267371 w 3745528"/>
              <a:gd name="connsiteY125" fmla="*/ 2902226 h 4114800"/>
              <a:gd name="connsiteX126" fmla="*/ 1260745 w 3745528"/>
              <a:gd name="connsiteY126" fmla="*/ 2875722 h 4114800"/>
              <a:gd name="connsiteX127" fmla="*/ 1267371 w 3745528"/>
              <a:gd name="connsiteY127" fmla="*/ 2835965 h 4114800"/>
              <a:gd name="connsiteX128" fmla="*/ 1293876 w 3745528"/>
              <a:gd name="connsiteY128" fmla="*/ 2829339 h 4114800"/>
              <a:gd name="connsiteX129" fmla="*/ 1333632 w 3745528"/>
              <a:gd name="connsiteY129" fmla="*/ 2809461 h 4114800"/>
              <a:gd name="connsiteX130" fmla="*/ 1353511 w 3745528"/>
              <a:gd name="connsiteY130" fmla="*/ 2802835 h 4114800"/>
              <a:gd name="connsiteX131" fmla="*/ 1386641 w 3745528"/>
              <a:gd name="connsiteY131" fmla="*/ 2776330 h 4114800"/>
              <a:gd name="connsiteX132" fmla="*/ 1406519 w 3745528"/>
              <a:gd name="connsiteY132" fmla="*/ 2769704 h 4114800"/>
              <a:gd name="connsiteX133" fmla="*/ 1419771 w 3745528"/>
              <a:gd name="connsiteY133" fmla="*/ 2690191 h 4114800"/>
              <a:gd name="connsiteX134" fmla="*/ 1711319 w 3745528"/>
              <a:gd name="connsiteY134" fmla="*/ 2683565 h 4114800"/>
              <a:gd name="connsiteX135" fmla="*/ 1717945 w 3745528"/>
              <a:gd name="connsiteY135" fmla="*/ 2663687 h 4114800"/>
              <a:gd name="connsiteX136" fmla="*/ 1731198 w 3745528"/>
              <a:gd name="connsiteY136" fmla="*/ 2650435 h 4114800"/>
              <a:gd name="connsiteX137" fmla="*/ 1711319 w 3745528"/>
              <a:gd name="connsiteY137" fmla="*/ 2604052 h 4114800"/>
              <a:gd name="connsiteX138" fmla="*/ 1698067 w 3745528"/>
              <a:gd name="connsiteY138" fmla="*/ 2551043 h 4114800"/>
              <a:gd name="connsiteX139" fmla="*/ 1691441 w 3745528"/>
              <a:gd name="connsiteY139" fmla="*/ 2498035 h 4114800"/>
              <a:gd name="connsiteX140" fmla="*/ 1664937 w 3745528"/>
              <a:gd name="connsiteY140" fmla="*/ 2484782 h 4114800"/>
              <a:gd name="connsiteX141" fmla="*/ 1625180 w 3745528"/>
              <a:gd name="connsiteY141" fmla="*/ 2464904 h 4114800"/>
              <a:gd name="connsiteX142" fmla="*/ 1486032 w 3745528"/>
              <a:gd name="connsiteY142" fmla="*/ 2458278 h 4114800"/>
              <a:gd name="connsiteX143" fmla="*/ 1466154 w 3745528"/>
              <a:gd name="connsiteY143" fmla="*/ 2438400 h 4114800"/>
              <a:gd name="connsiteX144" fmla="*/ 1433024 w 3745528"/>
              <a:gd name="connsiteY144" fmla="*/ 2358887 h 4114800"/>
              <a:gd name="connsiteX145" fmla="*/ 1419771 w 3745528"/>
              <a:gd name="connsiteY145" fmla="*/ 2345635 h 4114800"/>
              <a:gd name="connsiteX146" fmla="*/ 1340258 w 3745528"/>
              <a:gd name="connsiteY146" fmla="*/ 2332382 h 4114800"/>
              <a:gd name="connsiteX147" fmla="*/ 1287250 w 3745528"/>
              <a:gd name="connsiteY147" fmla="*/ 2325756 h 4114800"/>
              <a:gd name="connsiteX148" fmla="*/ 1234241 w 3745528"/>
              <a:gd name="connsiteY148" fmla="*/ 2312504 h 4114800"/>
              <a:gd name="connsiteX149" fmla="*/ 1035458 w 3745528"/>
              <a:gd name="connsiteY149" fmla="*/ 2305878 h 4114800"/>
              <a:gd name="connsiteX150" fmla="*/ 975824 w 3745528"/>
              <a:gd name="connsiteY150" fmla="*/ 2272748 h 4114800"/>
              <a:gd name="connsiteX151" fmla="*/ 962571 w 3745528"/>
              <a:gd name="connsiteY151" fmla="*/ 2259495 h 4114800"/>
              <a:gd name="connsiteX152" fmla="*/ 909563 w 3745528"/>
              <a:gd name="connsiteY152" fmla="*/ 2252869 h 4114800"/>
              <a:gd name="connsiteX153" fmla="*/ 883058 w 3745528"/>
              <a:gd name="connsiteY153" fmla="*/ 2246243 h 4114800"/>
              <a:gd name="connsiteX154" fmla="*/ 777041 w 3745528"/>
              <a:gd name="connsiteY154" fmla="*/ 2252869 h 4114800"/>
              <a:gd name="connsiteX155" fmla="*/ 763789 w 3745528"/>
              <a:gd name="connsiteY155" fmla="*/ 2266122 h 4114800"/>
              <a:gd name="connsiteX156" fmla="*/ 704154 w 3745528"/>
              <a:gd name="connsiteY156" fmla="*/ 2292626 h 4114800"/>
              <a:gd name="connsiteX157" fmla="*/ 684276 w 3745528"/>
              <a:gd name="connsiteY157" fmla="*/ 2312504 h 4114800"/>
              <a:gd name="connsiteX158" fmla="*/ 710780 w 3745528"/>
              <a:gd name="connsiteY158" fmla="*/ 2339008 h 4114800"/>
              <a:gd name="connsiteX159" fmla="*/ 770415 w 3745528"/>
              <a:gd name="connsiteY159" fmla="*/ 2372139 h 4114800"/>
              <a:gd name="connsiteX160" fmla="*/ 810171 w 3745528"/>
              <a:gd name="connsiteY160" fmla="*/ 2431774 h 4114800"/>
              <a:gd name="connsiteX161" fmla="*/ 823424 w 3745528"/>
              <a:gd name="connsiteY161" fmla="*/ 2451652 h 4114800"/>
              <a:gd name="connsiteX162" fmla="*/ 836676 w 3745528"/>
              <a:gd name="connsiteY162" fmla="*/ 2471530 h 4114800"/>
              <a:gd name="connsiteX163" fmla="*/ 830050 w 3745528"/>
              <a:gd name="connsiteY163" fmla="*/ 2570922 h 4114800"/>
              <a:gd name="connsiteX164" fmla="*/ 790293 w 3745528"/>
              <a:gd name="connsiteY164" fmla="*/ 2617304 h 4114800"/>
              <a:gd name="connsiteX165" fmla="*/ 750537 w 3745528"/>
              <a:gd name="connsiteY165" fmla="*/ 2643808 h 4114800"/>
              <a:gd name="connsiteX166" fmla="*/ 684276 w 3745528"/>
              <a:gd name="connsiteY166" fmla="*/ 2663687 h 4114800"/>
              <a:gd name="connsiteX167" fmla="*/ 637893 w 3745528"/>
              <a:gd name="connsiteY167" fmla="*/ 2670313 h 4114800"/>
              <a:gd name="connsiteX168" fmla="*/ 624641 w 3745528"/>
              <a:gd name="connsiteY168" fmla="*/ 2690191 h 4114800"/>
              <a:gd name="connsiteX169" fmla="*/ 618015 w 3745528"/>
              <a:gd name="connsiteY169" fmla="*/ 2710069 h 4114800"/>
              <a:gd name="connsiteX170" fmla="*/ 604763 w 3745528"/>
              <a:gd name="connsiteY170" fmla="*/ 2723322 h 4114800"/>
              <a:gd name="connsiteX171" fmla="*/ 598137 w 3745528"/>
              <a:gd name="connsiteY171" fmla="*/ 2743200 h 4114800"/>
              <a:gd name="connsiteX172" fmla="*/ 538502 w 3745528"/>
              <a:gd name="connsiteY172" fmla="*/ 2769704 h 4114800"/>
              <a:gd name="connsiteX173" fmla="*/ 511998 w 3745528"/>
              <a:gd name="connsiteY173" fmla="*/ 2782956 h 4114800"/>
              <a:gd name="connsiteX174" fmla="*/ 485493 w 3745528"/>
              <a:gd name="connsiteY174" fmla="*/ 2776330 h 4114800"/>
              <a:gd name="connsiteX175" fmla="*/ 505371 w 3745528"/>
              <a:gd name="connsiteY175" fmla="*/ 2769704 h 4114800"/>
              <a:gd name="connsiteX176" fmla="*/ 518624 w 3745528"/>
              <a:gd name="connsiteY176" fmla="*/ 2756452 h 4114800"/>
              <a:gd name="connsiteX177" fmla="*/ 545128 w 3745528"/>
              <a:gd name="connsiteY177" fmla="*/ 2743200 h 4114800"/>
              <a:gd name="connsiteX178" fmla="*/ 558380 w 3745528"/>
              <a:gd name="connsiteY178" fmla="*/ 2723322 h 4114800"/>
              <a:gd name="connsiteX179" fmla="*/ 571632 w 3745528"/>
              <a:gd name="connsiteY179" fmla="*/ 2710069 h 4114800"/>
              <a:gd name="connsiteX180" fmla="*/ 558380 w 3745528"/>
              <a:gd name="connsiteY180" fmla="*/ 2597426 h 4114800"/>
              <a:gd name="connsiteX181" fmla="*/ 511998 w 3745528"/>
              <a:gd name="connsiteY181" fmla="*/ 2464904 h 4114800"/>
              <a:gd name="connsiteX182" fmla="*/ 492119 w 3745528"/>
              <a:gd name="connsiteY182" fmla="*/ 2458278 h 4114800"/>
              <a:gd name="connsiteX183" fmla="*/ 478867 w 3745528"/>
              <a:gd name="connsiteY183" fmla="*/ 2358887 h 4114800"/>
              <a:gd name="connsiteX184" fmla="*/ 472241 w 3745528"/>
              <a:gd name="connsiteY184" fmla="*/ 2292626 h 4114800"/>
              <a:gd name="connsiteX185" fmla="*/ 432484 w 3745528"/>
              <a:gd name="connsiteY185" fmla="*/ 2239617 h 4114800"/>
              <a:gd name="connsiteX186" fmla="*/ 412606 w 3745528"/>
              <a:gd name="connsiteY186" fmla="*/ 2226365 h 4114800"/>
              <a:gd name="connsiteX187" fmla="*/ 458989 w 3745528"/>
              <a:gd name="connsiteY187" fmla="*/ 2259495 h 4114800"/>
              <a:gd name="connsiteX188" fmla="*/ 518624 w 3745528"/>
              <a:gd name="connsiteY188" fmla="*/ 2252869 h 4114800"/>
              <a:gd name="connsiteX189" fmla="*/ 538502 w 3745528"/>
              <a:gd name="connsiteY189" fmla="*/ 2232991 h 4114800"/>
              <a:gd name="connsiteX190" fmla="*/ 578258 w 3745528"/>
              <a:gd name="connsiteY190" fmla="*/ 2213113 h 4114800"/>
              <a:gd name="connsiteX191" fmla="*/ 598137 w 3745528"/>
              <a:gd name="connsiteY191" fmla="*/ 2179982 h 4114800"/>
              <a:gd name="connsiteX192" fmla="*/ 584884 w 3745528"/>
              <a:gd name="connsiteY192" fmla="*/ 2153478 h 4114800"/>
              <a:gd name="connsiteX193" fmla="*/ 551754 w 3745528"/>
              <a:gd name="connsiteY193" fmla="*/ 2120348 h 4114800"/>
              <a:gd name="connsiteX194" fmla="*/ 538502 w 3745528"/>
              <a:gd name="connsiteY194" fmla="*/ 2093843 h 4114800"/>
              <a:gd name="connsiteX195" fmla="*/ 492119 w 3745528"/>
              <a:gd name="connsiteY195" fmla="*/ 2067339 h 4114800"/>
              <a:gd name="connsiteX196" fmla="*/ 465615 w 3745528"/>
              <a:gd name="connsiteY196" fmla="*/ 2047461 h 4114800"/>
              <a:gd name="connsiteX197" fmla="*/ 445737 w 3745528"/>
              <a:gd name="connsiteY197" fmla="*/ 2027582 h 4114800"/>
              <a:gd name="connsiteX198" fmla="*/ 386102 w 3745528"/>
              <a:gd name="connsiteY198" fmla="*/ 2007704 h 4114800"/>
              <a:gd name="connsiteX199" fmla="*/ 339719 w 3745528"/>
              <a:gd name="connsiteY199" fmla="*/ 1987826 h 4114800"/>
              <a:gd name="connsiteX200" fmla="*/ 299963 w 3745528"/>
              <a:gd name="connsiteY200" fmla="*/ 1961322 h 4114800"/>
              <a:gd name="connsiteX201" fmla="*/ 313215 w 3745528"/>
              <a:gd name="connsiteY201" fmla="*/ 1934817 h 4114800"/>
              <a:gd name="connsiteX202" fmla="*/ 452363 w 3745528"/>
              <a:gd name="connsiteY202" fmla="*/ 1914939 h 4114800"/>
              <a:gd name="connsiteX203" fmla="*/ 478867 w 3745528"/>
              <a:gd name="connsiteY203" fmla="*/ 1908313 h 4114800"/>
              <a:gd name="connsiteX204" fmla="*/ 485493 w 3745528"/>
              <a:gd name="connsiteY204" fmla="*/ 1888435 h 4114800"/>
              <a:gd name="connsiteX205" fmla="*/ 505371 w 3745528"/>
              <a:gd name="connsiteY205" fmla="*/ 1875182 h 4114800"/>
              <a:gd name="connsiteX206" fmla="*/ 604763 w 3745528"/>
              <a:gd name="connsiteY206" fmla="*/ 1861930 h 4114800"/>
              <a:gd name="connsiteX207" fmla="*/ 849928 w 3745528"/>
              <a:gd name="connsiteY207" fmla="*/ 1848678 h 4114800"/>
              <a:gd name="connsiteX208" fmla="*/ 869806 w 3745528"/>
              <a:gd name="connsiteY208" fmla="*/ 1842052 h 4114800"/>
              <a:gd name="connsiteX209" fmla="*/ 902937 w 3745528"/>
              <a:gd name="connsiteY209" fmla="*/ 1828800 h 4114800"/>
              <a:gd name="connsiteX210" fmla="*/ 929441 w 3745528"/>
              <a:gd name="connsiteY210" fmla="*/ 1822174 h 4114800"/>
              <a:gd name="connsiteX211" fmla="*/ 949319 w 3745528"/>
              <a:gd name="connsiteY211" fmla="*/ 1808922 h 4114800"/>
              <a:gd name="connsiteX212" fmla="*/ 975824 w 3745528"/>
              <a:gd name="connsiteY212" fmla="*/ 1782417 h 4114800"/>
              <a:gd name="connsiteX213" fmla="*/ 929441 w 3745528"/>
              <a:gd name="connsiteY213" fmla="*/ 1769165 h 4114800"/>
              <a:gd name="connsiteX214" fmla="*/ 909563 w 3745528"/>
              <a:gd name="connsiteY214" fmla="*/ 1755913 h 4114800"/>
              <a:gd name="connsiteX215" fmla="*/ 936067 w 3745528"/>
              <a:gd name="connsiteY215" fmla="*/ 1729408 h 4114800"/>
              <a:gd name="connsiteX216" fmla="*/ 942693 w 3745528"/>
              <a:gd name="connsiteY216" fmla="*/ 1709530 h 4114800"/>
              <a:gd name="connsiteX217" fmla="*/ 922815 w 3745528"/>
              <a:gd name="connsiteY217" fmla="*/ 1669774 h 4114800"/>
              <a:gd name="connsiteX218" fmla="*/ 902937 w 3745528"/>
              <a:gd name="connsiteY218" fmla="*/ 1656522 h 4114800"/>
              <a:gd name="connsiteX219" fmla="*/ 876432 w 3745528"/>
              <a:gd name="connsiteY219" fmla="*/ 1623391 h 4114800"/>
              <a:gd name="connsiteX220" fmla="*/ 909563 w 3745528"/>
              <a:gd name="connsiteY220" fmla="*/ 1596887 h 4114800"/>
              <a:gd name="connsiteX221" fmla="*/ 929441 w 3745528"/>
              <a:gd name="connsiteY221" fmla="*/ 1590261 h 4114800"/>
              <a:gd name="connsiteX222" fmla="*/ 916189 w 3745528"/>
              <a:gd name="connsiteY222" fmla="*/ 1530626 h 4114800"/>
              <a:gd name="connsiteX223" fmla="*/ 909563 w 3745528"/>
              <a:gd name="connsiteY223" fmla="*/ 1510748 h 4114800"/>
              <a:gd name="connsiteX224" fmla="*/ 889684 w 3745528"/>
              <a:gd name="connsiteY224" fmla="*/ 1504122 h 4114800"/>
              <a:gd name="connsiteX225" fmla="*/ 664398 w 3745528"/>
              <a:gd name="connsiteY225" fmla="*/ 1497495 h 4114800"/>
              <a:gd name="connsiteX226" fmla="*/ 651145 w 3745528"/>
              <a:gd name="connsiteY226" fmla="*/ 1484243 h 4114800"/>
              <a:gd name="connsiteX227" fmla="*/ 684276 w 3745528"/>
              <a:gd name="connsiteY227" fmla="*/ 1451113 h 4114800"/>
              <a:gd name="connsiteX228" fmla="*/ 770415 w 3745528"/>
              <a:gd name="connsiteY228" fmla="*/ 1444487 h 4114800"/>
              <a:gd name="connsiteX229" fmla="*/ 856554 w 3745528"/>
              <a:gd name="connsiteY229" fmla="*/ 1404730 h 4114800"/>
              <a:gd name="connsiteX230" fmla="*/ 876432 w 3745528"/>
              <a:gd name="connsiteY230" fmla="*/ 1398104 h 4114800"/>
              <a:gd name="connsiteX231" fmla="*/ 896311 w 3745528"/>
              <a:gd name="connsiteY231" fmla="*/ 1384852 h 4114800"/>
              <a:gd name="connsiteX232" fmla="*/ 902937 w 3745528"/>
              <a:gd name="connsiteY232" fmla="*/ 1364974 h 4114800"/>
              <a:gd name="connsiteX233" fmla="*/ 876432 w 3745528"/>
              <a:gd name="connsiteY233" fmla="*/ 1232452 h 4114800"/>
              <a:gd name="connsiteX234" fmla="*/ 816798 w 3745528"/>
              <a:gd name="connsiteY234" fmla="*/ 1186069 h 4114800"/>
              <a:gd name="connsiteX235" fmla="*/ 743911 w 3745528"/>
              <a:gd name="connsiteY235" fmla="*/ 1152939 h 4114800"/>
              <a:gd name="connsiteX236" fmla="*/ 810171 w 3745528"/>
              <a:gd name="connsiteY236" fmla="*/ 1113182 h 4114800"/>
              <a:gd name="connsiteX237" fmla="*/ 830050 w 3745528"/>
              <a:gd name="connsiteY237" fmla="*/ 1106556 h 4114800"/>
              <a:gd name="connsiteX238" fmla="*/ 849928 w 3745528"/>
              <a:gd name="connsiteY238" fmla="*/ 1093304 h 4114800"/>
              <a:gd name="connsiteX239" fmla="*/ 843302 w 3745528"/>
              <a:gd name="connsiteY239" fmla="*/ 1073426 h 4114800"/>
              <a:gd name="connsiteX240" fmla="*/ 816798 w 3745528"/>
              <a:gd name="connsiteY240" fmla="*/ 1033669 h 4114800"/>
              <a:gd name="connsiteX241" fmla="*/ 803545 w 3745528"/>
              <a:gd name="connsiteY241" fmla="*/ 987287 h 4114800"/>
              <a:gd name="connsiteX242" fmla="*/ 737284 w 3745528"/>
              <a:gd name="connsiteY242" fmla="*/ 927652 h 4114800"/>
              <a:gd name="connsiteX243" fmla="*/ 730658 w 3745528"/>
              <a:gd name="connsiteY243" fmla="*/ 907774 h 4114800"/>
              <a:gd name="connsiteX244" fmla="*/ 743911 w 3745528"/>
              <a:gd name="connsiteY244" fmla="*/ 894522 h 4114800"/>
              <a:gd name="connsiteX245" fmla="*/ 869806 w 3745528"/>
              <a:gd name="connsiteY245" fmla="*/ 887895 h 4114800"/>
              <a:gd name="connsiteX246" fmla="*/ 876432 w 3745528"/>
              <a:gd name="connsiteY246" fmla="*/ 861391 h 4114800"/>
              <a:gd name="connsiteX247" fmla="*/ 883058 w 3745528"/>
              <a:gd name="connsiteY247" fmla="*/ 841513 h 4114800"/>
              <a:gd name="connsiteX248" fmla="*/ 922815 w 3745528"/>
              <a:gd name="connsiteY248" fmla="*/ 828261 h 4114800"/>
              <a:gd name="connsiteX249" fmla="*/ 955945 w 3745528"/>
              <a:gd name="connsiteY249" fmla="*/ 874643 h 4114800"/>
              <a:gd name="connsiteX250" fmla="*/ 989076 w 3745528"/>
              <a:gd name="connsiteY250" fmla="*/ 894522 h 4114800"/>
              <a:gd name="connsiteX251" fmla="*/ 1022206 w 3745528"/>
              <a:gd name="connsiteY251" fmla="*/ 907774 h 4114800"/>
              <a:gd name="connsiteX252" fmla="*/ 1141476 w 3745528"/>
              <a:gd name="connsiteY252" fmla="*/ 914400 h 4114800"/>
              <a:gd name="connsiteX253" fmla="*/ 1148102 w 3745528"/>
              <a:gd name="connsiteY253" fmla="*/ 934278 h 4114800"/>
              <a:gd name="connsiteX254" fmla="*/ 1167980 w 3745528"/>
              <a:gd name="connsiteY254" fmla="*/ 954156 h 4114800"/>
              <a:gd name="connsiteX255" fmla="*/ 1194484 w 3745528"/>
              <a:gd name="connsiteY255" fmla="*/ 960782 h 4114800"/>
              <a:gd name="connsiteX256" fmla="*/ 1214363 w 3745528"/>
              <a:gd name="connsiteY256" fmla="*/ 967408 h 4114800"/>
              <a:gd name="connsiteX257" fmla="*/ 1327006 w 3745528"/>
              <a:gd name="connsiteY257" fmla="*/ 960782 h 4114800"/>
              <a:gd name="connsiteX258" fmla="*/ 1333632 w 3745528"/>
              <a:gd name="connsiteY258" fmla="*/ 940904 h 4114800"/>
              <a:gd name="connsiteX259" fmla="*/ 1419771 w 3745528"/>
              <a:gd name="connsiteY259" fmla="*/ 954156 h 4114800"/>
              <a:gd name="connsiteX260" fmla="*/ 1459528 w 3745528"/>
              <a:gd name="connsiteY260" fmla="*/ 947530 h 4114800"/>
              <a:gd name="connsiteX261" fmla="*/ 1439650 w 3745528"/>
              <a:gd name="connsiteY261" fmla="*/ 887895 h 4114800"/>
              <a:gd name="connsiteX262" fmla="*/ 1452902 w 3745528"/>
              <a:gd name="connsiteY262" fmla="*/ 841513 h 4114800"/>
              <a:gd name="connsiteX263" fmla="*/ 1512537 w 3745528"/>
              <a:gd name="connsiteY263" fmla="*/ 788504 h 4114800"/>
              <a:gd name="connsiteX264" fmla="*/ 1532415 w 3745528"/>
              <a:gd name="connsiteY264" fmla="*/ 781878 h 4114800"/>
              <a:gd name="connsiteX265" fmla="*/ 1572171 w 3745528"/>
              <a:gd name="connsiteY265" fmla="*/ 715617 h 4114800"/>
              <a:gd name="connsiteX266" fmla="*/ 1578798 w 3745528"/>
              <a:gd name="connsiteY266" fmla="*/ 695739 h 4114800"/>
              <a:gd name="connsiteX267" fmla="*/ 1585424 w 3745528"/>
              <a:gd name="connsiteY267" fmla="*/ 669235 h 4114800"/>
              <a:gd name="connsiteX268" fmla="*/ 1605302 w 3745528"/>
              <a:gd name="connsiteY268" fmla="*/ 655982 h 4114800"/>
              <a:gd name="connsiteX269" fmla="*/ 1598676 w 3745528"/>
              <a:gd name="connsiteY269" fmla="*/ 583095 h 4114800"/>
              <a:gd name="connsiteX270" fmla="*/ 1578798 w 3745528"/>
              <a:gd name="connsiteY270" fmla="*/ 563217 h 4114800"/>
              <a:gd name="connsiteX271" fmla="*/ 1565545 w 3745528"/>
              <a:gd name="connsiteY271" fmla="*/ 516835 h 4114800"/>
              <a:gd name="connsiteX272" fmla="*/ 1552293 w 3745528"/>
              <a:gd name="connsiteY272" fmla="*/ 503582 h 4114800"/>
              <a:gd name="connsiteX273" fmla="*/ 1539041 w 3745528"/>
              <a:gd name="connsiteY273" fmla="*/ 483704 h 4114800"/>
              <a:gd name="connsiteX274" fmla="*/ 1499284 w 3745528"/>
              <a:gd name="connsiteY274" fmla="*/ 450574 h 4114800"/>
              <a:gd name="connsiteX275" fmla="*/ 1459528 w 3745528"/>
              <a:gd name="connsiteY275" fmla="*/ 437322 h 4114800"/>
              <a:gd name="connsiteX276" fmla="*/ 1439650 w 3745528"/>
              <a:gd name="connsiteY276" fmla="*/ 424069 h 4114800"/>
              <a:gd name="connsiteX277" fmla="*/ 1419771 w 3745528"/>
              <a:gd name="connsiteY277" fmla="*/ 377687 h 4114800"/>
              <a:gd name="connsiteX278" fmla="*/ 1386641 w 3745528"/>
              <a:gd name="connsiteY278" fmla="*/ 371061 h 4114800"/>
              <a:gd name="connsiteX279" fmla="*/ 1366763 w 3745528"/>
              <a:gd name="connsiteY279" fmla="*/ 245165 h 4114800"/>
              <a:gd name="connsiteX280" fmla="*/ 1340258 w 3745528"/>
              <a:gd name="connsiteY280" fmla="*/ 225287 h 4114800"/>
              <a:gd name="connsiteX281" fmla="*/ 1287250 w 3745528"/>
              <a:gd name="connsiteY281" fmla="*/ 198782 h 4114800"/>
              <a:gd name="connsiteX282" fmla="*/ 1267371 w 3745528"/>
              <a:gd name="connsiteY282" fmla="*/ 178904 h 4114800"/>
              <a:gd name="connsiteX283" fmla="*/ 1260745 w 3745528"/>
              <a:gd name="connsiteY283" fmla="*/ 159026 h 4114800"/>
              <a:gd name="connsiteX284" fmla="*/ 1273998 w 3745528"/>
              <a:gd name="connsiteY284" fmla="*/ 0 h 4114800"/>
              <a:gd name="connsiteX285" fmla="*/ 1300502 w 3745528"/>
              <a:gd name="connsiteY285" fmla="*/ 6626 h 4114800"/>
              <a:gd name="connsiteX286" fmla="*/ 1572171 w 3745528"/>
              <a:gd name="connsiteY286" fmla="*/ 33130 h 4114800"/>
              <a:gd name="connsiteX287" fmla="*/ 1631806 w 3745528"/>
              <a:gd name="connsiteY287" fmla="*/ 39756 h 4114800"/>
              <a:gd name="connsiteX288" fmla="*/ 1658311 w 3745528"/>
              <a:gd name="connsiteY288" fmla="*/ 46382 h 4114800"/>
              <a:gd name="connsiteX289" fmla="*/ 1678189 w 3745528"/>
              <a:gd name="connsiteY289" fmla="*/ 152400 h 4114800"/>
              <a:gd name="connsiteX290" fmla="*/ 1684815 w 3745528"/>
              <a:gd name="connsiteY290" fmla="*/ 185530 h 4114800"/>
              <a:gd name="connsiteX291" fmla="*/ 1678189 w 3745528"/>
              <a:gd name="connsiteY291" fmla="*/ 212035 h 4114800"/>
              <a:gd name="connsiteX292" fmla="*/ 1678189 w 3745528"/>
              <a:gd name="connsiteY292" fmla="*/ 231913 h 4114800"/>
              <a:gd name="connsiteX293" fmla="*/ 1724571 w 3745528"/>
              <a:gd name="connsiteY293" fmla="*/ 185530 h 4114800"/>
              <a:gd name="connsiteX294" fmla="*/ 1744450 w 3745528"/>
              <a:gd name="connsiteY294" fmla="*/ 192156 h 4114800"/>
              <a:gd name="connsiteX295" fmla="*/ 1770954 w 3745528"/>
              <a:gd name="connsiteY295" fmla="*/ 265043 h 4114800"/>
              <a:gd name="connsiteX296" fmla="*/ 1790832 w 3745528"/>
              <a:gd name="connsiteY296" fmla="*/ 278295 h 4114800"/>
              <a:gd name="connsiteX297" fmla="*/ 1804084 w 3745528"/>
              <a:gd name="connsiteY297" fmla="*/ 291548 h 4114800"/>
              <a:gd name="connsiteX298" fmla="*/ 1870345 w 3745528"/>
              <a:gd name="connsiteY298" fmla="*/ 318052 h 4114800"/>
              <a:gd name="connsiteX299" fmla="*/ 1936606 w 3745528"/>
              <a:gd name="connsiteY299" fmla="*/ 357808 h 4114800"/>
              <a:gd name="connsiteX300" fmla="*/ 1936606 w 3745528"/>
              <a:gd name="connsiteY300" fmla="*/ 457200 h 4114800"/>
              <a:gd name="connsiteX301" fmla="*/ 1956484 w 3745528"/>
              <a:gd name="connsiteY301" fmla="*/ 483704 h 4114800"/>
              <a:gd name="connsiteX302" fmla="*/ 1956484 w 3745528"/>
              <a:gd name="connsiteY302" fmla="*/ 364435 h 4114800"/>
              <a:gd name="connsiteX303" fmla="*/ 1969737 w 3745528"/>
              <a:gd name="connsiteY303" fmla="*/ 337930 h 4114800"/>
              <a:gd name="connsiteX304" fmla="*/ 1989615 w 3745528"/>
              <a:gd name="connsiteY304" fmla="*/ 324678 h 4114800"/>
              <a:gd name="connsiteX305" fmla="*/ 2009493 w 3745528"/>
              <a:gd name="connsiteY305" fmla="*/ 424069 h 4114800"/>
              <a:gd name="connsiteX306" fmla="*/ 2035998 w 3745528"/>
              <a:gd name="connsiteY306" fmla="*/ 483704 h 4114800"/>
              <a:gd name="connsiteX307" fmla="*/ 2055876 w 3745528"/>
              <a:gd name="connsiteY307" fmla="*/ 490330 h 4114800"/>
              <a:gd name="connsiteX308" fmla="*/ 2069128 w 3745528"/>
              <a:gd name="connsiteY308" fmla="*/ 549965 h 4114800"/>
              <a:gd name="connsiteX309" fmla="*/ 2082380 w 3745528"/>
              <a:gd name="connsiteY309" fmla="*/ 596348 h 4114800"/>
              <a:gd name="connsiteX310" fmla="*/ 2089006 w 3745528"/>
              <a:gd name="connsiteY310" fmla="*/ 616226 h 4114800"/>
              <a:gd name="connsiteX311" fmla="*/ 2181771 w 3745528"/>
              <a:gd name="connsiteY311" fmla="*/ 622852 h 4114800"/>
              <a:gd name="connsiteX312" fmla="*/ 2201650 w 3745528"/>
              <a:gd name="connsiteY312" fmla="*/ 503582 h 4114800"/>
              <a:gd name="connsiteX313" fmla="*/ 2228154 w 3745528"/>
              <a:gd name="connsiteY313" fmla="*/ 496956 h 4114800"/>
              <a:gd name="connsiteX314" fmla="*/ 2320919 w 3745528"/>
              <a:gd name="connsiteY314" fmla="*/ 503582 h 4114800"/>
              <a:gd name="connsiteX315" fmla="*/ 2354050 w 3745528"/>
              <a:gd name="connsiteY315" fmla="*/ 450574 h 4114800"/>
              <a:gd name="connsiteX316" fmla="*/ 2360676 w 3745528"/>
              <a:gd name="connsiteY316" fmla="*/ 430695 h 4114800"/>
              <a:gd name="connsiteX317" fmla="*/ 2486571 w 3745528"/>
              <a:gd name="connsiteY317" fmla="*/ 424069 h 4114800"/>
              <a:gd name="connsiteX318" fmla="*/ 2539580 w 3745528"/>
              <a:gd name="connsiteY318" fmla="*/ 450574 h 4114800"/>
              <a:gd name="connsiteX319" fmla="*/ 2572711 w 3745528"/>
              <a:gd name="connsiteY319" fmla="*/ 470452 h 4114800"/>
              <a:gd name="connsiteX320" fmla="*/ 2552832 w 3745528"/>
              <a:gd name="connsiteY320" fmla="*/ 563217 h 4114800"/>
              <a:gd name="connsiteX321" fmla="*/ 2546206 w 3745528"/>
              <a:gd name="connsiteY321" fmla="*/ 583095 h 4114800"/>
              <a:gd name="connsiteX322" fmla="*/ 2566084 w 3745528"/>
              <a:gd name="connsiteY322" fmla="*/ 622852 h 4114800"/>
              <a:gd name="connsiteX323" fmla="*/ 2585963 w 3745528"/>
              <a:gd name="connsiteY323" fmla="*/ 636104 h 4114800"/>
              <a:gd name="connsiteX324" fmla="*/ 2605841 w 3745528"/>
              <a:gd name="connsiteY324" fmla="*/ 675861 h 4114800"/>
              <a:gd name="connsiteX325" fmla="*/ 2592589 w 3745528"/>
              <a:gd name="connsiteY325" fmla="*/ 715617 h 4114800"/>
              <a:gd name="connsiteX326" fmla="*/ 2585963 w 3745528"/>
              <a:gd name="connsiteY326" fmla="*/ 742122 h 4114800"/>
              <a:gd name="connsiteX327" fmla="*/ 2605841 w 3745528"/>
              <a:gd name="connsiteY327" fmla="*/ 735495 h 4114800"/>
              <a:gd name="connsiteX328" fmla="*/ 2619093 w 3745528"/>
              <a:gd name="connsiteY328" fmla="*/ 689113 h 4114800"/>
              <a:gd name="connsiteX329" fmla="*/ 2638971 w 3745528"/>
              <a:gd name="connsiteY329" fmla="*/ 675861 h 4114800"/>
              <a:gd name="connsiteX330" fmla="*/ 2797998 w 3745528"/>
              <a:gd name="connsiteY330" fmla="*/ 669235 h 4114800"/>
              <a:gd name="connsiteX331" fmla="*/ 2817876 w 3745528"/>
              <a:gd name="connsiteY331" fmla="*/ 675861 h 4114800"/>
              <a:gd name="connsiteX332" fmla="*/ 2837754 w 3745528"/>
              <a:gd name="connsiteY332" fmla="*/ 695739 h 4114800"/>
              <a:gd name="connsiteX333" fmla="*/ 2817876 w 3745528"/>
              <a:gd name="connsiteY333" fmla="*/ 808382 h 4114800"/>
              <a:gd name="connsiteX334" fmla="*/ 2804624 w 3745528"/>
              <a:gd name="connsiteY334" fmla="*/ 828261 h 4114800"/>
              <a:gd name="connsiteX335" fmla="*/ 2784745 w 3745528"/>
              <a:gd name="connsiteY335" fmla="*/ 868017 h 4114800"/>
              <a:gd name="connsiteX336" fmla="*/ 2758241 w 3745528"/>
              <a:gd name="connsiteY336" fmla="*/ 940904 h 4114800"/>
              <a:gd name="connsiteX337" fmla="*/ 2731737 w 3745528"/>
              <a:gd name="connsiteY337" fmla="*/ 954156 h 4114800"/>
              <a:gd name="connsiteX338" fmla="*/ 2705232 w 3745528"/>
              <a:gd name="connsiteY338" fmla="*/ 980661 h 4114800"/>
              <a:gd name="connsiteX339" fmla="*/ 2658850 w 3745528"/>
              <a:gd name="connsiteY339" fmla="*/ 1033669 h 4114800"/>
              <a:gd name="connsiteX340" fmla="*/ 2652224 w 3745528"/>
              <a:gd name="connsiteY340" fmla="*/ 1053548 h 4114800"/>
              <a:gd name="connsiteX341" fmla="*/ 2599215 w 3745528"/>
              <a:gd name="connsiteY341" fmla="*/ 1099930 h 4114800"/>
              <a:gd name="connsiteX342" fmla="*/ 2619093 w 3745528"/>
              <a:gd name="connsiteY342" fmla="*/ 1086678 h 4114800"/>
              <a:gd name="connsiteX343" fmla="*/ 2658850 w 3745528"/>
              <a:gd name="connsiteY343" fmla="*/ 1033669 h 4114800"/>
              <a:gd name="connsiteX344" fmla="*/ 2672102 w 3745528"/>
              <a:gd name="connsiteY344" fmla="*/ 1013791 h 4114800"/>
              <a:gd name="connsiteX345" fmla="*/ 2698606 w 3745528"/>
              <a:gd name="connsiteY345" fmla="*/ 1000539 h 4114800"/>
              <a:gd name="connsiteX346" fmla="*/ 2744989 w 3745528"/>
              <a:gd name="connsiteY346" fmla="*/ 980661 h 4114800"/>
              <a:gd name="connsiteX347" fmla="*/ 2758241 w 3745528"/>
              <a:gd name="connsiteY347" fmla="*/ 967408 h 4114800"/>
              <a:gd name="connsiteX348" fmla="*/ 2778119 w 3745528"/>
              <a:gd name="connsiteY348" fmla="*/ 960782 h 4114800"/>
              <a:gd name="connsiteX349" fmla="*/ 2797998 w 3745528"/>
              <a:gd name="connsiteY349" fmla="*/ 947530 h 4114800"/>
              <a:gd name="connsiteX350" fmla="*/ 2811250 w 3745528"/>
              <a:gd name="connsiteY350" fmla="*/ 927652 h 4114800"/>
              <a:gd name="connsiteX351" fmla="*/ 2831128 w 3745528"/>
              <a:gd name="connsiteY351" fmla="*/ 914400 h 4114800"/>
              <a:gd name="connsiteX352" fmla="*/ 2837754 w 3745528"/>
              <a:gd name="connsiteY352" fmla="*/ 874643 h 4114800"/>
              <a:gd name="connsiteX353" fmla="*/ 2884137 w 3745528"/>
              <a:gd name="connsiteY353" fmla="*/ 834887 h 4114800"/>
              <a:gd name="connsiteX354" fmla="*/ 2937145 w 3745528"/>
              <a:gd name="connsiteY354" fmla="*/ 828261 h 4114800"/>
              <a:gd name="connsiteX355" fmla="*/ 2950398 w 3745528"/>
              <a:gd name="connsiteY355" fmla="*/ 815008 h 4114800"/>
              <a:gd name="connsiteX356" fmla="*/ 2976902 w 3745528"/>
              <a:gd name="connsiteY356" fmla="*/ 795130 h 4114800"/>
              <a:gd name="connsiteX357" fmla="*/ 2990154 w 3745528"/>
              <a:gd name="connsiteY357" fmla="*/ 775252 h 4114800"/>
              <a:gd name="connsiteX358" fmla="*/ 3029911 w 3745528"/>
              <a:gd name="connsiteY358" fmla="*/ 768626 h 4114800"/>
              <a:gd name="connsiteX359" fmla="*/ 3182311 w 3745528"/>
              <a:gd name="connsiteY359" fmla="*/ 748748 h 4114800"/>
              <a:gd name="connsiteX360" fmla="*/ 3202189 w 3745528"/>
              <a:gd name="connsiteY360" fmla="*/ 742122 h 4114800"/>
              <a:gd name="connsiteX361" fmla="*/ 3420850 w 3745528"/>
              <a:gd name="connsiteY361" fmla="*/ 669235 h 4114800"/>
              <a:gd name="connsiteX362" fmla="*/ 3414224 w 3745528"/>
              <a:gd name="connsiteY362" fmla="*/ 828261 h 4114800"/>
              <a:gd name="connsiteX363" fmla="*/ 3453980 w 3745528"/>
              <a:gd name="connsiteY363" fmla="*/ 887895 h 4114800"/>
              <a:gd name="connsiteX364" fmla="*/ 3487111 w 3745528"/>
              <a:gd name="connsiteY364" fmla="*/ 921026 h 4114800"/>
              <a:gd name="connsiteX365" fmla="*/ 3493737 w 3745528"/>
              <a:gd name="connsiteY365" fmla="*/ 974035 h 4114800"/>
              <a:gd name="connsiteX366" fmla="*/ 3506989 w 3745528"/>
              <a:gd name="connsiteY366" fmla="*/ 993913 h 4114800"/>
              <a:gd name="connsiteX367" fmla="*/ 3526867 w 3745528"/>
              <a:gd name="connsiteY367" fmla="*/ 1086678 h 4114800"/>
              <a:gd name="connsiteX368" fmla="*/ 3540119 w 3745528"/>
              <a:gd name="connsiteY368" fmla="*/ 1106556 h 4114800"/>
              <a:gd name="connsiteX369" fmla="*/ 3566624 w 3745528"/>
              <a:gd name="connsiteY369" fmla="*/ 1113182 h 4114800"/>
              <a:gd name="connsiteX370" fmla="*/ 3586502 w 3745528"/>
              <a:gd name="connsiteY370" fmla="*/ 1119808 h 4114800"/>
              <a:gd name="connsiteX371" fmla="*/ 3593128 w 3745528"/>
              <a:gd name="connsiteY371" fmla="*/ 1139687 h 4114800"/>
              <a:gd name="connsiteX372" fmla="*/ 3652763 w 3745528"/>
              <a:gd name="connsiteY372" fmla="*/ 1166191 h 4114800"/>
              <a:gd name="connsiteX373" fmla="*/ 3646137 w 3745528"/>
              <a:gd name="connsiteY373" fmla="*/ 1186069 h 4114800"/>
              <a:gd name="connsiteX374" fmla="*/ 3639511 w 3745528"/>
              <a:gd name="connsiteY374" fmla="*/ 1212574 h 4114800"/>
              <a:gd name="connsiteX375" fmla="*/ 3613006 w 3745528"/>
              <a:gd name="connsiteY375" fmla="*/ 1252330 h 4114800"/>
              <a:gd name="connsiteX376" fmla="*/ 3606380 w 3745528"/>
              <a:gd name="connsiteY376" fmla="*/ 1378226 h 4114800"/>
              <a:gd name="connsiteX377" fmla="*/ 3626258 w 3745528"/>
              <a:gd name="connsiteY377" fmla="*/ 1391478 h 4114800"/>
              <a:gd name="connsiteX378" fmla="*/ 3639511 w 3745528"/>
              <a:gd name="connsiteY378" fmla="*/ 1404730 h 4114800"/>
              <a:gd name="connsiteX379" fmla="*/ 3652763 w 3745528"/>
              <a:gd name="connsiteY379" fmla="*/ 1431235 h 4114800"/>
              <a:gd name="connsiteX380" fmla="*/ 3679267 w 3745528"/>
              <a:gd name="connsiteY380" fmla="*/ 1477617 h 4114800"/>
              <a:gd name="connsiteX381" fmla="*/ 3685893 w 3745528"/>
              <a:gd name="connsiteY381" fmla="*/ 1497495 h 4114800"/>
              <a:gd name="connsiteX382" fmla="*/ 3692519 w 3745528"/>
              <a:gd name="connsiteY382" fmla="*/ 1577008 h 4114800"/>
              <a:gd name="connsiteX383" fmla="*/ 3705771 w 3745528"/>
              <a:gd name="connsiteY383" fmla="*/ 1596887 h 4114800"/>
              <a:gd name="connsiteX384" fmla="*/ 3712398 w 3745528"/>
              <a:gd name="connsiteY384" fmla="*/ 1616765 h 4114800"/>
              <a:gd name="connsiteX385" fmla="*/ 3745528 w 3745528"/>
              <a:gd name="connsiteY385" fmla="*/ 1676400 h 4114800"/>
              <a:gd name="connsiteX386" fmla="*/ 3745528 w 3745528"/>
              <a:gd name="connsiteY386" fmla="*/ 1782417 h 4114800"/>
              <a:gd name="connsiteX387" fmla="*/ 3546745 w 3745528"/>
              <a:gd name="connsiteY387" fmla="*/ 1808922 h 4114800"/>
              <a:gd name="connsiteX388" fmla="*/ 3520241 w 3745528"/>
              <a:gd name="connsiteY388" fmla="*/ 1822174 h 4114800"/>
              <a:gd name="connsiteX389" fmla="*/ 3480484 w 3745528"/>
              <a:gd name="connsiteY389" fmla="*/ 1835426 h 4114800"/>
              <a:gd name="connsiteX390" fmla="*/ 3394345 w 3745528"/>
              <a:gd name="connsiteY390" fmla="*/ 1861930 h 4114800"/>
              <a:gd name="connsiteX391" fmla="*/ 3347963 w 3745528"/>
              <a:gd name="connsiteY391" fmla="*/ 1875182 h 4114800"/>
              <a:gd name="connsiteX392" fmla="*/ 3241945 w 3745528"/>
              <a:gd name="connsiteY392" fmla="*/ 1881808 h 4114800"/>
              <a:gd name="connsiteX393" fmla="*/ 3169058 w 3745528"/>
              <a:gd name="connsiteY393" fmla="*/ 1914939 h 4114800"/>
              <a:gd name="connsiteX394" fmla="*/ 3182311 w 3745528"/>
              <a:gd name="connsiteY394" fmla="*/ 1928191 h 4114800"/>
              <a:gd name="connsiteX395" fmla="*/ 3188937 w 3745528"/>
              <a:gd name="connsiteY395" fmla="*/ 1948069 h 4114800"/>
              <a:gd name="connsiteX396" fmla="*/ 3162432 w 3745528"/>
              <a:gd name="connsiteY396" fmla="*/ 2054087 h 4114800"/>
              <a:gd name="connsiteX397" fmla="*/ 3135928 w 3745528"/>
              <a:gd name="connsiteY397" fmla="*/ 2060713 h 4114800"/>
              <a:gd name="connsiteX398" fmla="*/ 3082919 w 3745528"/>
              <a:gd name="connsiteY398" fmla="*/ 2080591 h 4114800"/>
              <a:gd name="connsiteX399" fmla="*/ 3036537 w 3745528"/>
              <a:gd name="connsiteY399" fmla="*/ 2120348 h 4114800"/>
              <a:gd name="connsiteX400" fmla="*/ 3016658 w 3745528"/>
              <a:gd name="connsiteY400" fmla="*/ 2133600 h 4114800"/>
              <a:gd name="connsiteX401" fmla="*/ 2976902 w 3745528"/>
              <a:gd name="connsiteY401" fmla="*/ 2173356 h 4114800"/>
              <a:gd name="connsiteX402" fmla="*/ 2943771 w 3745528"/>
              <a:gd name="connsiteY402" fmla="*/ 2213113 h 4114800"/>
              <a:gd name="connsiteX403" fmla="*/ 2923893 w 3745528"/>
              <a:gd name="connsiteY403" fmla="*/ 2219739 h 4114800"/>
              <a:gd name="connsiteX404" fmla="*/ 2904015 w 3745528"/>
              <a:gd name="connsiteY404" fmla="*/ 2259495 h 4114800"/>
              <a:gd name="connsiteX405" fmla="*/ 2910641 w 3745528"/>
              <a:gd name="connsiteY405" fmla="*/ 2286000 h 4114800"/>
              <a:gd name="connsiteX406" fmla="*/ 2937145 w 3745528"/>
              <a:gd name="connsiteY406" fmla="*/ 2292626 h 4114800"/>
              <a:gd name="connsiteX407" fmla="*/ 2917267 w 3745528"/>
              <a:gd name="connsiteY407" fmla="*/ 2392017 h 4114800"/>
              <a:gd name="connsiteX408" fmla="*/ 2897389 w 3745528"/>
              <a:gd name="connsiteY408" fmla="*/ 2411895 h 4114800"/>
              <a:gd name="connsiteX409" fmla="*/ 2831128 w 3745528"/>
              <a:gd name="connsiteY409" fmla="*/ 2418522 h 4114800"/>
              <a:gd name="connsiteX410" fmla="*/ 2771493 w 3745528"/>
              <a:gd name="connsiteY410" fmla="*/ 2438400 h 4114800"/>
              <a:gd name="connsiteX411" fmla="*/ 2751615 w 3745528"/>
              <a:gd name="connsiteY411" fmla="*/ 2445026 h 4114800"/>
              <a:gd name="connsiteX412" fmla="*/ 2678728 w 3745528"/>
              <a:gd name="connsiteY412" fmla="*/ 2464904 h 4114800"/>
              <a:gd name="connsiteX413" fmla="*/ 2658850 w 3745528"/>
              <a:gd name="connsiteY413" fmla="*/ 2484782 h 4114800"/>
              <a:gd name="connsiteX414" fmla="*/ 2632345 w 3745528"/>
              <a:gd name="connsiteY414" fmla="*/ 2491408 h 4114800"/>
              <a:gd name="connsiteX415" fmla="*/ 2612467 w 3745528"/>
              <a:gd name="connsiteY415" fmla="*/ 2498035 h 4114800"/>
              <a:gd name="connsiteX416" fmla="*/ 2605841 w 3745528"/>
              <a:gd name="connsiteY416" fmla="*/ 2544417 h 4114800"/>
              <a:gd name="connsiteX417" fmla="*/ 2585963 w 3745528"/>
              <a:gd name="connsiteY417" fmla="*/ 2604052 h 4114800"/>
              <a:gd name="connsiteX418" fmla="*/ 2592589 w 3745528"/>
              <a:gd name="connsiteY418" fmla="*/ 2650435 h 4114800"/>
              <a:gd name="connsiteX419" fmla="*/ 2599215 w 3745528"/>
              <a:gd name="connsiteY419" fmla="*/ 2670313 h 4114800"/>
              <a:gd name="connsiteX420" fmla="*/ 2605841 w 3745528"/>
              <a:gd name="connsiteY420" fmla="*/ 2968487 h 4114800"/>
              <a:gd name="connsiteX421" fmla="*/ 2625719 w 3745528"/>
              <a:gd name="connsiteY421" fmla="*/ 3028122 h 4114800"/>
              <a:gd name="connsiteX422" fmla="*/ 2632345 w 3745528"/>
              <a:gd name="connsiteY422" fmla="*/ 3061252 h 4114800"/>
              <a:gd name="connsiteX423" fmla="*/ 2645598 w 3745528"/>
              <a:gd name="connsiteY423" fmla="*/ 3081130 h 4114800"/>
              <a:gd name="connsiteX424" fmla="*/ 2652224 w 3745528"/>
              <a:gd name="connsiteY424" fmla="*/ 3101008 h 4114800"/>
              <a:gd name="connsiteX425" fmla="*/ 2665476 w 3745528"/>
              <a:gd name="connsiteY425" fmla="*/ 3472069 h 4114800"/>
              <a:gd name="connsiteX426" fmla="*/ 2672102 w 3745528"/>
              <a:gd name="connsiteY426" fmla="*/ 3491948 h 4114800"/>
              <a:gd name="connsiteX427" fmla="*/ 2678728 w 3745528"/>
              <a:gd name="connsiteY427" fmla="*/ 3558208 h 4114800"/>
              <a:gd name="connsiteX428" fmla="*/ 2665476 w 3745528"/>
              <a:gd name="connsiteY428" fmla="*/ 3684104 h 4114800"/>
              <a:gd name="connsiteX429" fmla="*/ 2652224 w 3745528"/>
              <a:gd name="connsiteY429" fmla="*/ 3703982 h 4114800"/>
              <a:gd name="connsiteX430" fmla="*/ 2638971 w 3745528"/>
              <a:gd name="connsiteY430" fmla="*/ 3889513 h 4114800"/>
              <a:gd name="connsiteX431" fmla="*/ 2625719 w 3745528"/>
              <a:gd name="connsiteY431" fmla="*/ 3935895 h 4114800"/>
              <a:gd name="connsiteX432" fmla="*/ 2612467 w 3745528"/>
              <a:gd name="connsiteY432" fmla="*/ 3949148 h 4114800"/>
              <a:gd name="connsiteX433" fmla="*/ 2592589 w 3745528"/>
              <a:gd name="connsiteY433" fmla="*/ 3975652 h 4114800"/>
              <a:gd name="connsiteX434" fmla="*/ 2559458 w 3745528"/>
              <a:gd name="connsiteY434" fmla="*/ 4008782 h 41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</a:cxnLst>
            <a:rect l="l" t="t" r="r" b="b"/>
            <a:pathLst>
              <a:path w="3745528" h="4114800">
                <a:moveTo>
                  <a:pt x="2559458" y="4008782"/>
                </a:moveTo>
                <a:cubicBezTo>
                  <a:pt x="2534058" y="4012095"/>
                  <a:pt x="2479823" y="4000935"/>
                  <a:pt x="2440189" y="3995530"/>
                </a:cubicBezTo>
                <a:cubicBezTo>
                  <a:pt x="2431166" y="3994300"/>
                  <a:pt x="2422574" y="3990880"/>
                  <a:pt x="2413684" y="3988904"/>
                </a:cubicBezTo>
                <a:cubicBezTo>
                  <a:pt x="2402690" y="3986461"/>
                  <a:pt x="2391597" y="3984487"/>
                  <a:pt x="2380554" y="3982278"/>
                </a:cubicBezTo>
                <a:cubicBezTo>
                  <a:pt x="2360676" y="3984487"/>
                  <a:pt x="2340648" y="3985616"/>
                  <a:pt x="2320919" y="3988904"/>
                </a:cubicBezTo>
                <a:cubicBezTo>
                  <a:pt x="2314030" y="3990052"/>
                  <a:pt x="2307997" y="3994898"/>
                  <a:pt x="2301041" y="3995530"/>
                </a:cubicBezTo>
                <a:cubicBezTo>
                  <a:pt x="2259190" y="3999335"/>
                  <a:pt x="2217110" y="3999947"/>
                  <a:pt x="2175145" y="4002156"/>
                </a:cubicBezTo>
                <a:cubicBezTo>
                  <a:pt x="2168519" y="4006573"/>
                  <a:pt x="2163203" y="4014747"/>
                  <a:pt x="2155267" y="4015408"/>
                </a:cubicBezTo>
                <a:cubicBezTo>
                  <a:pt x="2135335" y="4017069"/>
                  <a:pt x="2115036" y="4013633"/>
                  <a:pt x="2095632" y="4008782"/>
                </a:cubicBezTo>
                <a:cubicBezTo>
                  <a:pt x="2087906" y="4006851"/>
                  <a:pt x="2082194" y="4000214"/>
                  <a:pt x="2075754" y="3995530"/>
                </a:cubicBezTo>
                <a:cubicBezTo>
                  <a:pt x="2057891" y="3982539"/>
                  <a:pt x="2041122" y="3968026"/>
                  <a:pt x="2022745" y="3955774"/>
                </a:cubicBezTo>
                <a:cubicBezTo>
                  <a:pt x="2016119" y="3951357"/>
                  <a:pt x="2010495" y="3944810"/>
                  <a:pt x="2002867" y="3942522"/>
                </a:cubicBezTo>
                <a:cubicBezTo>
                  <a:pt x="1987908" y="3938034"/>
                  <a:pt x="1971945" y="3938104"/>
                  <a:pt x="1956484" y="3935895"/>
                </a:cubicBezTo>
                <a:cubicBezTo>
                  <a:pt x="1943232" y="3940313"/>
                  <a:pt x="1926606" y="3939270"/>
                  <a:pt x="1916728" y="3949148"/>
                </a:cubicBezTo>
                <a:cubicBezTo>
                  <a:pt x="1910102" y="3955774"/>
                  <a:pt x="1904986" y="3964377"/>
                  <a:pt x="1896850" y="3969026"/>
                </a:cubicBezTo>
                <a:cubicBezTo>
                  <a:pt x="1888943" y="3973544"/>
                  <a:pt x="1879102" y="3973150"/>
                  <a:pt x="1870345" y="3975652"/>
                </a:cubicBezTo>
                <a:cubicBezTo>
                  <a:pt x="1841079" y="3984014"/>
                  <a:pt x="1855227" y="3983852"/>
                  <a:pt x="1817337" y="3988904"/>
                </a:cubicBezTo>
                <a:cubicBezTo>
                  <a:pt x="1795335" y="3991838"/>
                  <a:pt x="1773137" y="3993079"/>
                  <a:pt x="1751076" y="3995530"/>
                </a:cubicBezTo>
                <a:cubicBezTo>
                  <a:pt x="1733378" y="3997496"/>
                  <a:pt x="1715737" y="3999947"/>
                  <a:pt x="1698067" y="4002156"/>
                </a:cubicBezTo>
                <a:cubicBezTo>
                  <a:pt x="1695858" y="4008782"/>
                  <a:pt x="1692956" y="4015217"/>
                  <a:pt x="1691441" y="4022035"/>
                </a:cubicBezTo>
                <a:cubicBezTo>
                  <a:pt x="1688527" y="4035150"/>
                  <a:pt x="1692624" y="4050859"/>
                  <a:pt x="1684815" y="4061791"/>
                </a:cubicBezTo>
                <a:cubicBezTo>
                  <a:pt x="1679522" y="4069201"/>
                  <a:pt x="1667146" y="4066208"/>
                  <a:pt x="1658311" y="4068417"/>
                </a:cubicBezTo>
                <a:cubicBezTo>
                  <a:pt x="1651685" y="4072834"/>
                  <a:pt x="1644651" y="4076694"/>
                  <a:pt x="1638432" y="4081669"/>
                </a:cubicBezTo>
                <a:cubicBezTo>
                  <a:pt x="1624946" y="4092458"/>
                  <a:pt x="1621766" y="4100043"/>
                  <a:pt x="1611928" y="4114800"/>
                </a:cubicBezTo>
                <a:cubicBezTo>
                  <a:pt x="1594258" y="4112591"/>
                  <a:pt x="1576484" y="4111101"/>
                  <a:pt x="1558919" y="4108174"/>
                </a:cubicBezTo>
                <a:cubicBezTo>
                  <a:pt x="1549936" y="4106677"/>
                  <a:pt x="1541522" y="4101548"/>
                  <a:pt x="1532415" y="4101548"/>
                </a:cubicBezTo>
                <a:cubicBezTo>
                  <a:pt x="1497007" y="4101548"/>
                  <a:pt x="1461737" y="4105965"/>
                  <a:pt x="1426398" y="4108174"/>
                </a:cubicBezTo>
                <a:cubicBezTo>
                  <a:pt x="1386641" y="4105965"/>
                  <a:pt x="1346767" y="4105323"/>
                  <a:pt x="1307128" y="4101548"/>
                </a:cubicBezTo>
                <a:cubicBezTo>
                  <a:pt x="1300175" y="4100886"/>
                  <a:pt x="1293239" y="4098516"/>
                  <a:pt x="1287250" y="4094922"/>
                </a:cubicBezTo>
                <a:cubicBezTo>
                  <a:pt x="1247910" y="4071317"/>
                  <a:pt x="1305274" y="4091152"/>
                  <a:pt x="1254119" y="4068417"/>
                </a:cubicBezTo>
                <a:cubicBezTo>
                  <a:pt x="1241354" y="4062744"/>
                  <a:pt x="1227615" y="4059582"/>
                  <a:pt x="1214363" y="4055165"/>
                </a:cubicBezTo>
                <a:cubicBezTo>
                  <a:pt x="1207737" y="4052956"/>
                  <a:pt x="1201421" y="4049355"/>
                  <a:pt x="1194484" y="4048539"/>
                </a:cubicBezTo>
                <a:lnTo>
                  <a:pt x="1081841" y="4035287"/>
                </a:lnTo>
                <a:cubicBezTo>
                  <a:pt x="1070682" y="4033765"/>
                  <a:pt x="1059820" y="4030512"/>
                  <a:pt x="1048711" y="4028661"/>
                </a:cubicBezTo>
                <a:cubicBezTo>
                  <a:pt x="1033306" y="4026093"/>
                  <a:pt x="1017789" y="4024244"/>
                  <a:pt x="1002328" y="4022035"/>
                </a:cubicBezTo>
                <a:cubicBezTo>
                  <a:pt x="989076" y="4017617"/>
                  <a:pt x="976123" y="4012170"/>
                  <a:pt x="962571" y="4008782"/>
                </a:cubicBezTo>
                <a:cubicBezTo>
                  <a:pt x="949121" y="4005419"/>
                  <a:pt x="929498" y="4001234"/>
                  <a:pt x="916189" y="3995530"/>
                </a:cubicBezTo>
                <a:cubicBezTo>
                  <a:pt x="907110" y="3991639"/>
                  <a:pt x="899145" y="3985116"/>
                  <a:pt x="889684" y="3982278"/>
                </a:cubicBezTo>
                <a:cubicBezTo>
                  <a:pt x="876816" y="3978418"/>
                  <a:pt x="863102" y="3978287"/>
                  <a:pt x="849928" y="3975652"/>
                </a:cubicBezTo>
                <a:cubicBezTo>
                  <a:pt x="840998" y="3973866"/>
                  <a:pt x="832259" y="3971235"/>
                  <a:pt x="823424" y="3969026"/>
                </a:cubicBezTo>
                <a:cubicBezTo>
                  <a:pt x="770210" y="3915816"/>
                  <a:pt x="865095" y="4006149"/>
                  <a:pt x="783667" y="3949148"/>
                </a:cubicBezTo>
                <a:cubicBezTo>
                  <a:pt x="768314" y="3938400"/>
                  <a:pt x="757163" y="3922643"/>
                  <a:pt x="743911" y="3909391"/>
                </a:cubicBezTo>
                <a:cubicBezTo>
                  <a:pt x="739493" y="3904973"/>
                  <a:pt x="734123" y="3901337"/>
                  <a:pt x="730658" y="3896139"/>
                </a:cubicBezTo>
                <a:cubicBezTo>
                  <a:pt x="726241" y="3889513"/>
                  <a:pt x="724032" y="3880678"/>
                  <a:pt x="717406" y="3876261"/>
                </a:cubicBezTo>
                <a:cubicBezTo>
                  <a:pt x="709829" y="3871210"/>
                  <a:pt x="699737" y="3871844"/>
                  <a:pt x="690902" y="3869635"/>
                </a:cubicBezTo>
                <a:cubicBezTo>
                  <a:pt x="682067" y="3865217"/>
                  <a:pt x="674227" y="3857365"/>
                  <a:pt x="664398" y="3856382"/>
                </a:cubicBezTo>
                <a:cubicBezTo>
                  <a:pt x="598110" y="3849752"/>
                  <a:pt x="643612" y="3860149"/>
                  <a:pt x="611389" y="3876261"/>
                </a:cubicBezTo>
                <a:cubicBezTo>
                  <a:pt x="603244" y="3880334"/>
                  <a:pt x="593844" y="3881258"/>
                  <a:pt x="584884" y="3882887"/>
                </a:cubicBezTo>
                <a:cubicBezTo>
                  <a:pt x="569518" y="3885681"/>
                  <a:pt x="553868" y="3886719"/>
                  <a:pt x="538502" y="3889513"/>
                </a:cubicBezTo>
                <a:cubicBezTo>
                  <a:pt x="529542" y="3891142"/>
                  <a:pt x="520721" y="3893522"/>
                  <a:pt x="511998" y="3896139"/>
                </a:cubicBezTo>
                <a:cubicBezTo>
                  <a:pt x="498618" y="3900153"/>
                  <a:pt x="485939" y="3906651"/>
                  <a:pt x="472241" y="3909391"/>
                </a:cubicBezTo>
                <a:cubicBezTo>
                  <a:pt x="430181" y="3917803"/>
                  <a:pt x="450037" y="3913286"/>
                  <a:pt x="412606" y="3922643"/>
                </a:cubicBezTo>
                <a:cubicBezTo>
                  <a:pt x="433956" y="3890618"/>
                  <a:pt x="448746" y="3877361"/>
                  <a:pt x="419232" y="3823252"/>
                </a:cubicBezTo>
                <a:cubicBezTo>
                  <a:pt x="413839" y="3813365"/>
                  <a:pt x="397145" y="3827669"/>
                  <a:pt x="386102" y="3829878"/>
                </a:cubicBezTo>
                <a:cubicBezTo>
                  <a:pt x="257998" y="3827669"/>
                  <a:pt x="129722" y="3830230"/>
                  <a:pt x="1789" y="3823252"/>
                </a:cubicBezTo>
                <a:cubicBezTo>
                  <a:pt x="-6163" y="3822818"/>
                  <a:pt x="14544" y="3813561"/>
                  <a:pt x="21667" y="3810000"/>
                </a:cubicBezTo>
                <a:cubicBezTo>
                  <a:pt x="27914" y="3806876"/>
                  <a:pt x="35440" y="3806766"/>
                  <a:pt x="41545" y="3803374"/>
                </a:cubicBezTo>
                <a:cubicBezTo>
                  <a:pt x="55468" y="3795639"/>
                  <a:pt x="81302" y="3776869"/>
                  <a:pt x="81302" y="3776869"/>
                </a:cubicBezTo>
                <a:cubicBezTo>
                  <a:pt x="79093" y="3737113"/>
                  <a:pt x="74676" y="3697418"/>
                  <a:pt x="74676" y="3657600"/>
                </a:cubicBezTo>
                <a:cubicBezTo>
                  <a:pt x="74676" y="3650616"/>
                  <a:pt x="74676" y="3639931"/>
                  <a:pt x="81302" y="3637722"/>
                </a:cubicBezTo>
                <a:cubicBezTo>
                  <a:pt x="91986" y="3634161"/>
                  <a:pt x="103389" y="3642139"/>
                  <a:pt x="114432" y="3644348"/>
                </a:cubicBezTo>
                <a:cubicBezTo>
                  <a:pt x="121058" y="3648765"/>
                  <a:pt x="127034" y="3654366"/>
                  <a:pt x="134311" y="3657600"/>
                </a:cubicBezTo>
                <a:cubicBezTo>
                  <a:pt x="147076" y="3663273"/>
                  <a:pt x="174067" y="3670852"/>
                  <a:pt x="174067" y="3670852"/>
                </a:cubicBezTo>
                <a:cubicBezTo>
                  <a:pt x="196154" y="3668643"/>
                  <a:pt x="219270" y="3671245"/>
                  <a:pt x="240328" y="3664226"/>
                </a:cubicBezTo>
                <a:cubicBezTo>
                  <a:pt x="247883" y="3661708"/>
                  <a:pt x="251485" y="3652031"/>
                  <a:pt x="253580" y="3644348"/>
                </a:cubicBezTo>
                <a:cubicBezTo>
                  <a:pt x="258265" y="3627168"/>
                  <a:pt x="252974" y="3607611"/>
                  <a:pt x="260206" y="3591339"/>
                </a:cubicBezTo>
                <a:cubicBezTo>
                  <a:pt x="263043" y="3584957"/>
                  <a:pt x="273458" y="3586922"/>
                  <a:pt x="280084" y="3584713"/>
                </a:cubicBezTo>
                <a:cubicBezTo>
                  <a:pt x="334340" y="3589234"/>
                  <a:pt x="430260" y="3597965"/>
                  <a:pt x="478867" y="3597965"/>
                </a:cubicBezTo>
                <a:cubicBezTo>
                  <a:pt x="523096" y="3597965"/>
                  <a:pt x="567215" y="3593548"/>
                  <a:pt x="611389" y="3591339"/>
                </a:cubicBezTo>
                <a:cubicBezTo>
                  <a:pt x="604763" y="3589130"/>
                  <a:pt x="597500" y="3588306"/>
                  <a:pt x="591511" y="3584713"/>
                </a:cubicBezTo>
                <a:cubicBezTo>
                  <a:pt x="562822" y="3567500"/>
                  <a:pt x="595920" y="3572343"/>
                  <a:pt x="558380" y="3564835"/>
                </a:cubicBezTo>
                <a:cubicBezTo>
                  <a:pt x="479685" y="3549095"/>
                  <a:pt x="474337" y="3551234"/>
                  <a:pt x="392728" y="3544956"/>
                </a:cubicBezTo>
                <a:cubicBezTo>
                  <a:pt x="381685" y="3542747"/>
                  <a:pt x="365392" y="3547987"/>
                  <a:pt x="359598" y="3538330"/>
                </a:cubicBezTo>
                <a:cubicBezTo>
                  <a:pt x="354516" y="3529860"/>
                  <a:pt x="366786" y="3519623"/>
                  <a:pt x="372850" y="3511826"/>
                </a:cubicBezTo>
                <a:cubicBezTo>
                  <a:pt x="382438" y="3499498"/>
                  <a:pt x="392985" y="3487358"/>
                  <a:pt x="405980" y="3478695"/>
                </a:cubicBezTo>
                <a:cubicBezTo>
                  <a:pt x="431056" y="3461978"/>
                  <a:pt x="420227" y="3471074"/>
                  <a:pt x="439111" y="3452191"/>
                </a:cubicBezTo>
                <a:cubicBezTo>
                  <a:pt x="438936" y="3449394"/>
                  <a:pt x="423896" y="3336846"/>
                  <a:pt x="439111" y="3306417"/>
                </a:cubicBezTo>
                <a:cubicBezTo>
                  <a:pt x="442672" y="3299294"/>
                  <a:pt x="452363" y="3297582"/>
                  <a:pt x="458989" y="3293165"/>
                </a:cubicBezTo>
                <a:cubicBezTo>
                  <a:pt x="463406" y="3286539"/>
                  <a:pt x="464757" y="3276008"/>
                  <a:pt x="472241" y="3273287"/>
                </a:cubicBezTo>
                <a:cubicBezTo>
                  <a:pt x="596072" y="3228258"/>
                  <a:pt x="492826" y="3292697"/>
                  <a:pt x="551754" y="3253408"/>
                </a:cubicBezTo>
                <a:cubicBezTo>
                  <a:pt x="565063" y="3233445"/>
                  <a:pt x="568170" y="3230565"/>
                  <a:pt x="578258" y="3207026"/>
                </a:cubicBezTo>
                <a:cubicBezTo>
                  <a:pt x="581009" y="3200606"/>
                  <a:pt x="582675" y="3193774"/>
                  <a:pt x="584884" y="3187148"/>
                </a:cubicBezTo>
                <a:cubicBezTo>
                  <a:pt x="587093" y="3149600"/>
                  <a:pt x="582388" y="3110994"/>
                  <a:pt x="591511" y="3074504"/>
                </a:cubicBezTo>
                <a:cubicBezTo>
                  <a:pt x="593205" y="3067728"/>
                  <a:pt x="606450" y="3076191"/>
                  <a:pt x="611389" y="3081130"/>
                </a:cubicBezTo>
                <a:cubicBezTo>
                  <a:pt x="675408" y="3145149"/>
                  <a:pt x="549636" y="3055419"/>
                  <a:pt x="637893" y="3114261"/>
                </a:cubicBezTo>
                <a:cubicBezTo>
                  <a:pt x="640102" y="3160643"/>
                  <a:pt x="641324" y="3207083"/>
                  <a:pt x="644519" y="3253408"/>
                </a:cubicBezTo>
                <a:cubicBezTo>
                  <a:pt x="645744" y="3271173"/>
                  <a:pt x="641267" y="3291601"/>
                  <a:pt x="651145" y="3306417"/>
                </a:cubicBezTo>
                <a:cubicBezTo>
                  <a:pt x="657392" y="3315788"/>
                  <a:pt x="673232" y="3310834"/>
                  <a:pt x="684276" y="3313043"/>
                </a:cubicBezTo>
                <a:cubicBezTo>
                  <a:pt x="690902" y="3317460"/>
                  <a:pt x="696698" y="3323499"/>
                  <a:pt x="704154" y="3326295"/>
                </a:cubicBezTo>
                <a:cubicBezTo>
                  <a:pt x="787130" y="3357413"/>
                  <a:pt x="699933" y="3315021"/>
                  <a:pt x="757163" y="3339548"/>
                </a:cubicBezTo>
                <a:cubicBezTo>
                  <a:pt x="766242" y="3343439"/>
                  <a:pt x="775091" y="3347899"/>
                  <a:pt x="783667" y="3352800"/>
                </a:cubicBezTo>
                <a:cubicBezTo>
                  <a:pt x="790581" y="3356751"/>
                  <a:pt x="795990" y="3363534"/>
                  <a:pt x="803545" y="3366052"/>
                </a:cubicBezTo>
                <a:cubicBezTo>
                  <a:pt x="816291" y="3370300"/>
                  <a:pt x="830050" y="3370469"/>
                  <a:pt x="843302" y="3372678"/>
                </a:cubicBezTo>
                <a:cubicBezTo>
                  <a:pt x="881053" y="3385262"/>
                  <a:pt x="853752" y="3377605"/>
                  <a:pt x="916189" y="3385930"/>
                </a:cubicBezTo>
                <a:lnTo>
                  <a:pt x="962571" y="3392556"/>
                </a:lnTo>
                <a:cubicBezTo>
                  <a:pt x="966989" y="3405809"/>
                  <a:pt x="975825" y="3419060"/>
                  <a:pt x="962571" y="3432313"/>
                </a:cubicBezTo>
                <a:cubicBezTo>
                  <a:pt x="957632" y="3437252"/>
                  <a:pt x="949319" y="3436730"/>
                  <a:pt x="942693" y="3438939"/>
                </a:cubicBezTo>
                <a:cubicBezTo>
                  <a:pt x="940484" y="3445565"/>
                  <a:pt x="933473" y="3452332"/>
                  <a:pt x="936067" y="3458817"/>
                </a:cubicBezTo>
                <a:cubicBezTo>
                  <a:pt x="939025" y="3466211"/>
                  <a:pt x="949727" y="3467094"/>
                  <a:pt x="955945" y="3472069"/>
                </a:cubicBezTo>
                <a:cubicBezTo>
                  <a:pt x="960823" y="3475972"/>
                  <a:pt x="963610" y="3482528"/>
                  <a:pt x="969198" y="3485322"/>
                </a:cubicBezTo>
                <a:cubicBezTo>
                  <a:pt x="981692" y="3491569"/>
                  <a:pt x="995702" y="3494157"/>
                  <a:pt x="1008954" y="3498574"/>
                </a:cubicBezTo>
                <a:lnTo>
                  <a:pt x="1048711" y="3511826"/>
                </a:lnTo>
                <a:lnTo>
                  <a:pt x="1075215" y="3518452"/>
                </a:lnTo>
                <a:cubicBezTo>
                  <a:pt x="1081841" y="3522869"/>
                  <a:pt x="1087816" y="3528470"/>
                  <a:pt x="1095093" y="3531704"/>
                </a:cubicBezTo>
                <a:cubicBezTo>
                  <a:pt x="1107858" y="3537377"/>
                  <a:pt x="1121598" y="3540539"/>
                  <a:pt x="1134850" y="3544956"/>
                </a:cubicBezTo>
                <a:lnTo>
                  <a:pt x="1154728" y="3551582"/>
                </a:lnTo>
                <a:cubicBezTo>
                  <a:pt x="1154733" y="3551584"/>
                  <a:pt x="1194480" y="3564832"/>
                  <a:pt x="1194484" y="3564835"/>
                </a:cubicBezTo>
                <a:lnTo>
                  <a:pt x="1214363" y="3578087"/>
                </a:lnTo>
                <a:cubicBezTo>
                  <a:pt x="1247493" y="3575878"/>
                  <a:pt x="1287191" y="3591383"/>
                  <a:pt x="1313754" y="3571461"/>
                </a:cubicBezTo>
                <a:cubicBezTo>
                  <a:pt x="1333271" y="3556823"/>
                  <a:pt x="1311814" y="3521417"/>
                  <a:pt x="1320380" y="3498574"/>
                </a:cubicBezTo>
                <a:cubicBezTo>
                  <a:pt x="1325864" y="3483950"/>
                  <a:pt x="1353511" y="3465443"/>
                  <a:pt x="1353511" y="3465443"/>
                </a:cubicBezTo>
                <a:cubicBezTo>
                  <a:pt x="1375555" y="3421355"/>
                  <a:pt x="1360544" y="3457188"/>
                  <a:pt x="1373389" y="3405808"/>
                </a:cubicBezTo>
                <a:cubicBezTo>
                  <a:pt x="1375083" y="3399032"/>
                  <a:pt x="1378096" y="3392646"/>
                  <a:pt x="1380015" y="3385930"/>
                </a:cubicBezTo>
                <a:cubicBezTo>
                  <a:pt x="1386356" y="3363738"/>
                  <a:pt x="1389396" y="3340663"/>
                  <a:pt x="1399893" y="3319669"/>
                </a:cubicBezTo>
                <a:cubicBezTo>
                  <a:pt x="1404310" y="3310834"/>
                  <a:pt x="1409254" y="3302244"/>
                  <a:pt x="1413145" y="3293165"/>
                </a:cubicBezTo>
                <a:cubicBezTo>
                  <a:pt x="1429605" y="3254759"/>
                  <a:pt x="1407556" y="3291610"/>
                  <a:pt x="1433024" y="3253408"/>
                </a:cubicBezTo>
                <a:cubicBezTo>
                  <a:pt x="1430813" y="3231298"/>
                  <a:pt x="1429599" y="3186850"/>
                  <a:pt x="1419771" y="3160643"/>
                </a:cubicBezTo>
                <a:cubicBezTo>
                  <a:pt x="1416303" y="3151394"/>
                  <a:pt x="1410410" y="3143218"/>
                  <a:pt x="1406519" y="3134139"/>
                </a:cubicBezTo>
                <a:cubicBezTo>
                  <a:pt x="1403768" y="3127719"/>
                  <a:pt x="1403486" y="3120250"/>
                  <a:pt x="1399893" y="3114261"/>
                </a:cubicBezTo>
                <a:cubicBezTo>
                  <a:pt x="1396679" y="3108904"/>
                  <a:pt x="1390544" y="3105886"/>
                  <a:pt x="1386641" y="3101008"/>
                </a:cubicBezTo>
                <a:cubicBezTo>
                  <a:pt x="1381666" y="3094790"/>
                  <a:pt x="1377340" y="3088044"/>
                  <a:pt x="1373389" y="3081130"/>
                </a:cubicBezTo>
                <a:cubicBezTo>
                  <a:pt x="1368488" y="3072554"/>
                  <a:pt x="1365616" y="3062844"/>
                  <a:pt x="1360137" y="3054626"/>
                </a:cubicBezTo>
                <a:cubicBezTo>
                  <a:pt x="1356672" y="3049428"/>
                  <a:pt x="1350787" y="3046252"/>
                  <a:pt x="1346884" y="3041374"/>
                </a:cubicBezTo>
                <a:cubicBezTo>
                  <a:pt x="1341909" y="3035155"/>
                  <a:pt x="1338815" y="3027542"/>
                  <a:pt x="1333632" y="3021495"/>
                </a:cubicBezTo>
                <a:cubicBezTo>
                  <a:pt x="1325501" y="3012009"/>
                  <a:pt x="1314058" y="3005387"/>
                  <a:pt x="1307128" y="2994991"/>
                </a:cubicBezTo>
                <a:cubicBezTo>
                  <a:pt x="1291961" y="2972241"/>
                  <a:pt x="1274438" y="2930493"/>
                  <a:pt x="1267371" y="2902226"/>
                </a:cubicBezTo>
                <a:lnTo>
                  <a:pt x="1260745" y="2875722"/>
                </a:lnTo>
                <a:cubicBezTo>
                  <a:pt x="1262954" y="2862470"/>
                  <a:pt x="1259562" y="2846898"/>
                  <a:pt x="1267371" y="2835965"/>
                </a:cubicBezTo>
                <a:cubicBezTo>
                  <a:pt x="1272664" y="2828554"/>
                  <a:pt x="1285119" y="2831841"/>
                  <a:pt x="1293876" y="2829339"/>
                </a:cubicBezTo>
                <a:cubicBezTo>
                  <a:pt x="1332738" y="2818236"/>
                  <a:pt x="1294912" y="2828821"/>
                  <a:pt x="1333632" y="2809461"/>
                </a:cubicBezTo>
                <a:cubicBezTo>
                  <a:pt x="1339879" y="2806337"/>
                  <a:pt x="1346885" y="2805044"/>
                  <a:pt x="1353511" y="2802835"/>
                </a:cubicBezTo>
                <a:cubicBezTo>
                  <a:pt x="1365837" y="2790508"/>
                  <a:pt x="1369922" y="2784689"/>
                  <a:pt x="1386641" y="2776330"/>
                </a:cubicBezTo>
                <a:cubicBezTo>
                  <a:pt x="1392888" y="2773206"/>
                  <a:pt x="1399893" y="2771913"/>
                  <a:pt x="1406519" y="2769704"/>
                </a:cubicBezTo>
                <a:cubicBezTo>
                  <a:pt x="1410936" y="2743200"/>
                  <a:pt x="1393914" y="2697498"/>
                  <a:pt x="1419771" y="2690191"/>
                </a:cubicBezTo>
                <a:cubicBezTo>
                  <a:pt x="1513315" y="2663755"/>
                  <a:pt x="1614493" y="2692172"/>
                  <a:pt x="1711319" y="2683565"/>
                </a:cubicBezTo>
                <a:cubicBezTo>
                  <a:pt x="1718276" y="2682947"/>
                  <a:pt x="1714351" y="2669676"/>
                  <a:pt x="1717945" y="2663687"/>
                </a:cubicBezTo>
                <a:cubicBezTo>
                  <a:pt x="1721159" y="2658330"/>
                  <a:pt x="1726780" y="2654852"/>
                  <a:pt x="1731198" y="2650435"/>
                </a:cubicBezTo>
                <a:cubicBezTo>
                  <a:pt x="1701699" y="2532451"/>
                  <a:pt x="1747934" y="2704745"/>
                  <a:pt x="1711319" y="2604052"/>
                </a:cubicBezTo>
                <a:cubicBezTo>
                  <a:pt x="1705095" y="2586935"/>
                  <a:pt x="1700326" y="2569116"/>
                  <a:pt x="1698067" y="2551043"/>
                </a:cubicBezTo>
                <a:cubicBezTo>
                  <a:pt x="1695858" y="2533374"/>
                  <a:pt x="1699404" y="2513962"/>
                  <a:pt x="1691441" y="2498035"/>
                </a:cubicBezTo>
                <a:cubicBezTo>
                  <a:pt x="1687024" y="2489200"/>
                  <a:pt x="1673513" y="2489683"/>
                  <a:pt x="1664937" y="2484782"/>
                </a:cubicBezTo>
                <a:cubicBezTo>
                  <a:pt x="1650257" y="2476393"/>
                  <a:pt x="1642956" y="2466385"/>
                  <a:pt x="1625180" y="2464904"/>
                </a:cubicBezTo>
                <a:cubicBezTo>
                  <a:pt x="1578905" y="2461048"/>
                  <a:pt x="1532415" y="2460487"/>
                  <a:pt x="1486032" y="2458278"/>
                </a:cubicBezTo>
                <a:cubicBezTo>
                  <a:pt x="1479406" y="2451652"/>
                  <a:pt x="1470345" y="2446781"/>
                  <a:pt x="1466154" y="2438400"/>
                </a:cubicBezTo>
                <a:cubicBezTo>
                  <a:pt x="1435717" y="2377526"/>
                  <a:pt x="1460955" y="2393799"/>
                  <a:pt x="1433024" y="2358887"/>
                </a:cubicBezTo>
                <a:cubicBezTo>
                  <a:pt x="1429121" y="2354009"/>
                  <a:pt x="1425128" y="2348849"/>
                  <a:pt x="1419771" y="2345635"/>
                </a:cubicBezTo>
                <a:cubicBezTo>
                  <a:pt x="1402079" y="2335020"/>
                  <a:pt x="1346240" y="2333086"/>
                  <a:pt x="1340258" y="2332382"/>
                </a:cubicBezTo>
                <a:cubicBezTo>
                  <a:pt x="1322573" y="2330301"/>
                  <a:pt x="1304752" y="2329038"/>
                  <a:pt x="1287250" y="2325756"/>
                </a:cubicBezTo>
                <a:cubicBezTo>
                  <a:pt x="1269348" y="2322399"/>
                  <a:pt x="1252444" y="2313111"/>
                  <a:pt x="1234241" y="2312504"/>
                </a:cubicBezTo>
                <a:lnTo>
                  <a:pt x="1035458" y="2305878"/>
                </a:lnTo>
                <a:cubicBezTo>
                  <a:pt x="989891" y="2275500"/>
                  <a:pt x="1010812" y="2284411"/>
                  <a:pt x="975824" y="2272748"/>
                </a:cubicBezTo>
                <a:cubicBezTo>
                  <a:pt x="971406" y="2268330"/>
                  <a:pt x="968555" y="2261290"/>
                  <a:pt x="962571" y="2259495"/>
                </a:cubicBezTo>
                <a:cubicBezTo>
                  <a:pt x="945515" y="2254378"/>
                  <a:pt x="927128" y="2255796"/>
                  <a:pt x="909563" y="2252869"/>
                </a:cubicBezTo>
                <a:cubicBezTo>
                  <a:pt x="900580" y="2251372"/>
                  <a:pt x="891893" y="2248452"/>
                  <a:pt x="883058" y="2246243"/>
                </a:cubicBezTo>
                <a:cubicBezTo>
                  <a:pt x="847719" y="2248452"/>
                  <a:pt x="811967" y="2247048"/>
                  <a:pt x="777041" y="2252869"/>
                </a:cubicBezTo>
                <a:cubicBezTo>
                  <a:pt x="770879" y="2253896"/>
                  <a:pt x="768987" y="2262657"/>
                  <a:pt x="763789" y="2266122"/>
                </a:cubicBezTo>
                <a:cubicBezTo>
                  <a:pt x="749863" y="2275406"/>
                  <a:pt x="718498" y="2286888"/>
                  <a:pt x="704154" y="2292626"/>
                </a:cubicBezTo>
                <a:cubicBezTo>
                  <a:pt x="697528" y="2299252"/>
                  <a:pt x="682951" y="2303228"/>
                  <a:pt x="684276" y="2312504"/>
                </a:cubicBezTo>
                <a:cubicBezTo>
                  <a:pt x="686043" y="2324873"/>
                  <a:pt x="701024" y="2331203"/>
                  <a:pt x="710780" y="2339008"/>
                </a:cubicBezTo>
                <a:cubicBezTo>
                  <a:pt x="743329" y="2365048"/>
                  <a:pt x="741136" y="2362379"/>
                  <a:pt x="770415" y="2372139"/>
                </a:cubicBezTo>
                <a:lnTo>
                  <a:pt x="810171" y="2431774"/>
                </a:lnTo>
                <a:lnTo>
                  <a:pt x="823424" y="2451652"/>
                </a:lnTo>
                <a:lnTo>
                  <a:pt x="836676" y="2471530"/>
                </a:lnTo>
                <a:cubicBezTo>
                  <a:pt x="834467" y="2504661"/>
                  <a:pt x="836891" y="2538430"/>
                  <a:pt x="830050" y="2570922"/>
                </a:cubicBezTo>
                <a:cubicBezTo>
                  <a:pt x="828309" y="2579191"/>
                  <a:pt x="797819" y="2611451"/>
                  <a:pt x="790293" y="2617304"/>
                </a:cubicBezTo>
                <a:cubicBezTo>
                  <a:pt x="777721" y="2627082"/>
                  <a:pt x="765647" y="2638771"/>
                  <a:pt x="750537" y="2643808"/>
                </a:cubicBezTo>
                <a:cubicBezTo>
                  <a:pt x="729789" y="2650724"/>
                  <a:pt x="706309" y="2659681"/>
                  <a:pt x="684276" y="2663687"/>
                </a:cubicBezTo>
                <a:cubicBezTo>
                  <a:pt x="668910" y="2666481"/>
                  <a:pt x="653354" y="2668104"/>
                  <a:pt x="637893" y="2670313"/>
                </a:cubicBezTo>
                <a:cubicBezTo>
                  <a:pt x="633476" y="2676939"/>
                  <a:pt x="628202" y="2683068"/>
                  <a:pt x="624641" y="2690191"/>
                </a:cubicBezTo>
                <a:cubicBezTo>
                  <a:pt x="621517" y="2696438"/>
                  <a:pt x="621608" y="2704080"/>
                  <a:pt x="618015" y="2710069"/>
                </a:cubicBezTo>
                <a:cubicBezTo>
                  <a:pt x="614801" y="2715426"/>
                  <a:pt x="609180" y="2718904"/>
                  <a:pt x="604763" y="2723322"/>
                </a:cubicBezTo>
                <a:cubicBezTo>
                  <a:pt x="602554" y="2729948"/>
                  <a:pt x="602500" y="2737746"/>
                  <a:pt x="598137" y="2743200"/>
                </a:cubicBezTo>
                <a:cubicBezTo>
                  <a:pt x="585143" y="2759442"/>
                  <a:pt x="553349" y="2762281"/>
                  <a:pt x="538502" y="2769704"/>
                </a:cubicBezTo>
                <a:lnTo>
                  <a:pt x="511998" y="2782956"/>
                </a:lnTo>
                <a:cubicBezTo>
                  <a:pt x="503163" y="2780747"/>
                  <a:pt x="489566" y="2784475"/>
                  <a:pt x="485493" y="2776330"/>
                </a:cubicBezTo>
                <a:cubicBezTo>
                  <a:pt x="482369" y="2770083"/>
                  <a:pt x="499382" y="2773297"/>
                  <a:pt x="505371" y="2769704"/>
                </a:cubicBezTo>
                <a:cubicBezTo>
                  <a:pt x="510728" y="2766490"/>
                  <a:pt x="513426" y="2759917"/>
                  <a:pt x="518624" y="2756452"/>
                </a:cubicBezTo>
                <a:cubicBezTo>
                  <a:pt x="526843" y="2750973"/>
                  <a:pt x="536293" y="2747617"/>
                  <a:pt x="545128" y="2743200"/>
                </a:cubicBezTo>
                <a:cubicBezTo>
                  <a:pt x="549545" y="2736574"/>
                  <a:pt x="553405" y="2729540"/>
                  <a:pt x="558380" y="2723322"/>
                </a:cubicBezTo>
                <a:cubicBezTo>
                  <a:pt x="562283" y="2718444"/>
                  <a:pt x="571242" y="2716304"/>
                  <a:pt x="571632" y="2710069"/>
                </a:cubicBezTo>
                <a:cubicBezTo>
                  <a:pt x="575756" y="2644081"/>
                  <a:pt x="572275" y="2639111"/>
                  <a:pt x="558380" y="2597426"/>
                </a:cubicBezTo>
                <a:cubicBezTo>
                  <a:pt x="550296" y="2443836"/>
                  <a:pt x="593446" y="2483003"/>
                  <a:pt x="511998" y="2464904"/>
                </a:cubicBezTo>
                <a:cubicBezTo>
                  <a:pt x="505180" y="2463389"/>
                  <a:pt x="498745" y="2460487"/>
                  <a:pt x="492119" y="2458278"/>
                </a:cubicBezTo>
                <a:cubicBezTo>
                  <a:pt x="450826" y="2416985"/>
                  <a:pt x="478867" y="2455142"/>
                  <a:pt x="478867" y="2358887"/>
                </a:cubicBezTo>
                <a:cubicBezTo>
                  <a:pt x="478867" y="2336690"/>
                  <a:pt x="475616" y="2314565"/>
                  <a:pt x="472241" y="2292626"/>
                </a:cubicBezTo>
                <a:cubicBezTo>
                  <a:pt x="468588" y="2268881"/>
                  <a:pt x="452862" y="2253202"/>
                  <a:pt x="432484" y="2239617"/>
                </a:cubicBezTo>
                <a:cubicBezTo>
                  <a:pt x="425858" y="2235200"/>
                  <a:pt x="412606" y="2218402"/>
                  <a:pt x="412606" y="2226365"/>
                </a:cubicBezTo>
                <a:cubicBezTo>
                  <a:pt x="412606" y="2239797"/>
                  <a:pt x="452419" y="2256210"/>
                  <a:pt x="458989" y="2259495"/>
                </a:cubicBezTo>
                <a:cubicBezTo>
                  <a:pt x="478867" y="2257286"/>
                  <a:pt x="499650" y="2259194"/>
                  <a:pt x="518624" y="2252869"/>
                </a:cubicBezTo>
                <a:cubicBezTo>
                  <a:pt x="527514" y="2249906"/>
                  <a:pt x="531303" y="2238990"/>
                  <a:pt x="538502" y="2232991"/>
                </a:cubicBezTo>
                <a:cubicBezTo>
                  <a:pt x="555628" y="2218719"/>
                  <a:pt x="558336" y="2219754"/>
                  <a:pt x="578258" y="2213113"/>
                </a:cubicBezTo>
                <a:cubicBezTo>
                  <a:pt x="586833" y="2204539"/>
                  <a:pt x="600288" y="2195036"/>
                  <a:pt x="598137" y="2179982"/>
                </a:cubicBezTo>
                <a:cubicBezTo>
                  <a:pt x="596740" y="2170204"/>
                  <a:pt x="589785" y="2162054"/>
                  <a:pt x="584884" y="2153478"/>
                </a:cubicBezTo>
                <a:cubicBezTo>
                  <a:pt x="571291" y="2129692"/>
                  <a:pt x="574181" y="2135300"/>
                  <a:pt x="551754" y="2120348"/>
                </a:cubicBezTo>
                <a:cubicBezTo>
                  <a:pt x="547337" y="2111513"/>
                  <a:pt x="544930" y="2101343"/>
                  <a:pt x="538502" y="2093843"/>
                </a:cubicBezTo>
                <a:cubicBezTo>
                  <a:pt x="522456" y="2075123"/>
                  <a:pt x="512326" y="2074074"/>
                  <a:pt x="492119" y="2067339"/>
                </a:cubicBezTo>
                <a:cubicBezTo>
                  <a:pt x="483284" y="2060713"/>
                  <a:pt x="474000" y="2054648"/>
                  <a:pt x="465615" y="2047461"/>
                </a:cubicBezTo>
                <a:cubicBezTo>
                  <a:pt x="458500" y="2041362"/>
                  <a:pt x="453362" y="2033029"/>
                  <a:pt x="445737" y="2027582"/>
                </a:cubicBezTo>
                <a:cubicBezTo>
                  <a:pt x="424401" y="2012342"/>
                  <a:pt x="411539" y="2012791"/>
                  <a:pt x="386102" y="2007704"/>
                </a:cubicBezTo>
                <a:cubicBezTo>
                  <a:pt x="313749" y="1959469"/>
                  <a:pt x="425294" y="2030613"/>
                  <a:pt x="339719" y="1987826"/>
                </a:cubicBezTo>
                <a:cubicBezTo>
                  <a:pt x="325473" y="1980703"/>
                  <a:pt x="299963" y="1961322"/>
                  <a:pt x="299963" y="1961322"/>
                </a:cubicBezTo>
                <a:cubicBezTo>
                  <a:pt x="304380" y="1952487"/>
                  <a:pt x="306892" y="1942405"/>
                  <a:pt x="313215" y="1934817"/>
                </a:cubicBezTo>
                <a:cubicBezTo>
                  <a:pt x="341520" y="1900850"/>
                  <a:pt x="448663" y="1915145"/>
                  <a:pt x="452363" y="1914939"/>
                </a:cubicBezTo>
                <a:cubicBezTo>
                  <a:pt x="461198" y="1912730"/>
                  <a:pt x="471756" y="1914002"/>
                  <a:pt x="478867" y="1908313"/>
                </a:cubicBezTo>
                <a:cubicBezTo>
                  <a:pt x="484321" y="1903950"/>
                  <a:pt x="481130" y="1893889"/>
                  <a:pt x="485493" y="1888435"/>
                </a:cubicBezTo>
                <a:cubicBezTo>
                  <a:pt x="490468" y="1882216"/>
                  <a:pt x="498745" y="1879600"/>
                  <a:pt x="505371" y="1875182"/>
                </a:cubicBezTo>
                <a:cubicBezTo>
                  <a:pt x="522489" y="1823836"/>
                  <a:pt x="501984" y="1863945"/>
                  <a:pt x="604763" y="1861930"/>
                </a:cubicBezTo>
                <a:cubicBezTo>
                  <a:pt x="686588" y="1860326"/>
                  <a:pt x="768206" y="1853095"/>
                  <a:pt x="849928" y="1848678"/>
                </a:cubicBezTo>
                <a:cubicBezTo>
                  <a:pt x="856554" y="1846469"/>
                  <a:pt x="863266" y="1844504"/>
                  <a:pt x="869806" y="1842052"/>
                </a:cubicBezTo>
                <a:cubicBezTo>
                  <a:pt x="880943" y="1837876"/>
                  <a:pt x="891653" y="1832561"/>
                  <a:pt x="902937" y="1828800"/>
                </a:cubicBezTo>
                <a:cubicBezTo>
                  <a:pt x="911576" y="1825920"/>
                  <a:pt x="920606" y="1824383"/>
                  <a:pt x="929441" y="1822174"/>
                </a:cubicBezTo>
                <a:cubicBezTo>
                  <a:pt x="936067" y="1817757"/>
                  <a:pt x="943273" y="1814105"/>
                  <a:pt x="949319" y="1808922"/>
                </a:cubicBezTo>
                <a:cubicBezTo>
                  <a:pt x="958806" y="1800791"/>
                  <a:pt x="975824" y="1782417"/>
                  <a:pt x="975824" y="1782417"/>
                </a:cubicBezTo>
                <a:cubicBezTo>
                  <a:pt x="967331" y="1780294"/>
                  <a:pt x="938948" y="1773918"/>
                  <a:pt x="929441" y="1769165"/>
                </a:cubicBezTo>
                <a:cubicBezTo>
                  <a:pt x="922318" y="1765604"/>
                  <a:pt x="916189" y="1760330"/>
                  <a:pt x="909563" y="1755913"/>
                </a:cubicBezTo>
                <a:cubicBezTo>
                  <a:pt x="927232" y="1702905"/>
                  <a:pt x="900728" y="1764748"/>
                  <a:pt x="936067" y="1729408"/>
                </a:cubicBezTo>
                <a:cubicBezTo>
                  <a:pt x="941006" y="1724469"/>
                  <a:pt x="940484" y="1716156"/>
                  <a:pt x="942693" y="1709530"/>
                </a:cubicBezTo>
                <a:cubicBezTo>
                  <a:pt x="937304" y="1693363"/>
                  <a:pt x="935660" y="1682619"/>
                  <a:pt x="922815" y="1669774"/>
                </a:cubicBezTo>
                <a:cubicBezTo>
                  <a:pt x="917184" y="1664143"/>
                  <a:pt x="909155" y="1661497"/>
                  <a:pt x="902937" y="1656522"/>
                </a:cubicBezTo>
                <a:cubicBezTo>
                  <a:pt x="889448" y="1645731"/>
                  <a:pt x="886272" y="1638151"/>
                  <a:pt x="876432" y="1623391"/>
                </a:cubicBezTo>
                <a:cubicBezTo>
                  <a:pt x="887476" y="1614556"/>
                  <a:pt x="897570" y="1604382"/>
                  <a:pt x="909563" y="1596887"/>
                </a:cubicBezTo>
                <a:cubicBezTo>
                  <a:pt x="915486" y="1593185"/>
                  <a:pt x="928746" y="1597211"/>
                  <a:pt x="929441" y="1590261"/>
                </a:cubicBezTo>
                <a:cubicBezTo>
                  <a:pt x="931467" y="1569999"/>
                  <a:pt x="921128" y="1550381"/>
                  <a:pt x="916189" y="1530626"/>
                </a:cubicBezTo>
                <a:cubicBezTo>
                  <a:pt x="914495" y="1523850"/>
                  <a:pt x="914502" y="1515687"/>
                  <a:pt x="909563" y="1510748"/>
                </a:cubicBezTo>
                <a:cubicBezTo>
                  <a:pt x="904624" y="1505809"/>
                  <a:pt x="896659" y="1504499"/>
                  <a:pt x="889684" y="1504122"/>
                </a:cubicBezTo>
                <a:cubicBezTo>
                  <a:pt x="814666" y="1500067"/>
                  <a:pt x="739493" y="1499704"/>
                  <a:pt x="664398" y="1497495"/>
                </a:cubicBezTo>
                <a:cubicBezTo>
                  <a:pt x="659980" y="1493078"/>
                  <a:pt x="651145" y="1490490"/>
                  <a:pt x="651145" y="1484243"/>
                </a:cubicBezTo>
                <a:cubicBezTo>
                  <a:pt x="651145" y="1473753"/>
                  <a:pt x="675442" y="1452769"/>
                  <a:pt x="684276" y="1451113"/>
                </a:cubicBezTo>
                <a:cubicBezTo>
                  <a:pt x="712581" y="1445806"/>
                  <a:pt x="741702" y="1446696"/>
                  <a:pt x="770415" y="1444487"/>
                </a:cubicBezTo>
                <a:cubicBezTo>
                  <a:pt x="902101" y="1400590"/>
                  <a:pt x="780835" y="1447998"/>
                  <a:pt x="856554" y="1404730"/>
                </a:cubicBezTo>
                <a:cubicBezTo>
                  <a:pt x="862618" y="1401265"/>
                  <a:pt x="870185" y="1401227"/>
                  <a:pt x="876432" y="1398104"/>
                </a:cubicBezTo>
                <a:cubicBezTo>
                  <a:pt x="883555" y="1394543"/>
                  <a:pt x="889685" y="1389269"/>
                  <a:pt x="896311" y="1384852"/>
                </a:cubicBezTo>
                <a:cubicBezTo>
                  <a:pt x="898520" y="1378226"/>
                  <a:pt x="903840" y="1371900"/>
                  <a:pt x="902937" y="1364974"/>
                </a:cubicBezTo>
                <a:cubicBezTo>
                  <a:pt x="897110" y="1320304"/>
                  <a:pt x="895975" y="1273041"/>
                  <a:pt x="876432" y="1232452"/>
                </a:cubicBezTo>
                <a:cubicBezTo>
                  <a:pt x="865507" y="1209762"/>
                  <a:pt x="837941" y="1199750"/>
                  <a:pt x="816798" y="1186069"/>
                </a:cubicBezTo>
                <a:cubicBezTo>
                  <a:pt x="785320" y="1165701"/>
                  <a:pt x="772709" y="1162538"/>
                  <a:pt x="743911" y="1152939"/>
                </a:cubicBezTo>
                <a:cubicBezTo>
                  <a:pt x="757163" y="1113183"/>
                  <a:pt x="743911" y="1135269"/>
                  <a:pt x="810171" y="1113182"/>
                </a:cubicBezTo>
                <a:lnTo>
                  <a:pt x="830050" y="1106556"/>
                </a:lnTo>
                <a:cubicBezTo>
                  <a:pt x="836676" y="1102139"/>
                  <a:pt x="846970" y="1100698"/>
                  <a:pt x="849928" y="1093304"/>
                </a:cubicBezTo>
                <a:cubicBezTo>
                  <a:pt x="852522" y="1086819"/>
                  <a:pt x="846694" y="1079532"/>
                  <a:pt x="843302" y="1073426"/>
                </a:cubicBezTo>
                <a:cubicBezTo>
                  <a:pt x="835567" y="1059503"/>
                  <a:pt x="825633" y="1046921"/>
                  <a:pt x="816798" y="1033669"/>
                </a:cubicBezTo>
                <a:cubicBezTo>
                  <a:pt x="816306" y="1031703"/>
                  <a:pt x="807046" y="991788"/>
                  <a:pt x="803545" y="987287"/>
                </a:cubicBezTo>
                <a:cubicBezTo>
                  <a:pt x="781345" y="958744"/>
                  <a:pt x="763836" y="947565"/>
                  <a:pt x="737284" y="927652"/>
                </a:cubicBezTo>
                <a:cubicBezTo>
                  <a:pt x="735075" y="921026"/>
                  <a:pt x="729288" y="914623"/>
                  <a:pt x="730658" y="907774"/>
                </a:cubicBezTo>
                <a:cubicBezTo>
                  <a:pt x="731883" y="901648"/>
                  <a:pt x="737727" y="895406"/>
                  <a:pt x="743911" y="894522"/>
                </a:cubicBezTo>
                <a:cubicBezTo>
                  <a:pt x="785512" y="888579"/>
                  <a:pt x="827841" y="890104"/>
                  <a:pt x="869806" y="887895"/>
                </a:cubicBezTo>
                <a:cubicBezTo>
                  <a:pt x="872015" y="879060"/>
                  <a:pt x="873930" y="870147"/>
                  <a:pt x="876432" y="861391"/>
                </a:cubicBezTo>
                <a:cubicBezTo>
                  <a:pt x="878351" y="854675"/>
                  <a:pt x="877375" y="845573"/>
                  <a:pt x="883058" y="841513"/>
                </a:cubicBezTo>
                <a:cubicBezTo>
                  <a:pt x="894425" y="833394"/>
                  <a:pt x="922815" y="828261"/>
                  <a:pt x="922815" y="828261"/>
                </a:cubicBezTo>
                <a:cubicBezTo>
                  <a:pt x="992106" y="897552"/>
                  <a:pt x="924210" y="821754"/>
                  <a:pt x="955945" y="874643"/>
                </a:cubicBezTo>
                <a:cubicBezTo>
                  <a:pt x="965491" y="890552"/>
                  <a:pt x="972938" y="888470"/>
                  <a:pt x="989076" y="894522"/>
                </a:cubicBezTo>
                <a:cubicBezTo>
                  <a:pt x="1000213" y="898698"/>
                  <a:pt x="1010412" y="906236"/>
                  <a:pt x="1022206" y="907774"/>
                </a:cubicBezTo>
                <a:cubicBezTo>
                  <a:pt x="1061690" y="912924"/>
                  <a:pt x="1101719" y="912191"/>
                  <a:pt x="1141476" y="914400"/>
                </a:cubicBezTo>
                <a:cubicBezTo>
                  <a:pt x="1143685" y="921026"/>
                  <a:pt x="1144228" y="928467"/>
                  <a:pt x="1148102" y="934278"/>
                </a:cubicBezTo>
                <a:cubicBezTo>
                  <a:pt x="1153300" y="942075"/>
                  <a:pt x="1159844" y="949507"/>
                  <a:pt x="1167980" y="954156"/>
                </a:cubicBezTo>
                <a:cubicBezTo>
                  <a:pt x="1175887" y="958674"/>
                  <a:pt x="1185728" y="958280"/>
                  <a:pt x="1194484" y="960782"/>
                </a:cubicBezTo>
                <a:cubicBezTo>
                  <a:pt x="1201200" y="962701"/>
                  <a:pt x="1207737" y="965199"/>
                  <a:pt x="1214363" y="967408"/>
                </a:cubicBezTo>
                <a:cubicBezTo>
                  <a:pt x="1251911" y="965199"/>
                  <a:pt x="1290289" y="968941"/>
                  <a:pt x="1327006" y="960782"/>
                </a:cubicBezTo>
                <a:cubicBezTo>
                  <a:pt x="1333824" y="959267"/>
                  <a:pt x="1326856" y="942598"/>
                  <a:pt x="1333632" y="940904"/>
                </a:cubicBezTo>
                <a:cubicBezTo>
                  <a:pt x="1337043" y="940051"/>
                  <a:pt x="1413015" y="953030"/>
                  <a:pt x="1419771" y="954156"/>
                </a:cubicBezTo>
                <a:cubicBezTo>
                  <a:pt x="1433023" y="951947"/>
                  <a:pt x="1451719" y="958462"/>
                  <a:pt x="1459528" y="947530"/>
                </a:cubicBezTo>
                <a:cubicBezTo>
                  <a:pt x="1471841" y="930292"/>
                  <a:pt x="1448352" y="900948"/>
                  <a:pt x="1439650" y="887895"/>
                </a:cubicBezTo>
                <a:cubicBezTo>
                  <a:pt x="1444067" y="872434"/>
                  <a:pt x="1444475" y="855207"/>
                  <a:pt x="1452902" y="841513"/>
                </a:cubicBezTo>
                <a:cubicBezTo>
                  <a:pt x="1460709" y="828826"/>
                  <a:pt x="1493033" y="798256"/>
                  <a:pt x="1512537" y="788504"/>
                </a:cubicBezTo>
                <a:cubicBezTo>
                  <a:pt x="1518784" y="785381"/>
                  <a:pt x="1525789" y="784087"/>
                  <a:pt x="1532415" y="781878"/>
                </a:cubicBezTo>
                <a:cubicBezTo>
                  <a:pt x="1551262" y="753608"/>
                  <a:pt x="1559943" y="744147"/>
                  <a:pt x="1572171" y="715617"/>
                </a:cubicBezTo>
                <a:cubicBezTo>
                  <a:pt x="1574922" y="709197"/>
                  <a:pt x="1576879" y="702455"/>
                  <a:pt x="1578798" y="695739"/>
                </a:cubicBezTo>
                <a:cubicBezTo>
                  <a:pt x="1581300" y="686983"/>
                  <a:pt x="1580373" y="676812"/>
                  <a:pt x="1585424" y="669235"/>
                </a:cubicBezTo>
                <a:cubicBezTo>
                  <a:pt x="1589841" y="662609"/>
                  <a:pt x="1598676" y="660400"/>
                  <a:pt x="1605302" y="655982"/>
                </a:cubicBezTo>
                <a:cubicBezTo>
                  <a:pt x="1603093" y="631686"/>
                  <a:pt x="1605378" y="606552"/>
                  <a:pt x="1598676" y="583095"/>
                </a:cubicBezTo>
                <a:cubicBezTo>
                  <a:pt x="1596102" y="574085"/>
                  <a:pt x="1583447" y="571353"/>
                  <a:pt x="1578798" y="563217"/>
                </a:cubicBezTo>
                <a:cubicBezTo>
                  <a:pt x="1544119" y="502532"/>
                  <a:pt x="1595266" y="566371"/>
                  <a:pt x="1565545" y="516835"/>
                </a:cubicBezTo>
                <a:cubicBezTo>
                  <a:pt x="1562331" y="511478"/>
                  <a:pt x="1556196" y="508460"/>
                  <a:pt x="1552293" y="503582"/>
                </a:cubicBezTo>
                <a:cubicBezTo>
                  <a:pt x="1547318" y="497364"/>
                  <a:pt x="1544139" y="489822"/>
                  <a:pt x="1539041" y="483704"/>
                </a:cubicBezTo>
                <a:cubicBezTo>
                  <a:pt x="1529861" y="472688"/>
                  <a:pt x="1513082" y="456707"/>
                  <a:pt x="1499284" y="450574"/>
                </a:cubicBezTo>
                <a:cubicBezTo>
                  <a:pt x="1486519" y="444901"/>
                  <a:pt x="1459528" y="437322"/>
                  <a:pt x="1459528" y="437322"/>
                </a:cubicBezTo>
                <a:cubicBezTo>
                  <a:pt x="1452902" y="432904"/>
                  <a:pt x="1444067" y="430695"/>
                  <a:pt x="1439650" y="424069"/>
                </a:cubicBezTo>
                <a:cubicBezTo>
                  <a:pt x="1428983" y="408068"/>
                  <a:pt x="1439920" y="389201"/>
                  <a:pt x="1419771" y="377687"/>
                </a:cubicBezTo>
                <a:cubicBezTo>
                  <a:pt x="1409993" y="372100"/>
                  <a:pt x="1397684" y="373270"/>
                  <a:pt x="1386641" y="371061"/>
                </a:cubicBezTo>
                <a:cubicBezTo>
                  <a:pt x="1341760" y="326177"/>
                  <a:pt x="1404060" y="394351"/>
                  <a:pt x="1366763" y="245165"/>
                </a:cubicBezTo>
                <a:cubicBezTo>
                  <a:pt x="1364084" y="234451"/>
                  <a:pt x="1349245" y="231706"/>
                  <a:pt x="1340258" y="225287"/>
                </a:cubicBezTo>
                <a:cubicBezTo>
                  <a:pt x="1314994" y="207242"/>
                  <a:pt x="1321037" y="212298"/>
                  <a:pt x="1287250" y="198782"/>
                </a:cubicBezTo>
                <a:cubicBezTo>
                  <a:pt x="1280624" y="192156"/>
                  <a:pt x="1272569" y="186701"/>
                  <a:pt x="1267371" y="178904"/>
                </a:cubicBezTo>
                <a:cubicBezTo>
                  <a:pt x="1263497" y="173093"/>
                  <a:pt x="1260745" y="166010"/>
                  <a:pt x="1260745" y="159026"/>
                </a:cubicBezTo>
                <a:cubicBezTo>
                  <a:pt x="1260745" y="97120"/>
                  <a:pt x="1266869" y="57021"/>
                  <a:pt x="1273998" y="0"/>
                </a:cubicBezTo>
                <a:cubicBezTo>
                  <a:pt x="1282833" y="2209"/>
                  <a:pt x="1291572" y="4840"/>
                  <a:pt x="1300502" y="6626"/>
                </a:cubicBezTo>
                <a:cubicBezTo>
                  <a:pt x="1383281" y="23182"/>
                  <a:pt x="1520394" y="28423"/>
                  <a:pt x="1572171" y="33130"/>
                </a:cubicBezTo>
                <a:cubicBezTo>
                  <a:pt x="1592090" y="34941"/>
                  <a:pt x="1611928" y="37547"/>
                  <a:pt x="1631806" y="39756"/>
                </a:cubicBezTo>
                <a:cubicBezTo>
                  <a:pt x="1640641" y="41965"/>
                  <a:pt x="1650166" y="42309"/>
                  <a:pt x="1658311" y="46382"/>
                </a:cubicBezTo>
                <a:cubicBezTo>
                  <a:pt x="1692241" y="63347"/>
                  <a:pt x="1677280" y="143761"/>
                  <a:pt x="1678189" y="152400"/>
                </a:cubicBezTo>
                <a:cubicBezTo>
                  <a:pt x="1679368" y="163600"/>
                  <a:pt x="1682606" y="174487"/>
                  <a:pt x="1684815" y="185530"/>
                </a:cubicBezTo>
                <a:cubicBezTo>
                  <a:pt x="1682606" y="194365"/>
                  <a:pt x="1683241" y="204458"/>
                  <a:pt x="1678189" y="212035"/>
                </a:cubicBezTo>
                <a:cubicBezTo>
                  <a:pt x="1664177" y="233054"/>
                  <a:pt x="1640515" y="219355"/>
                  <a:pt x="1678189" y="231913"/>
                </a:cubicBezTo>
                <a:cubicBezTo>
                  <a:pt x="1708567" y="186345"/>
                  <a:pt x="1689583" y="197193"/>
                  <a:pt x="1724571" y="185530"/>
                </a:cubicBezTo>
                <a:cubicBezTo>
                  <a:pt x="1731197" y="187739"/>
                  <a:pt x="1740748" y="186233"/>
                  <a:pt x="1744450" y="192156"/>
                </a:cubicBezTo>
                <a:cubicBezTo>
                  <a:pt x="1769697" y="232550"/>
                  <a:pt x="1744810" y="233670"/>
                  <a:pt x="1770954" y="265043"/>
                </a:cubicBezTo>
                <a:cubicBezTo>
                  <a:pt x="1776052" y="271161"/>
                  <a:pt x="1784614" y="273320"/>
                  <a:pt x="1790832" y="278295"/>
                </a:cubicBezTo>
                <a:cubicBezTo>
                  <a:pt x="1795710" y="282198"/>
                  <a:pt x="1798496" y="288754"/>
                  <a:pt x="1804084" y="291548"/>
                </a:cubicBezTo>
                <a:cubicBezTo>
                  <a:pt x="1825361" y="302187"/>
                  <a:pt x="1848821" y="307923"/>
                  <a:pt x="1870345" y="318052"/>
                </a:cubicBezTo>
                <a:cubicBezTo>
                  <a:pt x="1896234" y="330235"/>
                  <a:pt x="1914169" y="342850"/>
                  <a:pt x="1936606" y="357808"/>
                </a:cubicBezTo>
                <a:cubicBezTo>
                  <a:pt x="1934325" y="382900"/>
                  <a:pt x="1922134" y="428255"/>
                  <a:pt x="1936606" y="457200"/>
                </a:cubicBezTo>
                <a:cubicBezTo>
                  <a:pt x="1941545" y="467077"/>
                  <a:pt x="1949858" y="474869"/>
                  <a:pt x="1956484" y="483704"/>
                </a:cubicBezTo>
                <a:cubicBezTo>
                  <a:pt x="1944049" y="433964"/>
                  <a:pt x="1943389" y="443003"/>
                  <a:pt x="1956484" y="364435"/>
                </a:cubicBezTo>
                <a:cubicBezTo>
                  <a:pt x="1958108" y="354692"/>
                  <a:pt x="1963413" y="345518"/>
                  <a:pt x="1969737" y="337930"/>
                </a:cubicBezTo>
                <a:cubicBezTo>
                  <a:pt x="1974835" y="331812"/>
                  <a:pt x="1982989" y="329095"/>
                  <a:pt x="1989615" y="324678"/>
                </a:cubicBezTo>
                <a:cubicBezTo>
                  <a:pt x="2000646" y="446019"/>
                  <a:pt x="1983909" y="360109"/>
                  <a:pt x="2009493" y="424069"/>
                </a:cubicBezTo>
                <a:cubicBezTo>
                  <a:pt x="2014735" y="437174"/>
                  <a:pt x="2020998" y="471704"/>
                  <a:pt x="2035998" y="483704"/>
                </a:cubicBezTo>
                <a:cubicBezTo>
                  <a:pt x="2041452" y="488067"/>
                  <a:pt x="2049250" y="488121"/>
                  <a:pt x="2055876" y="490330"/>
                </a:cubicBezTo>
                <a:cubicBezTo>
                  <a:pt x="2071802" y="538109"/>
                  <a:pt x="2051636" y="474167"/>
                  <a:pt x="2069128" y="549965"/>
                </a:cubicBezTo>
                <a:cubicBezTo>
                  <a:pt x="2072744" y="565633"/>
                  <a:pt x="2077760" y="580946"/>
                  <a:pt x="2082380" y="596348"/>
                </a:cubicBezTo>
                <a:cubicBezTo>
                  <a:pt x="2084387" y="603038"/>
                  <a:pt x="2082257" y="614426"/>
                  <a:pt x="2089006" y="616226"/>
                </a:cubicBezTo>
                <a:cubicBezTo>
                  <a:pt x="2118960" y="624214"/>
                  <a:pt x="2150849" y="620643"/>
                  <a:pt x="2181771" y="622852"/>
                </a:cubicBezTo>
                <a:cubicBezTo>
                  <a:pt x="2202637" y="706305"/>
                  <a:pt x="2174694" y="606915"/>
                  <a:pt x="2201650" y="503582"/>
                </a:cubicBezTo>
                <a:cubicBezTo>
                  <a:pt x="2203949" y="494770"/>
                  <a:pt x="2219319" y="499165"/>
                  <a:pt x="2228154" y="496956"/>
                </a:cubicBezTo>
                <a:cubicBezTo>
                  <a:pt x="2259076" y="499165"/>
                  <a:pt x="2291830" y="514299"/>
                  <a:pt x="2320919" y="503582"/>
                </a:cubicBezTo>
                <a:cubicBezTo>
                  <a:pt x="2340471" y="496379"/>
                  <a:pt x="2354050" y="450574"/>
                  <a:pt x="2354050" y="450574"/>
                </a:cubicBezTo>
                <a:cubicBezTo>
                  <a:pt x="2356259" y="443948"/>
                  <a:pt x="2356313" y="436149"/>
                  <a:pt x="2360676" y="430695"/>
                </a:cubicBezTo>
                <a:cubicBezTo>
                  <a:pt x="2388086" y="396432"/>
                  <a:pt x="2470110" y="423040"/>
                  <a:pt x="2486571" y="424069"/>
                </a:cubicBezTo>
                <a:cubicBezTo>
                  <a:pt x="2532623" y="454771"/>
                  <a:pt x="2474746" y="418158"/>
                  <a:pt x="2539580" y="450574"/>
                </a:cubicBezTo>
                <a:cubicBezTo>
                  <a:pt x="2551099" y="456334"/>
                  <a:pt x="2561667" y="463826"/>
                  <a:pt x="2572711" y="470452"/>
                </a:cubicBezTo>
                <a:cubicBezTo>
                  <a:pt x="2567641" y="495800"/>
                  <a:pt x="2560891" y="535012"/>
                  <a:pt x="2552832" y="563217"/>
                </a:cubicBezTo>
                <a:cubicBezTo>
                  <a:pt x="2550913" y="569933"/>
                  <a:pt x="2548415" y="576469"/>
                  <a:pt x="2546206" y="583095"/>
                </a:cubicBezTo>
                <a:cubicBezTo>
                  <a:pt x="2551595" y="599262"/>
                  <a:pt x="2553239" y="610007"/>
                  <a:pt x="2566084" y="622852"/>
                </a:cubicBezTo>
                <a:cubicBezTo>
                  <a:pt x="2571715" y="628483"/>
                  <a:pt x="2579337" y="631687"/>
                  <a:pt x="2585963" y="636104"/>
                </a:cubicBezTo>
                <a:cubicBezTo>
                  <a:pt x="2591174" y="643921"/>
                  <a:pt x="2607147" y="664103"/>
                  <a:pt x="2605841" y="675861"/>
                </a:cubicBezTo>
                <a:cubicBezTo>
                  <a:pt x="2604298" y="689744"/>
                  <a:pt x="2596603" y="702237"/>
                  <a:pt x="2592589" y="715617"/>
                </a:cubicBezTo>
                <a:cubicBezTo>
                  <a:pt x="2589972" y="724340"/>
                  <a:pt x="2580911" y="734545"/>
                  <a:pt x="2585963" y="742122"/>
                </a:cubicBezTo>
                <a:cubicBezTo>
                  <a:pt x="2589837" y="747933"/>
                  <a:pt x="2599215" y="737704"/>
                  <a:pt x="2605841" y="735495"/>
                </a:cubicBezTo>
                <a:cubicBezTo>
                  <a:pt x="2610258" y="720034"/>
                  <a:pt x="2611284" y="703169"/>
                  <a:pt x="2619093" y="689113"/>
                </a:cubicBezTo>
                <a:cubicBezTo>
                  <a:pt x="2622960" y="682152"/>
                  <a:pt x="2631056" y="676740"/>
                  <a:pt x="2638971" y="675861"/>
                </a:cubicBezTo>
                <a:cubicBezTo>
                  <a:pt x="2691702" y="670002"/>
                  <a:pt x="2744989" y="671444"/>
                  <a:pt x="2797998" y="669235"/>
                </a:cubicBezTo>
                <a:cubicBezTo>
                  <a:pt x="2804624" y="671444"/>
                  <a:pt x="2812065" y="671987"/>
                  <a:pt x="2817876" y="675861"/>
                </a:cubicBezTo>
                <a:cubicBezTo>
                  <a:pt x="2825673" y="681059"/>
                  <a:pt x="2836592" y="686441"/>
                  <a:pt x="2837754" y="695739"/>
                </a:cubicBezTo>
                <a:cubicBezTo>
                  <a:pt x="2844320" y="748270"/>
                  <a:pt x="2839222" y="771026"/>
                  <a:pt x="2817876" y="808382"/>
                </a:cubicBezTo>
                <a:cubicBezTo>
                  <a:pt x="2813925" y="815296"/>
                  <a:pt x="2808185" y="821138"/>
                  <a:pt x="2804624" y="828261"/>
                </a:cubicBezTo>
                <a:cubicBezTo>
                  <a:pt x="2777198" y="883115"/>
                  <a:pt x="2822717" y="811063"/>
                  <a:pt x="2784745" y="868017"/>
                </a:cubicBezTo>
                <a:cubicBezTo>
                  <a:pt x="2780807" y="883770"/>
                  <a:pt x="2776679" y="925539"/>
                  <a:pt x="2758241" y="940904"/>
                </a:cubicBezTo>
                <a:cubicBezTo>
                  <a:pt x="2750653" y="947227"/>
                  <a:pt x="2739639" y="948230"/>
                  <a:pt x="2731737" y="954156"/>
                </a:cubicBezTo>
                <a:cubicBezTo>
                  <a:pt x="2721741" y="961653"/>
                  <a:pt x="2714067" y="971826"/>
                  <a:pt x="2705232" y="980661"/>
                </a:cubicBezTo>
                <a:cubicBezTo>
                  <a:pt x="2675354" y="1010539"/>
                  <a:pt x="2691208" y="993222"/>
                  <a:pt x="2658850" y="1033669"/>
                </a:cubicBezTo>
                <a:cubicBezTo>
                  <a:pt x="2656641" y="1040295"/>
                  <a:pt x="2655348" y="1047301"/>
                  <a:pt x="2652224" y="1053548"/>
                </a:cubicBezTo>
                <a:cubicBezTo>
                  <a:pt x="2638420" y="1081155"/>
                  <a:pt x="2629029" y="1080054"/>
                  <a:pt x="2599215" y="1099930"/>
                </a:cubicBezTo>
                <a:lnTo>
                  <a:pt x="2619093" y="1086678"/>
                </a:lnTo>
                <a:cubicBezTo>
                  <a:pt x="2636333" y="1034959"/>
                  <a:pt x="2608090" y="1109808"/>
                  <a:pt x="2658850" y="1033669"/>
                </a:cubicBezTo>
                <a:cubicBezTo>
                  <a:pt x="2663267" y="1027043"/>
                  <a:pt x="2665984" y="1018889"/>
                  <a:pt x="2672102" y="1013791"/>
                </a:cubicBezTo>
                <a:cubicBezTo>
                  <a:pt x="2679690" y="1007468"/>
                  <a:pt x="2690030" y="1005440"/>
                  <a:pt x="2698606" y="1000539"/>
                </a:cubicBezTo>
                <a:cubicBezTo>
                  <a:pt x="2734196" y="980202"/>
                  <a:pt x="2701456" y="991544"/>
                  <a:pt x="2744989" y="980661"/>
                </a:cubicBezTo>
                <a:cubicBezTo>
                  <a:pt x="2749406" y="976243"/>
                  <a:pt x="2752884" y="970622"/>
                  <a:pt x="2758241" y="967408"/>
                </a:cubicBezTo>
                <a:cubicBezTo>
                  <a:pt x="2764230" y="963814"/>
                  <a:pt x="2771872" y="963905"/>
                  <a:pt x="2778119" y="960782"/>
                </a:cubicBezTo>
                <a:cubicBezTo>
                  <a:pt x="2785242" y="957221"/>
                  <a:pt x="2791372" y="951947"/>
                  <a:pt x="2797998" y="947530"/>
                </a:cubicBezTo>
                <a:cubicBezTo>
                  <a:pt x="2802415" y="940904"/>
                  <a:pt x="2805619" y="933283"/>
                  <a:pt x="2811250" y="927652"/>
                </a:cubicBezTo>
                <a:cubicBezTo>
                  <a:pt x="2816881" y="922021"/>
                  <a:pt x="2827567" y="921523"/>
                  <a:pt x="2831128" y="914400"/>
                </a:cubicBezTo>
                <a:cubicBezTo>
                  <a:pt x="2837136" y="902383"/>
                  <a:pt x="2831746" y="886660"/>
                  <a:pt x="2837754" y="874643"/>
                </a:cubicBezTo>
                <a:cubicBezTo>
                  <a:pt x="2840453" y="869246"/>
                  <a:pt x="2872625" y="838027"/>
                  <a:pt x="2884137" y="834887"/>
                </a:cubicBezTo>
                <a:cubicBezTo>
                  <a:pt x="2901316" y="830202"/>
                  <a:pt x="2919476" y="830470"/>
                  <a:pt x="2937145" y="828261"/>
                </a:cubicBezTo>
                <a:cubicBezTo>
                  <a:pt x="2941563" y="823843"/>
                  <a:pt x="2945599" y="819008"/>
                  <a:pt x="2950398" y="815008"/>
                </a:cubicBezTo>
                <a:cubicBezTo>
                  <a:pt x="2958882" y="807938"/>
                  <a:pt x="2969093" y="802939"/>
                  <a:pt x="2976902" y="795130"/>
                </a:cubicBezTo>
                <a:cubicBezTo>
                  <a:pt x="2982533" y="789499"/>
                  <a:pt x="2983031" y="778813"/>
                  <a:pt x="2990154" y="775252"/>
                </a:cubicBezTo>
                <a:cubicBezTo>
                  <a:pt x="3002171" y="769244"/>
                  <a:pt x="3016659" y="770835"/>
                  <a:pt x="3029911" y="768626"/>
                </a:cubicBezTo>
                <a:cubicBezTo>
                  <a:pt x="3095196" y="746864"/>
                  <a:pt x="3021919" y="769668"/>
                  <a:pt x="3182311" y="748748"/>
                </a:cubicBezTo>
                <a:cubicBezTo>
                  <a:pt x="3189237" y="747845"/>
                  <a:pt x="3195563" y="744331"/>
                  <a:pt x="3202189" y="742122"/>
                </a:cubicBezTo>
                <a:cubicBezTo>
                  <a:pt x="3209255" y="657332"/>
                  <a:pt x="3196675" y="488448"/>
                  <a:pt x="3420850" y="669235"/>
                </a:cubicBezTo>
                <a:cubicBezTo>
                  <a:pt x="3462148" y="702540"/>
                  <a:pt x="3416433" y="775252"/>
                  <a:pt x="3414224" y="828261"/>
                </a:cubicBezTo>
                <a:cubicBezTo>
                  <a:pt x="3424759" y="891469"/>
                  <a:pt x="3407612" y="850801"/>
                  <a:pt x="3453980" y="887895"/>
                </a:cubicBezTo>
                <a:cubicBezTo>
                  <a:pt x="3466176" y="897652"/>
                  <a:pt x="3487111" y="921026"/>
                  <a:pt x="3487111" y="921026"/>
                </a:cubicBezTo>
                <a:cubicBezTo>
                  <a:pt x="3489320" y="938696"/>
                  <a:pt x="3489052" y="956855"/>
                  <a:pt x="3493737" y="974035"/>
                </a:cubicBezTo>
                <a:cubicBezTo>
                  <a:pt x="3495832" y="981718"/>
                  <a:pt x="3504742" y="986273"/>
                  <a:pt x="3506989" y="993913"/>
                </a:cubicBezTo>
                <a:cubicBezTo>
                  <a:pt x="3515912" y="1024252"/>
                  <a:pt x="3517944" y="1056339"/>
                  <a:pt x="3526867" y="1086678"/>
                </a:cubicBezTo>
                <a:cubicBezTo>
                  <a:pt x="3529114" y="1094318"/>
                  <a:pt x="3533493" y="1102139"/>
                  <a:pt x="3540119" y="1106556"/>
                </a:cubicBezTo>
                <a:cubicBezTo>
                  <a:pt x="3547696" y="1111608"/>
                  <a:pt x="3557867" y="1110680"/>
                  <a:pt x="3566624" y="1113182"/>
                </a:cubicBezTo>
                <a:cubicBezTo>
                  <a:pt x="3573340" y="1115101"/>
                  <a:pt x="3579876" y="1117599"/>
                  <a:pt x="3586502" y="1119808"/>
                </a:cubicBezTo>
                <a:cubicBezTo>
                  <a:pt x="3588711" y="1126434"/>
                  <a:pt x="3588765" y="1134233"/>
                  <a:pt x="3593128" y="1139687"/>
                </a:cubicBezTo>
                <a:cubicBezTo>
                  <a:pt x="3604583" y="1154006"/>
                  <a:pt x="3640616" y="1162142"/>
                  <a:pt x="3652763" y="1166191"/>
                </a:cubicBezTo>
                <a:cubicBezTo>
                  <a:pt x="3650554" y="1172817"/>
                  <a:pt x="3648056" y="1179353"/>
                  <a:pt x="3646137" y="1186069"/>
                </a:cubicBezTo>
                <a:cubicBezTo>
                  <a:pt x="3643635" y="1194826"/>
                  <a:pt x="3643584" y="1204429"/>
                  <a:pt x="3639511" y="1212574"/>
                </a:cubicBezTo>
                <a:cubicBezTo>
                  <a:pt x="3632388" y="1226820"/>
                  <a:pt x="3613006" y="1252330"/>
                  <a:pt x="3613006" y="1252330"/>
                </a:cubicBezTo>
                <a:cubicBezTo>
                  <a:pt x="3604108" y="1296818"/>
                  <a:pt x="3589917" y="1332952"/>
                  <a:pt x="3606380" y="1378226"/>
                </a:cubicBezTo>
                <a:cubicBezTo>
                  <a:pt x="3609101" y="1385710"/>
                  <a:pt x="3620040" y="1386503"/>
                  <a:pt x="3626258" y="1391478"/>
                </a:cubicBezTo>
                <a:cubicBezTo>
                  <a:pt x="3631136" y="1395381"/>
                  <a:pt x="3635093" y="1400313"/>
                  <a:pt x="3639511" y="1404730"/>
                </a:cubicBezTo>
                <a:cubicBezTo>
                  <a:pt x="3643928" y="1413565"/>
                  <a:pt x="3647862" y="1422659"/>
                  <a:pt x="3652763" y="1431235"/>
                </a:cubicBezTo>
                <a:cubicBezTo>
                  <a:pt x="3671777" y="1464510"/>
                  <a:pt x="3662103" y="1437567"/>
                  <a:pt x="3679267" y="1477617"/>
                </a:cubicBezTo>
                <a:cubicBezTo>
                  <a:pt x="3682018" y="1484037"/>
                  <a:pt x="3683684" y="1490869"/>
                  <a:pt x="3685893" y="1497495"/>
                </a:cubicBezTo>
                <a:cubicBezTo>
                  <a:pt x="3688102" y="1523999"/>
                  <a:pt x="3687303" y="1550928"/>
                  <a:pt x="3692519" y="1577008"/>
                </a:cubicBezTo>
                <a:cubicBezTo>
                  <a:pt x="3694081" y="1584817"/>
                  <a:pt x="3702209" y="1589764"/>
                  <a:pt x="3705771" y="1596887"/>
                </a:cubicBezTo>
                <a:cubicBezTo>
                  <a:pt x="3708895" y="1603134"/>
                  <a:pt x="3709006" y="1610659"/>
                  <a:pt x="3712398" y="1616765"/>
                </a:cubicBezTo>
                <a:cubicBezTo>
                  <a:pt x="3750369" y="1685112"/>
                  <a:pt x="3730536" y="1631423"/>
                  <a:pt x="3745528" y="1676400"/>
                </a:cubicBezTo>
                <a:cubicBezTo>
                  <a:pt x="3725153" y="1737525"/>
                  <a:pt x="3729537" y="1702458"/>
                  <a:pt x="3745528" y="1782417"/>
                </a:cubicBezTo>
                <a:cubicBezTo>
                  <a:pt x="3718214" y="1864359"/>
                  <a:pt x="3749745" y="1790467"/>
                  <a:pt x="3546745" y="1808922"/>
                </a:cubicBezTo>
                <a:cubicBezTo>
                  <a:pt x="3536908" y="1809816"/>
                  <a:pt x="3529412" y="1818506"/>
                  <a:pt x="3520241" y="1822174"/>
                </a:cubicBezTo>
                <a:cubicBezTo>
                  <a:pt x="3507271" y="1827362"/>
                  <a:pt x="3480484" y="1835426"/>
                  <a:pt x="3480484" y="1835426"/>
                </a:cubicBezTo>
                <a:cubicBezTo>
                  <a:pt x="3431389" y="1868156"/>
                  <a:pt x="3498043" y="1827364"/>
                  <a:pt x="3394345" y="1861930"/>
                </a:cubicBezTo>
                <a:cubicBezTo>
                  <a:pt x="3382236" y="1865966"/>
                  <a:pt x="3359849" y="1873993"/>
                  <a:pt x="3347963" y="1875182"/>
                </a:cubicBezTo>
                <a:cubicBezTo>
                  <a:pt x="3312730" y="1878705"/>
                  <a:pt x="3277284" y="1879599"/>
                  <a:pt x="3241945" y="1881808"/>
                </a:cubicBezTo>
                <a:cubicBezTo>
                  <a:pt x="3237308" y="1882838"/>
                  <a:pt x="3169058" y="1883574"/>
                  <a:pt x="3169058" y="1914939"/>
                </a:cubicBezTo>
                <a:lnTo>
                  <a:pt x="3182311" y="1928191"/>
                </a:lnTo>
                <a:cubicBezTo>
                  <a:pt x="3184520" y="1934817"/>
                  <a:pt x="3188937" y="1941085"/>
                  <a:pt x="3188937" y="1948069"/>
                </a:cubicBezTo>
                <a:cubicBezTo>
                  <a:pt x="3188937" y="1972429"/>
                  <a:pt x="3174385" y="2037012"/>
                  <a:pt x="3162432" y="2054087"/>
                </a:cubicBezTo>
                <a:cubicBezTo>
                  <a:pt x="3157210" y="2061547"/>
                  <a:pt x="3144763" y="2058504"/>
                  <a:pt x="3135928" y="2060713"/>
                </a:cubicBezTo>
                <a:cubicBezTo>
                  <a:pt x="3089311" y="2091791"/>
                  <a:pt x="3148422" y="2056028"/>
                  <a:pt x="3082919" y="2080591"/>
                </a:cubicBezTo>
                <a:cubicBezTo>
                  <a:pt x="3064889" y="2087352"/>
                  <a:pt x="3049462" y="2109270"/>
                  <a:pt x="3036537" y="2120348"/>
                </a:cubicBezTo>
                <a:cubicBezTo>
                  <a:pt x="3030490" y="2125531"/>
                  <a:pt x="3022610" y="2128309"/>
                  <a:pt x="3016658" y="2133600"/>
                </a:cubicBezTo>
                <a:cubicBezTo>
                  <a:pt x="3002651" y="2146051"/>
                  <a:pt x="2987297" y="2157762"/>
                  <a:pt x="2976902" y="2173356"/>
                </a:cubicBezTo>
                <a:cubicBezTo>
                  <a:pt x="2967122" y="2188026"/>
                  <a:pt x="2959079" y="2202908"/>
                  <a:pt x="2943771" y="2213113"/>
                </a:cubicBezTo>
                <a:cubicBezTo>
                  <a:pt x="2937960" y="2216987"/>
                  <a:pt x="2930519" y="2217530"/>
                  <a:pt x="2923893" y="2219739"/>
                </a:cubicBezTo>
                <a:cubicBezTo>
                  <a:pt x="2917193" y="2229789"/>
                  <a:pt x="2904015" y="2245779"/>
                  <a:pt x="2904015" y="2259495"/>
                </a:cubicBezTo>
                <a:cubicBezTo>
                  <a:pt x="2904015" y="2268602"/>
                  <a:pt x="2904202" y="2279560"/>
                  <a:pt x="2910641" y="2286000"/>
                </a:cubicBezTo>
                <a:cubicBezTo>
                  <a:pt x="2917080" y="2292439"/>
                  <a:pt x="2928310" y="2290417"/>
                  <a:pt x="2937145" y="2292626"/>
                </a:cubicBezTo>
                <a:cubicBezTo>
                  <a:pt x="2933423" y="2318683"/>
                  <a:pt x="2927917" y="2368587"/>
                  <a:pt x="2917267" y="2392017"/>
                </a:cubicBezTo>
                <a:cubicBezTo>
                  <a:pt x="2913389" y="2400548"/>
                  <a:pt x="2906345" y="2409139"/>
                  <a:pt x="2897389" y="2411895"/>
                </a:cubicBezTo>
                <a:cubicBezTo>
                  <a:pt x="2876173" y="2418423"/>
                  <a:pt x="2853215" y="2416313"/>
                  <a:pt x="2831128" y="2418522"/>
                </a:cubicBezTo>
                <a:lnTo>
                  <a:pt x="2771493" y="2438400"/>
                </a:lnTo>
                <a:cubicBezTo>
                  <a:pt x="2764867" y="2440609"/>
                  <a:pt x="2758391" y="2443332"/>
                  <a:pt x="2751615" y="2445026"/>
                </a:cubicBezTo>
                <a:cubicBezTo>
                  <a:pt x="2691830" y="2459972"/>
                  <a:pt x="2715885" y="2452518"/>
                  <a:pt x="2678728" y="2464904"/>
                </a:cubicBezTo>
                <a:cubicBezTo>
                  <a:pt x="2672102" y="2471530"/>
                  <a:pt x="2666986" y="2480133"/>
                  <a:pt x="2658850" y="2484782"/>
                </a:cubicBezTo>
                <a:cubicBezTo>
                  <a:pt x="2650943" y="2489300"/>
                  <a:pt x="2641101" y="2488906"/>
                  <a:pt x="2632345" y="2491408"/>
                </a:cubicBezTo>
                <a:cubicBezTo>
                  <a:pt x="2625629" y="2493327"/>
                  <a:pt x="2619093" y="2495826"/>
                  <a:pt x="2612467" y="2498035"/>
                </a:cubicBezTo>
                <a:cubicBezTo>
                  <a:pt x="2586680" y="2536715"/>
                  <a:pt x="2605841" y="2497351"/>
                  <a:pt x="2605841" y="2544417"/>
                </a:cubicBezTo>
                <a:cubicBezTo>
                  <a:pt x="2605841" y="2580126"/>
                  <a:pt x="2601964" y="2580050"/>
                  <a:pt x="2585963" y="2604052"/>
                </a:cubicBezTo>
                <a:cubicBezTo>
                  <a:pt x="2588172" y="2619513"/>
                  <a:pt x="2589526" y="2635120"/>
                  <a:pt x="2592589" y="2650435"/>
                </a:cubicBezTo>
                <a:cubicBezTo>
                  <a:pt x="2593959" y="2657284"/>
                  <a:pt x="2598924" y="2663335"/>
                  <a:pt x="2599215" y="2670313"/>
                </a:cubicBezTo>
                <a:cubicBezTo>
                  <a:pt x="2603354" y="2769643"/>
                  <a:pt x="2602020" y="2869145"/>
                  <a:pt x="2605841" y="2968487"/>
                </a:cubicBezTo>
                <a:cubicBezTo>
                  <a:pt x="2607643" y="3015346"/>
                  <a:pt x="2603707" y="3006108"/>
                  <a:pt x="2625719" y="3028122"/>
                </a:cubicBezTo>
                <a:cubicBezTo>
                  <a:pt x="2627928" y="3039165"/>
                  <a:pt x="2628390" y="3050707"/>
                  <a:pt x="2632345" y="3061252"/>
                </a:cubicBezTo>
                <a:cubicBezTo>
                  <a:pt x="2635141" y="3068709"/>
                  <a:pt x="2642036" y="3074007"/>
                  <a:pt x="2645598" y="3081130"/>
                </a:cubicBezTo>
                <a:cubicBezTo>
                  <a:pt x="2648722" y="3087377"/>
                  <a:pt x="2650015" y="3094382"/>
                  <a:pt x="2652224" y="3101008"/>
                </a:cubicBezTo>
                <a:cubicBezTo>
                  <a:pt x="2656641" y="3224695"/>
                  <a:pt x="2659191" y="3348463"/>
                  <a:pt x="2665476" y="3472069"/>
                </a:cubicBezTo>
                <a:cubicBezTo>
                  <a:pt x="2665831" y="3479045"/>
                  <a:pt x="2671040" y="3485044"/>
                  <a:pt x="2672102" y="3491948"/>
                </a:cubicBezTo>
                <a:cubicBezTo>
                  <a:pt x="2675477" y="3513887"/>
                  <a:pt x="2676519" y="3536121"/>
                  <a:pt x="2678728" y="3558208"/>
                </a:cubicBezTo>
                <a:cubicBezTo>
                  <a:pt x="2678377" y="3562773"/>
                  <a:pt x="2673428" y="3660247"/>
                  <a:pt x="2665476" y="3684104"/>
                </a:cubicBezTo>
                <a:cubicBezTo>
                  <a:pt x="2662958" y="3691659"/>
                  <a:pt x="2656641" y="3697356"/>
                  <a:pt x="2652224" y="3703982"/>
                </a:cubicBezTo>
                <a:cubicBezTo>
                  <a:pt x="2631528" y="3786768"/>
                  <a:pt x="2652982" y="3693366"/>
                  <a:pt x="2638971" y="3889513"/>
                </a:cubicBezTo>
                <a:cubicBezTo>
                  <a:pt x="2638737" y="3892791"/>
                  <a:pt x="2629023" y="3930388"/>
                  <a:pt x="2625719" y="3935895"/>
                </a:cubicBezTo>
                <a:cubicBezTo>
                  <a:pt x="2622505" y="3941252"/>
                  <a:pt x="2616466" y="3944349"/>
                  <a:pt x="2612467" y="3949148"/>
                </a:cubicBezTo>
                <a:cubicBezTo>
                  <a:pt x="2605397" y="3957632"/>
                  <a:pt x="2599215" y="3966817"/>
                  <a:pt x="2592589" y="3975652"/>
                </a:cubicBezTo>
                <a:cubicBezTo>
                  <a:pt x="2583988" y="4001456"/>
                  <a:pt x="2584858" y="4005469"/>
                  <a:pt x="2559458" y="4008782"/>
                </a:cubicBezTo>
                <a:close/>
              </a:path>
            </a:pathLst>
          </a:custGeom>
          <a:solidFill>
            <a:srgbClr val="92D050">
              <a:alpha val="5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/>
          </a:p>
        </p:txBody>
      </p:sp>
      <p:sp>
        <p:nvSpPr>
          <p:cNvPr id="5" name="Forma libre 4"/>
          <p:cNvSpPr/>
          <p:nvPr/>
        </p:nvSpPr>
        <p:spPr>
          <a:xfrm>
            <a:off x="5058833" y="2091267"/>
            <a:ext cx="3346451" cy="3981451"/>
          </a:xfrm>
          <a:custGeom>
            <a:avLst/>
            <a:gdLst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84531 w 2460531"/>
              <a:gd name="connsiteY16" fmla="*/ 1318998 h 2982198"/>
              <a:gd name="connsiteX17" fmla="*/ 91731 w 2460531"/>
              <a:gd name="connsiteY17" fmla="*/ 1297398 h 2982198"/>
              <a:gd name="connsiteX18" fmla="*/ 163731 w 2460531"/>
              <a:gd name="connsiteY18" fmla="*/ 1290198 h 2982198"/>
              <a:gd name="connsiteX19" fmla="*/ 185331 w 2460531"/>
              <a:gd name="connsiteY19" fmla="*/ 1282998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44531 w 2460531"/>
              <a:gd name="connsiteY32" fmla="*/ 1009398 h 2982198"/>
              <a:gd name="connsiteX33" fmla="*/ 530931 w 2460531"/>
              <a:gd name="connsiteY33" fmla="*/ 980598 h 2982198"/>
              <a:gd name="connsiteX34" fmla="*/ 566931 w 2460531"/>
              <a:gd name="connsiteY34" fmla="*/ 937398 h 2982198"/>
              <a:gd name="connsiteX35" fmla="*/ 588531 w 2460531"/>
              <a:gd name="connsiteY35" fmla="*/ 915798 h 2982198"/>
              <a:gd name="connsiteX36" fmla="*/ 610131 w 2460531"/>
              <a:gd name="connsiteY36" fmla="*/ 872598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84531 w 2460531"/>
              <a:gd name="connsiteY16" fmla="*/ 1318998 h 2982198"/>
              <a:gd name="connsiteX17" fmla="*/ 91731 w 2460531"/>
              <a:gd name="connsiteY17" fmla="*/ 1297398 h 2982198"/>
              <a:gd name="connsiteX18" fmla="*/ 163731 w 2460531"/>
              <a:gd name="connsiteY18" fmla="*/ 1290198 h 2982198"/>
              <a:gd name="connsiteX19" fmla="*/ 185331 w 2460531"/>
              <a:gd name="connsiteY19" fmla="*/ 1282998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44531 w 2460531"/>
              <a:gd name="connsiteY32" fmla="*/ 1009398 h 2982198"/>
              <a:gd name="connsiteX33" fmla="*/ 530931 w 2460531"/>
              <a:gd name="connsiteY33" fmla="*/ 980598 h 2982198"/>
              <a:gd name="connsiteX34" fmla="*/ 566931 w 2460531"/>
              <a:gd name="connsiteY34" fmla="*/ 937398 h 2982198"/>
              <a:gd name="connsiteX35" fmla="*/ 588531 w 2460531"/>
              <a:gd name="connsiteY35" fmla="*/ 915798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84531 w 2460531"/>
              <a:gd name="connsiteY16" fmla="*/ 1318998 h 2982198"/>
              <a:gd name="connsiteX17" fmla="*/ 91731 w 2460531"/>
              <a:gd name="connsiteY17" fmla="*/ 1297398 h 2982198"/>
              <a:gd name="connsiteX18" fmla="*/ 163731 w 2460531"/>
              <a:gd name="connsiteY18" fmla="*/ 1290198 h 2982198"/>
              <a:gd name="connsiteX19" fmla="*/ 185331 w 2460531"/>
              <a:gd name="connsiteY19" fmla="*/ 1282998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44531 w 2460531"/>
              <a:gd name="connsiteY32" fmla="*/ 1009398 h 2982198"/>
              <a:gd name="connsiteX33" fmla="*/ 530931 w 2460531"/>
              <a:gd name="connsiteY33" fmla="*/ 980598 h 2982198"/>
              <a:gd name="connsiteX34" fmla="*/ 566931 w 2460531"/>
              <a:gd name="connsiteY34" fmla="*/ 93739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84531 w 2460531"/>
              <a:gd name="connsiteY16" fmla="*/ 1318998 h 2982198"/>
              <a:gd name="connsiteX17" fmla="*/ 91731 w 2460531"/>
              <a:gd name="connsiteY17" fmla="*/ 1297398 h 2982198"/>
              <a:gd name="connsiteX18" fmla="*/ 163731 w 2460531"/>
              <a:gd name="connsiteY18" fmla="*/ 1290198 h 2982198"/>
              <a:gd name="connsiteX19" fmla="*/ 185331 w 2460531"/>
              <a:gd name="connsiteY19" fmla="*/ 1282998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44531 w 2460531"/>
              <a:gd name="connsiteY32" fmla="*/ 1009398 h 2982198"/>
              <a:gd name="connsiteX33" fmla="*/ 530931 w 2460531"/>
              <a:gd name="connsiteY33" fmla="*/ 98059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84531 w 2460531"/>
              <a:gd name="connsiteY16" fmla="*/ 1318998 h 2982198"/>
              <a:gd name="connsiteX17" fmla="*/ 91731 w 2460531"/>
              <a:gd name="connsiteY17" fmla="*/ 1297398 h 2982198"/>
              <a:gd name="connsiteX18" fmla="*/ 163731 w 2460531"/>
              <a:gd name="connsiteY18" fmla="*/ 1290198 h 2982198"/>
              <a:gd name="connsiteX19" fmla="*/ 185331 w 2460531"/>
              <a:gd name="connsiteY19" fmla="*/ 1282998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44531 w 2460531"/>
              <a:gd name="connsiteY32" fmla="*/ 1009398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84531 w 2460531"/>
              <a:gd name="connsiteY16" fmla="*/ 1318998 h 2982198"/>
              <a:gd name="connsiteX17" fmla="*/ 91731 w 2460531"/>
              <a:gd name="connsiteY17" fmla="*/ 1297398 h 2982198"/>
              <a:gd name="connsiteX18" fmla="*/ 163731 w 2460531"/>
              <a:gd name="connsiteY18" fmla="*/ 1290198 h 2982198"/>
              <a:gd name="connsiteX19" fmla="*/ 185331 w 2460531"/>
              <a:gd name="connsiteY19" fmla="*/ 1282998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63576 w 2460531"/>
              <a:gd name="connsiteY16" fmla="*/ 1341858 h 2982198"/>
              <a:gd name="connsiteX17" fmla="*/ 91731 w 2460531"/>
              <a:gd name="connsiteY17" fmla="*/ 1297398 h 2982198"/>
              <a:gd name="connsiteX18" fmla="*/ 163731 w 2460531"/>
              <a:gd name="connsiteY18" fmla="*/ 1290198 h 2982198"/>
              <a:gd name="connsiteX19" fmla="*/ 185331 w 2460531"/>
              <a:gd name="connsiteY19" fmla="*/ 1282998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63731 w 2460531"/>
              <a:gd name="connsiteY18" fmla="*/ 1290198 h 2982198"/>
              <a:gd name="connsiteX19" fmla="*/ 185331 w 2460531"/>
              <a:gd name="connsiteY19" fmla="*/ 1282998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85331 w 2460531"/>
              <a:gd name="connsiteY19" fmla="*/ 1282998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6931 w 2460531"/>
              <a:gd name="connsiteY20" fmla="*/ 126859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42931 w 2460531"/>
              <a:gd name="connsiteY21" fmla="*/ 1261398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86131 w 2460531"/>
              <a:gd name="connsiteY22" fmla="*/ 1246998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7733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63731 w 2460531"/>
              <a:gd name="connsiteY7" fmla="*/ 2110998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5828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27536 w 2460531"/>
              <a:gd name="connsiteY7" fmla="*/ 2120523 h 2982198"/>
              <a:gd name="connsiteX8" fmla="*/ 149331 w 2460531"/>
              <a:gd name="connsiteY8" fmla="*/ 208219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5828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27536 w 2460531"/>
              <a:gd name="connsiteY7" fmla="*/ 2120523 h 2982198"/>
              <a:gd name="connsiteX8" fmla="*/ 126471 w 2460531"/>
              <a:gd name="connsiteY8" fmla="*/ 2074578 h 2982198"/>
              <a:gd name="connsiteX9" fmla="*/ 134931 w 2460531"/>
              <a:gd name="connsiteY9" fmla="*/ 203899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5828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27536 w 2460531"/>
              <a:gd name="connsiteY7" fmla="*/ 2120523 h 2982198"/>
              <a:gd name="connsiteX8" fmla="*/ 126471 w 2460531"/>
              <a:gd name="connsiteY8" fmla="*/ 2074578 h 2982198"/>
              <a:gd name="connsiteX9" fmla="*/ 115881 w 2460531"/>
              <a:gd name="connsiteY9" fmla="*/ 2031378 h 2982198"/>
              <a:gd name="connsiteX10" fmla="*/ 127731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5828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27536 w 2460531"/>
              <a:gd name="connsiteY7" fmla="*/ 2120523 h 2982198"/>
              <a:gd name="connsiteX8" fmla="*/ 126471 w 2460531"/>
              <a:gd name="connsiteY8" fmla="*/ 2074578 h 2982198"/>
              <a:gd name="connsiteX9" fmla="*/ 115881 w 2460531"/>
              <a:gd name="connsiteY9" fmla="*/ 2031378 h 2982198"/>
              <a:gd name="connsiteX10" fmla="*/ 114396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84531 w 2460531"/>
              <a:gd name="connsiteY13" fmla="*/ 1794198 h 2982198"/>
              <a:gd name="connsiteX14" fmla="*/ 70131 w 2460531"/>
              <a:gd name="connsiteY14" fmla="*/ 1686198 h 2982198"/>
              <a:gd name="connsiteX15" fmla="*/ 5828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56531 w 2460531"/>
              <a:gd name="connsiteY6" fmla="*/ 2377398 h 2982198"/>
              <a:gd name="connsiteX7" fmla="*/ 127536 w 2460531"/>
              <a:gd name="connsiteY7" fmla="*/ 2120523 h 2982198"/>
              <a:gd name="connsiteX8" fmla="*/ 126471 w 2460531"/>
              <a:gd name="connsiteY8" fmla="*/ 2074578 h 2982198"/>
              <a:gd name="connsiteX9" fmla="*/ 115881 w 2460531"/>
              <a:gd name="connsiteY9" fmla="*/ 2031378 h 2982198"/>
              <a:gd name="connsiteX10" fmla="*/ 114396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69291 w 2460531"/>
              <a:gd name="connsiteY13" fmla="*/ 1790388 h 2982198"/>
              <a:gd name="connsiteX14" fmla="*/ 70131 w 2460531"/>
              <a:gd name="connsiteY14" fmla="*/ 1686198 h 2982198"/>
              <a:gd name="connsiteX15" fmla="*/ 5828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49331 w 2460531"/>
              <a:gd name="connsiteY5" fmla="*/ 2398998 h 2982198"/>
              <a:gd name="connsiteX6" fmla="*/ 133671 w 2460531"/>
              <a:gd name="connsiteY6" fmla="*/ 2352633 h 2982198"/>
              <a:gd name="connsiteX7" fmla="*/ 127536 w 2460531"/>
              <a:gd name="connsiteY7" fmla="*/ 2120523 h 2982198"/>
              <a:gd name="connsiteX8" fmla="*/ 126471 w 2460531"/>
              <a:gd name="connsiteY8" fmla="*/ 2074578 h 2982198"/>
              <a:gd name="connsiteX9" fmla="*/ 115881 w 2460531"/>
              <a:gd name="connsiteY9" fmla="*/ 2031378 h 2982198"/>
              <a:gd name="connsiteX10" fmla="*/ 114396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69291 w 2460531"/>
              <a:gd name="connsiteY13" fmla="*/ 1790388 h 2982198"/>
              <a:gd name="connsiteX14" fmla="*/ 70131 w 2460531"/>
              <a:gd name="connsiteY14" fmla="*/ 1686198 h 2982198"/>
              <a:gd name="connsiteX15" fmla="*/ 5828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120531 w 2460531"/>
              <a:gd name="connsiteY3" fmla="*/ 2535798 h 2982198"/>
              <a:gd name="connsiteX4" fmla="*/ 127731 w 2460531"/>
              <a:gd name="connsiteY4" fmla="*/ 2456598 h 2982198"/>
              <a:gd name="connsiteX5" fmla="*/ 132186 w 2460531"/>
              <a:gd name="connsiteY5" fmla="*/ 2408523 h 2982198"/>
              <a:gd name="connsiteX6" fmla="*/ 133671 w 2460531"/>
              <a:gd name="connsiteY6" fmla="*/ 2352633 h 2982198"/>
              <a:gd name="connsiteX7" fmla="*/ 127536 w 2460531"/>
              <a:gd name="connsiteY7" fmla="*/ 2120523 h 2982198"/>
              <a:gd name="connsiteX8" fmla="*/ 126471 w 2460531"/>
              <a:gd name="connsiteY8" fmla="*/ 2074578 h 2982198"/>
              <a:gd name="connsiteX9" fmla="*/ 115881 w 2460531"/>
              <a:gd name="connsiteY9" fmla="*/ 2031378 h 2982198"/>
              <a:gd name="connsiteX10" fmla="*/ 114396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69291 w 2460531"/>
              <a:gd name="connsiteY13" fmla="*/ 1790388 h 2982198"/>
              <a:gd name="connsiteX14" fmla="*/ 70131 w 2460531"/>
              <a:gd name="connsiteY14" fmla="*/ 1686198 h 2982198"/>
              <a:gd name="connsiteX15" fmla="*/ 5828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19731 w 2460531"/>
              <a:gd name="connsiteY0" fmla="*/ 2852598 h 2982198"/>
              <a:gd name="connsiteX1" fmla="*/ 98931 w 2460531"/>
              <a:gd name="connsiteY1" fmla="*/ 2665398 h 2982198"/>
              <a:gd name="connsiteX2" fmla="*/ 106131 w 2460531"/>
              <a:gd name="connsiteY2" fmla="*/ 2643798 h 2982198"/>
              <a:gd name="connsiteX3" fmla="*/ 97671 w 2460531"/>
              <a:gd name="connsiteY3" fmla="*/ 2539608 h 2982198"/>
              <a:gd name="connsiteX4" fmla="*/ 127731 w 2460531"/>
              <a:gd name="connsiteY4" fmla="*/ 2456598 h 2982198"/>
              <a:gd name="connsiteX5" fmla="*/ 132186 w 2460531"/>
              <a:gd name="connsiteY5" fmla="*/ 2408523 h 2982198"/>
              <a:gd name="connsiteX6" fmla="*/ 133671 w 2460531"/>
              <a:gd name="connsiteY6" fmla="*/ 2352633 h 2982198"/>
              <a:gd name="connsiteX7" fmla="*/ 127536 w 2460531"/>
              <a:gd name="connsiteY7" fmla="*/ 2120523 h 2982198"/>
              <a:gd name="connsiteX8" fmla="*/ 126471 w 2460531"/>
              <a:gd name="connsiteY8" fmla="*/ 2074578 h 2982198"/>
              <a:gd name="connsiteX9" fmla="*/ 115881 w 2460531"/>
              <a:gd name="connsiteY9" fmla="*/ 2031378 h 2982198"/>
              <a:gd name="connsiteX10" fmla="*/ 114396 w 2460531"/>
              <a:gd name="connsiteY10" fmla="*/ 1887798 h 2982198"/>
              <a:gd name="connsiteX11" fmla="*/ 113331 w 2460531"/>
              <a:gd name="connsiteY11" fmla="*/ 1866198 h 2982198"/>
              <a:gd name="connsiteX12" fmla="*/ 91731 w 2460531"/>
              <a:gd name="connsiteY12" fmla="*/ 1822998 h 2982198"/>
              <a:gd name="connsiteX13" fmla="*/ 69291 w 2460531"/>
              <a:gd name="connsiteY13" fmla="*/ 1790388 h 2982198"/>
              <a:gd name="connsiteX14" fmla="*/ 70131 w 2460531"/>
              <a:gd name="connsiteY14" fmla="*/ 1686198 h 2982198"/>
              <a:gd name="connsiteX15" fmla="*/ 58281 w 2460531"/>
              <a:gd name="connsiteY15" fmla="*/ 1527798 h 2982198"/>
              <a:gd name="connsiteX16" fmla="*/ 63576 w 2460531"/>
              <a:gd name="connsiteY16" fmla="*/ 1341858 h 2982198"/>
              <a:gd name="connsiteX17" fmla="*/ 86016 w 2460531"/>
              <a:gd name="connsiteY17" fmla="*/ 1314543 h 2982198"/>
              <a:gd name="connsiteX18" fmla="*/ 144681 w 2460531"/>
              <a:gd name="connsiteY18" fmla="*/ 1278768 h 2982198"/>
              <a:gd name="connsiteX19" fmla="*/ 175806 w 2460531"/>
              <a:gd name="connsiteY19" fmla="*/ 1269663 h 2982198"/>
              <a:gd name="connsiteX20" fmla="*/ 208836 w 2460531"/>
              <a:gd name="connsiteY20" fmla="*/ 1249548 h 2982198"/>
              <a:gd name="connsiteX21" fmla="*/ 239121 w 2460531"/>
              <a:gd name="connsiteY21" fmla="*/ 1244253 h 2982198"/>
              <a:gd name="connsiteX22" fmla="*/ 270891 w 2460531"/>
              <a:gd name="connsiteY22" fmla="*/ 1233663 h 2982198"/>
              <a:gd name="connsiteX23" fmla="*/ 307731 w 2460531"/>
              <a:gd name="connsiteY23" fmla="*/ 1225398 h 2982198"/>
              <a:gd name="connsiteX24" fmla="*/ 343731 w 2460531"/>
              <a:gd name="connsiteY24" fmla="*/ 1218198 h 2982198"/>
              <a:gd name="connsiteX25" fmla="*/ 365331 w 2460531"/>
              <a:gd name="connsiteY25" fmla="*/ 1210998 h 2982198"/>
              <a:gd name="connsiteX26" fmla="*/ 401331 w 2460531"/>
              <a:gd name="connsiteY26" fmla="*/ 1203798 h 2982198"/>
              <a:gd name="connsiteX27" fmla="*/ 379731 w 2460531"/>
              <a:gd name="connsiteY27" fmla="*/ 1146198 h 2982198"/>
              <a:gd name="connsiteX28" fmla="*/ 372531 w 2460531"/>
              <a:gd name="connsiteY28" fmla="*/ 1088598 h 2982198"/>
              <a:gd name="connsiteX29" fmla="*/ 322131 w 2460531"/>
              <a:gd name="connsiteY29" fmla="*/ 1066998 h 2982198"/>
              <a:gd name="connsiteX30" fmla="*/ 372531 w 2460531"/>
              <a:gd name="connsiteY30" fmla="*/ 1030998 h 2982198"/>
              <a:gd name="connsiteX31" fmla="*/ 394131 w 2460531"/>
              <a:gd name="connsiteY31" fmla="*/ 1023798 h 2982198"/>
              <a:gd name="connsiteX32" fmla="*/ 412146 w 2460531"/>
              <a:gd name="connsiteY32" fmla="*/ 996063 h 2982198"/>
              <a:gd name="connsiteX33" fmla="*/ 437586 w 2460531"/>
              <a:gd name="connsiteY33" fmla="*/ 957738 h 2982198"/>
              <a:gd name="connsiteX34" fmla="*/ 504066 w 2460531"/>
              <a:gd name="connsiteY34" fmla="*/ 906918 h 2982198"/>
              <a:gd name="connsiteX35" fmla="*/ 559956 w 2460531"/>
              <a:gd name="connsiteY35" fmla="*/ 879603 h 2982198"/>
              <a:gd name="connsiteX36" fmla="*/ 600606 w 2460531"/>
              <a:gd name="connsiteY36" fmla="*/ 859263 h 2982198"/>
              <a:gd name="connsiteX37" fmla="*/ 631731 w 2460531"/>
              <a:gd name="connsiteY37" fmla="*/ 822198 h 2982198"/>
              <a:gd name="connsiteX38" fmla="*/ 602931 w 2460531"/>
              <a:gd name="connsiteY38" fmla="*/ 757398 h 2982198"/>
              <a:gd name="connsiteX39" fmla="*/ 631731 w 2460531"/>
              <a:gd name="connsiteY39" fmla="*/ 721398 h 2982198"/>
              <a:gd name="connsiteX40" fmla="*/ 646131 w 2460531"/>
              <a:gd name="connsiteY40" fmla="*/ 699798 h 2982198"/>
              <a:gd name="connsiteX41" fmla="*/ 746931 w 2460531"/>
              <a:gd name="connsiteY41" fmla="*/ 678198 h 2982198"/>
              <a:gd name="connsiteX42" fmla="*/ 840531 w 2460531"/>
              <a:gd name="connsiteY42" fmla="*/ 670998 h 2982198"/>
              <a:gd name="connsiteX43" fmla="*/ 926931 w 2460531"/>
              <a:gd name="connsiteY43" fmla="*/ 649398 h 2982198"/>
              <a:gd name="connsiteX44" fmla="*/ 955731 w 2460531"/>
              <a:gd name="connsiteY44" fmla="*/ 642198 h 2982198"/>
              <a:gd name="connsiteX45" fmla="*/ 998931 w 2460531"/>
              <a:gd name="connsiteY45" fmla="*/ 627798 h 2982198"/>
              <a:gd name="connsiteX46" fmla="*/ 1056531 w 2460531"/>
              <a:gd name="connsiteY46" fmla="*/ 620598 h 2982198"/>
              <a:gd name="connsiteX47" fmla="*/ 1150131 w 2460531"/>
              <a:gd name="connsiteY47" fmla="*/ 627798 h 2982198"/>
              <a:gd name="connsiteX48" fmla="*/ 1171731 w 2460531"/>
              <a:gd name="connsiteY48" fmla="*/ 634998 h 2982198"/>
              <a:gd name="connsiteX49" fmla="*/ 1214931 w 2460531"/>
              <a:gd name="connsiteY49" fmla="*/ 620598 h 2982198"/>
              <a:gd name="connsiteX50" fmla="*/ 1236531 w 2460531"/>
              <a:gd name="connsiteY50" fmla="*/ 613398 h 2982198"/>
              <a:gd name="connsiteX51" fmla="*/ 1258131 w 2460531"/>
              <a:gd name="connsiteY51" fmla="*/ 598998 h 2982198"/>
              <a:gd name="connsiteX52" fmla="*/ 1294131 w 2460531"/>
              <a:gd name="connsiteY52" fmla="*/ 591798 h 2982198"/>
              <a:gd name="connsiteX53" fmla="*/ 1394931 w 2460531"/>
              <a:gd name="connsiteY53" fmla="*/ 570198 h 2982198"/>
              <a:gd name="connsiteX54" fmla="*/ 1416531 w 2460531"/>
              <a:gd name="connsiteY54" fmla="*/ 562998 h 2982198"/>
              <a:gd name="connsiteX55" fmla="*/ 1459731 w 2460531"/>
              <a:gd name="connsiteY55" fmla="*/ 541398 h 2982198"/>
              <a:gd name="connsiteX56" fmla="*/ 1481331 w 2460531"/>
              <a:gd name="connsiteY56" fmla="*/ 519798 h 2982198"/>
              <a:gd name="connsiteX57" fmla="*/ 1560531 w 2460531"/>
              <a:gd name="connsiteY57" fmla="*/ 490998 h 2982198"/>
              <a:gd name="connsiteX58" fmla="*/ 1603731 w 2460531"/>
              <a:gd name="connsiteY58" fmla="*/ 476598 h 2982198"/>
              <a:gd name="connsiteX59" fmla="*/ 1632531 w 2460531"/>
              <a:gd name="connsiteY59" fmla="*/ 469398 h 2982198"/>
              <a:gd name="connsiteX60" fmla="*/ 1668531 w 2460531"/>
              <a:gd name="connsiteY60" fmla="*/ 462198 h 2982198"/>
              <a:gd name="connsiteX61" fmla="*/ 1747731 w 2460531"/>
              <a:gd name="connsiteY61" fmla="*/ 433398 h 2982198"/>
              <a:gd name="connsiteX62" fmla="*/ 1812531 w 2460531"/>
              <a:gd name="connsiteY62" fmla="*/ 368598 h 2982198"/>
              <a:gd name="connsiteX63" fmla="*/ 1834131 w 2460531"/>
              <a:gd name="connsiteY63" fmla="*/ 346998 h 2982198"/>
              <a:gd name="connsiteX64" fmla="*/ 1877331 w 2460531"/>
              <a:gd name="connsiteY64" fmla="*/ 296598 h 2982198"/>
              <a:gd name="connsiteX65" fmla="*/ 1891731 w 2460531"/>
              <a:gd name="connsiteY65" fmla="*/ 274998 h 2982198"/>
              <a:gd name="connsiteX66" fmla="*/ 1970931 w 2460531"/>
              <a:gd name="connsiteY66" fmla="*/ 231798 h 2982198"/>
              <a:gd name="connsiteX67" fmla="*/ 1992531 w 2460531"/>
              <a:gd name="connsiteY67" fmla="*/ 224598 h 2982198"/>
              <a:gd name="connsiteX68" fmla="*/ 2014131 w 2460531"/>
              <a:gd name="connsiteY68" fmla="*/ 210198 h 2982198"/>
              <a:gd name="connsiteX69" fmla="*/ 2057331 w 2460531"/>
              <a:gd name="connsiteY69" fmla="*/ 188598 h 2982198"/>
              <a:gd name="connsiteX70" fmla="*/ 2100531 w 2460531"/>
              <a:gd name="connsiteY70" fmla="*/ 159798 h 2982198"/>
              <a:gd name="connsiteX71" fmla="*/ 2143731 w 2460531"/>
              <a:gd name="connsiteY71" fmla="*/ 138198 h 2982198"/>
              <a:gd name="connsiteX72" fmla="*/ 2201331 w 2460531"/>
              <a:gd name="connsiteY72" fmla="*/ 102198 h 2982198"/>
              <a:gd name="connsiteX73" fmla="*/ 2222931 w 2460531"/>
              <a:gd name="connsiteY73" fmla="*/ 87798 h 2982198"/>
              <a:gd name="connsiteX74" fmla="*/ 2266131 w 2460531"/>
              <a:gd name="connsiteY74" fmla="*/ 73398 h 2982198"/>
              <a:gd name="connsiteX75" fmla="*/ 2280531 w 2460531"/>
              <a:gd name="connsiteY75" fmla="*/ 51798 h 2982198"/>
              <a:gd name="connsiteX76" fmla="*/ 2330931 w 2460531"/>
              <a:gd name="connsiteY76" fmla="*/ 30198 h 2982198"/>
              <a:gd name="connsiteX77" fmla="*/ 2374131 w 2460531"/>
              <a:gd name="connsiteY77" fmla="*/ 1398 h 2982198"/>
              <a:gd name="connsiteX78" fmla="*/ 2381331 w 2460531"/>
              <a:gd name="connsiteY78" fmla="*/ 30198 h 2982198"/>
              <a:gd name="connsiteX79" fmla="*/ 2388531 w 2460531"/>
              <a:gd name="connsiteY79" fmla="*/ 195798 h 2982198"/>
              <a:gd name="connsiteX80" fmla="*/ 2395731 w 2460531"/>
              <a:gd name="connsiteY80" fmla="*/ 246198 h 2982198"/>
              <a:gd name="connsiteX81" fmla="*/ 2410131 w 2460531"/>
              <a:gd name="connsiteY81" fmla="*/ 382998 h 2982198"/>
              <a:gd name="connsiteX82" fmla="*/ 2424531 w 2460531"/>
              <a:gd name="connsiteY82" fmla="*/ 404598 h 2982198"/>
              <a:gd name="connsiteX83" fmla="*/ 2431731 w 2460531"/>
              <a:gd name="connsiteY83" fmla="*/ 483798 h 2982198"/>
              <a:gd name="connsiteX84" fmla="*/ 2446131 w 2460531"/>
              <a:gd name="connsiteY84" fmla="*/ 526998 h 2982198"/>
              <a:gd name="connsiteX85" fmla="*/ 2460531 w 2460531"/>
              <a:gd name="connsiteY85" fmla="*/ 663798 h 2982198"/>
              <a:gd name="connsiteX86" fmla="*/ 2453331 w 2460531"/>
              <a:gd name="connsiteY86" fmla="*/ 728598 h 2982198"/>
              <a:gd name="connsiteX87" fmla="*/ 2424531 w 2460531"/>
              <a:gd name="connsiteY87" fmla="*/ 735798 h 2982198"/>
              <a:gd name="connsiteX88" fmla="*/ 2374131 w 2460531"/>
              <a:gd name="connsiteY88" fmla="*/ 750198 h 2982198"/>
              <a:gd name="connsiteX89" fmla="*/ 2338131 w 2460531"/>
              <a:gd name="connsiteY89" fmla="*/ 757398 h 2982198"/>
              <a:gd name="connsiteX90" fmla="*/ 2294931 w 2460531"/>
              <a:gd name="connsiteY90" fmla="*/ 771798 h 2982198"/>
              <a:gd name="connsiteX91" fmla="*/ 1963731 w 2460531"/>
              <a:gd name="connsiteY91" fmla="*/ 786198 h 2982198"/>
              <a:gd name="connsiteX92" fmla="*/ 1934931 w 2460531"/>
              <a:gd name="connsiteY92" fmla="*/ 793398 h 2982198"/>
              <a:gd name="connsiteX93" fmla="*/ 1891731 w 2460531"/>
              <a:gd name="connsiteY93" fmla="*/ 807798 h 2982198"/>
              <a:gd name="connsiteX94" fmla="*/ 1726131 w 2460531"/>
              <a:gd name="connsiteY94" fmla="*/ 836598 h 2982198"/>
              <a:gd name="connsiteX95" fmla="*/ 1682931 w 2460531"/>
              <a:gd name="connsiteY95" fmla="*/ 850998 h 2982198"/>
              <a:gd name="connsiteX96" fmla="*/ 1589331 w 2460531"/>
              <a:gd name="connsiteY96" fmla="*/ 901398 h 2982198"/>
              <a:gd name="connsiteX97" fmla="*/ 1567731 w 2460531"/>
              <a:gd name="connsiteY97" fmla="*/ 915798 h 2982198"/>
              <a:gd name="connsiteX98" fmla="*/ 1538931 w 2460531"/>
              <a:gd name="connsiteY98" fmla="*/ 922998 h 2982198"/>
              <a:gd name="connsiteX99" fmla="*/ 1430931 w 2460531"/>
              <a:gd name="connsiteY99" fmla="*/ 944598 h 2982198"/>
              <a:gd name="connsiteX100" fmla="*/ 1373331 w 2460531"/>
              <a:gd name="connsiteY100" fmla="*/ 958998 h 2982198"/>
              <a:gd name="connsiteX101" fmla="*/ 1351731 w 2460531"/>
              <a:gd name="connsiteY101" fmla="*/ 966198 h 2982198"/>
              <a:gd name="connsiteX102" fmla="*/ 1315731 w 2460531"/>
              <a:gd name="connsiteY102" fmla="*/ 973398 h 2982198"/>
              <a:gd name="connsiteX103" fmla="*/ 1286931 w 2460531"/>
              <a:gd name="connsiteY103" fmla="*/ 994998 h 2982198"/>
              <a:gd name="connsiteX104" fmla="*/ 1265331 w 2460531"/>
              <a:gd name="connsiteY104" fmla="*/ 1002198 h 2982198"/>
              <a:gd name="connsiteX105" fmla="*/ 1250931 w 2460531"/>
              <a:gd name="connsiteY105" fmla="*/ 1023798 h 2982198"/>
              <a:gd name="connsiteX106" fmla="*/ 1229331 w 2460531"/>
              <a:gd name="connsiteY106" fmla="*/ 1030998 h 2982198"/>
              <a:gd name="connsiteX107" fmla="*/ 1186131 w 2460531"/>
              <a:gd name="connsiteY107" fmla="*/ 1059798 h 2982198"/>
              <a:gd name="connsiteX108" fmla="*/ 1164531 w 2460531"/>
              <a:gd name="connsiteY108" fmla="*/ 1074198 h 2982198"/>
              <a:gd name="connsiteX109" fmla="*/ 1121331 w 2460531"/>
              <a:gd name="connsiteY109" fmla="*/ 1088598 h 2982198"/>
              <a:gd name="connsiteX110" fmla="*/ 1114131 w 2460531"/>
              <a:gd name="connsiteY110" fmla="*/ 1131798 h 2982198"/>
              <a:gd name="connsiteX111" fmla="*/ 1063731 w 2460531"/>
              <a:gd name="connsiteY111" fmla="*/ 1189398 h 2982198"/>
              <a:gd name="connsiteX112" fmla="*/ 1049331 w 2460531"/>
              <a:gd name="connsiteY112" fmla="*/ 1210998 h 2982198"/>
              <a:gd name="connsiteX113" fmla="*/ 1034931 w 2460531"/>
              <a:gd name="connsiteY113" fmla="*/ 1254198 h 2982198"/>
              <a:gd name="connsiteX114" fmla="*/ 1020531 w 2460531"/>
              <a:gd name="connsiteY114" fmla="*/ 1304598 h 2982198"/>
              <a:gd name="connsiteX115" fmla="*/ 1027731 w 2460531"/>
              <a:gd name="connsiteY115" fmla="*/ 1340598 h 2982198"/>
              <a:gd name="connsiteX116" fmla="*/ 1049331 w 2460531"/>
              <a:gd name="connsiteY116" fmla="*/ 1347798 h 2982198"/>
              <a:gd name="connsiteX117" fmla="*/ 1085331 w 2460531"/>
              <a:gd name="connsiteY117" fmla="*/ 1354998 h 2982198"/>
              <a:gd name="connsiteX118" fmla="*/ 1085331 w 2460531"/>
              <a:gd name="connsiteY118" fmla="*/ 1426998 h 2982198"/>
              <a:gd name="connsiteX119" fmla="*/ 1070931 w 2460531"/>
              <a:gd name="connsiteY119" fmla="*/ 1448598 h 2982198"/>
              <a:gd name="connsiteX120" fmla="*/ 1056531 w 2460531"/>
              <a:gd name="connsiteY120" fmla="*/ 1534998 h 2982198"/>
              <a:gd name="connsiteX121" fmla="*/ 1042131 w 2460531"/>
              <a:gd name="connsiteY121" fmla="*/ 1614198 h 2982198"/>
              <a:gd name="connsiteX122" fmla="*/ 1020531 w 2460531"/>
              <a:gd name="connsiteY122" fmla="*/ 1635798 h 2982198"/>
              <a:gd name="connsiteX123" fmla="*/ 998931 w 2460531"/>
              <a:gd name="connsiteY123" fmla="*/ 1642998 h 2982198"/>
              <a:gd name="connsiteX124" fmla="*/ 955731 w 2460531"/>
              <a:gd name="connsiteY124" fmla="*/ 1686198 h 2982198"/>
              <a:gd name="connsiteX125" fmla="*/ 926931 w 2460531"/>
              <a:gd name="connsiteY125" fmla="*/ 1729398 h 2982198"/>
              <a:gd name="connsiteX126" fmla="*/ 912531 w 2460531"/>
              <a:gd name="connsiteY126" fmla="*/ 1750998 h 2982198"/>
              <a:gd name="connsiteX127" fmla="*/ 890931 w 2460531"/>
              <a:gd name="connsiteY127" fmla="*/ 1765398 h 2982198"/>
              <a:gd name="connsiteX128" fmla="*/ 876531 w 2460531"/>
              <a:gd name="connsiteY128" fmla="*/ 1808598 h 2982198"/>
              <a:gd name="connsiteX129" fmla="*/ 847731 w 2460531"/>
              <a:gd name="connsiteY129" fmla="*/ 1851798 h 2982198"/>
              <a:gd name="connsiteX130" fmla="*/ 804531 w 2460531"/>
              <a:gd name="connsiteY130" fmla="*/ 1866198 h 2982198"/>
              <a:gd name="connsiteX131" fmla="*/ 768531 w 2460531"/>
              <a:gd name="connsiteY131" fmla="*/ 1909398 h 2982198"/>
              <a:gd name="connsiteX132" fmla="*/ 746931 w 2460531"/>
              <a:gd name="connsiteY132" fmla="*/ 1930998 h 2982198"/>
              <a:gd name="connsiteX133" fmla="*/ 732531 w 2460531"/>
              <a:gd name="connsiteY133" fmla="*/ 1952598 h 2982198"/>
              <a:gd name="connsiteX134" fmla="*/ 710931 w 2460531"/>
              <a:gd name="connsiteY134" fmla="*/ 1959798 h 2982198"/>
              <a:gd name="connsiteX135" fmla="*/ 667731 w 2460531"/>
              <a:gd name="connsiteY135" fmla="*/ 1988598 h 2982198"/>
              <a:gd name="connsiteX136" fmla="*/ 646131 w 2460531"/>
              <a:gd name="connsiteY136" fmla="*/ 2002998 h 2982198"/>
              <a:gd name="connsiteX137" fmla="*/ 602931 w 2460531"/>
              <a:gd name="connsiteY137" fmla="*/ 2017398 h 2982198"/>
              <a:gd name="connsiteX138" fmla="*/ 559731 w 2460531"/>
              <a:gd name="connsiteY138" fmla="*/ 2038998 h 2982198"/>
              <a:gd name="connsiteX139" fmla="*/ 545331 w 2460531"/>
              <a:gd name="connsiteY139" fmla="*/ 2060598 h 2982198"/>
              <a:gd name="connsiteX140" fmla="*/ 523731 w 2460531"/>
              <a:gd name="connsiteY140" fmla="*/ 2067798 h 2982198"/>
              <a:gd name="connsiteX141" fmla="*/ 502131 w 2460531"/>
              <a:gd name="connsiteY141" fmla="*/ 2089398 h 2982198"/>
              <a:gd name="connsiteX142" fmla="*/ 494931 w 2460531"/>
              <a:gd name="connsiteY142" fmla="*/ 2118198 h 2982198"/>
              <a:gd name="connsiteX143" fmla="*/ 480531 w 2460531"/>
              <a:gd name="connsiteY143" fmla="*/ 2139798 h 2982198"/>
              <a:gd name="connsiteX144" fmla="*/ 444531 w 2460531"/>
              <a:gd name="connsiteY144" fmla="*/ 2190198 h 2982198"/>
              <a:gd name="connsiteX145" fmla="*/ 430131 w 2460531"/>
              <a:gd name="connsiteY145" fmla="*/ 2233398 h 2982198"/>
              <a:gd name="connsiteX146" fmla="*/ 401331 w 2460531"/>
              <a:gd name="connsiteY146" fmla="*/ 2283798 h 2982198"/>
              <a:gd name="connsiteX147" fmla="*/ 408531 w 2460531"/>
              <a:gd name="connsiteY147" fmla="*/ 2499798 h 2982198"/>
              <a:gd name="connsiteX148" fmla="*/ 415731 w 2460531"/>
              <a:gd name="connsiteY148" fmla="*/ 2564598 h 2982198"/>
              <a:gd name="connsiteX149" fmla="*/ 458931 w 2460531"/>
              <a:gd name="connsiteY149" fmla="*/ 2571798 h 2982198"/>
              <a:gd name="connsiteX150" fmla="*/ 451731 w 2460531"/>
              <a:gd name="connsiteY150" fmla="*/ 2665398 h 2982198"/>
              <a:gd name="connsiteX151" fmla="*/ 401331 w 2460531"/>
              <a:gd name="connsiteY151" fmla="*/ 2722998 h 2982198"/>
              <a:gd name="connsiteX152" fmla="*/ 386931 w 2460531"/>
              <a:gd name="connsiteY152" fmla="*/ 2744598 h 2982198"/>
              <a:gd name="connsiteX153" fmla="*/ 358131 w 2460531"/>
              <a:gd name="connsiteY153" fmla="*/ 2809398 h 2982198"/>
              <a:gd name="connsiteX154" fmla="*/ 307731 w 2460531"/>
              <a:gd name="connsiteY154" fmla="*/ 2816598 h 2982198"/>
              <a:gd name="connsiteX155" fmla="*/ 286131 w 2460531"/>
              <a:gd name="connsiteY155" fmla="*/ 2823798 h 2982198"/>
              <a:gd name="connsiteX156" fmla="*/ 250131 w 2460531"/>
              <a:gd name="connsiteY156" fmla="*/ 2830998 h 2982198"/>
              <a:gd name="connsiteX157" fmla="*/ 242931 w 2460531"/>
              <a:gd name="connsiteY157" fmla="*/ 2938998 h 2982198"/>
              <a:gd name="connsiteX158" fmla="*/ 235731 w 2460531"/>
              <a:gd name="connsiteY158" fmla="*/ 2960598 h 2982198"/>
              <a:gd name="connsiteX159" fmla="*/ 214131 w 2460531"/>
              <a:gd name="connsiteY159" fmla="*/ 2967798 h 2982198"/>
              <a:gd name="connsiteX160" fmla="*/ 192531 w 2460531"/>
              <a:gd name="connsiteY160" fmla="*/ 2982198 h 2982198"/>
              <a:gd name="connsiteX161" fmla="*/ 106131 w 2460531"/>
              <a:gd name="connsiteY161" fmla="*/ 2974998 h 2982198"/>
              <a:gd name="connsiteX162" fmla="*/ 84531 w 2460531"/>
              <a:gd name="connsiteY162" fmla="*/ 2953398 h 2982198"/>
              <a:gd name="connsiteX163" fmla="*/ 41331 w 2460531"/>
              <a:gd name="connsiteY163" fmla="*/ 2924598 h 2982198"/>
              <a:gd name="connsiteX164" fmla="*/ 5331 w 2460531"/>
              <a:gd name="connsiteY164" fmla="*/ 2881398 h 2982198"/>
              <a:gd name="connsiteX165" fmla="*/ 19731 w 2460531"/>
              <a:gd name="connsiteY165" fmla="*/ 2852598 h 2982198"/>
              <a:gd name="connsiteX0" fmla="*/ 31139 w 2458604"/>
              <a:gd name="connsiteY0" fmla="*/ 2812593 h 2982198"/>
              <a:gd name="connsiteX1" fmla="*/ 97004 w 2458604"/>
              <a:gd name="connsiteY1" fmla="*/ 2665398 h 2982198"/>
              <a:gd name="connsiteX2" fmla="*/ 104204 w 2458604"/>
              <a:gd name="connsiteY2" fmla="*/ 2643798 h 2982198"/>
              <a:gd name="connsiteX3" fmla="*/ 95744 w 2458604"/>
              <a:gd name="connsiteY3" fmla="*/ 2539608 h 2982198"/>
              <a:gd name="connsiteX4" fmla="*/ 125804 w 2458604"/>
              <a:gd name="connsiteY4" fmla="*/ 2456598 h 2982198"/>
              <a:gd name="connsiteX5" fmla="*/ 130259 w 2458604"/>
              <a:gd name="connsiteY5" fmla="*/ 2408523 h 2982198"/>
              <a:gd name="connsiteX6" fmla="*/ 131744 w 2458604"/>
              <a:gd name="connsiteY6" fmla="*/ 2352633 h 2982198"/>
              <a:gd name="connsiteX7" fmla="*/ 125609 w 2458604"/>
              <a:gd name="connsiteY7" fmla="*/ 2120523 h 2982198"/>
              <a:gd name="connsiteX8" fmla="*/ 124544 w 2458604"/>
              <a:gd name="connsiteY8" fmla="*/ 2074578 h 2982198"/>
              <a:gd name="connsiteX9" fmla="*/ 113954 w 2458604"/>
              <a:gd name="connsiteY9" fmla="*/ 2031378 h 2982198"/>
              <a:gd name="connsiteX10" fmla="*/ 112469 w 2458604"/>
              <a:gd name="connsiteY10" fmla="*/ 1887798 h 2982198"/>
              <a:gd name="connsiteX11" fmla="*/ 111404 w 2458604"/>
              <a:gd name="connsiteY11" fmla="*/ 1866198 h 2982198"/>
              <a:gd name="connsiteX12" fmla="*/ 89804 w 2458604"/>
              <a:gd name="connsiteY12" fmla="*/ 1822998 h 2982198"/>
              <a:gd name="connsiteX13" fmla="*/ 67364 w 2458604"/>
              <a:gd name="connsiteY13" fmla="*/ 1790388 h 2982198"/>
              <a:gd name="connsiteX14" fmla="*/ 68204 w 2458604"/>
              <a:gd name="connsiteY14" fmla="*/ 1686198 h 2982198"/>
              <a:gd name="connsiteX15" fmla="*/ 56354 w 2458604"/>
              <a:gd name="connsiteY15" fmla="*/ 1527798 h 2982198"/>
              <a:gd name="connsiteX16" fmla="*/ 61649 w 2458604"/>
              <a:gd name="connsiteY16" fmla="*/ 1341858 h 2982198"/>
              <a:gd name="connsiteX17" fmla="*/ 84089 w 2458604"/>
              <a:gd name="connsiteY17" fmla="*/ 1314543 h 2982198"/>
              <a:gd name="connsiteX18" fmla="*/ 142754 w 2458604"/>
              <a:gd name="connsiteY18" fmla="*/ 1278768 h 2982198"/>
              <a:gd name="connsiteX19" fmla="*/ 173879 w 2458604"/>
              <a:gd name="connsiteY19" fmla="*/ 1269663 h 2982198"/>
              <a:gd name="connsiteX20" fmla="*/ 206909 w 2458604"/>
              <a:gd name="connsiteY20" fmla="*/ 1249548 h 2982198"/>
              <a:gd name="connsiteX21" fmla="*/ 237194 w 2458604"/>
              <a:gd name="connsiteY21" fmla="*/ 1244253 h 2982198"/>
              <a:gd name="connsiteX22" fmla="*/ 268964 w 2458604"/>
              <a:gd name="connsiteY22" fmla="*/ 1233663 h 2982198"/>
              <a:gd name="connsiteX23" fmla="*/ 305804 w 2458604"/>
              <a:gd name="connsiteY23" fmla="*/ 1225398 h 2982198"/>
              <a:gd name="connsiteX24" fmla="*/ 341804 w 2458604"/>
              <a:gd name="connsiteY24" fmla="*/ 1218198 h 2982198"/>
              <a:gd name="connsiteX25" fmla="*/ 363404 w 2458604"/>
              <a:gd name="connsiteY25" fmla="*/ 1210998 h 2982198"/>
              <a:gd name="connsiteX26" fmla="*/ 399404 w 2458604"/>
              <a:gd name="connsiteY26" fmla="*/ 1203798 h 2982198"/>
              <a:gd name="connsiteX27" fmla="*/ 377804 w 2458604"/>
              <a:gd name="connsiteY27" fmla="*/ 1146198 h 2982198"/>
              <a:gd name="connsiteX28" fmla="*/ 370604 w 2458604"/>
              <a:gd name="connsiteY28" fmla="*/ 1088598 h 2982198"/>
              <a:gd name="connsiteX29" fmla="*/ 320204 w 2458604"/>
              <a:gd name="connsiteY29" fmla="*/ 1066998 h 2982198"/>
              <a:gd name="connsiteX30" fmla="*/ 370604 w 2458604"/>
              <a:gd name="connsiteY30" fmla="*/ 1030998 h 2982198"/>
              <a:gd name="connsiteX31" fmla="*/ 392204 w 2458604"/>
              <a:gd name="connsiteY31" fmla="*/ 1023798 h 2982198"/>
              <a:gd name="connsiteX32" fmla="*/ 410219 w 2458604"/>
              <a:gd name="connsiteY32" fmla="*/ 996063 h 2982198"/>
              <a:gd name="connsiteX33" fmla="*/ 435659 w 2458604"/>
              <a:gd name="connsiteY33" fmla="*/ 957738 h 2982198"/>
              <a:gd name="connsiteX34" fmla="*/ 502139 w 2458604"/>
              <a:gd name="connsiteY34" fmla="*/ 906918 h 2982198"/>
              <a:gd name="connsiteX35" fmla="*/ 558029 w 2458604"/>
              <a:gd name="connsiteY35" fmla="*/ 879603 h 2982198"/>
              <a:gd name="connsiteX36" fmla="*/ 598679 w 2458604"/>
              <a:gd name="connsiteY36" fmla="*/ 859263 h 2982198"/>
              <a:gd name="connsiteX37" fmla="*/ 629804 w 2458604"/>
              <a:gd name="connsiteY37" fmla="*/ 822198 h 2982198"/>
              <a:gd name="connsiteX38" fmla="*/ 601004 w 2458604"/>
              <a:gd name="connsiteY38" fmla="*/ 757398 h 2982198"/>
              <a:gd name="connsiteX39" fmla="*/ 629804 w 2458604"/>
              <a:gd name="connsiteY39" fmla="*/ 721398 h 2982198"/>
              <a:gd name="connsiteX40" fmla="*/ 644204 w 2458604"/>
              <a:gd name="connsiteY40" fmla="*/ 699798 h 2982198"/>
              <a:gd name="connsiteX41" fmla="*/ 745004 w 2458604"/>
              <a:gd name="connsiteY41" fmla="*/ 678198 h 2982198"/>
              <a:gd name="connsiteX42" fmla="*/ 838604 w 2458604"/>
              <a:gd name="connsiteY42" fmla="*/ 670998 h 2982198"/>
              <a:gd name="connsiteX43" fmla="*/ 925004 w 2458604"/>
              <a:gd name="connsiteY43" fmla="*/ 649398 h 2982198"/>
              <a:gd name="connsiteX44" fmla="*/ 953804 w 2458604"/>
              <a:gd name="connsiteY44" fmla="*/ 642198 h 2982198"/>
              <a:gd name="connsiteX45" fmla="*/ 997004 w 2458604"/>
              <a:gd name="connsiteY45" fmla="*/ 627798 h 2982198"/>
              <a:gd name="connsiteX46" fmla="*/ 1054604 w 2458604"/>
              <a:gd name="connsiteY46" fmla="*/ 620598 h 2982198"/>
              <a:gd name="connsiteX47" fmla="*/ 1148204 w 2458604"/>
              <a:gd name="connsiteY47" fmla="*/ 627798 h 2982198"/>
              <a:gd name="connsiteX48" fmla="*/ 1169804 w 2458604"/>
              <a:gd name="connsiteY48" fmla="*/ 634998 h 2982198"/>
              <a:gd name="connsiteX49" fmla="*/ 1213004 w 2458604"/>
              <a:gd name="connsiteY49" fmla="*/ 620598 h 2982198"/>
              <a:gd name="connsiteX50" fmla="*/ 1234604 w 2458604"/>
              <a:gd name="connsiteY50" fmla="*/ 613398 h 2982198"/>
              <a:gd name="connsiteX51" fmla="*/ 1256204 w 2458604"/>
              <a:gd name="connsiteY51" fmla="*/ 598998 h 2982198"/>
              <a:gd name="connsiteX52" fmla="*/ 1292204 w 2458604"/>
              <a:gd name="connsiteY52" fmla="*/ 591798 h 2982198"/>
              <a:gd name="connsiteX53" fmla="*/ 1393004 w 2458604"/>
              <a:gd name="connsiteY53" fmla="*/ 570198 h 2982198"/>
              <a:gd name="connsiteX54" fmla="*/ 1414604 w 2458604"/>
              <a:gd name="connsiteY54" fmla="*/ 562998 h 2982198"/>
              <a:gd name="connsiteX55" fmla="*/ 1457804 w 2458604"/>
              <a:gd name="connsiteY55" fmla="*/ 541398 h 2982198"/>
              <a:gd name="connsiteX56" fmla="*/ 1479404 w 2458604"/>
              <a:gd name="connsiteY56" fmla="*/ 519798 h 2982198"/>
              <a:gd name="connsiteX57" fmla="*/ 1558604 w 2458604"/>
              <a:gd name="connsiteY57" fmla="*/ 490998 h 2982198"/>
              <a:gd name="connsiteX58" fmla="*/ 1601804 w 2458604"/>
              <a:gd name="connsiteY58" fmla="*/ 476598 h 2982198"/>
              <a:gd name="connsiteX59" fmla="*/ 1630604 w 2458604"/>
              <a:gd name="connsiteY59" fmla="*/ 469398 h 2982198"/>
              <a:gd name="connsiteX60" fmla="*/ 1666604 w 2458604"/>
              <a:gd name="connsiteY60" fmla="*/ 462198 h 2982198"/>
              <a:gd name="connsiteX61" fmla="*/ 1745804 w 2458604"/>
              <a:gd name="connsiteY61" fmla="*/ 433398 h 2982198"/>
              <a:gd name="connsiteX62" fmla="*/ 1810604 w 2458604"/>
              <a:gd name="connsiteY62" fmla="*/ 368598 h 2982198"/>
              <a:gd name="connsiteX63" fmla="*/ 1832204 w 2458604"/>
              <a:gd name="connsiteY63" fmla="*/ 346998 h 2982198"/>
              <a:gd name="connsiteX64" fmla="*/ 1875404 w 2458604"/>
              <a:gd name="connsiteY64" fmla="*/ 296598 h 2982198"/>
              <a:gd name="connsiteX65" fmla="*/ 1889804 w 2458604"/>
              <a:gd name="connsiteY65" fmla="*/ 274998 h 2982198"/>
              <a:gd name="connsiteX66" fmla="*/ 1969004 w 2458604"/>
              <a:gd name="connsiteY66" fmla="*/ 231798 h 2982198"/>
              <a:gd name="connsiteX67" fmla="*/ 1990604 w 2458604"/>
              <a:gd name="connsiteY67" fmla="*/ 224598 h 2982198"/>
              <a:gd name="connsiteX68" fmla="*/ 2012204 w 2458604"/>
              <a:gd name="connsiteY68" fmla="*/ 210198 h 2982198"/>
              <a:gd name="connsiteX69" fmla="*/ 2055404 w 2458604"/>
              <a:gd name="connsiteY69" fmla="*/ 188598 h 2982198"/>
              <a:gd name="connsiteX70" fmla="*/ 2098604 w 2458604"/>
              <a:gd name="connsiteY70" fmla="*/ 159798 h 2982198"/>
              <a:gd name="connsiteX71" fmla="*/ 2141804 w 2458604"/>
              <a:gd name="connsiteY71" fmla="*/ 138198 h 2982198"/>
              <a:gd name="connsiteX72" fmla="*/ 2199404 w 2458604"/>
              <a:gd name="connsiteY72" fmla="*/ 102198 h 2982198"/>
              <a:gd name="connsiteX73" fmla="*/ 2221004 w 2458604"/>
              <a:gd name="connsiteY73" fmla="*/ 87798 h 2982198"/>
              <a:gd name="connsiteX74" fmla="*/ 2264204 w 2458604"/>
              <a:gd name="connsiteY74" fmla="*/ 73398 h 2982198"/>
              <a:gd name="connsiteX75" fmla="*/ 2278604 w 2458604"/>
              <a:gd name="connsiteY75" fmla="*/ 51798 h 2982198"/>
              <a:gd name="connsiteX76" fmla="*/ 2329004 w 2458604"/>
              <a:gd name="connsiteY76" fmla="*/ 30198 h 2982198"/>
              <a:gd name="connsiteX77" fmla="*/ 2372204 w 2458604"/>
              <a:gd name="connsiteY77" fmla="*/ 1398 h 2982198"/>
              <a:gd name="connsiteX78" fmla="*/ 2379404 w 2458604"/>
              <a:gd name="connsiteY78" fmla="*/ 30198 h 2982198"/>
              <a:gd name="connsiteX79" fmla="*/ 2386604 w 2458604"/>
              <a:gd name="connsiteY79" fmla="*/ 195798 h 2982198"/>
              <a:gd name="connsiteX80" fmla="*/ 2393804 w 2458604"/>
              <a:gd name="connsiteY80" fmla="*/ 246198 h 2982198"/>
              <a:gd name="connsiteX81" fmla="*/ 2408204 w 2458604"/>
              <a:gd name="connsiteY81" fmla="*/ 382998 h 2982198"/>
              <a:gd name="connsiteX82" fmla="*/ 2422604 w 2458604"/>
              <a:gd name="connsiteY82" fmla="*/ 404598 h 2982198"/>
              <a:gd name="connsiteX83" fmla="*/ 2429804 w 2458604"/>
              <a:gd name="connsiteY83" fmla="*/ 483798 h 2982198"/>
              <a:gd name="connsiteX84" fmla="*/ 2444204 w 2458604"/>
              <a:gd name="connsiteY84" fmla="*/ 526998 h 2982198"/>
              <a:gd name="connsiteX85" fmla="*/ 2458604 w 2458604"/>
              <a:gd name="connsiteY85" fmla="*/ 663798 h 2982198"/>
              <a:gd name="connsiteX86" fmla="*/ 2451404 w 2458604"/>
              <a:gd name="connsiteY86" fmla="*/ 728598 h 2982198"/>
              <a:gd name="connsiteX87" fmla="*/ 2422604 w 2458604"/>
              <a:gd name="connsiteY87" fmla="*/ 735798 h 2982198"/>
              <a:gd name="connsiteX88" fmla="*/ 2372204 w 2458604"/>
              <a:gd name="connsiteY88" fmla="*/ 750198 h 2982198"/>
              <a:gd name="connsiteX89" fmla="*/ 2336204 w 2458604"/>
              <a:gd name="connsiteY89" fmla="*/ 757398 h 2982198"/>
              <a:gd name="connsiteX90" fmla="*/ 2293004 w 2458604"/>
              <a:gd name="connsiteY90" fmla="*/ 771798 h 2982198"/>
              <a:gd name="connsiteX91" fmla="*/ 1961804 w 2458604"/>
              <a:gd name="connsiteY91" fmla="*/ 786198 h 2982198"/>
              <a:gd name="connsiteX92" fmla="*/ 1933004 w 2458604"/>
              <a:gd name="connsiteY92" fmla="*/ 793398 h 2982198"/>
              <a:gd name="connsiteX93" fmla="*/ 1889804 w 2458604"/>
              <a:gd name="connsiteY93" fmla="*/ 807798 h 2982198"/>
              <a:gd name="connsiteX94" fmla="*/ 1724204 w 2458604"/>
              <a:gd name="connsiteY94" fmla="*/ 836598 h 2982198"/>
              <a:gd name="connsiteX95" fmla="*/ 1681004 w 2458604"/>
              <a:gd name="connsiteY95" fmla="*/ 850998 h 2982198"/>
              <a:gd name="connsiteX96" fmla="*/ 1587404 w 2458604"/>
              <a:gd name="connsiteY96" fmla="*/ 901398 h 2982198"/>
              <a:gd name="connsiteX97" fmla="*/ 1565804 w 2458604"/>
              <a:gd name="connsiteY97" fmla="*/ 915798 h 2982198"/>
              <a:gd name="connsiteX98" fmla="*/ 1537004 w 2458604"/>
              <a:gd name="connsiteY98" fmla="*/ 922998 h 2982198"/>
              <a:gd name="connsiteX99" fmla="*/ 1429004 w 2458604"/>
              <a:gd name="connsiteY99" fmla="*/ 944598 h 2982198"/>
              <a:gd name="connsiteX100" fmla="*/ 1371404 w 2458604"/>
              <a:gd name="connsiteY100" fmla="*/ 958998 h 2982198"/>
              <a:gd name="connsiteX101" fmla="*/ 1349804 w 2458604"/>
              <a:gd name="connsiteY101" fmla="*/ 966198 h 2982198"/>
              <a:gd name="connsiteX102" fmla="*/ 1313804 w 2458604"/>
              <a:gd name="connsiteY102" fmla="*/ 973398 h 2982198"/>
              <a:gd name="connsiteX103" fmla="*/ 1285004 w 2458604"/>
              <a:gd name="connsiteY103" fmla="*/ 994998 h 2982198"/>
              <a:gd name="connsiteX104" fmla="*/ 1263404 w 2458604"/>
              <a:gd name="connsiteY104" fmla="*/ 1002198 h 2982198"/>
              <a:gd name="connsiteX105" fmla="*/ 1249004 w 2458604"/>
              <a:gd name="connsiteY105" fmla="*/ 1023798 h 2982198"/>
              <a:gd name="connsiteX106" fmla="*/ 1227404 w 2458604"/>
              <a:gd name="connsiteY106" fmla="*/ 1030998 h 2982198"/>
              <a:gd name="connsiteX107" fmla="*/ 1184204 w 2458604"/>
              <a:gd name="connsiteY107" fmla="*/ 1059798 h 2982198"/>
              <a:gd name="connsiteX108" fmla="*/ 1162604 w 2458604"/>
              <a:gd name="connsiteY108" fmla="*/ 1074198 h 2982198"/>
              <a:gd name="connsiteX109" fmla="*/ 1119404 w 2458604"/>
              <a:gd name="connsiteY109" fmla="*/ 1088598 h 2982198"/>
              <a:gd name="connsiteX110" fmla="*/ 1112204 w 2458604"/>
              <a:gd name="connsiteY110" fmla="*/ 1131798 h 2982198"/>
              <a:gd name="connsiteX111" fmla="*/ 1061804 w 2458604"/>
              <a:gd name="connsiteY111" fmla="*/ 1189398 h 2982198"/>
              <a:gd name="connsiteX112" fmla="*/ 1047404 w 2458604"/>
              <a:gd name="connsiteY112" fmla="*/ 1210998 h 2982198"/>
              <a:gd name="connsiteX113" fmla="*/ 1033004 w 2458604"/>
              <a:gd name="connsiteY113" fmla="*/ 1254198 h 2982198"/>
              <a:gd name="connsiteX114" fmla="*/ 1018604 w 2458604"/>
              <a:gd name="connsiteY114" fmla="*/ 1304598 h 2982198"/>
              <a:gd name="connsiteX115" fmla="*/ 1025804 w 2458604"/>
              <a:gd name="connsiteY115" fmla="*/ 1340598 h 2982198"/>
              <a:gd name="connsiteX116" fmla="*/ 1047404 w 2458604"/>
              <a:gd name="connsiteY116" fmla="*/ 1347798 h 2982198"/>
              <a:gd name="connsiteX117" fmla="*/ 1083404 w 2458604"/>
              <a:gd name="connsiteY117" fmla="*/ 1354998 h 2982198"/>
              <a:gd name="connsiteX118" fmla="*/ 1083404 w 2458604"/>
              <a:gd name="connsiteY118" fmla="*/ 1426998 h 2982198"/>
              <a:gd name="connsiteX119" fmla="*/ 1069004 w 2458604"/>
              <a:gd name="connsiteY119" fmla="*/ 1448598 h 2982198"/>
              <a:gd name="connsiteX120" fmla="*/ 1054604 w 2458604"/>
              <a:gd name="connsiteY120" fmla="*/ 1534998 h 2982198"/>
              <a:gd name="connsiteX121" fmla="*/ 1040204 w 2458604"/>
              <a:gd name="connsiteY121" fmla="*/ 1614198 h 2982198"/>
              <a:gd name="connsiteX122" fmla="*/ 1018604 w 2458604"/>
              <a:gd name="connsiteY122" fmla="*/ 1635798 h 2982198"/>
              <a:gd name="connsiteX123" fmla="*/ 997004 w 2458604"/>
              <a:gd name="connsiteY123" fmla="*/ 1642998 h 2982198"/>
              <a:gd name="connsiteX124" fmla="*/ 953804 w 2458604"/>
              <a:gd name="connsiteY124" fmla="*/ 1686198 h 2982198"/>
              <a:gd name="connsiteX125" fmla="*/ 925004 w 2458604"/>
              <a:gd name="connsiteY125" fmla="*/ 1729398 h 2982198"/>
              <a:gd name="connsiteX126" fmla="*/ 910604 w 2458604"/>
              <a:gd name="connsiteY126" fmla="*/ 1750998 h 2982198"/>
              <a:gd name="connsiteX127" fmla="*/ 889004 w 2458604"/>
              <a:gd name="connsiteY127" fmla="*/ 1765398 h 2982198"/>
              <a:gd name="connsiteX128" fmla="*/ 874604 w 2458604"/>
              <a:gd name="connsiteY128" fmla="*/ 1808598 h 2982198"/>
              <a:gd name="connsiteX129" fmla="*/ 845804 w 2458604"/>
              <a:gd name="connsiteY129" fmla="*/ 1851798 h 2982198"/>
              <a:gd name="connsiteX130" fmla="*/ 802604 w 2458604"/>
              <a:gd name="connsiteY130" fmla="*/ 1866198 h 2982198"/>
              <a:gd name="connsiteX131" fmla="*/ 766604 w 2458604"/>
              <a:gd name="connsiteY131" fmla="*/ 1909398 h 2982198"/>
              <a:gd name="connsiteX132" fmla="*/ 745004 w 2458604"/>
              <a:gd name="connsiteY132" fmla="*/ 1930998 h 2982198"/>
              <a:gd name="connsiteX133" fmla="*/ 730604 w 2458604"/>
              <a:gd name="connsiteY133" fmla="*/ 1952598 h 2982198"/>
              <a:gd name="connsiteX134" fmla="*/ 709004 w 2458604"/>
              <a:gd name="connsiteY134" fmla="*/ 1959798 h 2982198"/>
              <a:gd name="connsiteX135" fmla="*/ 665804 w 2458604"/>
              <a:gd name="connsiteY135" fmla="*/ 1988598 h 2982198"/>
              <a:gd name="connsiteX136" fmla="*/ 644204 w 2458604"/>
              <a:gd name="connsiteY136" fmla="*/ 2002998 h 2982198"/>
              <a:gd name="connsiteX137" fmla="*/ 601004 w 2458604"/>
              <a:gd name="connsiteY137" fmla="*/ 2017398 h 2982198"/>
              <a:gd name="connsiteX138" fmla="*/ 557804 w 2458604"/>
              <a:gd name="connsiteY138" fmla="*/ 2038998 h 2982198"/>
              <a:gd name="connsiteX139" fmla="*/ 543404 w 2458604"/>
              <a:gd name="connsiteY139" fmla="*/ 2060598 h 2982198"/>
              <a:gd name="connsiteX140" fmla="*/ 521804 w 2458604"/>
              <a:gd name="connsiteY140" fmla="*/ 2067798 h 2982198"/>
              <a:gd name="connsiteX141" fmla="*/ 500204 w 2458604"/>
              <a:gd name="connsiteY141" fmla="*/ 2089398 h 2982198"/>
              <a:gd name="connsiteX142" fmla="*/ 493004 w 2458604"/>
              <a:gd name="connsiteY142" fmla="*/ 2118198 h 2982198"/>
              <a:gd name="connsiteX143" fmla="*/ 478604 w 2458604"/>
              <a:gd name="connsiteY143" fmla="*/ 2139798 h 2982198"/>
              <a:gd name="connsiteX144" fmla="*/ 442604 w 2458604"/>
              <a:gd name="connsiteY144" fmla="*/ 2190198 h 2982198"/>
              <a:gd name="connsiteX145" fmla="*/ 428204 w 2458604"/>
              <a:gd name="connsiteY145" fmla="*/ 2233398 h 2982198"/>
              <a:gd name="connsiteX146" fmla="*/ 399404 w 2458604"/>
              <a:gd name="connsiteY146" fmla="*/ 2283798 h 2982198"/>
              <a:gd name="connsiteX147" fmla="*/ 406604 w 2458604"/>
              <a:gd name="connsiteY147" fmla="*/ 2499798 h 2982198"/>
              <a:gd name="connsiteX148" fmla="*/ 413804 w 2458604"/>
              <a:gd name="connsiteY148" fmla="*/ 2564598 h 2982198"/>
              <a:gd name="connsiteX149" fmla="*/ 457004 w 2458604"/>
              <a:gd name="connsiteY149" fmla="*/ 2571798 h 2982198"/>
              <a:gd name="connsiteX150" fmla="*/ 449804 w 2458604"/>
              <a:gd name="connsiteY150" fmla="*/ 2665398 h 2982198"/>
              <a:gd name="connsiteX151" fmla="*/ 399404 w 2458604"/>
              <a:gd name="connsiteY151" fmla="*/ 2722998 h 2982198"/>
              <a:gd name="connsiteX152" fmla="*/ 385004 w 2458604"/>
              <a:gd name="connsiteY152" fmla="*/ 2744598 h 2982198"/>
              <a:gd name="connsiteX153" fmla="*/ 356204 w 2458604"/>
              <a:gd name="connsiteY153" fmla="*/ 2809398 h 2982198"/>
              <a:gd name="connsiteX154" fmla="*/ 305804 w 2458604"/>
              <a:gd name="connsiteY154" fmla="*/ 2816598 h 2982198"/>
              <a:gd name="connsiteX155" fmla="*/ 284204 w 2458604"/>
              <a:gd name="connsiteY155" fmla="*/ 2823798 h 2982198"/>
              <a:gd name="connsiteX156" fmla="*/ 248204 w 2458604"/>
              <a:gd name="connsiteY156" fmla="*/ 2830998 h 2982198"/>
              <a:gd name="connsiteX157" fmla="*/ 241004 w 2458604"/>
              <a:gd name="connsiteY157" fmla="*/ 2938998 h 2982198"/>
              <a:gd name="connsiteX158" fmla="*/ 233804 w 2458604"/>
              <a:gd name="connsiteY158" fmla="*/ 2960598 h 2982198"/>
              <a:gd name="connsiteX159" fmla="*/ 212204 w 2458604"/>
              <a:gd name="connsiteY159" fmla="*/ 2967798 h 2982198"/>
              <a:gd name="connsiteX160" fmla="*/ 190604 w 2458604"/>
              <a:gd name="connsiteY160" fmla="*/ 2982198 h 2982198"/>
              <a:gd name="connsiteX161" fmla="*/ 104204 w 2458604"/>
              <a:gd name="connsiteY161" fmla="*/ 2974998 h 2982198"/>
              <a:gd name="connsiteX162" fmla="*/ 82604 w 2458604"/>
              <a:gd name="connsiteY162" fmla="*/ 2953398 h 2982198"/>
              <a:gd name="connsiteX163" fmla="*/ 39404 w 2458604"/>
              <a:gd name="connsiteY163" fmla="*/ 2924598 h 2982198"/>
              <a:gd name="connsiteX164" fmla="*/ 3404 w 2458604"/>
              <a:gd name="connsiteY164" fmla="*/ 2881398 h 2982198"/>
              <a:gd name="connsiteX165" fmla="*/ 31139 w 2458604"/>
              <a:gd name="connsiteY165" fmla="*/ 2812593 h 2982198"/>
              <a:gd name="connsiteX0" fmla="*/ 40034 w 2467499"/>
              <a:gd name="connsiteY0" fmla="*/ 2812593 h 2982198"/>
              <a:gd name="connsiteX1" fmla="*/ 105899 w 2467499"/>
              <a:gd name="connsiteY1" fmla="*/ 2665398 h 2982198"/>
              <a:gd name="connsiteX2" fmla="*/ 113099 w 2467499"/>
              <a:gd name="connsiteY2" fmla="*/ 2643798 h 2982198"/>
              <a:gd name="connsiteX3" fmla="*/ 104639 w 2467499"/>
              <a:gd name="connsiteY3" fmla="*/ 2539608 h 2982198"/>
              <a:gd name="connsiteX4" fmla="*/ 134699 w 2467499"/>
              <a:gd name="connsiteY4" fmla="*/ 2456598 h 2982198"/>
              <a:gd name="connsiteX5" fmla="*/ 139154 w 2467499"/>
              <a:gd name="connsiteY5" fmla="*/ 2408523 h 2982198"/>
              <a:gd name="connsiteX6" fmla="*/ 140639 w 2467499"/>
              <a:gd name="connsiteY6" fmla="*/ 2352633 h 2982198"/>
              <a:gd name="connsiteX7" fmla="*/ 134504 w 2467499"/>
              <a:gd name="connsiteY7" fmla="*/ 2120523 h 2982198"/>
              <a:gd name="connsiteX8" fmla="*/ 133439 w 2467499"/>
              <a:gd name="connsiteY8" fmla="*/ 2074578 h 2982198"/>
              <a:gd name="connsiteX9" fmla="*/ 122849 w 2467499"/>
              <a:gd name="connsiteY9" fmla="*/ 2031378 h 2982198"/>
              <a:gd name="connsiteX10" fmla="*/ 121364 w 2467499"/>
              <a:gd name="connsiteY10" fmla="*/ 1887798 h 2982198"/>
              <a:gd name="connsiteX11" fmla="*/ 120299 w 2467499"/>
              <a:gd name="connsiteY11" fmla="*/ 1866198 h 2982198"/>
              <a:gd name="connsiteX12" fmla="*/ 98699 w 2467499"/>
              <a:gd name="connsiteY12" fmla="*/ 1822998 h 2982198"/>
              <a:gd name="connsiteX13" fmla="*/ 76259 w 2467499"/>
              <a:gd name="connsiteY13" fmla="*/ 1790388 h 2982198"/>
              <a:gd name="connsiteX14" fmla="*/ 77099 w 2467499"/>
              <a:gd name="connsiteY14" fmla="*/ 1686198 h 2982198"/>
              <a:gd name="connsiteX15" fmla="*/ 65249 w 2467499"/>
              <a:gd name="connsiteY15" fmla="*/ 1527798 h 2982198"/>
              <a:gd name="connsiteX16" fmla="*/ 70544 w 2467499"/>
              <a:gd name="connsiteY16" fmla="*/ 1341858 h 2982198"/>
              <a:gd name="connsiteX17" fmla="*/ 92984 w 2467499"/>
              <a:gd name="connsiteY17" fmla="*/ 1314543 h 2982198"/>
              <a:gd name="connsiteX18" fmla="*/ 151649 w 2467499"/>
              <a:gd name="connsiteY18" fmla="*/ 1278768 h 2982198"/>
              <a:gd name="connsiteX19" fmla="*/ 182774 w 2467499"/>
              <a:gd name="connsiteY19" fmla="*/ 1269663 h 2982198"/>
              <a:gd name="connsiteX20" fmla="*/ 215804 w 2467499"/>
              <a:gd name="connsiteY20" fmla="*/ 1249548 h 2982198"/>
              <a:gd name="connsiteX21" fmla="*/ 246089 w 2467499"/>
              <a:gd name="connsiteY21" fmla="*/ 1244253 h 2982198"/>
              <a:gd name="connsiteX22" fmla="*/ 277859 w 2467499"/>
              <a:gd name="connsiteY22" fmla="*/ 1233663 h 2982198"/>
              <a:gd name="connsiteX23" fmla="*/ 314699 w 2467499"/>
              <a:gd name="connsiteY23" fmla="*/ 1225398 h 2982198"/>
              <a:gd name="connsiteX24" fmla="*/ 350699 w 2467499"/>
              <a:gd name="connsiteY24" fmla="*/ 1218198 h 2982198"/>
              <a:gd name="connsiteX25" fmla="*/ 372299 w 2467499"/>
              <a:gd name="connsiteY25" fmla="*/ 1210998 h 2982198"/>
              <a:gd name="connsiteX26" fmla="*/ 408299 w 2467499"/>
              <a:gd name="connsiteY26" fmla="*/ 1203798 h 2982198"/>
              <a:gd name="connsiteX27" fmla="*/ 386699 w 2467499"/>
              <a:gd name="connsiteY27" fmla="*/ 1146198 h 2982198"/>
              <a:gd name="connsiteX28" fmla="*/ 379499 w 2467499"/>
              <a:gd name="connsiteY28" fmla="*/ 1088598 h 2982198"/>
              <a:gd name="connsiteX29" fmla="*/ 329099 w 2467499"/>
              <a:gd name="connsiteY29" fmla="*/ 1066998 h 2982198"/>
              <a:gd name="connsiteX30" fmla="*/ 379499 w 2467499"/>
              <a:gd name="connsiteY30" fmla="*/ 1030998 h 2982198"/>
              <a:gd name="connsiteX31" fmla="*/ 401099 w 2467499"/>
              <a:gd name="connsiteY31" fmla="*/ 1023798 h 2982198"/>
              <a:gd name="connsiteX32" fmla="*/ 419114 w 2467499"/>
              <a:gd name="connsiteY32" fmla="*/ 996063 h 2982198"/>
              <a:gd name="connsiteX33" fmla="*/ 444554 w 2467499"/>
              <a:gd name="connsiteY33" fmla="*/ 957738 h 2982198"/>
              <a:gd name="connsiteX34" fmla="*/ 511034 w 2467499"/>
              <a:gd name="connsiteY34" fmla="*/ 906918 h 2982198"/>
              <a:gd name="connsiteX35" fmla="*/ 566924 w 2467499"/>
              <a:gd name="connsiteY35" fmla="*/ 879603 h 2982198"/>
              <a:gd name="connsiteX36" fmla="*/ 607574 w 2467499"/>
              <a:gd name="connsiteY36" fmla="*/ 859263 h 2982198"/>
              <a:gd name="connsiteX37" fmla="*/ 638699 w 2467499"/>
              <a:gd name="connsiteY37" fmla="*/ 822198 h 2982198"/>
              <a:gd name="connsiteX38" fmla="*/ 609899 w 2467499"/>
              <a:gd name="connsiteY38" fmla="*/ 757398 h 2982198"/>
              <a:gd name="connsiteX39" fmla="*/ 638699 w 2467499"/>
              <a:gd name="connsiteY39" fmla="*/ 721398 h 2982198"/>
              <a:gd name="connsiteX40" fmla="*/ 653099 w 2467499"/>
              <a:gd name="connsiteY40" fmla="*/ 699798 h 2982198"/>
              <a:gd name="connsiteX41" fmla="*/ 753899 w 2467499"/>
              <a:gd name="connsiteY41" fmla="*/ 678198 h 2982198"/>
              <a:gd name="connsiteX42" fmla="*/ 847499 w 2467499"/>
              <a:gd name="connsiteY42" fmla="*/ 670998 h 2982198"/>
              <a:gd name="connsiteX43" fmla="*/ 933899 w 2467499"/>
              <a:gd name="connsiteY43" fmla="*/ 649398 h 2982198"/>
              <a:gd name="connsiteX44" fmla="*/ 962699 w 2467499"/>
              <a:gd name="connsiteY44" fmla="*/ 642198 h 2982198"/>
              <a:gd name="connsiteX45" fmla="*/ 1005899 w 2467499"/>
              <a:gd name="connsiteY45" fmla="*/ 627798 h 2982198"/>
              <a:gd name="connsiteX46" fmla="*/ 1063499 w 2467499"/>
              <a:gd name="connsiteY46" fmla="*/ 620598 h 2982198"/>
              <a:gd name="connsiteX47" fmla="*/ 1157099 w 2467499"/>
              <a:gd name="connsiteY47" fmla="*/ 627798 h 2982198"/>
              <a:gd name="connsiteX48" fmla="*/ 1178699 w 2467499"/>
              <a:gd name="connsiteY48" fmla="*/ 634998 h 2982198"/>
              <a:gd name="connsiteX49" fmla="*/ 1221899 w 2467499"/>
              <a:gd name="connsiteY49" fmla="*/ 620598 h 2982198"/>
              <a:gd name="connsiteX50" fmla="*/ 1243499 w 2467499"/>
              <a:gd name="connsiteY50" fmla="*/ 613398 h 2982198"/>
              <a:gd name="connsiteX51" fmla="*/ 1265099 w 2467499"/>
              <a:gd name="connsiteY51" fmla="*/ 598998 h 2982198"/>
              <a:gd name="connsiteX52" fmla="*/ 1301099 w 2467499"/>
              <a:gd name="connsiteY52" fmla="*/ 591798 h 2982198"/>
              <a:gd name="connsiteX53" fmla="*/ 1401899 w 2467499"/>
              <a:gd name="connsiteY53" fmla="*/ 570198 h 2982198"/>
              <a:gd name="connsiteX54" fmla="*/ 1423499 w 2467499"/>
              <a:gd name="connsiteY54" fmla="*/ 562998 h 2982198"/>
              <a:gd name="connsiteX55" fmla="*/ 1466699 w 2467499"/>
              <a:gd name="connsiteY55" fmla="*/ 541398 h 2982198"/>
              <a:gd name="connsiteX56" fmla="*/ 1488299 w 2467499"/>
              <a:gd name="connsiteY56" fmla="*/ 519798 h 2982198"/>
              <a:gd name="connsiteX57" fmla="*/ 1567499 w 2467499"/>
              <a:gd name="connsiteY57" fmla="*/ 490998 h 2982198"/>
              <a:gd name="connsiteX58" fmla="*/ 1610699 w 2467499"/>
              <a:gd name="connsiteY58" fmla="*/ 476598 h 2982198"/>
              <a:gd name="connsiteX59" fmla="*/ 1639499 w 2467499"/>
              <a:gd name="connsiteY59" fmla="*/ 469398 h 2982198"/>
              <a:gd name="connsiteX60" fmla="*/ 1675499 w 2467499"/>
              <a:gd name="connsiteY60" fmla="*/ 462198 h 2982198"/>
              <a:gd name="connsiteX61" fmla="*/ 1754699 w 2467499"/>
              <a:gd name="connsiteY61" fmla="*/ 433398 h 2982198"/>
              <a:gd name="connsiteX62" fmla="*/ 1819499 w 2467499"/>
              <a:gd name="connsiteY62" fmla="*/ 368598 h 2982198"/>
              <a:gd name="connsiteX63" fmla="*/ 1841099 w 2467499"/>
              <a:gd name="connsiteY63" fmla="*/ 346998 h 2982198"/>
              <a:gd name="connsiteX64" fmla="*/ 1884299 w 2467499"/>
              <a:gd name="connsiteY64" fmla="*/ 296598 h 2982198"/>
              <a:gd name="connsiteX65" fmla="*/ 1898699 w 2467499"/>
              <a:gd name="connsiteY65" fmla="*/ 274998 h 2982198"/>
              <a:gd name="connsiteX66" fmla="*/ 1977899 w 2467499"/>
              <a:gd name="connsiteY66" fmla="*/ 231798 h 2982198"/>
              <a:gd name="connsiteX67" fmla="*/ 1999499 w 2467499"/>
              <a:gd name="connsiteY67" fmla="*/ 224598 h 2982198"/>
              <a:gd name="connsiteX68" fmla="*/ 2021099 w 2467499"/>
              <a:gd name="connsiteY68" fmla="*/ 210198 h 2982198"/>
              <a:gd name="connsiteX69" fmla="*/ 2064299 w 2467499"/>
              <a:gd name="connsiteY69" fmla="*/ 188598 h 2982198"/>
              <a:gd name="connsiteX70" fmla="*/ 2107499 w 2467499"/>
              <a:gd name="connsiteY70" fmla="*/ 159798 h 2982198"/>
              <a:gd name="connsiteX71" fmla="*/ 2150699 w 2467499"/>
              <a:gd name="connsiteY71" fmla="*/ 138198 h 2982198"/>
              <a:gd name="connsiteX72" fmla="*/ 2208299 w 2467499"/>
              <a:gd name="connsiteY72" fmla="*/ 102198 h 2982198"/>
              <a:gd name="connsiteX73" fmla="*/ 2229899 w 2467499"/>
              <a:gd name="connsiteY73" fmla="*/ 87798 h 2982198"/>
              <a:gd name="connsiteX74" fmla="*/ 2273099 w 2467499"/>
              <a:gd name="connsiteY74" fmla="*/ 73398 h 2982198"/>
              <a:gd name="connsiteX75" fmla="*/ 2287499 w 2467499"/>
              <a:gd name="connsiteY75" fmla="*/ 51798 h 2982198"/>
              <a:gd name="connsiteX76" fmla="*/ 2337899 w 2467499"/>
              <a:gd name="connsiteY76" fmla="*/ 30198 h 2982198"/>
              <a:gd name="connsiteX77" fmla="*/ 2381099 w 2467499"/>
              <a:gd name="connsiteY77" fmla="*/ 1398 h 2982198"/>
              <a:gd name="connsiteX78" fmla="*/ 2388299 w 2467499"/>
              <a:gd name="connsiteY78" fmla="*/ 30198 h 2982198"/>
              <a:gd name="connsiteX79" fmla="*/ 2395499 w 2467499"/>
              <a:gd name="connsiteY79" fmla="*/ 195798 h 2982198"/>
              <a:gd name="connsiteX80" fmla="*/ 2402699 w 2467499"/>
              <a:gd name="connsiteY80" fmla="*/ 246198 h 2982198"/>
              <a:gd name="connsiteX81" fmla="*/ 2417099 w 2467499"/>
              <a:gd name="connsiteY81" fmla="*/ 382998 h 2982198"/>
              <a:gd name="connsiteX82" fmla="*/ 2431499 w 2467499"/>
              <a:gd name="connsiteY82" fmla="*/ 404598 h 2982198"/>
              <a:gd name="connsiteX83" fmla="*/ 2438699 w 2467499"/>
              <a:gd name="connsiteY83" fmla="*/ 483798 h 2982198"/>
              <a:gd name="connsiteX84" fmla="*/ 2453099 w 2467499"/>
              <a:gd name="connsiteY84" fmla="*/ 526998 h 2982198"/>
              <a:gd name="connsiteX85" fmla="*/ 2467499 w 2467499"/>
              <a:gd name="connsiteY85" fmla="*/ 663798 h 2982198"/>
              <a:gd name="connsiteX86" fmla="*/ 2460299 w 2467499"/>
              <a:gd name="connsiteY86" fmla="*/ 728598 h 2982198"/>
              <a:gd name="connsiteX87" fmla="*/ 2431499 w 2467499"/>
              <a:gd name="connsiteY87" fmla="*/ 735798 h 2982198"/>
              <a:gd name="connsiteX88" fmla="*/ 2381099 w 2467499"/>
              <a:gd name="connsiteY88" fmla="*/ 750198 h 2982198"/>
              <a:gd name="connsiteX89" fmla="*/ 2345099 w 2467499"/>
              <a:gd name="connsiteY89" fmla="*/ 757398 h 2982198"/>
              <a:gd name="connsiteX90" fmla="*/ 2301899 w 2467499"/>
              <a:gd name="connsiteY90" fmla="*/ 771798 h 2982198"/>
              <a:gd name="connsiteX91" fmla="*/ 1970699 w 2467499"/>
              <a:gd name="connsiteY91" fmla="*/ 786198 h 2982198"/>
              <a:gd name="connsiteX92" fmla="*/ 1941899 w 2467499"/>
              <a:gd name="connsiteY92" fmla="*/ 793398 h 2982198"/>
              <a:gd name="connsiteX93" fmla="*/ 1898699 w 2467499"/>
              <a:gd name="connsiteY93" fmla="*/ 807798 h 2982198"/>
              <a:gd name="connsiteX94" fmla="*/ 1733099 w 2467499"/>
              <a:gd name="connsiteY94" fmla="*/ 836598 h 2982198"/>
              <a:gd name="connsiteX95" fmla="*/ 1689899 w 2467499"/>
              <a:gd name="connsiteY95" fmla="*/ 850998 h 2982198"/>
              <a:gd name="connsiteX96" fmla="*/ 1596299 w 2467499"/>
              <a:gd name="connsiteY96" fmla="*/ 901398 h 2982198"/>
              <a:gd name="connsiteX97" fmla="*/ 1574699 w 2467499"/>
              <a:gd name="connsiteY97" fmla="*/ 915798 h 2982198"/>
              <a:gd name="connsiteX98" fmla="*/ 1545899 w 2467499"/>
              <a:gd name="connsiteY98" fmla="*/ 922998 h 2982198"/>
              <a:gd name="connsiteX99" fmla="*/ 1437899 w 2467499"/>
              <a:gd name="connsiteY99" fmla="*/ 944598 h 2982198"/>
              <a:gd name="connsiteX100" fmla="*/ 1380299 w 2467499"/>
              <a:gd name="connsiteY100" fmla="*/ 958998 h 2982198"/>
              <a:gd name="connsiteX101" fmla="*/ 1358699 w 2467499"/>
              <a:gd name="connsiteY101" fmla="*/ 966198 h 2982198"/>
              <a:gd name="connsiteX102" fmla="*/ 1322699 w 2467499"/>
              <a:gd name="connsiteY102" fmla="*/ 973398 h 2982198"/>
              <a:gd name="connsiteX103" fmla="*/ 1293899 w 2467499"/>
              <a:gd name="connsiteY103" fmla="*/ 994998 h 2982198"/>
              <a:gd name="connsiteX104" fmla="*/ 1272299 w 2467499"/>
              <a:gd name="connsiteY104" fmla="*/ 1002198 h 2982198"/>
              <a:gd name="connsiteX105" fmla="*/ 1257899 w 2467499"/>
              <a:gd name="connsiteY105" fmla="*/ 1023798 h 2982198"/>
              <a:gd name="connsiteX106" fmla="*/ 1236299 w 2467499"/>
              <a:gd name="connsiteY106" fmla="*/ 1030998 h 2982198"/>
              <a:gd name="connsiteX107" fmla="*/ 1193099 w 2467499"/>
              <a:gd name="connsiteY107" fmla="*/ 1059798 h 2982198"/>
              <a:gd name="connsiteX108" fmla="*/ 1171499 w 2467499"/>
              <a:gd name="connsiteY108" fmla="*/ 1074198 h 2982198"/>
              <a:gd name="connsiteX109" fmla="*/ 1128299 w 2467499"/>
              <a:gd name="connsiteY109" fmla="*/ 1088598 h 2982198"/>
              <a:gd name="connsiteX110" fmla="*/ 1121099 w 2467499"/>
              <a:gd name="connsiteY110" fmla="*/ 1131798 h 2982198"/>
              <a:gd name="connsiteX111" fmla="*/ 1070699 w 2467499"/>
              <a:gd name="connsiteY111" fmla="*/ 1189398 h 2982198"/>
              <a:gd name="connsiteX112" fmla="*/ 1056299 w 2467499"/>
              <a:gd name="connsiteY112" fmla="*/ 1210998 h 2982198"/>
              <a:gd name="connsiteX113" fmla="*/ 1041899 w 2467499"/>
              <a:gd name="connsiteY113" fmla="*/ 1254198 h 2982198"/>
              <a:gd name="connsiteX114" fmla="*/ 1027499 w 2467499"/>
              <a:gd name="connsiteY114" fmla="*/ 1304598 h 2982198"/>
              <a:gd name="connsiteX115" fmla="*/ 1034699 w 2467499"/>
              <a:gd name="connsiteY115" fmla="*/ 1340598 h 2982198"/>
              <a:gd name="connsiteX116" fmla="*/ 1056299 w 2467499"/>
              <a:gd name="connsiteY116" fmla="*/ 1347798 h 2982198"/>
              <a:gd name="connsiteX117" fmla="*/ 1092299 w 2467499"/>
              <a:gd name="connsiteY117" fmla="*/ 1354998 h 2982198"/>
              <a:gd name="connsiteX118" fmla="*/ 1092299 w 2467499"/>
              <a:gd name="connsiteY118" fmla="*/ 1426998 h 2982198"/>
              <a:gd name="connsiteX119" fmla="*/ 1077899 w 2467499"/>
              <a:gd name="connsiteY119" fmla="*/ 1448598 h 2982198"/>
              <a:gd name="connsiteX120" fmla="*/ 1063499 w 2467499"/>
              <a:gd name="connsiteY120" fmla="*/ 1534998 h 2982198"/>
              <a:gd name="connsiteX121" fmla="*/ 1049099 w 2467499"/>
              <a:gd name="connsiteY121" fmla="*/ 1614198 h 2982198"/>
              <a:gd name="connsiteX122" fmla="*/ 1027499 w 2467499"/>
              <a:gd name="connsiteY122" fmla="*/ 1635798 h 2982198"/>
              <a:gd name="connsiteX123" fmla="*/ 1005899 w 2467499"/>
              <a:gd name="connsiteY123" fmla="*/ 1642998 h 2982198"/>
              <a:gd name="connsiteX124" fmla="*/ 962699 w 2467499"/>
              <a:gd name="connsiteY124" fmla="*/ 1686198 h 2982198"/>
              <a:gd name="connsiteX125" fmla="*/ 933899 w 2467499"/>
              <a:gd name="connsiteY125" fmla="*/ 1729398 h 2982198"/>
              <a:gd name="connsiteX126" fmla="*/ 919499 w 2467499"/>
              <a:gd name="connsiteY126" fmla="*/ 1750998 h 2982198"/>
              <a:gd name="connsiteX127" fmla="*/ 897899 w 2467499"/>
              <a:gd name="connsiteY127" fmla="*/ 1765398 h 2982198"/>
              <a:gd name="connsiteX128" fmla="*/ 883499 w 2467499"/>
              <a:gd name="connsiteY128" fmla="*/ 1808598 h 2982198"/>
              <a:gd name="connsiteX129" fmla="*/ 854699 w 2467499"/>
              <a:gd name="connsiteY129" fmla="*/ 1851798 h 2982198"/>
              <a:gd name="connsiteX130" fmla="*/ 811499 w 2467499"/>
              <a:gd name="connsiteY130" fmla="*/ 1866198 h 2982198"/>
              <a:gd name="connsiteX131" fmla="*/ 775499 w 2467499"/>
              <a:gd name="connsiteY131" fmla="*/ 1909398 h 2982198"/>
              <a:gd name="connsiteX132" fmla="*/ 753899 w 2467499"/>
              <a:gd name="connsiteY132" fmla="*/ 1930998 h 2982198"/>
              <a:gd name="connsiteX133" fmla="*/ 739499 w 2467499"/>
              <a:gd name="connsiteY133" fmla="*/ 1952598 h 2982198"/>
              <a:gd name="connsiteX134" fmla="*/ 717899 w 2467499"/>
              <a:gd name="connsiteY134" fmla="*/ 1959798 h 2982198"/>
              <a:gd name="connsiteX135" fmla="*/ 674699 w 2467499"/>
              <a:gd name="connsiteY135" fmla="*/ 1988598 h 2982198"/>
              <a:gd name="connsiteX136" fmla="*/ 653099 w 2467499"/>
              <a:gd name="connsiteY136" fmla="*/ 2002998 h 2982198"/>
              <a:gd name="connsiteX137" fmla="*/ 609899 w 2467499"/>
              <a:gd name="connsiteY137" fmla="*/ 2017398 h 2982198"/>
              <a:gd name="connsiteX138" fmla="*/ 566699 w 2467499"/>
              <a:gd name="connsiteY138" fmla="*/ 2038998 h 2982198"/>
              <a:gd name="connsiteX139" fmla="*/ 552299 w 2467499"/>
              <a:gd name="connsiteY139" fmla="*/ 2060598 h 2982198"/>
              <a:gd name="connsiteX140" fmla="*/ 530699 w 2467499"/>
              <a:gd name="connsiteY140" fmla="*/ 2067798 h 2982198"/>
              <a:gd name="connsiteX141" fmla="*/ 509099 w 2467499"/>
              <a:gd name="connsiteY141" fmla="*/ 2089398 h 2982198"/>
              <a:gd name="connsiteX142" fmla="*/ 501899 w 2467499"/>
              <a:gd name="connsiteY142" fmla="*/ 2118198 h 2982198"/>
              <a:gd name="connsiteX143" fmla="*/ 487499 w 2467499"/>
              <a:gd name="connsiteY143" fmla="*/ 2139798 h 2982198"/>
              <a:gd name="connsiteX144" fmla="*/ 451499 w 2467499"/>
              <a:gd name="connsiteY144" fmla="*/ 2190198 h 2982198"/>
              <a:gd name="connsiteX145" fmla="*/ 437099 w 2467499"/>
              <a:gd name="connsiteY145" fmla="*/ 2233398 h 2982198"/>
              <a:gd name="connsiteX146" fmla="*/ 408299 w 2467499"/>
              <a:gd name="connsiteY146" fmla="*/ 2283798 h 2982198"/>
              <a:gd name="connsiteX147" fmla="*/ 415499 w 2467499"/>
              <a:gd name="connsiteY147" fmla="*/ 2499798 h 2982198"/>
              <a:gd name="connsiteX148" fmla="*/ 422699 w 2467499"/>
              <a:gd name="connsiteY148" fmla="*/ 2564598 h 2982198"/>
              <a:gd name="connsiteX149" fmla="*/ 465899 w 2467499"/>
              <a:gd name="connsiteY149" fmla="*/ 2571798 h 2982198"/>
              <a:gd name="connsiteX150" fmla="*/ 458699 w 2467499"/>
              <a:gd name="connsiteY150" fmla="*/ 2665398 h 2982198"/>
              <a:gd name="connsiteX151" fmla="*/ 408299 w 2467499"/>
              <a:gd name="connsiteY151" fmla="*/ 2722998 h 2982198"/>
              <a:gd name="connsiteX152" fmla="*/ 393899 w 2467499"/>
              <a:gd name="connsiteY152" fmla="*/ 2744598 h 2982198"/>
              <a:gd name="connsiteX153" fmla="*/ 365099 w 2467499"/>
              <a:gd name="connsiteY153" fmla="*/ 2809398 h 2982198"/>
              <a:gd name="connsiteX154" fmla="*/ 314699 w 2467499"/>
              <a:gd name="connsiteY154" fmla="*/ 2816598 h 2982198"/>
              <a:gd name="connsiteX155" fmla="*/ 293099 w 2467499"/>
              <a:gd name="connsiteY155" fmla="*/ 2823798 h 2982198"/>
              <a:gd name="connsiteX156" fmla="*/ 257099 w 2467499"/>
              <a:gd name="connsiteY156" fmla="*/ 2830998 h 2982198"/>
              <a:gd name="connsiteX157" fmla="*/ 249899 w 2467499"/>
              <a:gd name="connsiteY157" fmla="*/ 2938998 h 2982198"/>
              <a:gd name="connsiteX158" fmla="*/ 242699 w 2467499"/>
              <a:gd name="connsiteY158" fmla="*/ 2960598 h 2982198"/>
              <a:gd name="connsiteX159" fmla="*/ 221099 w 2467499"/>
              <a:gd name="connsiteY159" fmla="*/ 2967798 h 2982198"/>
              <a:gd name="connsiteX160" fmla="*/ 199499 w 2467499"/>
              <a:gd name="connsiteY160" fmla="*/ 2982198 h 2982198"/>
              <a:gd name="connsiteX161" fmla="*/ 113099 w 2467499"/>
              <a:gd name="connsiteY161" fmla="*/ 2974998 h 2982198"/>
              <a:gd name="connsiteX162" fmla="*/ 91499 w 2467499"/>
              <a:gd name="connsiteY162" fmla="*/ 2953398 h 2982198"/>
              <a:gd name="connsiteX163" fmla="*/ 48299 w 2467499"/>
              <a:gd name="connsiteY163" fmla="*/ 2924598 h 2982198"/>
              <a:gd name="connsiteX164" fmla="*/ 2774 w 2467499"/>
              <a:gd name="connsiteY164" fmla="*/ 2871873 h 2982198"/>
              <a:gd name="connsiteX165" fmla="*/ 40034 w 2467499"/>
              <a:gd name="connsiteY165" fmla="*/ 2812593 h 2982198"/>
              <a:gd name="connsiteX0" fmla="*/ 40034 w 2467499"/>
              <a:gd name="connsiteY0" fmla="*/ 2812593 h 2982198"/>
              <a:gd name="connsiteX1" fmla="*/ 105899 w 2467499"/>
              <a:gd name="connsiteY1" fmla="*/ 2665398 h 2982198"/>
              <a:gd name="connsiteX2" fmla="*/ 113099 w 2467499"/>
              <a:gd name="connsiteY2" fmla="*/ 2643798 h 2982198"/>
              <a:gd name="connsiteX3" fmla="*/ 104639 w 2467499"/>
              <a:gd name="connsiteY3" fmla="*/ 2539608 h 2982198"/>
              <a:gd name="connsiteX4" fmla="*/ 134699 w 2467499"/>
              <a:gd name="connsiteY4" fmla="*/ 2456598 h 2982198"/>
              <a:gd name="connsiteX5" fmla="*/ 139154 w 2467499"/>
              <a:gd name="connsiteY5" fmla="*/ 2408523 h 2982198"/>
              <a:gd name="connsiteX6" fmla="*/ 140639 w 2467499"/>
              <a:gd name="connsiteY6" fmla="*/ 2352633 h 2982198"/>
              <a:gd name="connsiteX7" fmla="*/ 134504 w 2467499"/>
              <a:gd name="connsiteY7" fmla="*/ 2120523 h 2982198"/>
              <a:gd name="connsiteX8" fmla="*/ 133439 w 2467499"/>
              <a:gd name="connsiteY8" fmla="*/ 2074578 h 2982198"/>
              <a:gd name="connsiteX9" fmla="*/ 122849 w 2467499"/>
              <a:gd name="connsiteY9" fmla="*/ 2031378 h 2982198"/>
              <a:gd name="connsiteX10" fmla="*/ 121364 w 2467499"/>
              <a:gd name="connsiteY10" fmla="*/ 1887798 h 2982198"/>
              <a:gd name="connsiteX11" fmla="*/ 120299 w 2467499"/>
              <a:gd name="connsiteY11" fmla="*/ 1866198 h 2982198"/>
              <a:gd name="connsiteX12" fmla="*/ 98699 w 2467499"/>
              <a:gd name="connsiteY12" fmla="*/ 1822998 h 2982198"/>
              <a:gd name="connsiteX13" fmla="*/ 76259 w 2467499"/>
              <a:gd name="connsiteY13" fmla="*/ 1790388 h 2982198"/>
              <a:gd name="connsiteX14" fmla="*/ 77099 w 2467499"/>
              <a:gd name="connsiteY14" fmla="*/ 1686198 h 2982198"/>
              <a:gd name="connsiteX15" fmla="*/ 65249 w 2467499"/>
              <a:gd name="connsiteY15" fmla="*/ 1527798 h 2982198"/>
              <a:gd name="connsiteX16" fmla="*/ 70544 w 2467499"/>
              <a:gd name="connsiteY16" fmla="*/ 1341858 h 2982198"/>
              <a:gd name="connsiteX17" fmla="*/ 92984 w 2467499"/>
              <a:gd name="connsiteY17" fmla="*/ 1314543 h 2982198"/>
              <a:gd name="connsiteX18" fmla="*/ 151649 w 2467499"/>
              <a:gd name="connsiteY18" fmla="*/ 1278768 h 2982198"/>
              <a:gd name="connsiteX19" fmla="*/ 182774 w 2467499"/>
              <a:gd name="connsiteY19" fmla="*/ 1269663 h 2982198"/>
              <a:gd name="connsiteX20" fmla="*/ 215804 w 2467499"/>
              <a:gd name="connsiteY20" fmla="*/ 1249548 h 2982198"/>
              <a:gd name="connsiteX21" fmla="*/ 246089 w 2467499"/>
              <a:gd name="connsiteY21" fmla="*/ 1244253 h 2982198"/>
              <a:gd name="connsiteX22" fmla="*/ 277859 w 2467499"/>
              <a:gd name="connsiteY22" fmla="*/ 1233663 h 2982198"/>
              <a:gd name="connsiteX23" fmla="*/ 314699 w 2467499"/>
              <a:gd name="connsiteY23" fmla="*/ 1225398 h 2982198"/>
              <a:gd name="connsiteX24" fmla="*/ 350699 w 2467499"/>
              <a:gd name="connsiteY24" fmla="*/ 1218198 h 2982198"/>
              <a:gd name="connsiteX25" fmla="*/ 372299 w 2467499"/>
              <a:gd name="connsiteY25" fmla="*/ 1210998 h 2982198"/>
              <a:gd name="connsiteX26" fmla="*/ 408299 w 2467499"/>
              <a:gd name="connsiteY26" fmla="*/ 1203798 h 2982198"/>
              <a:gd name="connsiteX27" fmla="*/ 386699 w 2467499"/>
              <a:gd name="connsiteY27" fmla="*/ 1146198 h 2982198"/>
              <a:gd name="connsiteX28" fmla="*/ 379499 w 2467499"/>
              <a:gd name="connsiteY28" fmla="*/ 1088598 h 2982198"/>
              <a:gd name="connsiteX29" fmla="*/ 329099 w 2467499"/>
              <a:gd name="connsiteY29" fmla="*/ 1066998 h 2982198"/>
              <a:gd name="connsiteX30" fmla="*/ 379499 w 2467499"/>
              <a:gd name="connsiteY30" fmla="*/ 1030998 h 2982198"/>
              <a:gd name="connsiteX31" fmla="*/ 401099 w 2467499"/>
              <a:gd name="connsiteY31" fmla="*/ 1023798 h 2982198"/>
              <a:gd name="connsiteX32" fmla="*/ 419114 w 2467499"/>
              <a:gd name="connsiteY32" fmla="*/ 996063 h 2982198"/>
              <a:gd name="connsiteX33" fmla="*/ 444554 w 2467499"/>
              <a:gd name="connsiteY33" fmla="*/ 957738 h 2982198"/>
              <a:gd name="connsiteX34" fmla="*/ 511034 w 2467499"/>
              <a:gd name="connsiteY34" fmla="*/ 906918 h 2982198"/>
              <a:gd name="connsiteX35" fmla="*/ 566924 w 2467499"/>
              <a:gd name="connsiteY35" fmla="*/ 879603 h 2982198"/>
              <a:gd name="connsiteX36" fmla="*/ 607574 w 2467499"/>
              <a:gd name="connsiteY36" fmla="*/ 859263 h 2982198"/>
              <a:gd name="connsiteX37" fmla="*/ 638699 w 2467499"/>
              <a:gd name="connsiteY37" fmla="*/ 822198 h 2982198"/>
              <a:gd name="connsiteX38" fmla="*/ 609899 w 2467499"/>
              <a:gd name="connsiteY38" fmla="*/ 757398 h 2982198"/>
              <a:gd name="connsiteX39" fmla="*/ 638699 w 2467499"/>
              <a:gd name="connsiteY39" fmla="*/ 721398 h 2982198"/>
              <a:gd name="connsiteX40" fmla="*/ 653099 w 2467499"/>
              <a:gd name="connsiteY40" fmla="*/ 699798 h 2982198"/>
              <a:gd name="connsiteX41" fmla="*/ 753899 w 2467499"/>
              <a:gd name="connsiteY41" fmla="*/ 678198 h 2982198"/>
              <a:gd name="connsiteX42" fmla="*/ 847499 w 2467499"/>
              <a:gd name="connsiteY42" fmla="*/ 670998 h 2982198"/>
              <a:gd name="connsiteX43" fmla="*/ 933899 w 2467499"/>
              <a:gd name="connsiteY43" fmla="*/ 649398 h 2982198"/>
              <a:gd name="connsiteX44" fmla="*/ 962699 w 2467499"/>
              <a:gd name="connsiteY44" fmla="*/ 642198 h 2982198"/>
              <a:gd name="connsiteX45" fmla="*/ 1005899 w 2467499"/>
              <a:gd name="connsiteY45" fmla="*/ 627798 h 2982198"/>
              <a:gd name="connsiteX46" fmla="*/ 1063499 w 2467499"/>
              <a:gd name="connsiteY46" fmla="*/ 620598 h 2982198"/>
              <a:gd name="connsiteX47" fmla="*/ 1157099 w 2467499"/>
              <a:gd name="connsiteY47" fmla="*/ 627798 h 2982198"/>
              <a:gd name="connsiteX48" fmla="*/ 1178699 w 2467499"/>
              <a:gd name="connsiteY48" fmla="*/ 634998 h 2982198"/>
              <a:gd name="connsiteX49" fmla="*/ 1221899 w 2467499"/>
              <a:gd name="connsiteY49" fmla="*/ 620598 h 2982198"/>
              <a:gd name="connsiteX50" fmla="*/ 1243499 w 2467499"/>
              <a:gd name="connsiteY50" fmla="*/ 613398 h 2982198"/>
              <a:gd name="connsiteX51" fmla="*/ 1265099 w 2467499"/>
              <a:gd name="connsiteY51" fmla="*/ 598998 h 2982198"/>
              <a:gd name="connsiteX52" fmla="*/ 1301099 w 2467499"/>
              <a:gd name="connsiteY52" fmla="*/ 591798 h 2982198"/>
              <a:gd name="connsiteX53" fmla="*/ 1401899 w 2467499"/>
              <a:gd name="connsiteY53" fmla="*/ 570198 h 2982198"/>
              <a:gd name="connsiteX54" fmla="*/ 1423499 w 2467499"/>
              <a:gd name="connsiteY54" fmla="*/ 562998 h 2982198"/>
              <a:gd name="connsiteX55" fmla="*/ 1466699 w 2467499"/>
              <a:gd name="connsiteY55" fmla="*/ 541398 h 2982198"/>
              <a:gd name="connsiteX56" fmla="*/ 1488299 w 2467499"/>
              <a:gd name="connsiteY56" fmla="*/ 519798 h 2982198"/>
              <a:gd name="connsiteX57" fmla="*/ 1567499 w 2467499"/>
              <a:gd name="connsiteY57" fmla="*/ 490998 h 2982198"/>
              <a:gd name="connsiteX58" fmla="*/ 1610699 w 2467499"/>
              <a:gd name="connsiteY58" fmla="*/ 476598 h 2982198"/>
              <a:gd name="connsiteX59" fmla="*/ 1639499 w 2467499"/>
              <a:gd name="connsiteY59" fmla="*/ 469398 h 2982198"/>
              <a:gd name="connsiteX60" fmla="*/ 1675499 w 2467499"/>
              <a:gd name="connsiteY60" fmla="*/ 462198 h 2982198"/>
              <a:gd name="connsiteX61" fmla="*/ 1754699 w 2467499"/>
              <a:gd name="connsiteY61" fmla="*/ 433398 h 2982198"/>
              <a:gd name="connsiteX62" fmla="*/ 1819499 w 2467499"/>
              <a:gd name="connsiteY62" fmla="*/ 368598 h 2982198"/>
              <a:gd name="connsiteX63" fmla="*/ 1841099 w 2467499"/>
              <a:gd name="connsiteY63" fmla="*/ 346998 h 2982198"/>
              <a:gd name="connsiteX64" fmla="*/ 1884299 w 2467499"/>
              <a:gd name="connsiteY64" fmla="*/ 296598 h 2982198"/>
              <a:gd name="connsiteX65" fmla="*/ 1898699 w 2467499"/>
              <a:gd name="connsiteY65" fmla="*/ 274998 h 2982198"/>
              <a:gd name="connsiteX66" fmla="*/ 1977899 w 2467499"/>
              <a:gd name="connsiteY66" fmla="*/ 231798 h 2982198"/>
              <a:gd name="connsiteX67" fmla="*/ 1999499 w 2467499"/>
              <a:gd name="connsiteY67" fmla="*/ 224598 h 2982198"/>
              <a:gd name="connsiteX68" fmla="*/ 2021099 w 2467499"/>
              <a:gd name="connsiteY68" fmla="*/ 210198 h 2982198"/>
              <a:gd name="connsiteX69" fmla="*/ 2064299 w 2467499"/>
              <a:gd name="connsiteY69" fmla="*/ 188598 h 2982198"/>
              <a:gd name="connsiteX70" fmla="*/ 2107499 w 2467499"/>
              <a:gd name="connsiteY70" fmla="*/ 159798 h 2982198"/>
              <a:gd name="connsiteX71" fmla="*/ 2150699 w 2467499"/>
              <a:gd name="connsiteY71" fmla="*/ 138198 h 2982198"/>
              <a:gd name="connsiteX72" fmla="*/ 2208299 w 2467499"/>
              <a:gd name="connsiteY72" fmla="*/ 102198 h 2982198"/>
              <a:gd name="connsiteX73" fmla="*/ 2229899 w 2467499"/>
              <a:gd name="connsiteY73" fmla="*/ 87798 h 2982198"/>
              <a:gd name="connsiteX74" fmla="*/ 2273099 w 2467499"/>
              <a:gd name="connsiteY74" fmla="*/ 73398 h 2982198"/>
              <a:gd name="connsiteX75" fmla="*/ 2287499 w 2467499"/>
              <a:gd name="connsiteY75" fmla="*/ 51798 h 2982198"/>
              <a:gd name="connsiteX76" fmla="*/ 2337899 w 2467499"/>
              <a:gd name="connsiteY76" fmla="*/ 30198 h 2982198"/>
              <a:gd name="connsiteX77" fmla="*/ 2381099 w 2467499"/>
              <a:gd name="connsiteY77" fmla="*/ 1398 h 2982198"/>
              <a:gd name="connsiteX78" fmla="*/ 2388299 w 2467499"/>
              <a:gd name="connsiteY78" fmla="*/ 30198 h 2982198"/>
              <a:gd name="connsiteX79" fmla="*/ 2395499 w 2467499"/>
              <a:gd name="connsiteY79" fmla="*/ 195798 h 2982198"/>
              <a:gd name="connsiteX80" fmla="*/ 2402699 w 2467499"/>
              <a:gd name="connsiteY80" fmla="*/ 246198 h 2982198"/>
              <a:gd name="connsiteX81" fmla="*/ 2417099 w 2467499"/>
              <a:gd name="connsiteY81" fmla="*/ 382998 h 2982198"/>
              <a:gd name="connsiteX82" fmla="*/ 2431499 w 2467499"/>
              <a:gd name="connsiteY82" fmla="*/ 404598 h 2982198"/>
              <a:gd name="connsiteX83" fmla="*/ 2438699 w 2467499"/>
              <a:gd name="connsiteY83" fmla="*/ 483798 h 2982198"/>
              <a:gd name="connsiteX84" fmla="*/ 2453099 w 2467499"/>
              <a:gd name="connsiteY84" fmla="*/ 526998 h 2982198"/>
              <a:gd name="connsiteX85" fmla="*/ 2467499 w 2467499"/>
              <a:gd name="connsiteY85" fmla="*/ 663798 h 2982198"/>
              <a:gd name="connsiteX86" fmla="*/ 2460299 w 2467499"/>
              <a:gd name="connsiteY86" fmla="*/ 728598 h 2982198"/>
              <a:gd name="connsiteX87" fmla="*/ 2431499 w 2467499"/>
              <a:gd name="connsiteY87" fmla="*/ 735798 h 2982198"/>
              <a:gd name="connsiteX88" fmla="*/ 2381099 w 2467499"/>
              <a:gd name="connsiteY88" fmla="*/ 750198 h 2982198"/>
              <a:gd name="connsiteX89" fmla="*/ 2345099 w 2467499"/>
              <a:gd name="connsiteY89" fmla="*/ 757398 h 2982198"/>
              <a:gd name="connsiteX90" fmla="*/ 2301899 w 2467499"/>
              <a:gd name="connsiteY90" fmla="*/ 771798 h 2982198"/>
              <a:gd name="connsiteX91" fmla="*/ 1970699 w 2467499"/>
              <a:gd name="connsiteY91" fmla="*/ 786198 h 2982198"/>
              <a:gd name="connsiteX92" fmla="*/ 1941899 w 2467499"/>
              <a:gd name="connsiteY92" fmla="*/ 793398 h 2982198"/>
              <a:gd name="connsiteX93" fmla="*/ 1898699 w 2467499"/>
              <a:gd name="connsiteY93" fmla="*/ 807798 h 2982198"/>
              <a:gd name="connsiteX94" fmla="*/ 1733099 w 2467499"/>
              <a:gd name="connsiteY94" fmla="*/ 836598 h 2982198"/>
              <a:gd name="connsiteX95" fmla="*/ 1689899 w 2467499"/>
              <a:gd name="connsiteY95" fmla="*/ 850998 h 2982198"/>
              <a:gd name="connsiteX96" fmla="*/ 1596299 w 2467499"/>
              <a:gd name="connsiteY96" fmla="*/ 901398 h 2982198"/>
              <a:gd name="connsiteX97" fmla="*/ 1574699 w 2467499"/>
              <a:gd name="connsiteY97" fmla="*/ 915798 h 2982198"/>
              <a:gd name="connsiteX98" fmla="*/ 1545899 w 2467499"/>
              <a:gd name="connsiteY98" fmla="*/ 922998 h 2982198"/>
              <a:gd name="connsiteX99" fmla="*/ 1437899 w 2467499"/>
              <a:gd name="connsiteY99" fmla="*/ 944598 h 2982198"/>
              <a:gd name="connsiteX100" fmla="*/ 1380299 w 2467499"/>
              <a:gd name="connsiteY100" fmla="*/ 958998 h 2982198"/>
              <a:gd name="connsiteX101" fmla="*/ 1358699 w 2467499"/>
              <a:gd name="connsiteY101" fmla="*/ 966198 h 2982198"/>
              <a:gd name="connsiteX102" fmla="*/ 1322699 w 2467499"/>
              <a:gd name="connsiteY102" fmla="*/ 973398 h 2982198"/>
              <a:gd name="connsiteX103" fmla="*/ 1293899 w 2467499"/>
              <a:gd name="connsiteY103" fmla="*/ 994998 h 2982198"/>
              <a:gd name="connsiteX104" fmla="*/ 1272299 w 2467499"/>
              <a:gd name="connsiteY104" fmla="*/ 1002198 h 2982198"/>
              <a:gd name="connsiteX105" fmla="*/ 1257899 w 2467499"/>
              <a:gd name="connsiteY105" fmla="*/ 1023798 h 2982198"/>
              <a:gd name="connsiteX106" fmla="*/ 1236299 w 2467499"/>
              <a:gd name="connsiteY106" fmla="*/ 1030998 h 2982198"/>
              <a:gd name="connsiteX107" fmla="*/ 1193099 w 2467499"/>
              <a:gd name="connsiteY107" fmla="*/ 1059798 h 2982198"/>
              <a:gd name="connsiteX108" fmla="*/ 1171499 w 2467499"/>
              <a:gd name="connsiteY108" fmla="*/ 1074198 h 2982198"/>
              <a:gd name="connsiteX109" fmla="*/ 1128299 w 2467499"/>
              <a:gd name="connsiteY109" fmla="*/ 1088598 h 2982198"/>
              <a:gd name="connsiteX110" fmla="*/ 1121099 w 2467499"/>
              <a:gd name="connsiteY110" fmla="*/ 1131798 h 2982198"/>
              <a:gd name="connsiteX111" fmla="*/ 1070699 w 2467499"/>
              <a:gd name="connsiteY111" fmla="*/ 1189398 h 2982198"/>
              <a:gd name="connsiteX112" fmla="*/ 1056299 w 2467499"/>
              <a:gd name="connsiteY112" fmla="*/ 1210998 h 2982198"/>
              <a:gd name="connsiteX113" fmla="*/ 1041899 w 2467499"/>
              <a:gd name="connsiteY113" fmla="*/ 1254198 h 2982198"/>
              <a:gd name="connsiteX114" fmla="*/ 1027499 w 2467499"/>
              <a:gd name="connsiteY114" fmla="*/ 1304598 h 2982198"/>
              <a:gd name="connsiteX115" fmla="*/ 1034699 w 2467499"/>
              <a:gd name="connsiteY115" fmla="*/ 1340598 h 2982198"/>
              <a:gd name="connsiteX116" fmla="*/ 1056299 w 2467499"/>
              <a:gd name="connsiteY116" fmla="*/ 1347798 h 2982198"/>
              <a:gd name="connsiteX117" fmla="*/ 1092299 w 2467499"/>
              <a:gd name="connsiteY117" fmla="*/ 1354998 h 2982198"/>
              <a:gd name="connsiteX118" fmla="*/ 1092299 w 2467499"/>
              <a:gd name="connsiteY118" fmla="*/ 1426998 h 2982198"/>
              <a:gd name="connsiteX119" fmla="*/ 1077899 w 2467499"/>
              <a:gd name="connsiteY119" fmla="*/ 1448598 h 2982198"/>
              <a:gd name="connsiteX120" fmla="*/ 1063499 w 2467499"/>
              <a:gd name="connsiteY120" fmla="*/ 1534998 h 2982198"/>
              <a:gd name="connsiteX121" fmla="*/ 1049099 w 2467499"/>
              <a:gd name="connsiteY121" fmla="*/ 1614198 h 2982198"/>
              <a:gd name="connsiteX122" fmla="*/ 1027499 w 2467499"/>
              <a:gd name="connsiteY122" fmla="*/ 1635798 h 2982198"/>
              <a:gd name="connsiteX123" fmla="*/ 1005899 w 2467499"/>
              <a:gd name="connsiteY123" fmla="*/ 1642998 h 2982198"/>
              <a:gd name="connsiteX124" fmla="*/ 962699 w 2467499"/>
              <a:gd name="connsiteY124" fmla="*/ 1686198 h 2982198"/>
              <a:gd name="connsiteX125" fmla="*/ 933899 w 2467499"/>
              <a:gd name="connsiteY125" fmla="*/ 1729398 h 2982198"/>
              <a:gd name="connsiteX126" fmla="*/ 919499 w 2467499"/>
              <a:gd name="connsiteY126" fmla="*/ 1750998 h 2982198"/>
              <a:gd name="connsiteX127" fmla="*/ 897899 w 2467499"/>
              <a:gd name="connsiteY127" fmla="*/ 1765398 h 2982198"/>
              <a:gd name="connsiteX128" fmla="*/ 883499 w 2467499"/>
              <a:gd name="connsiteY128" fmla="*/ 1808598 h 2982198"/>
              <a:gd name="connsiteX129" fmla="*/ 854699 w 2467499"/>
              <a:gd name="connsiteY129" fmla="*/ 1851798 h 2982198"/>
              <a:gd name="connsiteX130" fmla="*/ 811499 w 2467499"/>
              <a:gd name="connsiteY130" fmla="*/ 1866198 h 2982198"/>
              <a:gd name="connsiteX131" fmla="*/ 775499 w 2467499"/>
              <a:gd name="connsiteY131" fmla="*/ 1909398 h 2982198"/>
              <a:gd name="connsiteX132" fmla="*/ 753899 w 2467499"/>
              <a:gd name="connsiteY132" fmla="*/ 1930998 h 2982198"/>
              <a:gd name="connsiteX133" fmla="*/ 739499 w 2467499"/>
              <a:gd name="connsiteY133" fmla="*/ 1952598 h 2982198"/>
              <a:gd name="connsiteX134" fmla="*/ 717899 w 2467499"/>
              <a:gd name="connsiteY134" fmla="*/ 1959798 h 2982198"/>
              <a:gd name="connsiteX135" fmla="*/ 674699 w 2467499"/>
              <a:gd name="connsiteY135" fmla="*/ 1988598 h 2982198"/>
              <a:gd name="connsiteX136" fmla="*/ 653099 w 2467499"/>
              <a:gd name="connsiteY136" fmla="*/ 2002998 h 2982198"/>
              <a:gd name="connsiteX137" fmla="*/ 609899 w 2467499"/>
              <a:gd name="connsiteY137" fmla="*/ 2017398 h 2982198"/>
              <a:gd name="connsiteX138" fmla="*/ 566699 w 2467499"/>
              <a:gd name="connsiteY138" fmla="*/ 2038998 h 2982198"/>
              <a:gd name="connsiteX139" fmla="*/ 552299 w 2467499"/>
              <a:gd name="connsiteY139" fmla="*/ 2060598 h 2982198"/>
              <a:gd name="connsiteX140" fmla="*/ 530699 w 2467499"/>
              <a:gd name="connsiteY140" fmla="*/ 2067798 h 2982198"/>
              <a:gd name="connsiteX141" fmla="*/ 509099 w 2467499"/>
              <a:gd name="connsiteY141" fmla="*/ 2089398 h 2982198"/>
              <a:gd name="connsiteX142" fmla="*/ 501899 w 2467499"/>
              <a:gd name="connsiteY142" fmla="*/ 2118198 h 2982198"/>
              <a:gd name="connsiteX143" fmla="*/ 487499 w 2467499"/>
              <a:gd name="connsiteY143" fmla="*/ 2139798 h 2982198"/>
              <a:gd name="connsiteX144" fmla="*/ 451499 w 2467499"/>
              <a:gd name="connsiteY144" fmla="*/ 2190198 h 2982198"/>
              <a:gd name="connsiteX145" fmla="*/ 437099 w 2467499"/>
              <a:gd name="connsiteY145" fmla="*/ 2233398 h 2982198"/>
              <a:gd name="connsiteX146" fmla="*/ 408299 w 2467499"/>
              <a:gd name="connsiteY146" fmla="*/ 2283798 h 2982198"/>
              <a:gd name="connsiteX147" fmla="*/ 415499 w 2467499"/>
              <a:gd name="connsiteY147" fmla="*/ 2499798 h 2982198"/>
              <a:gd name="connsiteX148" fmla="*/ 422699 w 2467499"/>
              <a:gd name="connsiteY148" fmla="*/ 2564598 h 2982198"/>
              <a:gd name="connsiteX149" fmla="*/ 465899 w 2467499"/>
              <a:gd name="connsiteY149" fmla="*/ 2571798 h 2982198"/>
              <a:gd name="connsiteX150" fmla="*/ 458699 w 2467499"/>
              <a:gd name="connsiteY150" fmla="*/ 2665398 h 2982198"/>
              <a:gd name="connsiteX151" fmla="*/ 408299 w 2467499"/>
              <a:gd name="connsiteY151" fmla="*/ 2722998 h 2982198"/>
              <a:gd name="connsiteX152" fmla="*/ 393899 w 2467499"/>
              <a:gd name="connsiteY152" fmla="*/ 2744598 h 2982198"/>
              <a:gd name="connsiteX153" fmla="*/ 365099 w 2467499"/>
              <a:gd name="connsiteY153" fmla="*/ 2809398 h 2982198"/>
              <a:gd name="connsiteX154" fmla="*/ 314699 w 2467499"/>
              <a:gd name="connsiteY154" fmla="*/ 2816598 h 2982198"/>
              <a:gd name="connsiteX155" fmla="*/ 293099 w 2467499"/>
              <a:gd name="connsiteY155" fmla="*/ 2823798 h 2982198"/>
              <a:gd name="connsiteX156" fmla="*/ 257099 w 2467499"/>
              <a:gd name="connsiteY156" fmla="*/ 2830998 h 2982198"/>
              <a:gd name="connsiteX157" fmla="*/ 249899 w 2467499"/>
              <a:gd name="connsiteY157" fmla="*/ 2938998 h 2982198"/>
              <a:gd name="connsiteX158" fmla="*/ 242699 w 2467499"/>
              <a:gd name="connsiteY158" fmla="*/ 2960598 h 2982198"/>
              <a:gd name="connsiteX159" fmla="*/ 221099 w 2467499"/>
              <a:gd name="connsiteY159" fmla="*/ 2967798 h 2982198"/>
              <a:gd name="connsiteX160" fmla="*/ 199499 w 2467499"/>
              <a:gd name="connsiteY160" fmla="*/ 2982198 h 2982198"/>
              <a:gd name="connsiteX161" fmla="*/ 113099 w 2467499"/>
              <a:gd name="connsiteY161" fmla="*/ 2974998 h 2982198"/>
              <a:gd name="connsiteX162" fmla="*/ 91499 w 2467499"/>
              <a:gd name="connsiteY162" fmla="*/ 2953398 h 2982198"/>
              <a:gd name="connsiteX163" fmla="*/ 105449 w 2467499"/>
              <a:gd name="connsiteY163" fmla="*/ 2880783 h 2982198"/>
              <a:gd name="connsiteX164" fmla="*/ 2774 w 2467499"/>
              <a:gd name="connsiteY164" fmla="*/ 2871873 h 2982198"/>
              <a:gd name="connsiteX165" fmla="*/ 40034 w 2467499"/>
              <a:gd name="connsiteY165" fmla="*/ 2812593 h 2982198"/>
              <a:gd name="connsiteX0" fmla="*/ 40034 w 2467499"/>
              <a:gd name="connsiteY0" fmla="*/ 2812593 h 2982198"/>
              <a:gd name="connsiteX1" fmla="*/ 105899 w 2467499"/>
              <a:gd name="connsiteY1" fmla="*/ 2665398 h 2982198"/>
              <a:gd name="connsiteX2" fmla="*/ 113099 w 2467499"/>
              <a:gd name="connsiteY2" fmla="*/ 2643798 h 2982198"/>
              <a:gd name="connsiteX3" fmla="*/ 104639 w 2467499"/>
              <a:gd name="connsiteY3" fmla="*/ 2539608 h 2982198"/>
              <a:gd name="connsiteX4" fmla="*/ 134699 w 2467499"/>
              <a:gd name="connsiteY4" fmla="*/ 2456598 h 2982198"/>
              <a:gd name="connsiteX5" fmla="*/ 139154 w 2467499"/>
              <a:gd name="connsiteY5" fmla="*/ 2408523 h 2982198"/>
              <a:gd name="connsiteX6" fmla="*/ 140639 w 2467499"/>
              <a:gd name="connsiteY6" fmla="*/ 2352633 h 2982198"/>
              <a:gd name="connsiteX7" fmla="*/ 134504 w 2467499"/>
              <a:gd name="connsiteY7" fmla="*/ 2120523 h 2982198"/>
              <a:gd name="connsiteX8" fmla="*/ 133439 w 2467499"/>
              <a:gd name="connsiteY8" fmla="*/ 2074578 h 2982198"/>
              <a:gd name="connsiteX9" fmla="*/ 122849 w 2467499"/>
              <a:gd name="connsiteY9" fmla="*/ 2031378 h 2982198"/>
              <a:gd name="connsiteX10" fmla="*/ 121364 w 2467499"/>
              <a:gd name="connsiteY10" fmla="*/ 1887798 h 2982198"/>
              <a:gd name="connsiteX11" fmla="*/ 120299 w 2467499"/>
              <a:gd name="connsiteY11" fmla="*/ 1866198 h 2982198"/>
              <a:gd name="connsiteX12" fmla="*/ 98699 w 2467499"/>
              <a:gd name="connsiteY12" fmla="*/ 1822998 h 2982198"/>
              <a:gd name="connsiteX13" fmla="*/ 76259 w 2467499"/>
              <a:gd name="connsiteY13" fmla="*/ 1790388 h 2982198"/>
              <a:gd name="connsiteX14" fmla="*/ 77099 w 2467499"/>
              <a:gd name="connsiteY14" fmla="*/ 1686198 h 2982198"/>
              <a:gd name="connsiteX15" fmla="*/ 65249 w 2467499"/>
              <a:gd name="connsiteY15" fmla="*/ 1527798 h 2982198"/>
              <a:gd name="connsiteX16" fmla="*/ 70544 w 2467499"/>
              <a:gd name="connsiteY16" fmla="*/ 1341858 h 2982198"/>
              <a:gd name="connsiteX17" fmla="*/ 92984 w 2467499"/>
              <a:gd name="connsiteY17" fmla="*/ 1314543 h 2982198"/>
              <a:gd name="connsiteX18" fmla="*/ 151649 w 2467499"/>
              <a:gd name="connsiteY18" fmla="*/ 1278768 h 2982198"/>
              <a:gd name="connsiteX19" fmla="*/ 182774 w 2467499"/>
              <a:gd name="connsiteY19" fmla="*/ 1269663 h 2982198"/>
              <a:gd name="connsiteX20" fmla="*/ 215804 w 2467499"/>
              <a:gd name="connsiteY20" fmla="*/ 1249548 h 2982198"/>
              <a:gd name="connsiteX21" fmla="*/ 246089 w 2467499"/>
              <a:gd name="connsiteY21" fmla="*/ 1244253 h 2982198"/>
              <a:gd name="connsiteX22" fmla="*/ 277859 w 2467499"/>
              <a:gd name="connsiteY22" fmla="*/ 1233663 h 2982198"/>
              <a:gd name="connsiteX23" fmla="*/ 314699 w 2467499"/>
              <a:gd name="connsiteY23" fmla="*/ 1225398 h 2982198"/>
              <a:gd name="connsiteX24" fmla="*/ 350699 w 2467499"/>
              <a:gd name="connsiteY24" fmla="*/ 1218198 h 2982198"/>
              <a:gd name="connsiteX25" fmla="*/ 372299 w 2467499"/>
              <a:gd name="connsiteY25" fmla="*/ 1210998 h 2982198"/>
              <a:gd name="connsiteX26" fmla="*/ 408299 w 2467499"/>
              <a:gd name="connsiteY26" fmla="*/ 1203798 h 2982198"/>
              <a:gd name="connsiteX27" fmla="*/ 386699 w 2467499"/>
              <a:gd name="connsiteY27" fmla="*/ 1146198 h 2982198"/>
              <a:gd name="connsiteX28" fmla="*/ 379499 w 2467499"/>
              <a:gd name="connsiteY28" fmla="*/ 1088598 h 2982198"/>
              <a:gd name="connsiteX29" fmla="*/ 329099 w 2467499"/>
              <a:gd name="connsiteY29" fmla="*/ 1066998 h 2982198"/>
              <a:gd name="connsiteX30" fmla="*/ 379499 w 2467499"/>
              <a:gd name="connsiteY30" fmla="*/ 1030998 h 2982198"/>
              <a:gd name="connsiteX31" fmla="*/ 401099 w 2467499"/>
              <a:gd name="connsiteY31" fmla="*/ 1023798 h 2982198"/>
              <a:gd name="connsiteX32" fmla="*/ 419114 w 2467499"/>
              <a:gd name="connsiteY32" fmla="*/ 996063 h 2982198"/>
              <a:gd name="connsiteX33" fmla="*/ 444554 w 2467499"/>
              <a:gd name="connsiteY33" fmla="*/ 957738 h 2982198"/>
              <a:gd name="connsiteX34" fmla="*/ 511034 w 2467499"/>
              <a:gd name="connsiteY34" fmla="*/ 906918 h 2982198"/>
              <a:gd name="connsiteX35" fmla="*/ 566924 w 2467499"/>
              <a:gd name="connsiteY35" fmla="*/ 879603 h 2982198"/>
              <a:gd name="connsiteX36" fmla="*/ 607574 w 2467499"/>
              <a:gd name="connsiteY36" fmla="*/ 859263 h 2982198"/>
              <a:gd name="connsiteX37" fmla="*/ 638699 w 2467499"/>
              <a:gd name="connsiteY37" fmla="*/ 822198 h 2982198"/>
              <a:gd name="connsiteX38" fmla="*/ 609899 w 2467499"/>
              <a:gd name="connsiteY38" fmla="*/ 757398 h 2982198"/>
              <a:gd name="connsiteX39" fmla="*/ 638699 w 2467499"/>
              <a:gd name="connsiteY39" fmla="*/ 721398 h 2982198"/>
              <a:gd name="connsiteX40" fmla="*/ 653099 w 2467499"/>
              <a:gd name="connsiteY40" fmla="*/ 699798 h 2982198"/>
              <a:gd name="connsiteX41" fmla="*/ 753899 w 2467499"/>
              <a:gd name="connsiteY41" fmla="*/ 678198 h 2982198"/>
              <a:gd name="connsiteX42" fmla="*/ 847499 w 2467499"/>
              <a:gd name="connsiteY42" fmla="*/ 670998 h 2982198"/>
              <a:gd name="connsiteX43" fmla="*/ 933899 w 2467499"/>
              <a:gd name="connsiteY43" fmla="*/ 649398 h 2982198"/>
              <a:gd name="connsiteX44" fmla="*/ 962699 w 2467499"/>
              <a:gd name="connsiteY44" fmla="*/ 642198 h 2982198"/>
              <a:gd name="connsiteX45" fmla="*/ 1005899 w 2467499"/>
              <a:gd name="connsiteY45" fmla="*/ 627798 h 2982198"/>
              <a:gd name="connsiteX46" fmla="*/ 1063499 w 2467499"/>
              <a:gd name="connsiteY46" fmla="*/ 620598 h 2982198"/>
              <a:gd name="connsiteX47" fmla="*/ 1157099 w 2467499"/>
              <a:gd name="connsiteY47" fmla="*/ 627798 h 2982198"/>
              <a:gd name="connsiteX48" fmla="*/ 1178699 w 2467499"/>
              <a:gd name="connsiteY48" fmla="*/ 634998 h 2982198"/>
              <a:gd name="connsiteX49" fmla="*/ 1221899 w 2467499"/>
              <a:gd name="connsiteY49" fmla="*/ 620598 h 2982198"/>
              <a:gd name="connsiteX50" fmla="*/ 1243499 w 2467499"/>
              <a:gd name="connsiteY50" fmla="*/ 613398 h 2982198"/>
              <a:gd name="connsiteX51" fmla="*/ 1265099 w 2467499"/>
              <a:gd name="connsiteY51" fmla="*/ 598998 h 2982198"/>
              <a:gd name="connsiteX52" fmla="*/ 1301099 w 2467499"/>
              <a:gd name="connsiteY52" fmla="*/ 591798 h 2982198"/>
              <a:gd name="connsiteX53" fmla="*/ 1401899 w 2467499"/>
              <a:gd name="connsiteY53" fmla="*/ 570198 h 2982198"/>
              <a:gd name="connsiteX54" fmla="*/ 1423499 w 2467499"/>
              <a:gd name="connsiteY54" fmla="*/ 562998 h 2982198"/>
              <a:gd name="connsiteX55" fmla="*/ 1466699 w 2467499"/>
              <a:gd name="connsiteY55" fmla="*/ 541398 h 2982198"/>
              <a:gd name="connsiteX56" fmla="*/ 1488299 w 2467499"/>
              <a:gd name="connsiteY56" fmla="*/ 519798 h 2982198"/>
              <a:gd name="connsiteX57" fmla="*/ 1567499 w 2467499"/>
              <a:gd name="connsiteY57" fmla="*/ 490998 h 2982198"/>
              <a:gd name="connsiteX58" fmla="*/ 1610699 w 2467499"/>
              <a:gd name="connsiteY58" fmla="*/ 476598 h 2982198"/>
              <a:gd name="connsiteX59" fmla="*/ 1639499 w 2467499"/>
              <a:gd name="connsiteY59" fmla="*/ 469398 h 2982198"/>
              <a:gd name="connsiteX60" fmla="*/ 1675499 w 2467499"/>
              <a:gd name="connsiteY60" fmla="*/ 462198 h 2982198"/>
              <a:gd name="connsiteX61" fmla="*/ 1754699 w 2467499"/>
              <a:gd name="connsiteY61" fmla="*/ 433398 h 2982198"/>
              <a:gd name="connsiteX62" fmla="*/ 1819499 w 2467499"/>
              <a:gd name="connsiteY62" fmla="*/ 368598 h 2982198"/>
              <a:gd name="connsiteX63" fmla="*/ 1841099 w 2467499"/>
              <a:gd name="connsiteY63" fmla="*/ 346998 h 2982198"/>
              <a:gd name="connsiteX64" fmla="*/ 1884299 w 2467499"/>
              <a:gd name="connsiteY64" fmla="*/ 296598 h 2982198"/>
              <a:gd name="connsiteX65" fmla="*/ 1898699 w 2467499"/>
              <a:gd name="connsiteY65" fmla="*/ 274998 h 2982198"/>
              <a:gd name="connsiteX66" fmla="*/ 1977899 w 2467499"/>
              <a:gd name="connsiteY66" fmla="*/ 231798 h 2982198"/>
              <a:gd name="connsiteX67" fmla="*/ 1999499 w 2467499"/>
              <a:gd name="connsiteY67" fmla="*/ 224598 h 2982198"/>
              <a:gd name="connsiteX68" fmla="*/ 2021099 w 2467499"/>
              <a:gd name="connsiteY68" fmla="*/ 210198 h 2982198"/>
              <a:gd name="connsiteX69" fmla="*/ 2064299 w 2467499"/>
              <a:gd name="connsiteY69" fmla="*/ 188598 h 2982198"/>
              <a:gd name="connsiteX70" fmla="*/ 2107499 w 2467499"/>
              <a:gd name="connsiteY70" fmla="*/ 159798 h 2982198"/>
              <a:gd name="connsiteX71" fmla="*/ 2150699 w 2467499"/>
              <a:gd name="connsiteY71" fmla="*/ 138198 h 2982198"/>
              <a:gd name="connsiteX72" fmla="*/ 2208299 w 2467499"/>
              <a:gd name="connsiteY72" fmla="*/ 102198 h 2982198"/>
              <a:gd name="connsiteX73" fmla="*/ 2229899 w 2467499"/>
              <a:gd name="connsiteY73" fmla="*/ 87798 h 2982198"/>
              <a:gd name="connsiteX74" fmla="*/ 2273099 w 2467499"/>
              <a:gd name="connsiteY74" fmla="*/ 73398 h 2982198"/>
              <a:gd name="connsiteX75" fmla="*/ 2287499 w 2467499"/>
              <a:gd name="connsiteY75" fmla="*/ 51798 h 2982198"/>
              <a:gd name="connsiteX76" fmla="*/ 2337899 w 2467499"/>
              <a:gd name="connsiteY76" fmla="*/ 30198 h 2982198"/>
              <a:gd name="connsiteX77" fmla="*/ 2381099 w 2467499"/>
              <a:gd name="connsiteY77" fmla="*/ 1398 h 2982198"/>
              <a:gd name="connsiteX78" fmla="*/ 2388299 w 2467499"/>
              <a:gd name="connsiteY78" fmla="*/ 30198 h 2982198"/>
              <a:gd name="connsiteX79" fmla="*/ 2395499 w 2467499"/>
              <a:gd name="connsiteY79" fmla="*/ 195798 h 2982198"/>
              <a:gd name="connsiteX80" fmla="*/ 2402699 w 2467499"/>
              <a:gd name="connsiteY80" fmla="*/ 246198 h 2982198"/>
              <a:gd name="connsiteX81" fmla="*/ 2417099 w 2467499"/>
              <a:gd name="connsiteY81" fmla="*/ 382998 h 2982198"/>
              <a:gd name="connsiteX82" fmla="*/ 2431499 w 2467499"/>
              <a:gd name="connsiteY82" fmla="*/ 404598 h 2982198"/>
              <a:gd name="connsiteX83" fmla="*/ 2438699 w 2467499"/>
              <a:gd name="connsiteY83" fmla="*/ 483798 h 2982198"/>
              <a:gd name="connsiteX84" fmla="*/ 2453099 w 2467499"/>
              <a:gd name="connsiteY84" fmla="*/ 526998 h 2982198"/>
              <a:gd name="connsiteX85" fmla="*/ 2467499 w 2467499"/>
              <a:gd name="connsiteY85" fmla="*/ 663798 h 2982198"/>
              <a:gd name="connsiteX86" fmla="*/ 2460299 w 2467499"/>
              <a:gd name="connsiteY86" fmla="*/ 728598 h 2982198"/>
              <a:gd name="connsiteX87" fmla="*/ 2431499 w 2467499"/>
              <a:gd name="connsiteY87" fmla="*/ 735798 h 2982198"/>
              <a:gd name="connsiteX88" fmla="*/ 2381099 w 2467499"/>
              <a:gd name="connsiteY88" fmla="*/ 750198 h 2982198"/>
              <a:gd name="connsiteX89" fmla="*/ 2345099 w 2467499"/>
              <a:gd name="connsiteY89" fmla="*/ 757398 h 2982198"/>
              <a:gd name="connsiteX90" fmla="*/ 2301899 w 2467499"/>
              <a:gd name="connsiteY90" fmla="*/ 771798 h 2982198"/>
              <a:gd name="connsiteX91" fmla="*/ 1970699 w 2467499"/>
              <a:gd name="connsiteY91" fmla="*/ 786198 h 2982198"/>
              <a:gd name="connsiteX92" fmla="*/ 1941899 w 2467499"/>
              <a:gd name="connsiteY92" fmla="*/ 793398 h 2982198"/>
              <a:gd name="connsiteX93" fmla="*/ 1898699 w 2467499"/>
              <a:gd name="connsiteY93" fmla="*/ 807798 h 2982198"/>
              <a:gd name="connsiteX94" fmla="*/ 1733099 w 2467499"/>
              <a:gd name="connsiteY94" fmla="*/ 836598 h 2982198"/>
              <a:gd name="connsiteX95" fmla="*/ 1689899 w 2467499"/>
              <a:gd name="connsiteY95" fmla="*/ 850998 h 2982198"/>
              <a:gd name="connsiteX96" fmla="*/ 1596299 w 2467499"/>
              <a:gd name="connsiteY96" fmla="*/ 901398 h 2982198"/>
              <a:gd name="connsiteX97" fmla="*/ 1574699 w 2467499"/>
              <a:gd name="connsiteY97" fmla="*/ 915798 h 2982198"/>
              <a:gd name="connsiteX98" fmla="*/ 1545899 w 2467499"/>
              <a:gd name="connsiteY98" fmla="*/ 922998 h 2982198"/>
              <a:gd name="connsiteX99" fmla="*/ 1437899 w 2467499"/>
              <a:gd name="connsiteY99" fmla="*/ 944598 h 2982198"/>
              <a:gd name="connsiteX100" fmla="*/ 1380299 w 2467499"/>
              <a:gd name="connsiteY100" fmla="*/ 958998 h 2982198"/>
              <a:gd name="connsiteX101" fmla="*/ 1358699 w 2467499"/>
              <a:gd name="connsiteY101" fmla="*/ 966198 h 2982198"/>
              <a:gd name="connsiteX102" fmla="*/ 1322699 w 2467499"/>
              <a:gd name="connsiteY102" fmla="*/ 973398 h 2982198"/>
              <a:gd name="connsiteX103" fmla="*/ 1293899 w 2467499"/>
              <a:gd name="connsiteY103" fmla="*/ 994998 h 2982198"/>
              <a:gd name="connsiteX104" fmla="*/ 1272299 w 2467499"/>
              <a:gd name="connsiteY104" fmla="*/ 1002198 h 2982198"/>
              <a:gd name="connsiteX105" fmla="*/ 1257899 w 2467499"/>
              <a:gd name="connsiteY105" fmla="*/ 1023798 h 2982198"/>
              <a:gd name="connsiteX106" fmla="*/ 1236299 w 2467499"/>
              <a:gd name="connsiteY106" fmla="*/ 1030998 h 2982198"/>
              <a:gd name="connsiteX107" fmla="*/ 1193099 w 2467499"/>
              <a:gd name="connsiteY107" fmla="*/ 1059798 h 2982198"/>
              <a:gd name="connsiteX108" fmla="*/ 1171499 w 2467499"/>
              <a:gd name="connsiteY108" fmla="*/ 1074198 h 2982198"/>
              <a:gd name="connsiteX109" fmla="*/ 1128299 w 2467499"/>
              <a:gd name="connsiteY109" fmla="*/ 1088598 h 2982198"/>
              <a:gd name="connsiteX110" fmla="*/ 1121099 w 2467499"/>
              <a:gd name="connsiteY110" fmla="*/ 1131798 h 2982198"/>
              <a:gd name="connsiteX111" fmla="*/ 1070699 w 2467499"/>
              <a:gd name="connsiteY111" fmla="*/ 1189398 h 2982198"/>
              <a:gd name="connsiteX112" fmla="*/ 1056299 w 2467499"/>
              <a:gd name="connsiteY112" fmla="*/ 1210998 h 2982198"/>
              <a:gd name="connsiteX113" fmla="*/ 1041899 w 2467499"/>
              <a:gd name="connsiteY113" fmla="*/ 1254198 h 2982198"/>
              <a:gd name="connsiteX114" fmla="*/ 1027499 w 2467499"/>
              <a:gd name="connsiteY114" fmla="*/ 1304598 h 2982198"/>
              <a:gd name="connsiteX115" fmla="*/ 1034699 w 2467499"/>
              <a:gd name="connsiteY115" fmla="*/ 1340598 h 2982198"/>
              <a:gd name="connsiteX116" fmla="*/ 1056299 w 2467499"/>
              <a:gd name="connsiteY116" fmla="*/ 1347798 h 2982198"/>
              <a:gd name="connsiteX117" fmla="*/ 1092299 w 2467499"/>
              <a:gd name="connsiteY117" fmla="*/ 1354998 h 2982198"/>
              <a:gd name="connsiteX118" fmla="*/ 1092299 w 2467499"/>
              <a:gd name="connsiteY118" fmla="*/ 1426998 h 2982198"/>
              <a:gd name="connsiteX119" fmla="*/ 1077899 w 2467499"/>
              <a:gd name="connsiteY119" fmla="*/ 1448598 h 2982198"/>
              <a:gd name="connsiteX120" fmla="*/ 1063499 w 2467499"/>
              <a:gd name="connsiteY120" fmla="*/ 1534998 h 2982198"/>
              <a:gd name="connsiteX121" fmla="*/ 1049099 w 2467499"/>
              <a:gd name="connsiteY121" fmla="*/ 1614198 h 2982198"/>
              <a:gd name="connsiteX122" fmla="*/ 1027499 w 2467499"/>
              <a:gd name="connsiteY122" fmla="*/ 1635798 h 2982198"/>
              <a:gd name="connsiteX123" fmla="*/ 1005899 w 2467499"/>
              <a:gd name="connsiteY123" fmla="*/ 1642998 h 2982198"/>
              <a:gd name="connsiteX124" fmla="*/ 962699 w 2467499"/>
              <a:gd name="connsiteY124" fmla="*/ 1686198 h 2982198"/>
              <a:gd name="connsiteX125" fmla="*/ 933899 w 2467499"/>
              <a:gd name="connsiteY125" fmla="*/ 1729398 h 2982198"/>
              <a:gd name="connsiteX126" fmla="*/ 919499 w 2467499"/>
              <a:gd name="connsiteY126" fmla="*/ 1750998 h 2982198"/>
              <a:gd name="connsiteX127" fmla="*/ 897899 w 2467499"/>
              <a:gd name="connsiteY127" fmla="*/ 1765398 h 2982198"/>
              <a:gd name="connsiteX128" fmla="*/ 883499 w 2467499"/>
              <a:gd name="connsiteY128" fmla="*/ 1808598 h 2982198"/>
              <a:gd name="connsiteX129" fmla="*/ 854699 w 2467499"/>
              <a:gd name="connsiteY129" fmla="*/ 1851798 h 2982198"/>
              <a:gd name="connsiteX130" fmla="*/ 811499 w 2467499"/>
              <a:gd name="connsiteY130" fmla="*/ 1866198 h 2982198"/>
              <a:gd name="connsiteX131" fmla="*/ 775499 w 2467499"/>
              <a:gd name="connsiteY131" fmla="*/ 1909398 h 2982198"/>
              <a:gd name="connsiteX132" fmla="*/ 753899 w 2467499"/>
              <a:gd name="connsiteY132" fmla="*/ 1930998 h 2982198"/>
              <a:gd name="connsiteX133" fmla="*/ 739499 w 2467499"/>
              <a:gd name="connsiteY133" fmla="*/ 1952598 h 2982198"/>
              <a:gd name="connsiteX134" fmla="*/ 717899 w 2467499"/>
              <a:gd name="connsiteY134" fmla="*/ 1959798 h 2982198"/>
              <a:gd name="connsiteX135" fmla="*/ 674699 w 2467499"/>
              <a:gd name="connsiteY135" fmla="*/ 1988598 h 2982198"/>
              <a:gd name="connsiteX136" fmla="*/ 653099 w 2467499"/>
              <a:gd name="connsiteY136" fmla="*/ 2002998 h 2982198"/>
              <a:gd name="connsiteX137" fmla="*/ 609899 w 2467499"/>
              <a:gd name="connsiteY137" fmla="*/ 2017398 h 2982198"/>
              <a:gd name="connsiteX138" fmla="*/ 566699 w 2467499"/>
              <a:gd name="connsiteY138" fmla="*/ 2038998 h 2982198"/>
              <a:gd name="connsiteX139" fmla="*/ 552299 w 2467499"/>
              <a:gd name="connsiteY139" fmla="*/ 2060598 h 2982198"/>
              <a:gd name="connsiteX140" fmla="*/ 530699 w 2467499"/>
              <a:gd name="connsiteY140" fmla="*/ 2067798 h 2982198"/>
              <a:gd name="connsiteX141" fmla="*/ 509099 w 2467499"/>
              <a:gd name="connsiteY141" fmla="*/ 2089398 h 2982198"/>
              <a:gd name="connsiteX142" fmla="*/ 501899 w 2467499"/>
              <a:gd name="connsiteY142" fmla="*/ 2118198 h 2982198"/>
              <a:gd name="connsiteX143" fmla="*/ 487499 w 2467499"/>
              <a:gd name="connsiteY143" fmla="*/ 2139798 h 2982198"/>
              <a:gd name="connsiteX144" fmla="*/ 451499 w 2467499"/>
              <a:gd name="connsiteY144" fmla="*/ 2190198 h 2982198"/>
              <a:gd name="connsiteX145" fmla="*/ 437099 w 2467499"/>
              <a:gd name="connsiteY145" fmla="*/ 2233398 h 2982198"/>
              <a:gd name="connsiteX146" fmla="*/ 408299 w 2467499"/>
              <a:gd name="connsiteY146" fmla="*/ 2283798 h 2982198"/>
              <a:gd name="connsiteX147" fmla="*/ 415499 w 2467499"/>
              <a:gd name="connsiteY147" fmla="*/ 2499798 h 2982198"/>
              <a:gd name="connsiteX148" fmla="*/ 422699 w 2467499"/>
              <a:gd name="connsiteY148" fmla="*/ 2564598 h 2982198"/>
              <a:gd name="connsiteX149" fmla="*/ 465899 w 2467499"/>
              <a:gd name="connsiteY149" fmla="*/ 2571798 h 2982198"/>
              <a:gd name="connsiteX150" fmla="*/ 458699 w 2467499"/>
              <a:gd name="connsiteY150" fmla="*/ 2665398 h 2982198"/>
              <a:gd name="connsiteX151" fmla="*/ 408299 w 2467499"/>
              <a:gd name="connsiteY151" fmla="*/ 2722998 h 2982198"/>
              <a:gd name="connsiteX152" fmla="*/ 393899 w 2467499"/>
              <a:gd name="connsiteY152" fmla="*/ 2744598 h 2982198"/>
              <a:gd name="connsiteX153" fmla="*/ 365099 w 2467499"/>
              <a:gd name="connsiteY153" fmla="*/ 2809398 h 2982198"/>
              <a:gd name="connsiteX154" fmla="*/ 314699 w 2467499"/>
              <a:gd name="connsiteY154" fmla="*/ 2816598 h 2982198"/>
              <a:gd name="connsiteX155" fmla="*/ 293099 w 2467499"/>
              <a:gd name="connsiteY155" fmla="*/ 2823798 h 2982198"/>
              <a:gd name="connsiteX156" fmla="*/ 257099 w 2467499"/>
              <a:gd name="connsiteY156" fmla="*/ 2830998 h 2982198"/>
              <a:gd name="connsiteX157" fmla="*/ 249899 w 2467499"/>
              <a:gd name="connsiteY157" fmla="*/ 2938998 h 2982198"/>
              <a:gd name="connsiteX158" fmla="*/ 242699 w 2467499"/>
              <a:gd name="connsiteY158" fmla="*/ 2960598 h 2982198"/>
              <a:gd name="connsiteX159" fmla="*/ 221099 w 2467499"/>
              <a:gd name="connsiteY159" fmla="*/ 2967798 h 2982198"/>
              <a:gd name="connsiteX160" fmla="*/ 199499 w 2467499"/>
              <a:gd name="connsiteY160" fmla="*/ 2982198 h 2982198"/>
              <a:gd name="connsiteX161" fmla="*/ 113099 w 2467499"/>
              <a:gd name="connsiteY161" fmla="*/ 2974998 h 2982198"/>
              <a:gd name="connsiteX162" fmla="*/ 91499 w 2467499"/>
              <a:gd name="connsiteY162" fmla="*/ 2953398 h 2982198"/>
              <a:gd name="connsiteX163" fmla="*/ 105449 w 2467499"/>
              <a:gd name="connsiteY163" fmla="*/ 2880783 h 2982198"/>
              <a:gd name="connsiteX164" fmla="*/ 2774 w 2467499"/>
              <a:gd name="connsiteY164" fmla="*/ 2871873 h 2982198"/>
              <a:gd name="connsiteX165" fmla="*/ 40034 w 2467499"/>
              <a:gd name="connsiteY165" fmla="*/ 2812593 h 2982198"/>
              <a:gd name="connsiteX0" fmla="*/ 40034 w 2467499"/>
              <a:gd name="connsiteY0" fmla="*/ 2812593 h 2982198"/>
              <a:gd name="connsiteX1" fmla="*/ 105899 w 2467499"/>
              <a:gd name="connsiteY1" fmla="*/ 2665398 h 2982198"/>
              <a:gd name="connsiteX2" fmla="*/ 113099 w 2467499"/>
              <a:gd name="connsiteY2" fmla="*/ 2643798 h 2982198"/>
              <a:gd name="connsiteX3" fmla="*/ 104639 w 2467499"/>
              <a:gd name="connsiteY3" fmla="*/ 2539608 h 2982198"/>
              <a:gd name="connsiteX4" fmla="*/ 134699 w 2467499"/>
              <a:gd name="connsiteY4" fmla="*/ 2456598 h 2982198"/>
              <a:gd name="connsiteX5" fmla="*/ 139154 w 2467499"/>
              <a:gd name="connsiteY5" fmla="*/ 2408523 h 2982198"/>
              <a:gd name="connsiteX6" fmla="*/ 140639 w 2467499"/>
              <a:gd name="connsiteY6" fmla="*/ 2352633 h 2982198"/>
              <a:gd name="connsiteX7" fmla="*/ 134504 w 2467499"/>
              <a:gd name="connsiteY7" fmla="*/ 2120523 h 2982198"/>
              <a:gd name="connsiteX8" fmla="*/ 133439 w 2467499"/>
              <a:gd name="connsiteY8" fmla="*/ 2074578 h 2982198"/>
              <a:gd name="connsiteX9" fmla="*/ 122849 w 2467499"/>
              <a:gd name="connsiteY9" fmla="*/ 2031378 h 2982198"/>
              <a:gd name="connsiteX10" fmla="*/ 121364 w 2467499"/>
              <a:gd name="connsiteY10" fmla="*/ 1887798 h 2982198"/>
              <a:gd name="connsiteX11" fmla="*/ 120299 w 2467499"/>
              <a:gd name="connsiteY11" fmla="*/ 1866198 h 2982198"/>
              <a:gd name="connsiteX12" fmla="*/ 98699 w 2467499"/>
              <a:gd name="connsiteY12" fmla="*/ 1822998 h 2982198"/>
              <a:gd name="connsiteX13" fmla="*/ 76259 w 2467499"/>
              <a:gd name="connsiteY13" fmla="*/ 1790388 h 2982198"/>
              <a:gd name="connsiteX14" fmla="*/ 77099 w 2467499"/>
              <a:gd name="connsiteY14" fmla="*/ 1686198 h 2982198"/>
              <a:gd name="connsiteX15" fmla="*/ 65249 w 2467499"/>
              <a:gd name="connsiteY15" fmla="*/ 1527798 h 2982198"/>
              <a:gd name="connsiteX16" fmla="*/ 70544 w 2467499"/>
              <a:gd name="connsiteY16" fmla="*/ 1341858 h 2982198"/>
              <a:gd name="connsiteX17" fmla="*/ 92984 w 2467499"/>
              <a:gd name="connsiteY17" fmla="*/ 1314543 h 2982198"/>
              <a:gd name="connsiteX18" fmla="*/ 151649 w 2467499"/>
              <a:gd name="connsiteY18" fmla="*/ 1278768 h 2982198"/>
              <a:gd name="connsiteX19" fmla="*/ 182774 w 2467499"/>
              <a:gd name="connsiteY19" fmla="*/ 1269663 h 2982198"/>
              <a:gd name="connsiteX20" fmla="*/ 215804 w 2467499"/>
              <a:gd name="connsiteY20" fmla="*/ 1249548 h 2982198"/>
              <a:gd name="connsiteX21" fmla="*/ 246089 w 2467499"/>
              <a:gd name="connsiteY21" fmla="*/ 1244253 h 2982198"/>
              <a:gd name="connsiteX22" fmla="*/ 277859 w 2467499"/>
              <a:gd name="connsiteY22" fmla="*/ 1233663 h 2982198"/>
              <a:gd name="connsiteX23" fmla="*/ 314699 w 2467499"/>
              <a:gd name="connsiteY23" fmla="*/ 1225398 h 2982198"/>
              <a:gd name="connsiteX24" fmla="*/ 350699 w 2467499"/>
              <a:gd name="connsiteY24" fmla="*/ 1218198 h 2982198"/>
              <a:gd name="connsiteX25" fmla="*/ 372299 w 2467499"/>
              <a:gd name="connsiteY25" fmla="*/ 1210998 h 2982198"/>
              <a:gd name="connsiteX26" fmla="*/ 408299 w 2467499"/>
              <a:gd name="connsiteY26" fmla="*/ 1203798 h 2982198"/>
              <a:gd name="connsiteX27" fmla="*/ 386699 w 2467499"/>
              <a:gd name="connsiteY27" fmla="*/ 1146198 h 2982198"/>
              <a:gd name="connsiteX28" fmla="*/ 379499 w 2467499"/>
              <a:gd name="connsiteY28" fmla="*/ 1088598 h 2982198"/>
              <a:gd name="connsiteX29" fmla="*/ 329099 w 2467499"/>
              <a:gd name="connsiteY29" fmla="*/ 1066998 h 2982198"/>
              <a:gd name="connsiteX30" fmla="*/ 379499 w 2467499"/>
              <a:gd name="connsiteY30" fmla="*/ 1030998 h 2982198"/>
              <a:gd name="connsiteX31" fmla="*/ 401099 w 2467499"/>
              <a:gd name="connsiteY31" fmla="*/ 1023798 h 2982198"/>
              <a:gd name="connsiteX32" fmla="*/ 419114 w 2467499"/>
              <a:gd name="connsiteY32" fmla="*/ 996063 h 2982198"/>
              <a:gd name="connsiteX33" fmla="*/ 444554 w 2467499"/>
              <a:gd name="connsiteY33" fmla="*/ 957738 h 2982198"/>
              <a:gd name="connsiteX34" fmla="*/ 511034 w 2467499"/>
              <a:gd name="connsiteY34" fmla="*/ 906918 h 2982198"/>
              <a:gd name="connsiteX35" fmla="*/ 566924 w 2467499"/>
              <a:gd name="connsiteY35" fmla="*/ 879603 h 2982198"/>
              <a:gd name="connsiteX36" fmla="*/ 607574 w 2467499"/>
              <a:gd name="connsiteY36" fmla="*/ 859263 h 2982198"/>
              <a:gd name="connsiteX37" fmla="*/ 638699 w 2467499"/>
              <a:gd name="connsiteY37" fmla="*/ 822198 h 2982198"/>
              <a:gd name="connsiteX38" fmla="*/ 609899 w 2467499"/>
              <a:gd name="connsiteY38" fmla="*/ 757398 h 2982198"/>
              <a:gd name="connsiteX39" fmla="*/ 638699 w 2467499"/>
              <a:gd name="connsiteY39" fmla="*/ 721398 h 2982198"/>
              <a:gd name="connsiteX40" fmla="*/ 653099 w 2467499"/>
              <a:gd name="connsiteY40" fmla="*/ 699798 h 2982198"/>
              <a:gd name="connsiteX41" fmla="*/ 753899 w 2467499"/>
              <a:gd name="connsiteY41" fmla="*/ 678198 h 2982198"/>
              <a:gd name="connsiteX42" fmla="*/ 847499 w 2467499"/>
              <a:gd name="connsiteY42" fmla="*/ 670998 h 2982198"/>
              <a:gd name="connsiteX43" fmla="*/ 933899 w 2467499"/>
              <a:gd name="connsiteY43" fmla="*/ 649398 h 2982198"/>
              <a:gd name="connsiteX44" fmla="*/ 962699 w 2467499"/>
              <a:gd name="connsiteY44" fmla="*/ 642198 h 2982198"/>
              <a:gd name="connsiteX45" fmla="*/ 1005899 w 2467499"/>
              <a:gd name="connsiteY45" fmla="*/ 627798 h 2982198"/>
              <a:gd name="connsiteX46" fmla="*/ 1063499 w 2467499"/>
              <a:gd name="connsiteY46" fmla="*/ 620598 h 2982198"/>
              <a:gd name="connsiteX47" fmla="*/ 1157099 w 2467499"/>
              <a:gd name="connsiteY47" fmla="*/ 627798 h 2982198"/>
              <a:gd name="connsiteX48" fmla="*/ 1178699 w 2467499"/>
              <a:gd name="connsiteY48" fmla="*/ 634998 h 2982198"/>
              <a:gd name="connsiteX49" fmla="*/ 1221899 w 2467499"/>
              <a:gd name="connsiteY49" fmla="*/ 620598 h 2982198"/>
              <a:gd name="connsiteX50" fmla="*/ 1243499 w 2467499"/>
              <a:gd name="connsiteY50" fmla="*/ 613398 h 2982198"/>
              <a:gd name="connsiteX51" fmla="*/ 1265099 w 2467499"/>
              <a:gd name="connsiteY51" fmla="*/ 598998 h 2982198"/>
              <a:gd name="connsiteX52" fmla="*/ 1301099 w 2467499"/>
              <a:gd name="connsiteY52" fmla="*/ 591798 h 2982198"/>
              <a:gd name="connsiteX53" fmla="*/ 1401899 w 2467499"/>
              <a:gd name="connsiteY53" fmla="*/ 570198 h 2982198"/>
              <a:gd name="connsiteX54" fmla="*/ 1423499 w 2467499"/>
              <a:gd name="connsiteY54" fmla="*/ 562998 h 2982198"/>
              <a:gd name="connsiteX55" fmla="*/ 1466699 w 2467499"/>
              <a:gd name="connsiteY55" fmla="*/ 541398 h 2982198"/>
              <a:gd name="connsiteX56" fmla="*/ 1488299 w 2467499"/>
              <a:gd name="connsiteY56" fmla="*/ 519798 h 2982198"/>
              <a:gd name="connsiteX57" fmla="*/ 1567499 w 2467499"/>
              <a:gd name="connsiteY57" fmla="*/ 490998 h 2982198"/>
              <a:gd name="connsiteX58" fmla="*/ 1610699 w 2467499"/>
              <a:gd name="connsiteY58" fmla="*/ 476598 h 2982198"/>
              <a:gd name="connsiteX59" fmla="*/ 1639499 w 2467499"/>
              <a:gd name="connsiteY59" fmla="*/ 469398 h 2982198"/>
              <a:gd name="connsiteX60" fmla="*/ 1675499 w 2467499"/>
              <a:gd name="connsiteY60" fmla="*/ 462198 h 2982198"/>
              <a:gd name="connsiteX61" fmla="*/ 1754699 w 2467499"/>
              <a:gd name="connsiteY61" fmla="*/ 433398 h 2982198"/>
              <a:gd name="connsiteX62" fmla="*/ 1819499 w 2467499"/>
              <a:gd name="connsiteY62" fmla="*/ 368598 h 2982198"/>
              <a:gd name="connsiteX63" fmla="*/ 1841099 w 2467499"/>
              <a:gd name="connsiteY63" fmla="*/ 346998 h 2982198"/>
              <a:gd name="connsiteX64" fmla="*/ 1884299 w 2467499"/>
              <a:gd name="connsiteY64" fmla="*/ 296598 h 2982198"/>
              <a:gd name="connsiteX65" fmla="*/ 1898699 w 2467499"/>
              <a:gd name="connsiteY65" fmla="*/ 274998 h 2982198"/>
              <a:gd name="connsiteX66" fmla="*/ 1977899 w 2467499"/>
              <a:gd name="connsiteY66" fmla="*/ 231798 h 2982198"/>
              <a:gd name="connsiteX67" fmla="*/ 1999499 w 2467499"/>
              <a:gd name="connsiteY67" fmla="*/ 224598 h 2982198"/>
              <a:gd name="connsiteX68" fmla="*/ 2021099 w 2467499"/>
              <a:gd name="connsiteY68" fmla="*/ 210198 h 2982198"/>
              <a:gd name="connsiteX69" fmla="*/ 2064299 w 2467499"/>
              <a:gd name="connsiteY69" fmla="*/ 188598 h 2982198"/>
              <a:gd name="connsiteX70" fmla="*/ 2107499 w 2467499"/>
              <a:gd name="connsiteY70" fmla="*/ 159798 h 2982198"/>
              <a:gd name="connsiteX71" fmla="*/ 2150699 w 2467499"/>
              <a:gd name="connsiteY71" fmla="*/ 138198 h 2982198"/>
              <a:gd name="connsiteX72" fmla="*/ 2208299 w 2467499"/>
              <a:gd name="connsiteY72" fmla="*/ 102198 h 2982198"/>
              <a:gd name="connsiteX73" fmla="*/ 2229899 w 2467499"/>
              <a:gd name="connsiteY73" fmla="*/ 87798 h 2982198"/>
              <a:gd name="connsiteX74" fmla="*/ 2273099 w 2467499"/>
              <a:gd name="connsiteY74" fmla="*/ 73398 h 2982198"/>
              <a:gd name="connsiteX75" fmla="*/ 2287499 w 2467499"/>
              <a:gd name="connsiteY75" fmla="*/ 51798 h 2982198"/>
              <a:gd name="connsiteX76" fmla="*/ 2337899 w 2467499"/>
              <a:gd name="connsiteY76" fmla="*/ 30198 h 2982198"/>
              <a:gd name="connsiteX77" fmla="*/ 2381099 w 2467499"/>
              <a:gd name="connsiteY77" fmla="*/ 1398 h 2982198"/>
              <a:gd name="connsiteX78" fmla="*/ 2388299 w 2467499"/>
              <a:gd name="connsiteY78" fmla="*/ 30198 h 2982198"/>
              <a:gd name="connsiteX79" fmla="*/ 2395499 w 2467499"/>
              <a:gd name="connsiteY79" fmla="*/ 195798 h 2982198"/>
              <a:gd name="connsiteX80" fmla="*/ 2402699 w 2467499"/>
              <a:gd name="connsiteY80" fmla="*/ 246198 h 2982198"/>
              <a:gd name="connsiteX81" fmla="*/ 2417099 w 2467499"/>
              <a:gd name="connsiteY81" fmla="*/ 382998 h 2982198"/>
              <a:gd name="connsiteX82" fmla="*/ 2431499 w 2467499"/>
              <a:gd name="connsiteY82" fmla="*/ 404598 h 2982198"/>
              <a:gd name="connsiteX83" fmla="*/ 2438699 w 2467499"/>
              <a:gd name="connsiteY83" fmla="*/ 483798 h 2982198"/>
              <a:gd name="connsiteX84" fmla="*/ 2453099 w 2467499"/>
              <a:gd name="connsiteY84" fmla="*/ 526998 h 2982198"/>
              <a:gd name="connsiteX85" fmla="*/ 2467499 w 2467499"/>
              <a:gd name="connsiteY85" fmla="*/ 663798 h 2982198"/>
              <a:gd name="connsiteX86" fmla="*/ 2460299 w 2467499"/>
              <a:gd name="connsiteY86" fmla="*/ 728598 h 2982198"/>
              <a:gd name="connsiteX87" fmla="*/ 2431499 w 2467499"/>
              <a:gd name="connsiteY87" fmla="*/ 735798 h 2982198"/>
              <a:gd name="connsiteX88" fmla="*/ 2381099 w 2467499"/>
              <a:gd name="connsiteY88" fmla="*/ 750198 h 2982198"/>
              <a:gd name="connsiteX89" fmla="*/ 2345099 w 2467499"/>
              <a:gd name="connsiteY89" fmla="*/ 757398 h 2982198"/>
              <a:gd name="connsiteX90" fmla="*/ 2301899 w 2467499"/>
              <a:gd name="connsiteY90" fmla="*/ 771798 h 2982198"/>
              <a:gd name="connsiteX91" fmla="*/ 1970699 w 2467499"/>
              <a:gd name="connsiteY91" fmla="*/ 786198 h 2982198"/>
              <a:gd name="connsiteX92" fmla="*/ 1941899 w 2467499"/>
              <a:gd name="connsiteY92" fmla="*/ 793398 h 2982198"/>
              <a:gd name="connsiteX93" fmla="*/ 1898699 w 2467499"/>
              <a:gd name="connsiteY93" fmla="*/ 807798 h 2982198"/>
              <a:gd name="connsiteX94" fmla="*/ 1733099 w 2467499"/>
              <a:gd name="connsiteY94" fmla="*/ 836598 h 2982198"/>
              <a:gd name="connsiteX95" fmla="*/ 1689899 w 2467499"/>
              <a:gd name="connsiteY95" fmla="*/ 850998 h 2982198"/>
              <a:gd name="connsiteX96" fmla="*/ 1596299 w 2467499"/>
              <a:gd name="connsiteY96" fmla="*/ 901398 h 2982198"/>
              <a:gd name="connsiteX97" fmla="*/ 1574699 w 2467499"/>
              <a:gd name="connsiteY97" fmla="*/ 915798 h 2982198"/>
              <a:gd name="connsiteX98" fmla="*/ 1545899 w 2467499"/>
              <a:gd name="connsiteY98" fmla="*/ 922998 h 2982198"/>
              <a:gd name="connsiteX99" fmla="*/ 1437899 w 2467499"/>
              <a:gd name="connsiteY99" fmla="*/ 944598 h 2982198"/>
              <a:gd name="connsiteX100" fmla="*/ 1380299 w 2467499"/>
              <a:gd name="connsiteY100" fmla="*/ 958998 h 2982198"/>
              <a:gd name="connsiteX101" fmla="*/ 1358699 w 2467499"/>
              <a:gd name="connsiteY101" fmla="*/ 966198 h 2982198"/>
              <a:gd name="connsiteX102" fmla="*/ 1322699 w 2467499"/>
              <a:gd name="connsiteY102" fmla="*/ 973398 h 2982198"/>
              <a:gd name="connsiteX103" fmla="*/ 1293899 w 2467499"/>
              <a:gd name="connsiteY103" fmla="*/ 994998 h 2982198"/>
              <a:gd name="connsiteX104" fmla="*/ 1272299 w 2467499"/>
              <a:gd name="connsiteY104" fmla="*/ 1002198 h 2982198"/>
              <a:gd name="connsiteX105" fmla="*/ 1257899 w 2467499"/>
              <a:gd name="connsiteY105" fmla="*/ 1023798 h 2982198"/>
              <a:gd name="connsiteX106" fmla="*/ 1236299 w 2467499"/>
              <a:gd name="connsiteY106" fmla="*/ 1030998 h 2982198"/>
              <a:gd name="connsiteX107" fmla="*/ 1193099 w 2467499"/>
              <a:gd name="connsiteY107" fmla="*/ 1059798 h 2982198"/>
              <a:gd name="connsiteX108" fmla="*/ 1171499 w 2467499"/>
              <a:gd name="connsiteY108" fmla="*/ 1074198 h 2982198"/>
              <a:gd name="connsiteX109" fmla="*/ 1128299 w 2467499"/>
              <a:gd name="connsiteY109" fmla="*/ 1088598 h 2982198"/>
              <a:gd name="connsiteX110" fmla="*/ 1121099 w 2467499"/>
              <a:gd name="connsiteY110" fmla="*/ 1131798 h 2982198"/>
              <a:gd name="connsiteX111" fmla="*/ 1070699 w 2467499"/>
              <a:gd name="connsiteY111" fmla="*/ 1189398 h 2982198"/>
              <a:gd name="connsiteX112" fmla="*/ 1056299 w 2467499"/>
              <a:gd name="connsiteY112" fmla="*/ 1210998 h 2982198"/>
              <a:gd name="connsiteX113" fmla="*/ 1041899 w 2467499"/>
              <a:gd name="connsiteY113" fmla="*/ 1254198 h 2982198"/>
              <a:gd name="connsiteX114" fmla="*/ 1027499 w 2467499"/>
              <a:gd name="connsiteY114" fmla="*/ 1304598 h 2982198"/>
              <a:gd name="connsiteX115" fmla="*/ 1034699 w 2467499"/>
              <a:gd name="connsiteY115" fmla="*/ 1340598 h 2982198"/>
              <a:gd name="connsiteX116" fmla="*/ 1056299 w 2467499"/>
              <a:gd name="connsiteY116" fmla="*/ 1347798 h 2982198"/>
              <a:gd name="connsiteX117" fmla="*/ 1092299 w 2467499"/>
              <a:gd name="connsiteY117" fmla="*/ 1354998 h 2982198"/>
              <a:gd name="connsiteX118" fmla="*/ 1092299 w 2467499"/>
              <a:gd name="connsiteY118" fmla="*/ 1426998 h 2982198"/>
              <a:gd name="connsiteX119" fmla="*/ 1077899 w 2467499"/>
              <a:gd name="connsiteY119" fmla="*/ 1448598 h 2982198"/>
              <a:gd name="connsiteX120" fmla="*/ 1063499 w 2467499"/>
              <a:gd name="connsiteY120" fmla="*/ 1534998 h 2982198"/>
              <a:gd name="connsiteX121" fmla="*/ 1049099 w 2467499"/>
              <a:gd name="connsiteY121" fmla="*/ 1614198 h 2982198"/>
              <a:gd name="connsiteX122" fmla="*/ 1027499 w 2467499"/>
              <a:gd name="connsiteY122" fmla="*/ 1635798 h 2982198"/>
              <a:gd name="connsiteX123" fmla="*/ 1005899 w 2467499"/>
              <a:gd name="connsiteY123" fmla="*/ 1642998 h 2982198"/>
              <a:gd name="connsiteX124" fmla="*/ 962699 w 2467499"/>
              <a:gd name="connsiteY124" fmla="*/ 1686198 h 2982198"/>
              <a:gd name="connsiteX125" fmla="*/ 933899 w 2467499"/>
              <a:gd name="connsiteY125" fmla="*/ 1729398 h 2982198"/>
              <a:gd name="connsiteX126" fmla="*/ 919499 w 2467499"/>
              <a:gd name="connsiteY126" fmla="*/ 1750998 h 2982198"/>
              <a:gd name="connsiteX127" fmla="*/ 897899 w 2467499"/>
              <a:gd name="connsiteY127" fmla="*/ 1765398 h 2982198"/>
              <a:gd name="connsiteX128" fmla="*/ 883499 w 2467499"/>
              <a:gd name="connsiteY128" fmla="*/ 1808598 h 2982198"/>
              <a:gd name="connsiteX129" fmla="*/ 854699 w 2467499"/>
              <a:gd name="connsiteY129" fmla="*/ 1851798 h 2982198"/>
              <a:gd name="connsiteX130" fmla="*/ 811499 w 2467499"/>
              <a:gd name="connsiteY130" fmla="*/ 1866198 h 2982198"/>
              <a:gd name="connsiteX131" fmla="*/ 775499 w 2467499"/>
              <a:gd name="connsiteY131" fmla="*/ 1909398 h 2982198"/>
              <a:gd name="connsiteX132" fmla="*/ 753899 w 2467499"/>
              <a:gd name="connsiteY132" fmla="*/ 1930998 h 2982198"/>
              <a:gd name="connsiteX133" fmla="*/ 739499 w 2467499"/>
              <a:gd name="connsiteY133" fmla="*/ 1952598 h 2982198"/>
              <a:gd name="connsiteX134" fmla="*/ 717899 w 2467499"/>
              <a:gd name="connsiteY134" fmla="*/ 1959798 h 2982198"/>
              <a:gd name="connsiteX135" fmla="*/ 674699 w 2467499"/>
              <a:gd name="connsiteY135" fmla="*/ 1988598 h 2982198"/>
              <a:gd name="connsiteX136" fmla="*/ 653099 w 2467499"/>
              <a:gd name="connsiteY136" fmla="*/ 2002998 h 2982198"/>
              <a:gd name="connsiteX137" fmla="*/ 609899 w 2467499"/>
              <a:gd name="connsiteY137" fmla="*/ 2017398 h 2982198"/>
              <a:gd name="connsiteX138" fmla="*/ 566699 w 2467499"/>
              <a:gd name="connsiteY138" fmla="*/ 2038998 h 2982198"/>
              <a:gd name="connsiteX139" fmla="*/ 552299 w 2467499"/>
              <a:gd name="connsiteY139" fmla="*/ 2060598 h 2982198"/>
              <a:gd name="connsiteX140" fmla="*/ 530699 w 2467499"/>
              <a:gd name="connsiteY140" fmla="*/ 2067798 h 2982198"/>
              <a:gd name="connsiteX141" fmla="*/ 509099 w 2467499"/>
              <a:gd name="connsiteY141" fmla="*/ 2089398 h 2982198"/>
              <a:gd name="connsiteX142" fmla="*/ 501899 w 2467499"/>
              <a:gd name="connsiteY142" fmla="*/ 2118198 h 2982198"/>
              <a:gd name="connsiteX143" fmla="*/ 487499 w 2467499"/>
              <a:gd name="connsiteY143" fmla="*/ 2139798 h 2982198"/>
              <a:gd name="connsiteX144" fmla="*/ 451499 w 2467499"/>
              <a:gd name="connsiteY144" fmla="*/ 2190198 h 2982198"/>
              <a:gd name="connsiteX145" fmla="*/ 437099 w 2467499"/>
              <a:gd name="connsiteY145" fmla="*/ 2233398 h 2982198"/>
              <a:gd name="connsiteX146" fmla="*/ 408299 w 2467499"/>
              <a:gd name="connsiteY146" fmla="*/ 2283798 h 2982198"/>
              <a:gd name="connsiteX147" fmla="*/ 415499 w 2467499"/>
              <a:gd name="connsiteY147" fmla="*/ 2499798 h 2982198"/>
              <a:gd name="connsiteX148" fmla="*/ 422699 w 2467499"/>
              <a:gd name="connsiteY148" fmla="*/ 2564598 h 2982198"/>
              <a:gd name="connsiteX149" fmla="*/ 465899 w 2467499"/>
              <a:gd name="connsiteY149" fmla="*/ 2571798 h 2982198"/>
              <a:gd name="connsiteX150" fmla="*/ 458699 w 2467499"/>
              <a:gd name="connsiteY150" fmla="*/ 2665398 h 2982198"/>
              <a:gd name="connsiteX151" fmla="*/ 408299 w 2467499"/>
              <a:gd name="connsiteY151" fmla="*/ 2722998 h 2982198"/>
              <a:gd name="connsiteX152" fmla="*/ 393899 w 2467499"/>
              <a:gd name="connsiteY152" fmla="*/ 2744598 h 2982198"/>
              <a:gd name="connsiteX153" fmla="*/ 365099 w 2467499"/>
              <a:gd name="connsiteY153" fmla="*/ 2809398 h 2982198"/>
              <a:gd name="connsiteX154" fmla="*/ 314699 w 2467499"/>
              <a:gd name="connsiteY154" fmla="*/ 2816598 h 2982198"/>
              <a:gd name="connsiteX155" fmla="*/ 293099 w 2467499"/>
              <a:gd name="connsiteY155" fmla="*/ 2823798 h 2982198"/>
              <a:gd name="connsiteX156" fmla="*/ 257099 w 2467499"/>
              <a:gd name="connsiteY156" fmla="*/ 2830998 h 2982198"/>
              <a:gd name="connsiteX157" fmla="*/ 249899 w 2467499"/>
              <a:gd name="connsiteY157" fmla="*/ 2938998 h 2982198"/>
              <a:gd name="connsiteX158" fmla="*/ 242699 w 2467499"/>
              <a:gd name="connsiteY158" fmla="*/ 2960598 h 2982198"/>
              <a:gd name="connsiteX159" fmla="*/ 221099 w 2467499"/>
              <a:gd name="connsiteY159" fmla="*/ 2967798 h 2982198"/>
              <a:gd name="connsiteX160" fmla="*/ 199499 w 2467499"/>
              <a:gd name="connsiteY160" fmla="*/ 2982198 h 2982198"/>
              <a:gd name="connsiteX161" fmla="*/ 113099 w 2467499"/>
              <a:gd name="connsiteY161" fmla="*/ 2974998 h 2982198"/>
              <a:gd name="connsiteX162" fmla="*/ 91499 w 2467499"/>
              <a:gd name="connsiteY162" fmla="*/ 2953398 h 2982198"/>
              <a:gd name="connsiteX163" fmla="*/ 149264 w 2467499"/>
              <a:gd name="connsiteY163" fmla="*/ 2798868 h 2982198"/>
              <a:gd name="connsiteX164" fmla="*/ 2774 w 2467499"/>
              <a:gd name="connsiteY164" fmla="*/ 2871873 h 2982198"/>
              <a:gd name="connsiteX165" fmla="*/ 40034 w 2467499"/>
              <a:gd name="connsiteY165" fmla="*/ 2812593 h 2982198"/>
              <a:gd name="connsiteX0" fmla="*/ 7296 w 2434761"/>
              <a:gd name="connsiteY0" fmla="*/ 2812593 h 2982198"/>
              <a:gd name="connsiteX1" fmla="*/ 73161 w 2434761"/>
              <a:gd name="connsiteY1" fmla="*/ 2665398 h 2982198"/>
              <a:gd name="connsiteX2" fmla="*/ 80361 w 2434761"/>
              <a:gd name="connsiteY2" fmla="*/ 2643798 h 2982198"/>
              <a:gd name="connsiteX3" fmla="*/ 71901 w 2434761"/>
              <a:gd name="connsiteY3" fmla="*/ 2539608 h 2982198"/>
              <a:gd name="connsiteX4" fmla="*/ 101961 w 2434761"/>
              <a:gd name="connsiteY4" fmla="*/ 2456598 h 2982198"/>
              <a:gd name="connsiteX5" fmla="*/ 106416 w 2434761"/>
              <a:gd name="connsiteY5" fmla="*/ 2408523 h 2982198"/>
              <a:gd name="connsiteX6" fmla="*/ 107901 w 2434761"/>
              <a:gd name="connsiteY6" fmla="*/ 2352633 h 2982198"/>
              <a:gd name="connsiteX7" fmla="*/ 101766 w 2434761"/>
              <a:gd name="connsiteY7" fmla="*/ 2120523 h 2982198"/>
              <a:gd name="connsiteX8" fmla="*/ 100701 w 2434761"/>
              <a:gd name="connsiteY8" fmla="*/ 2074578 h 2982198"/>
              <a:gd name="connsiteX9" fmla="*/ 90111 w 2434761"/>
              <a:gd name="connsiteY9" fmla="*/ 2031378 h 2982198"/>
              <a:gd name="connsiteX10" fmla="*/ 88626 w 2434761"/>
              <a:gd name="connsiteY10" fmla="*/ 1887798 h 2982198"/>
              <a:gd name="connsiteX11" fmla="*/ 87561 w 2434761"/>
              <a:gd name="connsiteY11" fmla="*/ 1866198 h 2982198"/>
              <a:gd name="connsiteX12" fmla="*/ 65961 w 2434761"/>
              <a:gd name="connsiteY12" fmla="*/ 1822998 h 2982198"/>
              <a:gd name="connsiteX13" fmla="*/ 43521 w 2434761"/>
              <a:gd name="connsiteY13" fmla="*/ 1790388 h 2982198"/>
              <a:gd name="connsiteX14" fmla="*/ 44361 w 2434761"/>
              <a:gd name="connsiteY14" fmla="*/ 1686198 h 2982198"/>
              <a:gd name="connsiteX15" fmla="*/ 32511 w 2434761"/>
              <a:gd name="connsiteY15" fmla="*/ 1527798 h 2982198"/>
              <a:gd name="connsiteX16" fmla="*/ 37806 w 2434761"/>
              <a:gd name="connsiteY16" fmla="*/ 1341858 h 2982198"/>
              <a:gd name="connsiteX17" fmla="*/ 60246 w 2434761"/>
              <a:gd name="connsiteY17" fmla="*/ 1314543 h 2982198"/>
              <a:gd name="connsiteX18" fmla="*/ 118911 w 2434761"/>
              <a:gd name="connsiteY18" fmla="*/ 1278768 h 2982198"/>
              <a:gd name="connsiteX19" fmla="*/ 150036 w 2434761"/>
              <a:gd name="connsiteY19" fmla="*/ 1269663 h 2982198"/>
              <a:gd name="connsiteX20" fmla="*/ 183066 w 2434761"/>
              <a:gd name="connsiteY20" fmla="*/ 1249548 h 2982198"/>
              <a:gd name="connsiteX21" fmla="*/ 213351 w 2434761"/>
              <a:gd name="connsiteY21" fmla="*/ 1244253 h 2982198"/>
              <a:gd name="connsiteX22" fmla="*/ 245121 w 2434761"/>
              <a:gd name="connsiteY22" fmla="*/ 1233663 h 2982198"/>
              <a:gd name="connsiteX23" fmla="*/ 281961 w 2434761"/>
              <a:gd name="connsiteY23" fmla="*/ 1225398 h 2982198"/>
              <a:gd name="connsiteX24" fmla="*/ 317961 w 2434761"/>
              <a:gd name="connsiteY24" fmla="*/ 1218198 h 2982198"/>
              <a:gd name="connsiteX25" fmla="*/ 339561 w 2434761"/>
              <a:gd name="connsiteY25" fmla="*/ 1210998 h 2982198"/>
              <a:gd name="connsiteX26" fmla="*/ 375561 w 2434761"/>
              <a:gd name="connsiteY26" fmla="*/ 1203798 h 2982198"/>
              <a:gd name="connsiteX27" fmla="*/ 353961 w 2434761"/>
              <a:gd name="connsiteY27" fmla="*/ 1146198 h 2982198"/>
              <a:gd name="connsiteX28" fmla="*/ 346761 w 2434761"/>
              <a:gd name="connsiteY28" fmla="*/ 1088598 h 2982198"/>
              <a:gd name="connsiteX29" fmla="*/ 296361 w 2434761"/>
              <a:gd name="connsiteY29" fmla="*/ 1066998 h 2982198"/>
              <a:gd name="connsiteX30" fmla="*/ 346761 w 2434761"/>
              <a:gd name="connsiteY30" fmla="*/ 1030998 h 2982198"/>
              <a:gd name="connsiteX31" fmla="*/ 368361 w 2434761"/>
              <a:gd name="connsiteY31" fmla="*/ 1023798 h 2982198"/>
              <a:gd name="connsiteX32" fmla="*/ 386376 w 2434761"/>
              <a:gd name="connsiteY32" fmla="*/ 996063 h 2982198"/>
              <a:gd name="connsiteX33" fmla="*/ 411816 w 2434761"/>
              <a:gd name="connsiteY33" fmla="*/ 957738 h 2982198"/>
              <a:gd name="connsiteX34" fmla="*/ 478296 w 2434761"/>
              <a:gd name="connsiteY34" fmla="*/ 906918 h 2982198"/>
              <a:gd name="connsiteX35" fmla="*/ 534186 w 2434761"/>
              <a:gd name="connsiteY35" fmla="*/ 879603 h 2982198"/>
              <a:gd name="connsiteX36" fmla="*/ 574836 w 2434761"/>
              <a:gd name="connsiteY36" fmla="*/ 859263 h 2982198"/>
              <a:gd name="connsiteX37" fmla="*/ 605961 w 2434761"/>
              <a:gd name="connsiteY37" fmla="*/ 822198 h 2982198"/>
              <a:gd name="connsiteX38" fmla="*/ 577161 w 2434761"/>
              <a:gd name="connsiteY38" fmla="*/ 757398 h 2982198"/>
              <a:gd name="connsiteX39" fmla="*/ 605961 w 2434761"/>
              <a:gd name="connsiteY39" fmla="*/ 721398 h 2982198"/>
              <a:gd name="connsiteX40" fmla="*/ 620361 w 2434761"/>
              <a:gd name="connsiteY40" fmla="*/ 699798 h 2982198"/>
              <a:gd name="connsiteX41" fmla="*/ 721161 w 2434761"/>
              <a:gd name="connsiteY41" fmla="*/ 678198 h 2982198"/>
              <a:gd name="connsiteX42" fmla="*/ 814761 w 2434761"/>
              <a:gd name="connsiteY42" fmla="*/ 670998 h 2982198"/>
              <a:gd name="connsiteX43" fmla="*/ 901161 w 2434761"/>
              <a:gd name="connsiteY43" fmla="*/ 649398 h 2982198"/>
              <a:gd name="connsiteX44" fmla="*/ 929961 w 2434761"/>
              <a:gd name="connsiteY44" fmla="*/ 642198 h 2982198"/>
              <a:gd name="connsiteX45" fmla="*/ 973161 w 2434761"/>
              <a:gd name="connsiteY45" fmla="*/ 627798 h 2982198"/>
              <a:gd name="connsiteX46" fmla="*/ 1030761 w 2434761"/>
              <a:gd name="connsiteY46" fmla="*/ 620598 h 2982198"/>
              <a:gd name="connsiteX47" fmla="*/ 1124361 w 2434761"/>
              <a:gd name="connsiteY47" fmla="*/ 627798 h 2982198"/>
              <a:gd name="connsiteX48" fmla="*/ 1145961 w 2434761"/>
              <a:gd name="connsiteY48" fmla="*/ 634998 h 2982198"/>
              <a:gd name="connsiteX49" fmla="*/ 1189161 w 2434761"/>
              <a:gd name="connsiteY49" fmla="*/ 620598 h 2982198"/>
              <a:gd name="connsiteX50" fmla="*/ 1210761 w 2434761"/>
              <a:gd name="connsiteY50" fmla="*/ 613398 h 2982198"/>
              <a:gd name="connsiteX51" fmla="*/ 1232361 w 2434761"/>
              <a:gd name="connsiteY51" fmla="*/ 598998 h 2982198"/>
              <a:gd name="connsiteX52" fmla="*/ 1268361 w 2434761"/>
              <a:gd name="connsiteY52" fmla="*/ 591798 h 2982198"/>
              <a:gd name="connsiteX53" fmla="*/ 1369161 w 2434761"/>
              <a:gd name="connsiteY53" fmla="*/ 570198 h 2982198"/>
              <a:gd name="connsiteX54" fmla="*/ 1390761 w 2434761"/>
              <a:gd name="connsiteY54" fmla="*/ 562998 h 2982198"/>
              <a:gd name="connsiteX55" fmla="*/ 1433961 w 2434761"/>
              <a:gd name="connsiteY55" fmla="*/ 541398 h 2982198"/>
              <a:gd name="connsiteX56" fmla="*/ 1455561 w 2434761"/>
              <a:gd name="connsiteY56" fmla="*/ 519798 h 2982198"/>
              <a:gd name="connsiteX57" fmla="*/ 1534761 w 2434761"/>
              <a:gd name="connsiteY57" fmla="*/ 490998 h 2982198"/>
              <a:gd name="connsiteX58" fmla="*/ 1577961 w 2434761"/>
              <a:gd name="connsiteY58" fmla="*/ 476598 h 2982198"/>
              <a:gd name="connsiteX59" fmla="*/ 1606761 w 2434761"/>
              <a:gd name="connsiteY59" fmla="*/ 469398 h 2982198"/>
              <a:gd name="connsiteX60" fmla="*/ 1642761 w 2434761"/>
              <a:gd name="connsiteY60" fmla="*/ 462198 h 2982198"/>
              <a:gd name="connsiteX61" fmla="*/ 1721961 w 2434761"/>
              <a:gd name="connsiteY61" fmla="*/ 433398 h 2982198"/>
              <a:gd name="connsiteX62" fmla="*/ 1786761 w 2434761"/>
              <a:gd name="connsiteY62" fmla="*/ 368598 h 2982198"/>
              <a:gd name="connsiteX63" fmla="*/ 1808361 w 2434761"/>
              <a:gd name="connsiteY63" fmla="*/ 346998 h 2982198"/>
              <a:gd name="connsiteX64" fmla="*/ 1851561 w 2434761"/>
              <a:gd name="connsiteY64" fmla="*/ 296598 h 2982198"/>
              <a:gd name="connsiteX65" fmla="*/ 1865961 w 2434761"/>
              <a:gd name="connsiteY65" fmla="*/ 274998 h 2982198"/>
              <a:gd name="connsiteX66" fmla="*/ 1945161 w 2434761"/>
              <a:gd name="connsiteY66" fmla="*/ 231798 h 2982198"/>
              <a:gd name="connsiteX67" fmla="*/ 1966761 w 2434761"/>
              <a:gd name="connsiteY67" fmla="*/ 224598 h 2982198"/>
              <a:gd name="connsiteX68" fmla="*/ 1988361 w 2434761"/>
              <a:gd name="connsiteY68" fmla="*/ 210198 h 2982198"/>
              <a:gd name="connsiteX69" fmla="*/ 2031561 w 2434761"/>
              <a:gd name="connsiteY69" fmla="*/ 188598 h 2982198"/>
              <a:gd name="connsiteX70" fmla="*/ 2074761 w 2434761"/>
              <a:gd name="connsiteY70" fmla="*/ 159798 h 2982198"/>
              <a:gd name="connsiteX71" fmla="*/ 2117961 w 2434761"/>
              <a:gd name="connsiteY71" fmla="*/ 138198 h 2982198"/>
              <a:gd name="connsiteX72" fmla="*/ 2175561 w 2434761"/>
              <a:gd name="connsiteY72" fmla="*/ 102198 h 2982198"/>
              <a:gd name="connsiteX73" fmla="*/ 2197161 w 2434761"/>
              <a:gd name="connsiteY73" fmla="*/ 87798 h 2982198"/>
              <a:gd name="connsiteX74" fmla="*/ 2240361 w 2434761"/>
              <a:gd name="connsiteY74" fmla="*/ 73398 h 2982198"/>
              <a:gd name="connsiteX75" fmla="*/ 2254761 w 2434761"/>
              <a:gd name="connsiteY75" fmla="*/ 51798 h 2982198"/>
              <a:gd name="connsiteX76" fmla="*/ 2305161 w 2434761"/>
              <a:gd name="connsiteY76" fmla="*/ 30198 h 2982198"/>
              <a:gd name="connsiteX77" fmla="*/ 2348361 w 2434761"/>
              <a:gd name="connsiteY77" fmla="*/ 1398 h 2982198"/>
              <a:gd name="connsiteX78" fmla="*/ 2355561 w 2434761"/>
              <a:gd name="connsiteY78" fmla="*/ 30198 h 2982198"/>
              <a:gd name="connsiteX79" fmla="*/ 2362761 w 2434761"/>
              <a:gd name="connsiteY79" fmla="*/ 195798 h 2982198"/>
              <a:gd name="connsiteX80" fmla="*/ 2369961 w 2434761"/>
              <a:gd name="connsiteY80" fmla="*/ 246198 h 2982198"/>
              <a:gd name="connsiteX81" fmla="*/ 2384361 w 2434761"/>
              <a:gd name="connsiteY81" fmla="*/ 382998 h 2982198"/>
              <a:gd name="connsiteX82" fmla="*/ 2398761 w 2434761"/>
              <a:gd name="connsiteY82" fmla="*/ 404598 h 2982198"/>
              <a:gd name="connsiteX83" fmla="*/ 2405961 w 2434761"/>
              <a:gd name="connsiteY83" fmla="*/ 483798 h 2982198"/>
              <a:gd name="connsiteX84" fmla="*/ 2420361 w 2434761"/>
              <a:gd name="connsiteY84" fmla="*/ 526998 h 2982198"/>
              <a:gd name="connsiteX85" fmla="*/ 2434761 w 2434761"/>
              <a:gd name="connsiteY85" fmla="*/ 663798 h 2982198"/>
              <a:gd name="connsiteX86" fmla="*/ 2427561 w 2434761"/>
              <a:gd name="connsiteY86" fmla="*/ 728598 h 2982198"/>
              <a:gd name="connsiteX87" fmla="*/ 2398761 w 2434761"/>
              <a:gd name="connsiteY87" fmla="*/ 735798 h 2982198"/>
              <a:gd name="connsiteX88" fmla="*/ 2348361 w 2434761"/>
              <a:gd name="connsiteY88" fmla="*/ 750198 h 2982198"/>
              <a:gd name="connsiteX89" fmla="*/ 2312361 w 2434761"/>
              <a:gd name="connsiteY89" fmla="*/ 757398 h 2982198"/>
              <a:gd name="connsiteX90" fmla="*/ 2269161 w 2434761"/>
              <a:gd name="connsiteY90" fmla="*/ 771798 h 2982198"/>
              <a:gd name="connsiteX91" fmla="*/ 1937961 w 2434761"/>
              <a:gd name="connsiteY91" fmla="*/ 786198 h 2982198"/>
              <a:gd name="connsiteX92" fmla="*/ 1909161 w 2434761"/>
              <a:gd name="connsiteY92" fmla="*/ 793398 h 2982198"/>
              <a:gd name="connsiteX93" fmla="*/ 1865961 w 2434761"/>
              <a:gd name="connsiteY93" fmla="*/ 807798 h 2982198"/>
              <a:gd name="connsiteX94" fmla="*/ 1700361 w 2434761"/>
              <a:gd name="connsiteY94" fmla="*/ 836598 h 2982198"/>
              <a:gd name="connsiteX95" fmla="*/ 1657161 w 2434761"/>
              <a:gd name="connsiteY95" fmla="*/ 850998 h 2982198"/>
              <a:gd name="connsiteX96" fmla="*/ 1563561 w 2434761"/>
              <a:gd name="connsiteY96" fmla="*/ 901398 h 2982198"/>
              <a:gd name="connsiteX97" fmla="*/ 1541961 w 2434761"/>
              <a:gd name="connsiteY97" fmla="*/ 915798 h 2982198"/>
              <a:gd name="connsiteX98" fmla="*/ 1513161 w 2434761"/>
              <a:gd name="connsiteY98" fmla="*/ 922998 h 2982198"/>
              <a:gd name="connsiteX99" fmla="*/ 1405161 w 2434761"/>
              <a:gd name="connsiteY99" fmla="*/ 944598 h 2982198"/>
              <a:gd name="connsiteX100" fmla="*/ 1347561 w 2434761"/>
              <a:gd name="connsiteY100" fmla="*/ 958998 h 2982198"/>
              <a:gd name="connsiteX101" fmla="*/ 1325961 w 2434761"/>
              <a:gd name="connsiteY101" fmla="*/ 966198 h 2982198"/>
              <a:gd name="connsiteX102" fmla="*/ 1289961 w 2434761"/>
              <a:gd name="connsiteY102" fmla="*/ 973398 h 2982198"/>
              <a:gd name="connsiteX103" fmla="*/ 1261161 w 2434761"/>
              <a:gd name="connsiteY103" fmla="*/ 994998 h 2982198"/>
              <a:gd name="connsiteX104" fmla="*/ 1239561 w 2434761"/>
              <a:gd name="connsiteY104" fmla="*/ 1002198 h 2982198"/>
              <a:gd name="connsiteX105" fmla="*/ 1225161 w 2434761"/>
              <a:gd name="connsiteY105" fmla="*/ 1023798 h 2982198"/>
              <a:gd name="connsiteX106" fmla="*/ 1203561 w 2434761"/>
              <a:gd name="connsiteY106" fmla="*/ 1030998 h 2982198"/>
              <a:gd name="connsiteX107" fmla="*/ 1160361 w 2434761"/>
              <a:gd name="connsiteY107" fmla="*/ 1059798 h 2982198"/>
              <a:gd name="connsiteX108" fmla="*/ 1138761 w 2434761"/>
              <a:gd name="connsiteY108" fmla="*/ 1074198 h 2982198"/>
              <a:gd name="connsiteX109" fmla="*/ 1095561 w 2434761"/>
              <a:gd name="connsiteY109" fmla="*/ 1088598 h 2982198"/>
              <a:gd name="connsiteX110" fmla="*/ 1088361 w 2434761"/>
              <a:gd name="connsiteY110" fmla="*/ 1131798 h 2982198"/>
              <a:gd name="connsiteX111" fmla="*/ 1037961 w 2434761"/>
              <a:gd name="connsiteY111" fmla="*/ 1189398 h 2982198"/>
              <a:gd name="connsiteX112" fmla="*/ 1023561 w 2434761"/>
              <a:gd name="connsiteY112" fmla="*/ 1210998 h 2982198"/>
              <a:gd name="connsiteX113" fmla="*/ 1009161 w 2434761"/>
              <a:gd name="connsiteY113" fmla="*/ 1254198 h 2982198"/>
              <a:gd name="connsiteX114" fmla="*/ 994761 w 2434761"/>
              <a:gd name="connsiteY114" fmla="*/ 1304598 h 2982198"/>
              <a:gd name="connsiteX115" fmla="*/ 1001961 w 2434761"/>
              <a:gd name="connsiteY115" fmla="*/ 1340598 h 2982198"/>
              <a:gd name="connsiteX116" fmla="*/ 1023561 w 2434761"/>
              <a:gd name="connsiteY116" fmla="*/ 1347798 h 2982198"/>
              <a:gd name="connsiteX117" fmla="*/ 1059561 w 2434761"/>
              <a:gd name="connsiteY117" fmla="*/ 1354998 h 2982198"/>
              <a:gd name="connsiteX118" fmla="*/ 1059561 w 2434761"/>
              <a:gd name="connsiteY118" fmla="*/ 1426998 h 2982198"/>
              <a:gd name="connsiteX119" fmla="*/ 1045161 w 2434761"/>
              <a:gd name="connsiteY119" fmla="*/ 1448598 h 2982198"/>
              <a:gd name="connsiteX120" fmla="*/ 1030761 w 2434761"/>
              <a:gd name="connsiteY120" fmla="*/ 1534998 h 2982198"/>
              <a:gd name="connsiteX121" fmla="*/ 1016361 w 2434761"/>
              <a:gd name="connsiteY121" fmla="*/ 1614198 h 2982198"/>
              <a:gd name="connsiteX122" fmla="*/ 994761 w 2434761"/>
              <a:gd name="connsiteY122" fmla="*/ 1635798 h 2982198"/>
              <a:gd name="connsiteX123" fmla="*/ 973161 w 2434761"/>
              <a:gd name="connsiteY123" fmla="*/ 1642998 h 2982198"/>
              <a:gd name="connsiteX124" fmla="*/ 929961 w 2434761"/>
              <a:gd name="connsiteY124" fmla="*/ 1686198 h 2982198"/>
              <a:gd name="connsiteX125" fmla="*/ 901161 w 2434761"/>
              <a:gd name="connsiteY125" fmla="*/ 1729398 h 2982198"/>
              <a:gd name="connsiteX126" fmla="*/ 886761 w 2434761"/>
              <a:gd name="connsiteY126" fmla="*/ 1750998 h 2982198"/>
              <a:gd name="connsiteX127" fmla="*/ 865161 w 2434761"/>
              <a:gd name="connsiteY127" fmla="*/ 1765398 h 2982198"/>
              <a:gd name="connsiteX128" fmla="*/ 850761 w 2434761"/>
              <a:gd name="connsiteY128" fmla="*/ 1808598 h 2982198"/>
              <a:gd name="connsiteX129" fmla="*/ 821961 w 2434761"/>
              <a:gd name="connsiteY129" fmla="*/ 1851798 h 2982198"/>
              <a:gd name="connsiteX130" fmla="*/ 778761 w 2434761"/>
              <a:gd name="connsiteY130" fmla="*/ 1866198 h 2982198"/>
              <a:gd name="connsiteX131" fmla="*/ 742761 w 2434761"/>
              <a:gd name="connsiteY131" fmla="*/ 1909398 h 2982198"/>
              <a:gd name="connsiteX132" fmla="*/ 721161 w 2434761"/>
              <a:gd name="connsiteY132" fmla="*/ 1930998 h 2982198"/>
              <a:gd name="connsiteX133" fmla="*/ 706761 w 2434761"/>
              <a:gd name="connsiteY133" fmla="*/ 1952598 h 2982198"/>
              <a:gd name="connsiteX134" fmla="*/ 685161 w 2434761"/>
              <a:gd name="connsiteY134" fmla="*/ 1959798 h 2982198"/>
              <a:gd name="connsiteX135" fmla="*/ 641961 w 2434761"/>
              <a:gd name="connsiteY135" fmla="*/ 1988598 h 2982198"/>
              <a:gd name="connsiteX136" fmla="*/ 620361 w 2434761"/>
              <a:gd name="connsiteY136" fmla="*/ 2002998 h 2982198"/>
              <a:gd name="connsiteX137" fmla="*/ 577161 w 2434761"/>
              <a:gd name="connsiteY137" fmla="*/ 2017398 h 2982198"/>
              <a:gd name="connsiteX138" fmla="*/ 533961 w 2434761"/>
              <a:gd name="connsiteY138" fmla="*/ 2038998 h 2982198"/>
              <a:gd name="connsiteX139" fmla="*/ 519561 w 2434761"/>
              <a:gd name="connsiteY139" fmla="*/ 2060598 h 2982198"/>
              <a:gd name="connsiteX140" fmla="*/ 497961 w 2434761"/>
              <a:gd name="connsiteY140" fmla="*/ 2067798 h 2982198"/>
              <a:gd name="connsiteX141" fmla="*/ 476361 w 2434761"/>
              <a:gd name="connsiteY141" fmla="*/ 2089398 h 2982198"/>
              <a:gd name="connsiteX142" fmla="*/ 469161 w 2434761"/>
              <a:gd name="connsiteY142" fmla="*/ 2118198 h 2982198"/>
              <a:gd name="connsiteX143" fmla="*/ 454761 w 2434761"/>
              <a:gd name="connsiteY143" fmla="*/ 2139798 h 2982198"/>
              <a:gd name="connsiteX144" fmla="*/ 418761 w 2434761"/>
              <a:gd name="connsiteY144" fmla="*/ 2190198 h 2982198"/>
              <a:gd name="connsiteX145" fmla="*/ 404361 w 2434761"/>
              <a:gd name="connsiteY145" fmla="*/ 2233398 h 2982198"/>
              <a:gd name="connsiteX146" fmla="*/ 375561 w 2434761"/>
              <a:gd name="connsiteY146" fmla="*/ 2283798 h 2982198"/>
              <a:gd name="connsiteX147" fmla="*/ 382761 w 2434761"/>
              <a:gd name="connsiteY147" fmla="*/ 2499798 h 2982198"/>
              <a:gd name="connsiteX148" fmla="*/ 389961 w 2434761"/>
              <a:gd name="connsiteY148" fmla="*/ 2564598 h 2982198"/>
              <a:gd name="connsiteX149" fmla="*/ 433161 w 2434761"/>
              <a:gd name="connsiteY149" fmla="*/ 2571798 h 2982198"/>
              <a:gd name="connsiteX150" fmla="*/ 425961 w 2434761"/>
              <a:gd name="connsiteY150" fmla="*/ 2665398 h 2982198"/>
              <a:gd name="connsiteX151" fmla="*/ 375561 w 2434761"/>
              <a:gd name="connsiteY151" fmla="*/ 2722998 h 2982198"/>
              <a:gd name="connsiteX152" fmla="*/ 361161 w 2434761"/>
              <a:gd name="connsiteY152" fmla="*/ 2744598 h 2982198"/>
              <a:gd name="connsiteX153" fmla="*/ 332361 w 2434761"/>
              <a:gd name="connsiteY153" fmla="*/ 2809398 h 2982198"/>
              <a:gd name="connsiteX154" fmla="*/ 281961 w 2434761"/>
              <a:gd name="connsiteY154" fmla="*/ 2816598 h 2982198"/>
              <a:gd name="connsiteX155" fmla="*/ 260361 w 2434761"/>
              <a:gd name="connsiteY155" fmla="*/ 2823798 h 2982198"/>
              <a:gd name="connsiteX156" fmla="*/ 224361 w 2434761"/>
              <a:gd name="connsiteY156" fmla="*/ 2830998 h 2982198"/>
              <a:gd name="connsiteX157" fmla="*/ 217161 w 2434761"/>
              <a:gd name="connsiteY157" fmla="*/ 2938998 h 2982198"/>
              <a:gd name="connsiteX158" fmla="*/ 209961 w 2434761"/>
              <a:gd name="connsiteY158" fmla="*/ 2960598 h 2982198"/>
              <a:gd name="connsiteX159" fmla="*/ 188361 w 2434761"/>
              <a:gd name="connsiteY159" fmla="*/ 2967798 h 2982198"/>
              <a:gd name="connsiteX160" fmla="*/ 166761 w 2434761"/>
              <a:gd name="connsiteY160" fmla="*/ 2982198 h 2982198"/>
              <a:gd name="connsiteX161" fmla="*/ 80361 w 2434761"/>
              <a:gd name="connsiteY161" fmla="*/ 2974998 h 2982198"/>
              <a:gd name="connsiteX162" fmla="*/ 58761 w 2434761"/>
              <a:gd name="connsiteY162" fmla="*/ 2953398 h 2982198"/>
              <a:gd name="connsiteX163" fmla="*/ 116526 w 2434761"/>
              <a:gd name="connsiteY163" fmla="*/ 2798868 h 2982198"/>
              <a:gd name="connsiteX164" fmla="*/ 10041 w 2434761"/>
              <a:gd name="connsiteY164" fmla="*/ 2860443 h 2982198"/>
              <a:gd name="connsiteX165" fmla="*/ 7296 w 2434761"/>
              <a:gd name="connsiteY165" fmla="*/ 2812593 h 2982198"/>
              <a:gd name="connsiteX0" fmla="*/ 6051 w 2433516"/>
              <a:gd name="connsiteY0" fmla="*/ 2812593 h 2982198"/>
              <a:gd name="connsiteX1" fmla="*/ 71916 w 2433516"/>
              <a:gd name="connsiteY1" fmla="*/ 2665398 h 2982198"/>
              <a:gd name="connsiteX2" fmla="*/ 79116 w 2433516"/>
              <a:gd name="connsiteY2" fmla="*/ 2643798 h 2982198"/>
              <a:gd name="connsiteX3" fmla="*/ 70656 w 2433516"/>
              <a:gd name="connsiteY3" fmla="*/ 2539608 h 2982198"/>
              <a:gd name="connsiteX4" fmla="*/ 100716 w 2433516"/>
              <a:gd name="connsiteY4" fmla="*/ 2456598 h 2982198"/>
              <a:gd name="connsiteX5" fmla="*/ 105171 w 2433516"/>
              <a:gd name="connsiteY5" fmla="*/ 2408523 h 2982198"/>
              <a:gd name="connsiteX6" fmla="*/ 106656 w 2433516"/>
              <a:gd name="connsiteY6" fmla="*/ 2352633 h 2982198"/>
              <a:gd name="connsiteX7" fmla="*/ 100521 w 2433516"/>
              <a:gd name="connsiteY7" fmla="*/ 2120523 h 2982198"/>
              <a:gd name="connsiteX8" fmla="*/ 99456 w 2433516"/>
              <a:gd name="connsiteY8" fmla="*/ 2074578 h 2982198"/>
              <a:gd name="connsiteX9" fmla="*/ 88866 w 2433516"/>
              <a:gd name="connsiteY9" fmla="*/ 2031378 h 2982198"/>
              <a:gd name="connsiteX10" fmla="*/ 87381 w 2433516"/>
              <a:gd name="connsiteY10" fmla="*/ 1887798 h 2982198"/>
              <a:gd name="connsiteX11" fmla="*/ 86316 w 2433516"/>
              <a:gd name="connsiteY11" fmla="*/ 1866198 h 2982198"/>
              <a:gd name="connsiteX12" fmla="*/ 64716 w 2433516"/>
              <a:gd name="connsiteY12" fmla="*/ 1822998 h 2982198"/>
              <a:gd name="connsiteX13" fmla="*/ 42276 w 2433516"/>
              <a:gd name="connsiteY13" fmla="*/ 1790388 h 2982198"/>
              <a:gd name="connsiteX14" fmla="*/ 43116 w 2433516"/>
              <a:gd name="connsiteY14" fmla="*/ 1686198 h 2982198"/>
              <a:gd name="connsiteX15" fmla="*/ 31266 w 2433516"/>
              <a:gd name="connsiteY15" fmla="*/ 1527798 h 2982198"/>
              <a:gd name="connsiteX16" fmla="*/ 36561 w 2433516"/>
              <a:gd name="connsiteY16" fmla="*/ 1341858 h 2982198"/>
              <a:gd name="connsiteX17" fmla="*/ 59001 w 2433516"/>
              <a:gd name="connsiteY17" fmla="*/ 1314543 h 2982198"/>
              <a:gd name="connsiteX18" fmla="*/ 117666 w 2433516"/>
              <a:gd name="connsiteY18" fmla="*/ 1278768 h 2982198"/>
              <a:gd name="connsiteX19" fmla="*/ 148791 w 2433516"/>
              <a:gd name="connsiteY19" fmla="*/ 1269663 h 2982198"/>
              <a:gd name="connsiteX20" fmla="*/ 181821 w 2433516"/>
              <a:gd name="connsiteY20" fmla="*/ 1249548 h 2982198"/>
              <a:gd name="connsiteX21" fmla="*/ 212106 w 2433516"/>
              <a:gd name="connsiteY21" fmla="*/ 1244253 h 2982198"/>
              <a:gd name="connsiteX22" fmla="*/ 243876 w 2433516"/>
              <a:gd name="connsiteY22" fmla="*/ 1233663 h 2982198"/>
              <a:gd name="connsiteX23" fmla="*/ 280716 w 2433516"/>
              <a:gd name="connsiteY23" fmla="*/ 1225398 h 2982198"/>
              <a:gd name="connsiteX24" fmla="*/ 316716 w 2433516"/>
              <a:gd name="connsiteY24" fmla="*/ 1218198 h 2982198"/>
              <a:gd name="connsiteX25" fmla="*/ 338316 w 2433516"/>
              <a:gd name="connsiteY25" fmla="*/ 1210998 h 2982198"/>
              <a:gd name="connsiteX26" fmla="*/ 374316 w 2433516"/>
              <a:gd name="connsiteY26" fmla="*/ 1203798 h 2982198"/>
              <a:gd name="connsiteX27" fmla="*/ 352716 w 2433516"/>
              <a:gd name="connsiteY27" fmla="*/ 1146198 h 2982198"/>
              <a:gd name="connsiteX28" fmla="*/ 345516 w 2433516"/>
              <a:gd name="connsiteY28" fmla="*/ 1088598 h 2982198"/>
              <a:gd name="connsiteX29" fmla="*/ 295116 w 2433516"/>
              <a:gd name="connsiteY29" fmla="*/ 1066998 h 2982198"/>
              <a:gd name="connsiteX30" fmla="*/ 345516 w 2433516"/>
              <a:gd name="connsiteY30" fmla="*/ 1030998 h 2982198"/>
              <a:gd name="connsiteX31" fmla="*/ 367116 w 2433516"/>
              <a:gd name="connsiteY31" fmla="*/ 1023798 h 2982198"/>
              <a:gd name="connsiteX32" fmla="*/ 385131 w 2433516"/>
              <a:gd name="connsiteY32" fmla="*/ 996063 h 2982198"/>
              <a:gd name="connsiteX33" fmla="*/ 410571 w 2433516"/>
              <a:gd name="connsiteY33" fmla="*/ 957738 h 2982198"/>
              <a:gd name="connsiteX34" fmla="*/ 477051 w 2433516"/>
              <a:gd name="connsiteY34" fmla="*/ 906918 h 2982198"/>
              <a:gd name="connsiteX35" fmla="*/ 532941 w 2433516"/>
              <a:gd name="connsiteY35" fmla="*/ 879603 h 2982198"/>
              <a:gd name="connsiteX36" fmla="*/ 573591 w 2433516"/>
              <a:gd name="connsiteY36" fmla="*/ 859263 h 2982198"/>
              <a:gd name="connsiteX37" fmla="*/ 604716 w 2433516"/>
              <a:gd name="connsiteY37" fmla="*/ 822198 h 2982198"/>
              <a:gd name="connsiteX38" fmla="*/ 575916 w 2433516"/>
              <a:gd name="connsiteY38" fmla="*/ 757398 h 2982198"/>
              <a:gd name="connsiteX39" fmla="*/ 604716 w 2433516"/>
              <a:gd name="connsiteY39" fmla="*/ 721398 h 2982198"/>
              <a:gd name="connsiteX40" fmla="*/ 619116 w 2433516"/>
              <a:gd name="connsiteY40" fmla="*/ 699798 h 2982198"/>
              <a:gd name="connsiteX41" fmla="*/ 719916 w 2433516"/>
              <a:gd name="connsiteY41" fmla="*/ 678198 h 2982198"/>
              <a:gd name="connsiteX42" fmla="*/ 813516 w 2433516"/>
              <a:gd name="connsiteY42" fmla="*/ 670998 h 2982198"/>
              <a:gd name="connsiteX43" fmla="*/ 899916 w 2433516"/>
              <a:gd name="connsiteY43" fmla="*/ 649398 h 2982198"/>
              <a:gd name="connsiteX44" fmla="*/ 928716 w 2433516"/>
              <a:gd name="connsiteY44" fmla="*/ 642198 h 2982198"/>
              <a:gd name="connsiteX45" fmla="*/ 971916 w 2433516"/>
              <a:gd name="connsiteY45" fmla="*/ 627798 h 2982198"/>
              <a:gd name="connsiteX46" fmla="*/ 1029516 w 2433516"/>
              <a:gd name="connsiteY46" fmla="*/ 620598 h 2982198"/>
              <a:gd name="connsiteX47" fmla="*/ 1123116 w 2433516"/>
              <a:gd name="connsiteY47" fmla="*/ 627798 h 2982198"/>
              <a:gd name="connsiteX48" fmla="*/ 1144716 w 2433516"/>
              <a:gd name="connsiteY48" fmla="*/ 634998 h 2982198"/>
              <a:gd name="connsiteX49" fmla="*/ 1187916 w 2433516"/>
              <a:gd name="connsiteY49" fmla="*/ 620598 h 2982198"/>
              <a:gd name="connsiteX50" fmla="*/ 1209516 w 2433516"/>
              <a:gd name="connsiteY50" fmla="*/ 613398 h 2982198"/>
              <a:gd name="connsiteX51" fmla="*/ 1231116 w 2433516"/>
              <a:gd name="connsiteY51" fmla="*/ 598998 h 2982198"/>
              <a:gd name="connsiteX52" fmla="*/ 1267116 w 2433516"/>
              <a:gd name="connsiteY52" fmla="*/ 591798 h 2982198"/>
              <a:gd name="connsiteX53" fmla="*/ 1367916 w 2433516"/>
              <a:gd name="connsiteY53" fmla="*/ 570198 h 2982198"/>
              <a:gd name="connsiteX54" fmla="*/ 1389516 w 2433516"/>
              <a:gd name="connsiteY54" fmla="*/ 562998 h 2982198"/>
              <a:gd name="connsiteX55" fmla="*/ 1432716 w 2433516"/>
              <a:gd name="connsiteY55" fmla="*/ 541398 h 2982198"/>
              <a:gd name="connsiteX56" fmla="*/ 1454316 w 2433516"/>
              <a:gd name="connsiteY56" fmla="*/ 519798 h 2982198"/>
              <a:gd name="connsiteX57" fmla="*/ 1533516 w 2433516"/>
              <a:gd name="connsiteY57" fmla="*/ 490998 h 2982198"/>
              <a:gd name="connsiteX58" fmla="*/ 1576716 w 2433516"/>
              <a:gd name="connsiteY58" fmla="*/ 476598 h 2982198"/>
              <a:gd name="connsiteX59" fmla="*/ 1605516 w 2433516"/>
              <a:gd name="connsiteY59" fmla="*/ 469398 h 2982198"/>
              <a:gd name="connsiteX60" fmla="*/ 1641516 w 2433516"/>
              <a:gd name="connsiteY60" fmla="*/ 462198 h 2982198"/>
              <a:gd name="connsiteX61" fmla="*/ 1720716 w 2433516"/>
              <a:gd name="connsiteY61" fmla="*/ 433398 h 2982198"/>
              <a:gd name="connsiteX62" fmla="*/ 1785516 w 2433516"/>
              <a:gd name="connsiteY62" fmla="*/ 368598 h 2982198"/>
              <a:gd name="connsiteX63" fmla="*/ 1807116 w 2433516"/>
              <a:gd name="connsiteY63" fmla="*/ 346998 h 2982198"/>
              <a:gd name="connsiteX64" fmla="*/ 1850316 w 2433516"/>
              <a:gd name="connsiteY64" fmla="*/ 296598 h 2982198"/>
              <a:gd name="connsiteX65" fmla="*/ 1864716 w 2433516"/>
              <a:gd name="connsiteY65" fmla="*/ 274998 h 2982198"/>
              <a:gd name="connsiteX66" fmla="*/ 1943916 w 2433516"/>
              <a:gd name="connsiteY66" fmla="*/ 231798 h 2982198"/>
              <a:gd name="connsiteX67" fmla="*/ 1965516 w 2433516"/>
              <a:gd name="connsiteY67" fmla="*/ 224598 h 2982198"/>
              <a:gd name="connsiteX68" fmla="*/ 1987116 w 2433516"/>
              <a:gd name="connsiteY68" fmla="*/ 210198 h 2982198"/>
              <a:gd name="connsiteX69" fmla="*/ 2030316 w 2433516"/>
              <a:gd name="connsiteY69" fmla="*/ 188598 h 2982198"/>
              <a:gd name="connsiteX70" fmla="*/ 2073516 w 2433516"/>
              <a:gd name="connsiteY70" fmla="*/ 159798 h 2982198"/>
              <a:gd name="connsiteX71" fmla="*/ 2116716 w 2433516"/>
              <a:gd name="connsiteY71" fmla="*/ 138198 h 2982198"/>
              <a:gd name="connsiteX72" fmla="*/ 2174316 w 2433516"/>
              <a:gd name="connsiteY72" fmla="*/ 102198 h 2982198"/>
              <a:gd name="connsiteX73" fmla="*/ 2195916 w 2433516"/>
              <a:gd name="connsiteY73" fmla="*/ 87798 h 2982198"/>
              <a:gd name="connsiteX74" fmla="*/ 2239116 w 2433516"/>
              <a:gd name="connsiteY74" fmla="*/ 73398 h 2982198"/>
              <a:gd name="connsiteX75" fmla="*/ 2253516 w 2433516"/>
              <a:gd name="connsiteY75" fmla="*/ 51798 h 2982198"/>
              <a:gd name="connsiteX76" fmla="*/ 2303916 w 2433516"/>
              <a:gd name="connsiteY76" fmla="*/ 30198 h 2982198"/>
              <a:gd name="connsiteX77" fmla="*/ 2347116 w 2433516"/>
              <a:gd name="connsiteY77" fmla="*/ 1398 h 2982198"/>
              <a:gd name="connsiteX78" fmla="*/ 2354316 w 2433516"/>
              <a:gd name="connsiteY78" fmla="*/ 30198 h 2982198"/>
              <a:gd name="connsiteX79" fmla="*/ 2361516 w 2433516"/>
              <a:gd name="connsiteY79" fmla="*/ 195798 h 2982198"/>
              <a:gd name="connsiteX80" fmla="*/ 2368716 w 2433516"/>
              <a:gd name="connsiteY80" fmla="*/ 246198 h 2982198"/>
              <a:gd name="connsiteX81" fmla="*/ 2383116 w 2433516"/>
              <a:gd name="connsiteY81" fmla="*/ 382998 h 2982198"/>
              <a:gd name="connsiteX82" fmla="*/ 2397516 w 2433516"/>
              <a:gd name="connsiteY82" fmla="*/ 404598 h 2982198"/>
              <a:gd name="connsiteX83" fmla="*/ 2404716 w 2433516"/>
              <a:gd name="connsiteY83" fmla="*/ 483798 h 2982198"/>
              <a:gd name="connsiteX84" fmla="*/ 2419116 w 2433516"/>
              <a:gd name="connsiteY84" fmla="*/ 526998 h 2982198"/>
              <a:gd name="connsiteX85" fmla="*/ 2433516 w 2433516"/>
              <a:gd name="connsiteY85" fmla="*/ 663798 h 2982198"/>
              <a:gd name="connsiteX86" fmla="*/ 2426316 w 2433516"/>
              <a:gd name="connsiteY86" fmla="*/ 728598 h 2982198"/>
              <a:gd name="connsiteX87" fmla="*/ 2397516 w 2433516"/>
              <a:gd name="connsiteY87" fmla="*/ 735798 h 2982198"/>
              <a:gd name="connsiteX88" fmla="*/ 2347116 w 2433516"/>
              <a:gd name="connsiteY88" fmla="*/ 750198 h 2982198"/>
              <a:gd name="connsiteX89" fmla="*/ 2311116 w 2433516"/>
              <a:gd name="connsiteY89" fmla="*/ 757398 h 2982198"/>
              <a:gd name="connsiteX90" fmla="*/ 2267916 w 2433516"/>
              <a:gd name="connsiteY90" fmla="*/ 771798 h 2982198"/>
              <a:gd name="connsiteX91" fmla="*/ 1936716 w 2433516"/>
              <a:gd name="connsiteY91" fmla="*/ 786198 h 2982198"/>
              <a:gd name="connsiteX92" fmla="*/ 1907916 w 2433516"/>
              <a:gd name="connsiteY92" fmla="*/ 793398 h 2982198"/>
              <a:gd name="connsiteX93" fmla="*/ 1864716 w 2433516"/>
              <a:gd name="connsiteY93" fmla="*/ 807798 h 2982198"/>
              <a:gd name="connsiteX94" fmla="*/ 1699116 w 2433516"/>
              <a:gd name="connsiteY94" fmla="*/ 836598 h 2982198"/>
              <a:gd name="connsiteX95" fmla="*/ 1655916 w 2433516"/>
              <a:gd name="connsiteY95" fmla="*/ 850998 h 2982198"/>
              <a:gd name="connsiteX96" fmla="*/ 1562316 w 2433516"/>
              <a:gd name="connsiteY96" fmla="*/ 901398 h 2982198"/>
              <a:gd name="connsiteX97" fmla="*/ 1540716 w 2433516"/>
              <a:gd name="connsiteY97" fmla="*/ 915798 h 2982198"/>
              <a:gd name="connsiteX98" fmla="*/ 1511916 w 2433516"/>
              <a:gd name="connsiteY98" fmla="*/ 922998 h 2982198"/>
              <a:gd name="connsiteX99" fmla="*/ 1403916 w 2433516"/>
              <a:gd name="connsiteY99" fmla="*/ 944598 h 2982198"/>
              <a:gd name="connsiteX100" fmla="*/ 1346316 w 2433516"/>
              <a:gd name="connsiteY100" fmla="*/ 958998 h 2982198"/>
              <a:gd name="connsiteX101" fmla="*/ 1324716 w 2433516"/>
              <a:gd name="connsiteY101" fmla="*/ 966198 h 2982198"/>
              <a:gd name="connsiteX102" fmla="*/ 1288716 w 2433516"/>
              <a:gd name="connsiteY102" fmla="*/ 973398 h 2982198"/>
              <a:gd name="connsiteX103" fmla="*/ 1259916 w 2433516"/>
              <a:gd name="connsiteY103" fmla="*/ 994998 h 2982198"/>
              <a:gd name="connsiteX104" fmla="*/ 1238316 w 2433516"/>
              <a:gd name="connsiteY104" fmla="*/ 1002198 h 2982198"/>
              <a:gd name="connsiteX105" fmla="*/ 1223916 w 2433516"/>
              <a:gd name="connsiteY105" fmla="*/ 1023798 h 2982198"/>
              <a:gd name="connsiteX106" fmla="*/ 1202316 w 2433516"/>
              <a:gd name="connsiteY106" fmla="*/ 1030998 h 2982198"/>
              <a:gd name="connsiteX107" fmla="*/ 1159116 w 2433516"/>
              <a:gd name="connsiteY107" fmla="*/ 1059798 h 2982198"/>
              <a:gd name="connsiteX108" fmla="*/ 1137516 w 2433516"/>
              <a:gd name="connsiteY108" fmla="*/ 1074198 h 2982198"/>
              <a:gd name="connsiteX109" fmla="*/ 1094316 w 2433516"/>
              <a:gd name="connsiteY109" fmla="*/ 1088598 h 2982198"/>
              <a:gd name="connsiteX110" fmla="*/ 1087116 w 2433516"/>
              <a:gd name="connsiteY110" fmla="*/ 1131798 h 2982198"/>
              <a:gd name="connsiteX111" fmla="*/ 1036716 w 2433516"/>
              <a:gd name="connsiteY111" fmla="*/ 1189398 h 2982198"/>
              <a:gd name="connsiteX112" fmla="*/ 1022316 w 2433516"/>
              <a:gd name="connsiteY112" fmla="*/ 1210998 h 2982198"/>
              <a:gd name="connsiteX113" fmla="*/ 1007916 w 2433516"/>
              <a:gd name="connsiteY113" fmla="*/ 1254198 h 2982198"/>
              <a:gd name="connsiteX114" fmla="*/ 993516 w 2433516"/>
              <a:gd name="connsiteY114" fmla="*/ 1304598 h 2982198"/>
              <a:gd name="connsiteX115" fmla="*/ 1000716 w 2433516"/>
              <a:gd name="connsiteY115" fmla="*/ 1340598 h 2982198"/>
              <a:gd name="connsiteX116" fmla="*/ 1022316 w 2433516"/>
              <a:gd name="connsiteY116" fmla="*/ 1347798 h 2982198"/>
              <a:gd name="connsiteX117" fmla="*/ 1058316 w 2433516"/>
              <a:gd name="connsiteY117" fmla="*/ 1354998 h 2982198"/>
              <a:gd name="connsiteX118" fmla="*/ 1058316 w 2433516"/>
              <a:gd name="connsiteY118" fmla="*/ 1426998 h 2982198"/>
              <a:gd name="connsiteX119" fmla="*/ 1043916 w 2433516"/>
              <a:gd name="connsiteY119" fmla="*/ 1448598 h 2982198"/>
              <a:gd name="connsiteX120" fmla="*/ 1029516 w 2433516"/>
              <a:gd name="connsiteY120" fmla="*/ 1534998 h 2982198"/>
              <a:gd name="connsiteX121" fmla="*/ 1015116 w 2433516"/>
              <a:gd name="connsiteY121" fmla="*/ 1614198 h 2982198"/>
              <a:gd name="connsiteX122" fmla="*/ 993516 w 2433516"/>
              <a:gd name="connsiteY122" fmla="*/ 1635798 h 2982198"/>
              <a:gd name="connsiteX123" fmla="*/ 971916 w 2433516"/>
              <a:gd name="connsiteY123" fmla="*/ 1642998 h 2982198"/>
              <a:gd name="connsiteX124" fmla="*/ 928716 w 2433516"/>
              <a:gd name="connsiteY124" fmla="*/ 1686198 h 2982198"/>
              <a:gd name="connsiteX125" fmla="*/ 899916 w 2433516"/>
              <a:gd name="connsiteY125" fmla="*/ 1729398 h 2982198"/>
              <a:gd name="connsiteX126" fmla="*/ 885516 w 2433516"/>
              <a:gd name="connsiteY126" fmla="*/ 1750998 h 2982198"/>
              <a:gd name="connsiteX127" fmla="*/ 863916 w 2433516"/>
              <a:gd name="connsiteY127" fmla="*/ 1765398 h 2982198"/>
              <a:gd name="connsiteX128" fmla="*/ 849516 w 2433516"/>
              <a:gd name="connsiteY128" fmla="*/ 1808598 h 2982198"/>
              <a:gd name="connsiteX129" fmla="*/ 820716 w 2433516"/>
              <a:gd name="connsiteY129" fmla="*/ 1851798 h 2982198"/>
              <a:gd name="connsiteX130" fmla="*/ 777516 w 2433516"/>
              <a:gd name="connsiteY130" fmla="*/ 1866198 h 2982198"/>
              <a:gd name="connsiteX131" fmla="*/ 741516 w 2433516"/>
              <a:gd name="connsiteY131" fmla="*/ 1909398 h 2982198"/>
              <a:gd name="connsiteX132" fmla="*/ 719916 w 2433516"/>
              <a:gd name="connsiteY132" fmla="*/ 1930998 h 2982198"/>
              <a:gd name="connsiteX133" fmla="*/ 705516 w 2433516"/>
              <a:gd name="connsiteY133" fmla="*/ 1952598 h 2982198"/>
              <a:gd name="connsiteX134" fmla="*/ 683916 w 2433516"/>
              <a:gd name="connsiteY134" fmla="*/ 1959798 h 2982198"/>
              <a:gd name="connsiteX135" fmla="*/ 640716 w 2433516"/>
              <a:gd name="connsiteY135" fmla="*/ 1988598 h 2982198"/>
              <a:gd name="connsiteX136" fmla="*/ 619116 w 2433516"/>
              <a:gd name="connsiteY136" fmla="*/ 2002998 h 2982198"/>
              <a:gd name="connsiteX137" fmla="*/ 575916 w 2433516"/>
              <a:gd name="connsiteY137" fmla="*/ 2017398 h 2982198"/>
              <a:gd name="connsiteX138" fmla="*/ 532716 w 2433516"/>
              <a:gd name="connsiteY138" fmla="*/ 2038998 h 2982198"/>
              <a:gd name="connsiteX139" fmla="*/ 518316 w 2433516"/>
              <a:gd name="connsiteY139" fmla="*/ 2060598 h 2982198"/>
              <a:gd name="connsiteX140" fmla="*/ 496716 w 2433516"/>
              <a:gd name="connsiteY140" fmla="*/ 2067798 h 2982198"/>
              <a:gd name="connsiteX141" fmla="*/ 475116 w 2433516"/>
              <a:gd name="connsiteY141" fmla="*/ 2089398 h 2982198"/>
              <a:gd name="connsiteX142" fmla="*/ 467916 w 2433516"/>
              <a:gd name="connsiteY142" fmla="*/ 2118198 h 2982198"/>
              <a:gd name="connsiteX143" fmla="*/ 453516 w 2433516"/>
              <a:gd name="connsiteY143" fmla="*/ 2139798 h 2982198"/>
              <a:gd name="connsiteX144" fmla="*/ 417516 w 2433516"/>
              <a:gd name="connsiteY144" fmla="*/ 2190198 h 2982198"/>
              <a:gd name="connsiteX145" fmla="*/ 403116 w 2433516"/>
              <a:gd name="connsiteY145" fmla="*/ 2233398 h 2982198"/>
              <a:gd name="connsiteX146" fmla="*/ 374316 w 2433516"/>
              <a:gd name="connsiteY146" fmla="*/ 2283798 h 2982198"/>
              <a:gd name="connsiteX147" fmla="*/ 381516 w 2433516"/>
              <a:gd name="connsiteY147" fmla="*/ 2499798 h 2982198"/>
              <a:gd name="connsiteX148" fmla="*/ 388716 w 2433516"/>
              <a:gd name="connsiteY148" fmla="*/ 2564598 h 2982198"/>
              <a:gd name="connsiteX149" fmla="*/ 431916 w 2433516"/>
              <a:gd name="connsiteY149" fmla="*/ 2571798 h 2982198"/>
              <a:gd name="connsiteX150" fmla="*/ 424716 w 2433516"/>
              <a:gd name="connsiteY150" fmla="*/ 2665398 h 2982198"/>
              <a:gd name="connsiteX151" fmla="*/ 374316 w 2433516"/>
              <a:gd name="connsiteY151" fmla="*/ 2722998 h 2982198"/>
              <a:gd name="connsiteX152" fmla="*/ 359916 w 2433516"/>
              <a:gd name="connsiteY152" fmla="*/ 2744598 h 2982198"/>
              <a:gd name="connsiteX153" fmla="*/ 331116 w 2433516"/>
              <a:gd name="connsiteY153" fmla="*/ 2809398 h 2982198"/>
              <a:gd name="connsiteX154" fmla="*/ 280716 w 2433516"/>
              <a:gd name="connsiteY154" fmla="*/ 2816598 h 2982198"/>
              <a:gd name="connsiteX155" fmla="*/ 259116 w 2433516"/>
              <a:gd name="connsiteY155" fmla="*/ 2823798 h 2982198"/>
              <a:gd name="connsiteX156" fmla="*/ 223116 w 2433516"/>
              <a:gd name="connsiteY156" fmla="*/ 2830998 h 2982198"/>
              <a:gd name="connsiteX157" fmla="*/ 215916 w 2433516"/>
              <a:gd name="connsiteY157" fmla="*/ 2938998 h 2982198"/>
              <a:gd name="connsiteX158" fmla="*/ 208716 w 2433516"/>
              <a:gd name="connsiteY158" fmla="*/ 2960598 h 2982198"/>
              <a:gd name="connsiteX159" fmla="*/ 187116 w 2433516"/>
              <a:gd name="connsiteY159" fmla="*/ 2967798 h 2982198"/>
              <a:gd name="connsiteX160" fmla="*/ 165516 w 2433516"/>
              <a:gd name="connsiteY160" fmla="*/ 2982198 h 2982198"/>
              <a:gd name="connsiteX161" fmla="*/ 79116 w 2433516"/>
              <a:gd name="connsiteY161" fmla="*/ 2974998 h 2982198"/>
              <a:gd name="connsiteX162" fmla="*/ 57516 w 2433516"/>
              <a:gd name="connsiteY162" fmla="*/ 2953398 h 2982198"/>
              <a:gd name="connsiteX163" fmla="*/ 8796 w 2433516"/>
              <a:gd name="connsiteY163" fmla="*/ 2860443 h 2982198"/>
              <a:gd name="connsiteX164" fmla="*/ 6051 w 2433516"/>
              <a:gd name="connsiteY164" fmla="*/ 2812593 h 2982198"/>
              <a:gd name="connsiteX0" fmla="*/ 6051 w 2433516"/>
              <a:gd name="connsiteY0" fmla="*/ 2812593 h 2983497"/>
              <a:gd name="connsiteX1" fmla="*/ 71916 w 2433516"/>
              <a:gd name="connsiteY1" fmla="*/ 2665398 h 2983497"/>
              <a:gd name="connsiteX2" fmla="*/ 79116 w 2433516"/>
              <a:gd name="connsiteY2" fmla="*/ 2643798 h 2983497"/>
              <a:gd name="connsiteX3" fmla="*/ 70656 w 2433516"/>
              <a:gd name="connsiteY3" fmla="*/ 2539608 h 2983497"/>
              <a:gd name="connsiteX4" fmla="*/ 100716 w 2433516"/>
              <a:gd name="connsiteY4" fmla="*/ 2456598 h 2983497"/>
              <a:gd name="connsiteX5" fmla="*/ 105171 w 2433516"/>
              <a:gd name="connsiteY5" fmla="*/ 2408523 h 2983497"/>
              <a:gd name="connsiteX6" fmla="*/ 106656 w 2433516"/>
              <a:gd name="connsiteY6" fmla="*/ 2352633 h 2983497"/>
              <a:gd name="connsiteX7" fmla="*/ 100521 w 2433516"/>
              <a:gd name="connsiteY7" fmla="*/ 2120523 h 2983497"/>
              <a:gd name="connsiteX8" fmla="*/ 99456 w 2433516"/>
              <a:gd name="connsiteY8" fmla="*/ 2074578 h 2983497"/>
              <a:gd name="connsiteX9" fmla="*/ 88866 w 2433516"/>
              <a:gd name="connsiteY9" fmla="*/ 2031378 h 2983497"/>
              <a:gd name="connsiteX10" fmla="*/ 87381 w 2433516"/>
              <a:gd name="connsiteY10" fmla="*/ 1887798 h 2983497"/>
              <a:gd name="connsiteX11" fmla="*/ 86316 w 2433516"/>
              <a:gd name="connsiteY11" fmla="*/ 1866198 h 2983497"/>
              <a:gd name="connsiteX12" fmla="*/ 64716 w 2433516"/>
              <a:gd name="connsiteY12" fmla="*/ 1822998 h 2983497"/>
              <a:gd name="connsiteX13" fmla="*/ 42276 w 2433516"/>
              <a:gd name="connsiteY13" fmla="*/ 1790388 h 2983497"/>
              <a:gd name="connsiteX14" fmla="*/ 43116 w 2433516"/>
              <a:gd name="connsiteY14" fmla="*/ 1686198 h 2983497"/>
              <a:gd name="connsiteX15" fmla="*/ 31266 w 2433516"/>
              <a:gd name="connsiteY15" fmla="*/ 1527798 h 2983497"/>
              <a:gd name="connsiteX16" fmla="*/ 36561 w 2433516"/>
              <a:gd name="connsiteY16" fmla="*/ 1341858 h 2983497"/>
              <a:gd name="connsiteX17" fmla="*/ 59001 w 2433516"/>
              <a:gd name="connsiteY17" fmla="*/ 1314543 h 2983497"/>
              <a:gd name="connsiteX18" fmla="*/ 117666 w 2433516"/>
              <a:gd name="connsiteY18" fmla="*/ 1278768 h 2983497"/>
              <a:gd name="connsiteX19" fmla="*/ 148791 w 2433516"/>
              <a:gd name="connsiteY19" fmla="*/ 1269663 h 2983497"/>
              <a:gd name="connsiteX20" fmla="*/ 181821 w 2433516"/>
              <a:gd name="connsiteY20" fmla="*/ 1249548 h 2983497"/>
              <a:gd name="connsiteX21" fmla="*/ 212106 w 2433516"/>
              <a:gd name="connsiteY21" fmla="*/ 1244253 h 2983497"/>
              <a:gd name="connsiteX22" fmla="*/ 243876 w 2433516"/>
              <a:gd name="connsiteY22" fmla="*/ 1233663 h 2983497"/>
              <a:gd name="connsiteX23" fmla="*/ 280716 w 2433516"/>
              <a:gd name="connsiteY23" fmla="*/ 1225398 h 2983497"/>
              <a:gd name="connsiteX24" fmla="*/ 316716 w 2433516"/>
              <a:gd name="connsiteY24" fmla="*/ 1218198 h 2983497"/>
              <a:gd name="connsiteX25" fmla="*/ 338316 w 2433516"/>
              <a:gd name="connsiteY25" fmla="*/ 1210998 h 2983497"/>
              <a:gd name="connsiteX26" fmla="*/ 374316 w 2433516"/>
              <a:gd name="connsiteY26" fmla="*/ 1203798 h 2983497"/>
              <a:gd name="connsiteX27" fmla="*/ 352716 w 2433516"/>
              <a:gd name="connsiteY27" fmla="*/ 1146198 h 2983497"/>
              <a:gd name="connsiteX28" fmla="*/ 345516 w 2433516"/>
              <a:gd name="connsiteY28" fmla="*/ 1088598 h 2983497"/>
              <a:gd name="connsiteX29" fmla="*/ 295116 w 2433516"/>
              <a:gd name="connsiteY29" fmla="*/ 1066998 h 2983497"/>
              <a:gd name="connsiteX30" fmla="*/ 345516 w 2433516"/>
              <a:gd name="connsiteY30" fmla="*/ 1030998 h 2983497"/>
              <a:gd name="connsiteX31" fmla="*/ 367116 w 2433516"/>
              <a:gd name="connsiteY31" fmla="*/ 1023798 h 2983497"/>
              <a:gd name="connsiteX32" fmla="*/ 385131 w 2433516"/>
              <a:gd name="connsiteY32" fmla="*/ 996063 h 2983497"/>
              <a:gd name="connsiteX33" fmla="*/ 410571 w 2433516"/>
              <a:gd name="connsiteY33" fmla="*/ 957738 h 2983497"/>
              <a:gd name="connsiteX34" fmla="*/ 477051 w 2433516"/>
              <a:gd name="connsiteY34" fmla="*/ 906918 h 2983497"/>
              <a:gd name="connsiteX35" fmla="*/ 532941 w 2433516"/>
              <a:gd name="connsiteY35" fmla="*/ 879603 h 2983497"/>
              <a:gd name="connsiteX36" fmla="*/ 573591 w 2433516"/>
              <a:gd name="connsiteY36" fmla="*/ 859263 h 2983497"/>
              <a:gd name="connsiteX37" fmla="*/ 604716 w 2433516"/>
              <a:gd name="connsiteY37" fmla="*/ 822198 h 2983497"/>
              <a:gd name="connsiteX38" fmla="*/ 575916 w 2433516"/>
              <a:gd name="connsiteY38" fmla="*/ 757398 h 2983497"/>
              <a:gd name="connsiteX39" fmla="*/ 604716 w 2433516"/>
              <a:gd name="connsiteY39" fmla="*/ 721398 h 2983497"/>
              <a:gd name="connsiteX40" fmla="*/ 619116 w 2433516"/>
              <a:gd name="connsiteY40" fmla="*/ 699798 h 2983497"/>
              <a:gd name="connsiteX41" fmla="*/ 719916 w 2433516"/>
              <a:gd name="connsiteY41" fmla="*/ 678198 h 2983497"/>
              <a:gd name="connsiteX42" fmla="*/ 813516 w 2433516"/>
              <a:gd name="connsiteY42" fmla="*/ 670998 h 2983497"/>
              <a:gd name="connsiteX43" fmla="*/ 899916 w 2433516"/>
              <a:gd name="connsiteY43" fmla="*/ 649398 h 2983497"/>
              <a:gd name="connsiteX44" fmla="*/ 928716 w 2433516"/>
              <a:gd name="connsiteY44" fmla="*/ 642198 h 2983497"/>
              <a:gd name="connsiteX45" fmla="*/ 971916 w 2433516"/>
              <a:gd name="connsiteY45" fmla="*/ 627798 h 2983497"/>
              <a:gd name="connsiteX46" fmla="*/ 1029516 w 2433516"/>
              <a:gd name="connsiteY46" fmla="*/ 620598 h 2983497"/>
              <a:gd name="connsiteX47" fmla="*/ 1123116 w 2433516"/>
              <a:gd name="connsiteY47" fmla="*/ 627798 h 2983497"/>
              <a:gd name="connsiteX48" fmla="*/ 1144716 w 2433516"/>
              <a:gd name="connsiteY48" fmla="*/ 634998 h 2983497"/>
              <a:gd name="connsiteX49" fmla="*/ 1187916 w 2433516"/>
              <a:gd name="connsiteY49" fmla="*/ 620598 h 2983497"/>
              <a:gd name="connsiteX50" fmla="*/ 1209516 w 2433516"/>
              <a:gd name="connsiteY50" fmla="*/ 613398 h 2983497"/>
              <a:gd name="connsiteX51" fmla="*/ 1231116 w 2433516"/>
              <a:gd name="connsiteY51" fmla="*/ 598998 h 2983497"/>
              <a:gd name="connsiteX52" fmla="*/ 1267116 w 2433516"/>
              <a:gd name="connsiteY52" fmla="*/ 591798 h 2983497"/>
              <a:gd name="connsiteX53" fmla="*/ 1367916 w 2433516"/>
              <a:gd name="connsiteY53" fmla="*/ 570198 h 2983497"/>
              <a:gd name="connsiteX54" fmla="*/ 1389516 w 2433516"/>
              <a:gd name="connsiteY54" fmla="*/ 562998 h 2983497"/>
              <a:gd name="connsiteX55" fmla="*/ 1432716 w 2433516"/>
              <a:gd name="connsiteY55" fmla="*/ 541398 h 2983497"/>
              <a:gd name="connsiteX56" fmla="*/ 1454316 w 2433516"/>
              <a:gd name="connsiteY56" fmla="*/ 519798 h 2983497"/>
              <a:gd name="connsiteX57" fmla="*/ 1533516 w 2433516"/>
              <a:gd name="connsiteY57" fmla="*/ 490998 h 2983497"/>
              <a:gd name="connsiteX58" fmla="*/ 1576716 w 2433516"/>
              <a:gd name="connsiteY58" fmla="*/ 476598 h 2983497"/>
              <a:gd name="connsiteX59" fmla="*/ 1605516 w 2433516"/>
              <a:gd name="connsiteY59" fmla="*/ 469398 h 2983497"/>
              <a:gd name="connsiteX60" fmla="*/ 1641516 w 2433516"/>
              <a:gd name="connsiteY60" fmla="*/ 462198 h 2983497"/>
              <a:gd name="connsiteX61" fmla="*/ 1720716 w 2433516"/>
              <a:gd name="connsiteY61" fmla="*/ 433398 h 2983497"/>
              <a:gd name="connsiteX62" fmla="*/ 1785516 w 2433516"/>
              <a:gd name="connsiteY62" fmla="*/ 368598 h 2983497"/>
              <a:gd name="connsiteX63" fmla="*/ 1807116 w 2433516"/>
              <a:gd name="connsiteY63" fmla="*/ 346998 h 2983497"/>
              <a:gd name="connsiteX64" fmla="*/ 1850316 w 2433516"/>
              <a:gd name="connsiteY64" fmla="*/ 296598 h 2983497"/>
              <a:gd name="connsiteX65" fmla="*/ 1864716 w 2433516"/>
              <a:gd name="connsiteY65" fmla="*/ 274998 h 2983497"/>
              <a:gd name="connsiteX66" fmla="*/ 1943916 w 2433516"/>
              <a:gd name="connsiteY66" fmla="*/ 231798 h 2983497"/>
              <a:gd name="connsiteX67" fmla="*/ 1965516 w 2433516"/>
              <a:gd name="connsiteY67" fmla="*/ 224598 h 2983497"/>
              <a:gd name="connsiteX68" fmla="*/ 1987116 w 2433516"/>
              <a:gd name="connsiteY68" fmla="*/ 210198 h 2983497"/>
              <a:gd name="connsiteX69" fmla="*/ 2030316 w 2433516"/>
              <a:gd name="connsiteY69" fmla="*/ 188598 h 2983497"/>
              <a:gd name="connsiteX70" fmla="*/ 2073516 w 2433516"/>
              <a:gd name="connsiteY70" fmla="*/ 159798 h 2983497"/>
              <a:gd name="connsiteX71" fmla="*/ 2116716 w 2433516"/>
              <a:gd name="connsiteY71" fmla="*/ 138198 h 2983497"/>
              <a:gd name="connsiteX72" fmla="*/ 2174316 w 2433516"/>
              <a:gd name="connsiteY72" fmla="*/ 102198 h 2983497"/>
              <a:gd name="connsiteX73" fmla="*/ 2195916 w 2433516"/>
              <a:gd name="connsiteY73" fmla="*/ 87798 h 2983497"/>
              <a:gd name="connsiteX74" fmla="*/ 2239116 w 2433516"/>
              <a:gd name="connsiteY74" fmla="*/ 73398 h 2983497"/>
              <a:gd name="connsiteX75" fmla="*/ 2253516 w 2433516"/>
              <a:gd name="connsiteY75" fmla="*/ 51798 h 2983497"/>
              <a:gd name="connsiteX76" fmla="*/ 2303916 w 2433516"/>
              <a:gd name="connsiteY76" fmla="*/ 30198 h 2983497"/>
              <a:gd name="connsiteX77" fmla="*/ 2347116 w 2433516"/>
              <a:gd name="connsiteY77" fmla="*/ 1398 h 2983497"/>
              <a:gd name="connsiteX78" fmla="*/ 2354316 w 2433516"/>
              <a:gd name="connsiteY78" fmla="*/ 30198 h 2983497"/>
              <a:gd name="connsiteX79" fmla="*/ 2361516 w 2433516"/>
              <a:gd name="connsiteY79" fmla="*/ 195798 h 2983497"/>
              <a:gd name="connsiteX80" fmla="*/ 2368716 w 2433516"/>
              <a:gd name="connsiteY80" fmla="*/ 246198 h 2983497"/>
              <a:gd name="connsiteX81" fmla="*/ 2383116 w 2433516"/>
              <a:gd name="connsiteY81" fmla="*/ 382998 h 2983497"/>
              <a:gd name="connsiteX82" fmla="*/ 2397516 w 2433516"/>
              <a:gd name="connsiteY82" fmla="*/ 404598 h 2983497"/>
              <a:gd name="connsiteX83" fmla="*/ 2404716 w 2433516"/>
              <a:gd name="connsiteY83" fmla="*/ 483798 h 2983497"/>
              <a:gd name="connsiteX84" fmla="*/ 2419116 w 2433516"/>
              <a:gd name="connsiteY84" fmla="*/ 526998 h 2983497"/>
              <a:gd name="connsiteX85" fmla="*/ 2433516 w 2433516"/>
              <a:gd name="connsiteY85" fmla="*/ 663798 h 2983497"/>
              <a:gd name="connsiteX86" fmla="*/ 2426316 w 2433516"/>
              <a:gd name="connsiteY86" fmla="*/ 728598 h 2983497"/>
              <a:gd name="connsiteX87" fmla="*/ 2397516 w 2433516"/>
              <a:gd name="connsiteY87" fmla="*/ 735798 h 2983497"/>
              <a:gd name="connsiteX88" fmla="*/ 2347116 w 2433516"/>
              <a:gd name="connsiteY88" fmla="*/ 750198 h 2983497"/>
              <a:gd name="connsiteX89" fmla="*/ 2311116 w 2433516"/>
              <a:gd name="connsiteY89" fmla="*/ 757398 h 2983497"/>
              <a:gd name="connsiteX90" fmla="*/ 2267916 w 2433516"/>
              <a:gd name="connsiteY90" fmla="*/ 771798 h 2983497"/>
              <a:gd name="connsiteX91" fmla="*/ 1936716 w 2433516"/>
              <a:gd name="connsiteY91" fmla="*/ 786198 h 2983497"/>
              <a:gd name="connsiteX92" fmla="*/ 1907916 w 2433516"/>
              <a:gd name="connsiteY92" fmla="*/ 793398 h 2983497"/>
              <a:gd name="connsiteX93" fmla="*/ 1864716 w 2433516"/>
              <a:gd name="connsiteY93" fmla="*/ 807798 h 2983497"/>
              <a:gd name="connsiteX94" fmla="*/ 1699116 w 2433516"/>
              <a:gd name="connsiteY94" fmla="*/ 836598 h 2983497"/>
              <a:gd name="connsiteX95" fmla="*/ 1655916 w 2433516"/>
              <a:gd name="connsiteY95" fmla="*/ 850998 h 2983497"/>
              <a:gd name="connsiteX96" fmla="*/ 1562316 w 2433516"/>
              <a:gd name="connsiteY96" fmla="*/ 901398 h 2983497"/>
              <a:gd name="connsiteX97" fmla="*/ 1540716 w 2433516"/>
              <a:gd name="connsiteY97" fmla="*/ 915798 h 2983497"/>
              <a:gd name="connsiteX98" fmla="*/ 1511916 w 2433516"/>
              <a:gd name="connsiteY98" fmla="*/ 922998 h 2983497"/>
              <a:gd name="connsiteX99" fmla="*/ 1403916 w 2433516"/>
              <a:gd name="connsiteY99" fmla="*/ 944598 h 2983497"/>
              <a:gd name="connsiteX100" fmla="*/ 1346316 w 2433516"/>
              <a:gd name="connsiteY100" fmla="*/ 958998 h 2983497"/>
              <a:gd name="connsiteX101" fmla="*/ 1324716 w 2433516"/>
              <a:gd name="connsiteY101" fmla="*/ 966198 h 2983497"/>
              <a:gd name="connsiteX102" fmla="*/ 1288716 w 2433516"/>
              <a:gd name="connsiteY102" fmla="*/ 973398 h 2983497"/>
              <a:gd name="connsiteX103" fmla="*/ 1259916 w 2433516"/>
              <a:gd name="connsiteY103" fmla="*/ 994998 h 2983497"/>
              <a:gd name="connsiteX104" fmla="*/ 1238316 w 2433516"/>
              <a:gd name="connsiteY104" fmla="*/ 1002198 h 2983497"/>
              <a:gd name="connsiteX105" fmla="*/ 1223916 w 2433516"/>
              <a:gd name="connsiteY105" fmla="*/ 1023798 h 2983497"/>
              <a:gd name="connsiteX106" fmla="*/ 1202316 w 2433516"/>
              <a:gd name="connsiteY106" fmla="*/ 1030998 h 2983497"/>
              <a:gd name="connsiteX107" fmla="*/ 1159116 w 2433516"/>
              <a:gd name="connsiteY107" fmla="*/ 1059798 h 2983497"/>
              <a:gd name="connsiteX108" fmla="*/ 1137516 w 2433516"/>
              <a:gd name="connsiteY108" fmla="*/ 1074198 h 2983497"/>
              <a:gd name="connsiteX109" fmla="*/ 1094316 w 2433516"/>
              <a:gd name="connsiteY109" fmla="*/ 1088598 h 2983497"/>
              <a:gd name="connsiteX110" fmla="*/ 1087116 w 2433516"/>
              <a:gd name="connsiteY110" fmla="*/ 1131798 h 2983497"/>
              <a:gd name="connsiteX111" fmla="*/ 1036716 w 2433516"/>
              <a:gd name="connsiteY111" fmla="*/ 1189398 h 2983497"/>
              <a:gd name="connsiteX112" fmla="*/ 1022316 w 2433516"/>
              <a:gd name="connsiteY112" fmla="*/ 1210998 h 2983497"/>
              <a:gd name="connsiteX113" fmla="*/ 1007916 w 2433516"/>
              <a:gd name="connsiteY113" fmla="*/ 1254198 h 2983497"/>
              <a:gd name="connsiteX114" fmla="*/ 993516 w 2433516"/>
              <a:gd name="connsiteY114" fmla="*/ 1304598 h 2983497"/>
              <a:gd name="connsiteX115" fmla="*/ 1000716 w 2433516"/>
              <a:gd name="connsiteY115" fmla="*/ 1340598 h 2983497"/>
              <a:gd name="connsiteX116" fmla="*/ 1022316 w 2433516"/>
              <a:gd name="connsiteY116" fmla="*/ 1347798 h 2983497"/>
              <a:gd name="connsiteX117" fmla="*/ 1058316 w 2433516"/>
              <a:gd name="connsiteY117" fmla="*/ 1354998 h 2983497"/>
              <a:gd name="connsiteX118" fmla="*/ 1058316 w 2433516"/>
              <a:gd name="connsiteY118" fmla="*/ 1426998 h 2983497"/>
              <a:gd name="connsiteX119" fmla="*/ 1043916 w 2433516"/>
              <a:gd name="connsiteY119" fmla="*/ 1448598 h 2983497"/>
              <a:gd name="connsiteX120" fmla="*/ 1029516 w 2433516"/>
              <a:gd name="connsiteY120" fmla="*/ 1534998 h 2983497"/>
              <a:gd name="connsiteX121" fmla="*/ 1015116 w 2433516"/>
              <a:gd name="connsiteY121" fmla="*/ 1614198 h 2983497"/>
              <a:gd name="connsiteX122" fmla="*/ 993516 w 2433516"/>
              <a:gd name="connsiteY122" fmla="*/ 1635798 h 2983497"/>
              <a:gd name="connsiteX123" fmla="*/ 971916 w 2433516"/>
              <a:gd name="connsiteY123" fmla="*/ 1642998 h 2983497"/>
              <a:gd name="connsiteX124" fmla="*/ 928716 w 2433516"/>
              <a:gd name="connsiteY124" fmla="*/ 1686198 h 2983497"/>
              <a:gd name="connsiteX125" fmla="*/ 899916 w 2433516"/>
              <a:gd name="connsiteY125" fmla="*/ 1729398 h 2983497"/>
              <a:gd name="connsiteX126" fmla="*/ 885516 w 2433516"/>
              <a:gd name="connsiteY126" fmla="*/ 1750998 h 2983497"/>
              <a:gd name="connsiteX127" fmla="*/ 863916 w 2433516"/>
              <a:gd name="connsiteY127" fmla="*/ 1765398 h 2983497"/>
              <a:gd name="connsiteX128" fmla="*/ 849516 w 2433516"/>
              <a:gd name="connsiteY128" fmla="*/ 1808598 h 2983497"/>
              <a:gd name="connsiteX129" fmla="*/ 820716 w 2433516"/>
              <a:gd name="connsiteY129" fmla="*/ 1851798 h 2983497"/>
              <a:gd name="connsiteX130" fmla="*/ 777516 w 2433516"/>
              <a:gd name="connsiteY130" fmla="*/ 1866198 h 2983497"/>
              <a:gd name="connsiteX131" fmla="*/ 741516 w 2433516"/>
              <a:gd name="connsiteY131" fmla="*/ 1909398 h 2983497"/>
              <a:gd name="connsiteX132" fmla="*/ 719916 w 2433516"/>
              <a:gd name="connsiteY132" fmla="*/ 1930998 h 2983497"/>
              <a:gd name="connsiteX133" fmla="*/ 705516 w 2433516"/>
              <a:gd name="connsiteY133" fmla="*/ 1952598 h 2983497"/>
              <a:gd name="connsiteX134" fmla="*/ 683916 w 2433516"/>
              <a:gd name="connsiteY134" fmla="*/ 1959798 h 2983497"/>
              <a:gd name="connsiteX135" fmla="*/ 640716 w 2433516"/>
              <a:gd name="connsiteY135" fmla="*/ 1988598 h 2983497"/>
              <a:gd name="connsiteX136" fmla="*/ 619116 w 2433516"/>
              <a:gd name="connsiteY136" fmla="*/ 2002998 h 2983497"/>
              <a:gd name="connsiteX137" fmla="*/ 575916 w 2433516"/>
              <a:gd name="connsiteY137" fmla="*/ 2017398 h 2983497"/>
              <a:gd name="connsiteX138" fmla="*/ 532716 w 2433516"/>
              <a:gd name="connsiteY138" fmla="*/ 2038998 h 2983497"/>
              <a:gd name="connsiteX139" fmla="*/ 518316 w 2433516"/>
              <a:gd name="connsiteY139" fmla="*/ 2060598 h 2983497"/>
              <a:gd name="connsiteX140" fmla="*/ 496716 w 2433516"/>
              <a:gd name="connsiteY140" fmla="*/ 2067798 h 2983497"/>
              <a:gd name="connsiteX141" fmla="*/ 475116 w 2433516"/>
              <a:gd name="connsiteY141" fmla="*/ 2089398 h 2983497"/>
              <a:gd name="connsiteX142" fmla="*/ 467916 w 2433516"/>
              <a:gd name="connsiteY142" fmla="*/ 2118198 h 2983497"/>
              <a:gd name="connsiteX143" fmla="*/ 453516 w 2433516"/>
              <a:gd name="connsiteY143" fmla="*/ 2139798 h 2983497"/>
              <a:gd name="connsiteX144" fmla="*/ 417516 w 2433516"/>
              <a:gd name="connsiteY144" fmla="*/ 2190198 h 2983497"/>
              <a:gd name="connsiteX145" fmla="*/ 403116 w 2433516"/>
              <a:gd name="connsiteY145" fmla="*/ 2233398 h 2983497"/>
              <a:gd name="connsiteX146" fmla="*/ 374316 w 2433516"/>
              <a:gd name="connsiteY146" fmla="*/ 2283798 h 2983497"/>
              <a:gd name="connsiteX147" fmla="*/ 381516 w 2433516"/>
              <a:gd name="connsiteY147" fmla="*/ 2499798 h 2983497"/>
              <a:gd name="connsiteX148" fmla="*/ 388716 w 2433516"/>
              <a:gd name="connsiteY148" fmla="*/ 2564598 h 2983497"/>
              <a:gd name="connsiteX149" fmla="*/ 431916 w 2433516"/>
              <a:gd name="connsiteY149" fmla="*/ 2571798 h 2983497"/>
              <a:gd name="connsiteX150" fmla="*/ 424716 w 2433516"/>
              <a:gd name="connsiteY150" fmla="*/ 2665398 h 2983497"/>
              <a:gd name="connsiteX151" fmla="*/ 374316 w 2433516"/>
              <a:gd name="connsiteY151" fmla="*/ 2722998 h 2983497"/>
              <a:gd name="connsiteX152" fmla="*/ 359916 w 2433516"/>
              <a:gd name="connsiteY152" fmla="*/ 2744598 h 2983497"/>
              <a:gd name="connsiteX153" fmla="*/ 331116 w 2433516"/>
              <a:gd name="connsiteY153" fmla="*/ 2809398 h 2983497"/>
              <a:gd name="connsiteX154" fmla="*/ 280716 w 2433516"/>
              <a:gd name="connsiteY154" fmla="*/ 2816598 h 2983497"/>
              <a:gd name="connsiteX155" fmla="*/ 259116 w 2433516"/>
              <a:gd name="connsiteY155" fmla="*/ 2823798 h 2983497"/>
              <a:gd name="connsiteX156" fmla="*/ 223116 w 2433516"/>
              <a:gd name="connsiteY156" fmla="*/ 2830998 h 2983497"/>
              <a:gd name="connsiteX157" fmla="*/ 215916 w 2433516"/>
              <a:gd name="connsiteY157" fmla="*/ 2938998 h 2983497"/>
              <a:gd name="connsiteX158" fmla="*/ 208716 w 2433516"/>
              <a:gd name="connsiteY158" fmla="*/ 2960598 h 2983497"/>
              <a:gd name="connsiteX159" fmla="*/ 187116 w 2433516"/>
              <a:gd name="connsiteY159" fmla="*/ 2967798 h 2983497"/>
              <a:gd name="connsiteX160" fmla="*/ 165516 w 2433516"/>
              <a:gd name="connsiteY160" fmla="*/ 2982198 h 2983497"/>
              <a:gd name="connsiteX161" fmla="*/ 79116 w 2433516"/>
              <a:gd name="connsiteY161" fmla="*/ 2974998 h 2983497"/>
              <a:gd name="connsiteX162" fmla="*/ 120381 w 2433516"/>
              <a:gd name="connsiteY162" fmla="*/ 2890533 h 2983497"/>
              <a:gd name="connsiteX163" fmla="*/ 8796 w 2433516"/>
              <a:gd name="connsiteY163" fmla="*/ 2860443 h 2983497"/>
              <a:gd name="connsiteX164" fmla="*/ 6051 w 2433516"/>
              <a:gd name="connsiteY164" fmla="*/ 2812593 h 2983497"/>
              <a:gd name="connsiteX0" fmla="*/ 6051 w 2433516"/>
              <a:gd name="connsiteY0" fmla="*/ 2812593 h 2982198"/>
              <a:gd name="connsiteX1" fmla="*/ 71916 w 2433516"/>
              <a:gd name="connsiteY1" fmla="*/ 2665398 h 2982198"/>
              <a:gd name="connsiteX2" fmla="*/ 79116 w 2433516"/>
              <a:gd name="connsiteY2" fmla="*/ 2643798 h 2982198"/>
              <a:gd name="connsiteX3" fmla="*/ 70656 w 2433516"/>
              <a:gd name="connsiteY3" fmla="*/ 2539608 h 2982198"/>
              <a:gd name="connsiteX4" fmla="*/ 100716 w 2433516"/>
              <a:gd name="connsiteY4" fmla="*/ 2456598 h 2982198"/>
              <a:gd name="connsiteX5" fmla="*/ 105171 w 2433516"/>
              <a:gd name="connsiteY5" fmla="*/ 2408523 h 2982198"/>
              <a:gd name="connsiteX6" fmla="*/ 106656 w 2433516"/>
              <a:gd name="connsiteY6" fmla="*/ 2352633 h 2982198"/>
              <a:gd name="connsiteX7" fmla="*/ 100521 w 2433516"/>
              <a:gd name="connsiteY7" fmla="*/ 2120523 h 2982198"/>
              <a:gd name="connsiteX8" fmla="*/ 99456 w 2433516"/>
              <a:gd name="connsiteY8" fmla="*/ 2074578 h 2982198"/>
              <a:gd name="connsiteX9" fmla="*/ 88866 w 2433516"/>
              <a:gd name="connsiteY9" fmla="*/ 2031378 h 2982198"/>
              <a:gd name="connsiteX10" fmla="*/ 87381 w 2433516"/>
              <a:gd name="connsiteY10" fmla="*/ 1887798 h 2982198"/>
              <a:gd name="connsiteX11" fmla="*/ 86316 w 2433516"/>
              <a:gd name="connsiteY11" fmla="*/ 1866198 h 2982198"/>
              <a:gd name="connsiteX12" fmla="*/ 64716 w 2433516"/>
              <a:gd name="connsiteY12" fmla="*/ 1822998 h 2982198"/>
              <a:gd name="connsiteX13" fmla="*/ 42276 w 2433516"/>
              <a:gd name="connsiteY13" fmla="*/ 1790388 h 2982198"/>
              <a:gd name="connsiteX14" fmla="*/ 43116 w 2433516"/>
              <a:gd name="connsiteY14" fmla="*/ 1686198 h 2982198"/>
              <a:gd name="connsiteX15" fmla="*/ 31266 w 2433516"/>
              <a:gd name="connsiteY15" fmla="*/ 1527798 h 2982198"/>
              <a:gd name="connsiteX16" fmla="*/ 36561 w 2433516"/>
              <a:gd name="connsiteY16" fmla="*/ 1341858 h 2982198"/>
              <a:gd name="connsiteX17" fmla="*/ 59001 w 2433516"/>
              <a:gd name="connsiteY17" fmla="*/ 1314543 h 2982198"/>
              <a:gd name="connsiteX18" fmla="*/ 117666 w 2433516"/>
              <a:gd name="connsiteY18" fmla="*/ 1278768 h 2982198"/>
              <a:gd name="connsiteX19" fmla="*/ 148791 w 2433516"/>
              <a:gd name="connsiteY19" fmla="*/ 1269663 h 2982198"/>
              <a:gd name="connsiteX20" fmla="*/ 181821 w 2433516"/>
              <a:gd name="connsiteY20" fmla="*/ 1249548 h 2982198"/>
              <a:gd name="connsiteX21" fmla="*/ 212106 w 2433516"/>
              <a:gd name="connsiteY21" fmla="*/ 1244253 h 2982198"/>
              <a:gd name="connsiteX22" fmla="*/ 243876 w 2433516"/>
              <a:gd name="connsiteY22" fmla="*/ 1233663 h 2982198"/>
              <a:gd name="connsiteX23" fmla="*/ 280716 w 2433516"/>
              <a:gd name="connsiteY23" fmla="*/ 1225398 h 2982198"/>
              <a:gd name="connsiteX24" fmla="*/ 316716 w 2433516"/>
              <a:gd name="connsiteY24" fmla="*/ 1218198 h 2982198"/>
              <a:gd name="connsiteX25" fmla="*/ 338316 w 2433516"/>
              <a:gd name="connsiteY25" fmla="*/ 1210998 h 2982198"/>
              <a:gd name="connsiteX26" fmla="*/ 374316 w 2433516"/>
              <a:gd name="connsiteY26" fmla="*/ 1203798 h 2982198"/>
              <a:gd name="connsiteX27" fmla="*/ 352716 w 2433516"/>
              <a:gd name="connsiteY27" fmla="*/ 1146198 h 2982198"/>
              <a:gd name="connsiteX28" fmla="*/ 345516 w 2433516"/>
              <a:gd name="connsiteY28" fmla="*/ 1088598 h 2982198"/>
              <a:gd name="connsiteX29" fmla="*/ 295116 w 2433516"/>
              <a:gd name="connsiteY29" fmla="*/ 1066998 h 2982198"/>
              <a:gd name="connsiteX30" fmla="*/ 345516 w 2433516"/>
              <a:gd name="connsiteY30" fmla="*/ 1030998 h 2982198"/>
              <a:gd name="connsiteX31" fmla="*/ 367116 w 2433516"/>
              <a:gd name="connsiteY31" fmla="*/ 1023798 h 2982198"/>
              <a:gd name="connsiteX32" fmla="*/ 385131 w 2433516"/>
              <a:gd name="connsiteY32" fmla="*/ 996063 h 2982198"/>
              <a:gd name="connsiteX33" fmla="*/ 410571 w 2433516"/>
              <a:gd name="connsiteY33" fmla="*/ 957738 h 2982198"/>
              <a:gd name="connsiteX34" fmla="*/ 477051 w 2433516"/>
              <a:gd name="connsiteY34" fmla="*/ 906918 h 2982198"/>
              <a:gd name="connsiteX35" fmla="*/ 532941 w 2433516"/>
              <a:gd name="connsiteY35" fmla="*/ 879603 h 2982198"/>
              <a:gd name="connsiteX36" fmla="*/ 573591 w 2433516"/>
              <a:gd name="connsiteY36" fmla="*/ 859263 h 2982198"/>
              <a:gd name="connsiteX37" fmla="*/ 604716 w 2433516"/>
              <a:gd name="connsiteY37" fmla="*/ 822198 h 2982198"/>
              <a:gd name="connsiteX38" fmla="*/ 575916 w 2433516"/>
              <a:gd name="connsiteY38" fmla="*/ 757398 h 2982198"/>
              <a:gd name="connsiteX39" fmla="*/ 604716 w 2433516"/>
              <a:gd name="connsiteY39" fmla="*/ 721398 h 2982198"/>
              <a:gd name="connsiteX40" fmla="*/ 619116 w 2433516"/>
              <a:gd name="connsiteY40" fmla="*/ 699798 h 2982198"/>
              <a:gd name="connsiteX41" fmla="*/ 719916 w 2433516"/>
              <a:gd name="connsiteY41" fmla="*/ 678198 h 2982198"/>
              <a:gd name="connsiteX42" fmla="*/ 813516 w 2433516"/>
              <a:gd name="connsiteY42" fmla="*/ 670998 h 2982198"/>
              <a:gd name="connsiteX43" fmla="*/ 899916 w 2433516"/>
              <a:gd name="connsiteY43" fmla="*/ 649398 h 2982198"/>
              <a:gd name="connsiteX44" fmla="*/ 928716 w 2433516"/>
              <a:gd name="connsiteY44" fmla="*/ 642198 h 2982198"/>
              <a:gd name="connsiteX45" fmla="*/ 971916 w 2433516"/>
              <a:gd name="connsiteY45" fmla="*/ 627798 h 2982198"/>
              <a:gd name="connsiteX46" fmla="*/ 1029516 w 2433516"/>
              <a:gd name="connsiteY46" fmla="*/ 620598 h 2982198"/>
              <a:gd name="connsiteX47" fmla="*/ 1123116 w 2433516"/>
              <a:gd name="connsiteY47" fmla="*/ 627798 h 2982198"/>
              <a:gd name="connsiteX48" fmla="*/ 1144716 w 2433516"/>
              <a:gd name="connsiteY48" fmla="*/ 634998 h 2982198"/>
              <a:gd name="connsiteX49" fmla="*/ 1187916 w 2433516"/>
              <a:gd name="connsiteY49" fmla="*/ 620598 h 2982198"/>
              <a:gd name="connsiteX50" fmla="*/ 1209516 w 2433516"/>
              <a:gd name="connsiteY50" fmla="*/ 613398 h 2982198"/>
              <a:gd name="connsiteX51" fmla="*/ 1231116 w 2433516"/>
              <a:gd name="connsiteY51" fmla="*/ 598998 h 2982198"/>
              <a:gd name="connsiteX52" fmla="*/ 1267116 w 2433516"/>
              <a:gd name="connsiteY52" fmla="*/ 591798 h 2982198"/>
              <a:gd name="connsiteX53" fmla="*/ 1367916 w 2433516"/>
              <a:gd name="connsiteY53" fmla="*/ 570198 h 2982198"/>
              <a:gd name="connsiteX54" fmla="*/ 1389516 w 2433516"/>
              <a:gd name="connsiteY54" fmla="*/ 562998 h 2982198"/>
              <a:gd name="connsiteX55" fmla="*/ 1432716 w 2433516"/>
              <a:gd name="connsiteY55" fmla="*/ 541398 h 2982198"/>
              <a:gd name="connsiteX56" fmla="*/ 1454316 w 2433516"/>
              <a:gd name="connsiteY56" fmla="*/ 519798 h 2982198"/>
              <a:gd name="connsiteX57" fmla="*/ 1533516 w 2433516"/>
              <a:gd name="connsiteY57" fmla="*/ 490998 h 2982198"/>
              <a:gd name="connsiteX58" fmla="*/ 1576716 w 2433516"/>
              <a:gd name="connsiteY58" fmla="*/ 476598 h 2982198"/>
              <a:gd name="connsiteX59" fmla="*/ 1605516 w 2433516"/>
              <a:gd name="connsiteY59" fmla="*/ 469398 h 2982198"/>
              <a:gd name="connsiteX60" fmla="*/ 1641516 w 2433516"/>
              <a:gd name="connsiteY60" fmla="*/ 462198 h 2982198"/>
              <a:gd name="connsiteX61" fmla="*/ 1720716 w 2433516"/>
              <a:gd name="connsiteY61" fmla="*/ 433398 h 2982198"/>
              <a:gd name="connsiteX62" fmla="*/ 1785516 w 2433516"/>
              <a:gd name="connsiteY62" fmla="*/ 368598 h 2982198"/>
              <a:gd name="connsiteX63" fmla="*/ 1807116 w 2433516"/>
              <a:gd name="connsiteY63" fmla="*/ 346998 h 2982198"/>
              <a:gd name="connsiteX64" fmla="*/ 1850316 w 2433516"/>
              <a:gd name="connsiteY64" fmla="*/ 296598 h 2982198"/>
              <a:gd name="connsiteX65" fmla="*/ 1864716 w 2433516"/>
              <a:gd name="connsiteY65" fmla="*/ 274998 h 2982198"/>
              <a:gd name="connsiteX66" fmla="*/ 1943916 w 2433516"/>
              <a:gd name="connsiteY66" fmla="*/ 231798 h 2982198"/>
              <a:gd name="connsiteX67" fmla="*/ 1965516 w 2433516"/>
              <a:gd name="connsiteY67" fmla="*/ 224598 h 2982198"/>
              <a:gd name="connsiteX68" fmla="*/ 1987116 w 2433516"/>
              <a:gd name="connsiteY68" fmla="*/ 210198 h 2982198"/>
              <a:gd name="connsiteX69" fmla="*/ 2030316 w 2433516"/>
              <a:gd name="connsiteY69" fmla="*/ 188598 h 2982198"/>
              <a:gd name="connsiteX70" fmla="*/ 2073516 w 2433516"/>
              <a:gd name="connsiteY70" fmla="*/ 159798 h 2982198"/>
              <a:gd name="connsiteX71" fmla="*/ 2116716 w 2433516"/>
              <a:gd name="connsiteY71" fmla="*/ 138198 h 2982198"/>
              <a:gd name="connsiteX72" fmla="*/ 2174316 w 2433516"/>
              <a:gd name="connsiteY72" fmla="*/ 102198 h 2982198"/>
              <a:gd name="connsiteX73" fmla="*/ 2195916 w 2433516"/>
              <a:gd name="connsiteY73" fmla="*/ 87798 h 2982198"/>
              <a:gd name="connsiteX74" fmla="*/ 2239116 w 2433516"/>
              <a:gd name="connsiteY74" fmla="*/ 73398 h 2982198"/>
              <a:gd name="connsiteX75" fmla="*/ 2253516 w 2433516"/>
              <a:gd name="connsiteY75" fmla="*/ 51798 h 2982198"/>
              <a:gd name="connsiteX76" fmla="*/ 2303916 w 2433516"/>
              <a:gd name="connsiteY76" fmla="*/ 30198 h 2982198"/>
              <a:gd name="connsiteX77" fmla="*/ 2347116 w 2433516"/>
              <a:gd name="connsiteY77" fmla="*/ 1398 h 2982198"/>
              <a:gd name="connsiteX78" fmla="*/ 2354316 w 2433516"/>
              <a:gd name="connsiteY78" fmla="*/ 30198 h 2982198"/>
              <a:gd name="connsiteX79" fmla="*/ 2361516 w 2433516"/>
              <a:gd name="connsiteY79" fmla="*/ 195798 h 2982198"/>
              <a:gd name="connsiteX80" fmla="*/ 2368716 w 2433516"/>
              <a:gd name="connsiteY80" fmla="*/ 246198 h 2982198"/>
              <a:gd name="connsiteX81" fmla="*/ 2383116 w 2433516"/>
              <a:gd name="connsiteY81" fmla="*/ 382998 h 2982198"/>
              <a:gd name="connsiteX82" fmla="*/ 2397516 w 2433516"/>
              <a:gd name="connsiteY82" fmla="*/ 404598 h 2982198"/>
              <a:gd name="connsiteX83" fmla="*/ 2404716 w 2433516"/>
              <a:gd name="connsiteY83" fmla="*/ 483798 h 2982198"/>
              <a:gd name="connsiteX84" fmla="*/ 2419116 w 2433516"/>
              <a:gd name="connsiteY84" fmla="*/ 526998 h 2982198"/>
              <a:gd name="connsiteX85" fmla="*/ 2433516 w 2433516"/>
              <a:gd name="connsiteY85" fmla="*/ 663798 h 2982198"/>
              <a:gd name="connsiteX86" fmla="*/ 2426316 w 2433516"/>
              <a:gd name="connsiteY86" fmla="*/ 728598 h 2982198"/>
              <a:gd name="connsiteX87" fmla="*/ 2397516 w 2433516"/>
              <a:gd name="connsiteY87" fmla="*/ 735798 h 2982198"/>
              <a:gd name="connsiteX88" fmla="*/ 2347116 w 2433516"/>
              <a:gd name="connsiteY88" fmla="*/ 750198 h 2982198"/>
              <a:gd name="connsiteX89" fmla="*/ 2311116 w 2433516"/>
              <a:gd name="connsiteY89" fmla="*/ 757398 h 2982198"/>
              <a:gd name="connsiteX90" fmla="*/ 2267916 w 2433516"/>
              <a:gd name="connsiteY90" fmla="*/ 771798 h 2982198"/>
              <a:gd name="connsiteX91" fmla="*/ 1936716 w 2433516"/>
              <a:gd name="connsiteY91" fmla="*/ 786198 h 2982198"/>
              <a:gd name="connsiteX92" fmla="*/ 1907916 w 2433516"/>
              <a:gd name="connsiteY92" fmla="*/ 793398 h 2982198"/>
              <a:gd name="connsiteX93" fmla="*/ 1864716 w 2433516"/>
              <a:gd name="connsiteY93" fmla="*/ 807798 h 2982198"/>
              <a:gd name="connsiteX94" fmla="*/ 1699116 w 2433516"/>
              <a:gd name="connsiteY94" fmla="*/ 836598 h 2982198"/>
              <a:gd name="connsiteX95" fmla="*/ 1655916 w 2433516"/>
              <a:gd name="connsiteY95" fmla="*/ 850998 h 2982198"/>
              <a:gd name="connsiteX96" fmla="*/ 1562316 w 2433516"/>
              <a:gd name="connsiteY96" fmla="*/ 901398 h 2982198"/>
              <a:gd name="connsiteX97" fmla="*/ 1540716 w 2433516"/>
              <a:gd name="connsiteY97" fmla="*/ 915798 h 2982198"/>
              <a:gd name="connsiteX98" fmla="*/ 1511916 w 2433516"/>
              <a:gd name="connsiteY98" fmla="*/ 922998 h 2982198"/>
              <a:gd name="connsiteX99" fmla="*/ 1403916 w 2433516"/>
              <a:gd name="connsiteY99" fmla="*/ 944598 h 2982198"/>
              <a:gd name="connsiteX100" fmla="*/ 1346316 w 2433516"/>
              <a:gd name="connsiteY100" fmla="*/ 958998 h 2982198"/>
              <a:gd name="connsiteX101" fmla="*/ 1324716 w 2433516"/>
              <a:gd name="connsiteY101" fmla="*/ 966198 h 2982198"/>
              <a:gd name="connsiteX102" fmla="*/ 1288716 w 2433516"/>
              <a:gd name="connsiteY102" fmla="*/ 973398 h 2982198"/>
              <a:gd name="connsiteX103" fmla="*/ 1259916 w 2433516"/>
              <a:gd name="connsiteY103" fmla="*/ 994998 h 2982198"/>
              <a:gd name="connsiteX104" fmla="*/ 1238316 w 2433516"/>
              <a:gd name="connsiteY104" fmla="*/ 1002198 h 2982198"/>
              <a:gd name="connsiteX105" fmla="*/ 1223916 w 2433516"/>
              <a:gd name="connsiteY105" fmla="*/ 1023798 h 2982198"/>
              <a:gd name="connsiteX106" fmla="*/ 1202316 w 2433516"/>
              <a:gd name="connsiteY106" fmla="*/ 1030998 h 2982198"/>
              <a:gd name="connsiteX107" fmla="*/ 1159116 w 2433516"/>
              <a:gd name="connsiteY107" fmla="*/ 1059798 h 2982198"/>
              <a:gd name="connsiteX108" fmla="*/ 1137516 w 2433516"/>
              <a:gd name="connsiteY108" fmla="*/ 1074198 h 2982198"/>
              <a:gd name="connsiteX109" fmla="*/ 1094316 w 2433516"/>
              <a:gd name="connsiteY109" fmla="*/ 1088598 h 2982198"/>
              <a:gd name="connsiteX110" fmla="*/ 1087116 w 2433516"/>
              <a:gd name="connsiteY110" fmla="*/ 1131798 h 2982198"/>
              <a:gd name="connsiteX111" fmla="*/ 1036716 w 2433516"/>
              <a:gd name="connsiteY111" fmla="*/ 1189398 h 2982198"/>
              <a:gd name="connsiteX112" fmla="*/ 1022316 w 2433516"/>
              <a:gd name="connsiteY112" fmla="*/ 1210998 h 2982198"/>
              <a:gd name="connsiteX113" fmla="*/ 1007916 w 2433516"/>
              <a:gd name="connsiteY113" fmla="*/ 1254198 h 2982198"/>
              <a:gd name="connsiteX114" fmla="*/ 993516 w 2433516"/>
              <a:gd name="connsiteY114" fmla="*/ 1304598 h 2982198"/>
              <a:gd name="connsiteX115" fmla="*/ 1000716 w 2433516"/>
              <a:gd name="connsiteY115" fmla="*/ 1340598 h 2982198"/>
              <a:gd name="connsiteX116" fmla="*/ 1022316 w 2433516"/>
              <a:gd name="connsiteY116" fmla="*/ 1347798 h 2982198"/>
              <a:gd name="connsiteX117" fmla="*/ 1058316 w 2433516"/>
              <a:gd name="connsiteY117" fmla="*/ 1354998 h 2982198"/>
              <a:gd name="connsiteX118" fmla="*/ 1058316 w 2433516"/>
              <a:gd name="connsiteY118" fmla="*/ 1426998 h 2982198"/>
              <a:gd name="connsiteX119" fmla="*/ 1043916 w 2433516"/>
              <a:gd name="connsiteY119" fmla="*/ 1448598 h 2982198"/>
              <a:gd name="connsiteX120" fmla="*/ 1029516 w 2433516"/>
              <a:gd name="connsiteY120" fmla="*/ 1534998 h 2982198"/>
              <a:gd name="connsiteX121" fmla="*/ 1015116 w 2433516"/>
              <a:gd name="connsiteY121" fmla="*/ 1614198 h 2982198"/>
              <a:gd name="connsiteX122" fmla="*/ 993516 w 2433516"/>
              <a:gd name="connsiteY122" fmla="*/ 1635798 h 2982198"/>
              <a:gd name="connsiteX123" fmla="*/ 971916 w 2433516"/>
              <a:gd name="connsiteY123" fmla="*/ 1642998 h 2982198"/>
              <a:gd name="connsiteX124" fmla="*/ 928716 w 2433516"/>
              <a:gd name="connsiteY124" fmla="*/ 1686198 h 2982198"/>
              <a:gd name="connsiteX125" fmla="*/ 899916 w 2433516"/>
              <a:gd name="connsiteY125" fmla="*/ 1729398 h 2982198"/>
              <a:gd name="connsiteX126" fmla="*/ 885516 w 2433516"/>
              <a:gd name="connsiteY126" fmla="*/ 1750998 h 2982198"/>
              <a:gd name="connsiteX127" fmla="*/ 863916 w 2433516"/>
              <a:gd name="connsiteY127" fmla="*/ 1765398 h 2982198"/>
              <a:gd name="connsiteX128" fmla="*/ 849516 w 2433516"/>
              <a:gd name="connsiteY128" fmla="*/ 1808598 h 2982198"/>
              <a:gd name="connsiteX129" fmla="*/ 820716 w 2433516"/>
              <a:gd name="connsiteY129" fmla="*/ 1851798 h 2982198"/>
              <a:gd name="connsiteX130" fmla="*/ 777516 w 2433516"/>
              <a:gd name="connsiteY130" fmla="*/ 1866198 h 2982198"/>
              <a:gd name="connsiteX131" fmla="*/ 741516 w 2433516"/>
              <a:gd name="connsiteY131" fmla="*/ 1909398 h 2982198"/>
              <a:gd name="connsiteX132" fmla="*/ 719916 w 2433516"/>
              <a:gd name="connsiteY132" fmla="*/ 1930998 h 2982198"/>
              <a:gd name="connsiteX133" fmla="*/ 705516 w 2433516"/>
              <a:gd name="connsiteY133" fmla="*/ 1952598 h 2982198"/>
              <a:gd name="connsiteX134" fmla="*/ 683916 w 2433516"/>
              <a:gd name="connsiteY134" fmla="*/ 1959798 h 2982198"/>
              <a:gd name="connsiteX135" fmla="*/ 640716 w 2433516"/>
              <a:gd name="connsiteY135" fmla="*/ 1988598 h 2982198"/>
              <a:gd name="connsiteX136" fmla="*/ 619116 w 2433516"/>
              <a:gd name="connsiteY136" fmla="*/ 2002998 h 2982198"/>
              <a:gd name="connsiteX137" fmla="*/ 575916 w 2433516"/>
              <a:gd name="connsiteY137" fmla="*/ 2017398 h 2982198"/>
              <a:gd name="connsiteX138" fmla="*/ 532716 w 2433516"/>
              <a:gd name="connsiteY138" fmla="*/ 2038998 h 2982198"/>
              <a:gd name="connsiteX139" fmla="*/ 518316 w 2433516"/>
              <a:gd name="connsiteY139" fmla="*/ 2060598 h 2982198"/>
              <a:gd name="connsiteX140" fmla="*/ 496716 w 2433516"/>
              <a:gd name="connsiteY140" fmla="*/ 2067798 h 2982198"/>
              <a:gd name="connsiteX141" fmla="*/ 475116 w 2433516"/>
              <a:gd name="connsiteY141" fmla="*/ 2089398 h 2982198"/>
              <a:gd name="connsiteX142" fmla="*/ 467916 w 2433516"/>
              <a:gd name="connsiteY142" fmla="*/ 2118198 h 2982198"/>
              <a:gd name="connsiteX143" fmla="*/ 453516 w 2433516"/>
              <a:gd name="connsiteY143" fmla="*/ 2139798 h 2982198"/>
              <a:gd name="connsiteX144" fmla="*/ 417516 w 2433516"/>
              <a:gd name="connsiteY144" fmla="*/ 2190198 h 2982198"/>
              <a:gd name="connsiteX145" fmla="*/ 403116 w 2433516"/>
              <a:gd name="connsiteY145" fmla="*/ 2233398 h 2982198"/>
              <a:gd name="connsiteX146" fmla="*/ 374316 w 2433516"/>
              <a:gd name="connsiteY146" fmla="*/ 2283798 h 2982198"/>
              <a:gd name="connsiteX147" fmla="*/ 381516 w 2433516"/>
              <a:gd name="connsiteY147" fmla="*/ 2499798 h 2982198"/>
              <a:gd name="connsiteX148" fmla="*/ 388716 w 2433516"/>
              <a:gd name="connsiteY148" fmla="*/ 2564598 h 2982198"/>
              <a:gd name="connsiteX149" fmla="*/ 431916 w 2433516"/>
              <a:gd name="connsiteY149" fmla="*/ 2571798 h 2982198"/>
              <a:gd name="connsiteX150" fmla="*/ 424716 w 2433516"/>
              <a:gd name="connsiteY150" fmla="*/ 2665398 h 2982198"/>
              <a:gd name="connsiteX151" fmla="*/ 374316 w 2433516"/>
              <a:gd name="connsiteY151" fmla="*/ 2722998 h 2982198"/>
              <a:gd name="connsiteX152" fmla="*/ 359916 w 2433516"/>
              <a:gd name="connsiteY152" fmla="*/ 2744598 h 2982198"/>
              <a:gd name="connsiteX153" fmla="*/ 331116 w 2433516"/>
              <a:gd name="connsiteY153" fmla="*/ 2809398 h 2982198"/>
              <a:gd name="connsiteX154" fmla="*/ 280716 w 2433516"/>
              <a:gd name="connsiteY154" fmla="*/ 2816598 h 2982198"/>
              <a:gd name="connsiteX155" fmla="*/ 259116 w 2433516"/>
              <a:gd name="connsiteY155" fmla="*/ 2823798 h 2982198"/>
              <a:gd name="connsiteX156" fmla="*/ 223116 w 2433516"/>
              <a:gd name="connsiteY156" fmla="*/ 2830998 h 2982198"/>
              <a:gd name="connsiteX157" fmla="*/ 215916 w 2433516"/>
              <a:gd name="connsiteY157" fmla="*/ 2938998 h 2982198"/>
              <a:gd name="connsiteX158" fmla="*/ 208716 w 2433516"/>
              <a:gd name="connsiteY158" fmla="*/ 2960598 h 2982198"/>
              <a:gd name="connsiteX159" fmla="*/ 187116 w 2433516"/>
              <a:gd name="connsiteY159" fmla="*/ 2967798 h 2982198"/>
              <a:gd name="connsiteX160" fmla="*/ 165516 w 2433516"/>
              <a:gd name="connsiteY160" fmla="*/ 2982198 h 2982198"/>
              <a:gd name="connsiteX161" fmla="*/ 79116 w 2433516"/>
              <a:gd name="connsiteY161" fmla="*/ 2974998 h 2982198"/>
              <a:gd name="connsiteX162" fmla="*/ 112761 w 2433516"/>
              <a:gd name="connsiteY162" fmla="*/ 2932443 h 2982198"/>
              <a:gd name="connsiteX163" fmla="*/ 8796 w 2433516"/>
              <a:gd name="connsiteY163" fmla="*/ 2860443 h 2982198"/>
              <a:gd name="connsiteX164" fmla="*/ 6051 w 2433516"/>
              <a:gd name="connsiteY164" fmla="*/ 2812593 h 2982198"/>
              <a:gd name="connsiteX0" fmla="*/ 6051 w 2433516"/>
              <a:gd name="connsiteY0" fmla="*/ 2812593 h 2982198"/>
              <a:gd name="connsiteX1" fmla="*/ 71916 w 2433516"/>
              <a:gd name="connsiteY1" fmla="*/ 2665398 h 2982198"/>
              <a:gd name="connsiteX2" fmla="*/ 79116 w 2433516"/>
              <a:gd name="connsiteY2" fmla="*/ 2643798 h 2982198"/>
              <a:gd name="connsiteX3" fmla="*/ 70656 w 2433516"/>
              <a:gd name="connsiteY3" fmla="*/ 2539608 h 2982198"/>
              <a:gd name="connsiteX4" fmla="*/ 100716 w 2433516"/>
              <a:gd name="connsiteY4" fmla="*/ 2456598 h 2982198"/>
              <a:gd name="connsiteX5" fmla="*/ 105171 w 2433516"/>
              <a:gd name="connsiteY5" fmla="*/ 2408523 h 2982198"/>
              <a:gd name="connsiteX6" fmla="*/ 106656 w 2433516"/>
              <a:gd name="connsiteY6" fmla="*/ 2352633 h 2982198"/>
              <a:gd name="connsiteX7" fmla="*/ 100521 w 2433516"/>
              <a:gd name="connsiteY7" fmla="*/ 2120523 h 2982198"/>
              <a:gd name="connsiteX8" fmla="*/ 99456 w 2433516"/>
              <a:gd name="connsiteY8" fmla="*/ 2074578 h 2982198"/>
              <a:gd name="connsiteX9" fmla="*/ 88866 w 2433516"/>
              <a:gd name="connsiteY9" fmla="*/ 2031378 h 2982198"/>
              <a:gd name="connsiteX10" fmla="*/ 87381 w 2433516"/>
              <a:gd name="connsiteY10" fmla="*/ 1887798 h 2982198"/>
              <a:gd name="connsiteX11" fmla="*/ 86316 w 2433516"/>
              <a:gd name="connsiteY11" fmla="*/ 1866198 h 2982198"/>
              <a:gd name="connsiteX12" fmla="*/ 64716 w 2433516"/>
              <a:gd name="connsiteY12" fmla="*/ 1822998 h 2982198"/>
              <a:gd name="connsiteX13" fmla="*/ 42276 w 2433516"/>
              <a:gd name="connsiteY13" fmla="*/ 1790388 h 2982198"/>
              <a:gd name="connsiteX14" fmla="*/ 43116 w 2433516"/>
              <a:gd name="connsiteY14" fmla="*/ 1686198 h 2982198"/>
              <a:gd name="connsiteX15" fmla="*/ 31266 w 2433516"/>
              <a:gd name="connsiteY15" fmla="*/ 1527798 h 2982198"/>
              <a:gd name="connsiteX16" fmla="*/ 36561 w 2433516"/>
              <a:gd name="connsiteY16" fmla="*/ 1341858 h 2982198"/>
              <a:gd name="connsiteX17" fmla="*/ 59001 w 2433516"/>
              <a:gd name="connsiteY17" fmla="*/ 1314543 h 2982198"/>
              <a:gd name="connsiteX18" fmla="*/ 117666 w 2433516"/>
              <a:gd name="connsiteY18" fmla="*/ 1278768 h 2982198"/>
              <a:gd name="connsiteX19" fmla="*/ 148791 w 2433516"/>
              <a:gd name="connsiteY19" fmla="*/ 1269663 h 2982198"/>
              <a:gd name="connsiteX20" fmla="*/ 181821 w 2433516"/>
              <a:gd name="connsiteY20" fmla="*/ 1249548 h 2982198"/>
              <a:gd name="connsiteX21" fmla="*/ 212106 w 2433516"/>
              <a:gd name="connsiteY21" fmla="*/ 1244253 h 2982198"/>
              <a:gd name="connsiteX22" fmla="*/ 243876 w 2433516"/>
              <a:gd name="connsiteY22" fmla="*/ 1233663 h 2982198"/>
              <a:gd name="connsiteX23" fmla="*/ 280716 w 2433516"/>
              <a:gd name="connsiteY23" fmla="*/ 1225398 h 2982198"/>
              <a:gd name="connsiteX24" fmla="*/ 316716 w 2433516"/>
              <a:gd name="connsiteY24" fmla="*/ 1218198 h 2982198"/>
              <a:gd name="connsiteX25" fmla="*/ 338316 w 2433516"/>
              <a:gd name="connsiteY25" fmla="*/ 1210998 h 2982198"/>
              <a:gd name="connsiteX26" fmla="*/ 374316 w 2433516"/>
              <a:gd name="connsiteY26" fmla="*/ 1203798 h 2982198"/>
              <a:gd name="connsiteX27" fmla="*/ 352716 w 2433516"/>
              <a:gd name="connsiteY27" fmla="*/ 1146198 h 2982198"/>
              <a:gd name="connsiteX28" fmla="*/ 345516 w 2433516"/>
              <a:gd name="connsiteY28" fmla="*/ 1088598 h 2982198"/>
              <a:gd name="connsiteX29" fmla="*/ 295116 w 2433516"/>
              <a:gd name="connsiteY29" fmla="*/ 1066998 h 2982198"/>
              <a:gd name="connsiteX30" fmla="*/ 345516 w 2433516"/>
              <a:gd name="connsiteY30" fmla="*/ 1030998 h 2982198"/>
              <a:gd name="connsiteX31" fmla="*/ 367116 w 2433516"/>
              <a:gd name="connsiteY31" fmla="*/ 1023798 h 2982198"/>
              <a:gd name="connsiteX32" fmla="*/ 385131 w 2433516"/>
              <a:gd name="connsiteY32" fmla="*/ 996063 h 2982198"/>
              <a:gd name="connsiteX33" fmla="*/ 410571 w 2433516"/>
              <a:gd name="connsiteY33" fmla="*/ 957738 h 2982198"/>
              <a:gd name="connsiteX34" fmla="*/ 477051 w 2433516"/>
              <a:gd name="connsiteY34" fmla="*/ 906918 h 2982198"/>
              <a:gd name="connsiteX35" fmla="*/ 532941 w 2433516"/>
              <a:gd name="connsiteY35" fmla="*/ 879603 h 2982198"/>
              <a:gd name="connsiteX36" fmla="*/ 573591 w 2433516"/>
              <a:gd name="connsiteY36" fmla="*/ 859263 h 2982198"/>
              <a:gd name="connsiteX37" fmla="*/ 604716 w 2433516"/>
              <a:gd name="connsiteY37" fmla="*/ 822198 h 2982198"/>
              <a:gd name="connsiteX38" fmla="*/ 575916 w 2433516"/>
              <a:gd name="connsiteY38" fmla="*/ 757398 h 2982198"/>
              <a:gd name="connsiteX39" fmla="*/ 604716 w 2433516"/>
              <a:gd name="connsiteY39" fmla="*/ 721398 h 2982198"/>
              <a:gd name="connsiteX40" fmla="*/ 619116 w 2433516"/>
              <a:gd name="connsiteY40" fmla="*/ 699798 h 2982198"/>
              <a:gd name="connsiteX41" fmla="*/ 719916 w 2433516"/>
              <a:gd name="connsiteY41" fmla="*/ 678198 h 2982198"/>
              <a:gd name="connsiteX42" fmla="*/ 813516 w 2433516"/>
              <a:gd name="connsiteY42" fmla="*/ 670998 h 2982198"/>
              <a:gd name="connsiteX43" fmla="*/ 899916 w 2433516"/>
              <a:gd name="connsiteY43" fmla="*/ 649398 h 2982198"/>
              <a:gd name="connsiteX44" fmla="*/ 928716 w 2433516"/>
              <a:gd name="connsiteY44" fmla="*/ 642198 h 2982198"/>
              <a:gd name="connsiteX45" fmla="*/ 971916 w 2433516"/>
              <a:gd name="connsiteY45" fmla="*/ 627798 h 2982198"/>
              <a:gd name="connsiteX46" fmla="*/ 1029516 w 2433516"/>
              <a:gd name="connsiteY46" fmla="*/ 620598 h 2982198"/>
              <a:gd name="connsiteX47" fmla="*/ 1123116 w 2433516"/>
              <a:gd name="connsiteY47" fmla="*/ 627798 h 2982198"/>
              <a:gd name="connsiteX48" fmla="*/ 1144716 w 2433516"/>
              <a:gd name="connsiteY48" fmla="*/ 634998 h 2982198"/>
              <a:gd name="connsiteX49" fmla="*/ 1187916 w 2433516"/>
              <a:gd name="connsiteY49" fmla="*/ 620598 h 2982198"/>
              <a:gd name="connsiteX50" fmla="*/ 1209516 w 2433516"/>
              <a:gd name="connsiteY50" fmla="*/ 613398 h 2982198"/>
              <a:gd name="connsiteX51" fmla="*/ 1231116 w 2433516"/>
              <a:gd name="connsiteY51" fmla="*/ 598998 h 2982198"/>
              <a:gd name="connsiteX52" fmla="*/ 1267116 w 2433516"/>
              <a:gd name="connsiteY52" fmla="*/ 591798 h 2982198"/>
              <a:gd name="connsiteX53" fmla="*/ 1367916 w 2433516"/>
              <a:gd name="connsiteY53" fmla="*/ 570198 h 2982198"/>
              <a:gd name="connsiteX54" fmla="*/ 1389516 w 2433516"/>
              <a:gd name="connsiteY54" fmla="*/ 562998 h 2982198"/>
              <a:gd name="connsiteX55" fmla="*/ 1432716 w 2433516"/>
              <a:gd name="connsiteY55" fmla="*/ 541398 h 2982198"/>
              <a:gd name="connsiteX56" fmla="*/ 1454316 w 2433516"/>
              <a:gd name="connsiteY56" fmla="*/ 519798 h 2982198"/>
              <a:gd name="connsiteX57" fmla="*/ 1533516 w 2433516"/>
              <a:gd name="connsiteY57" fmla="*/ 490998 h 2982198"/>
              <a:gd name="connsiteX58" fmla="*/ 1576716 w 2433516"/>
              <a:gd name="connsiteY58" fmla="*/ 476598 h 2982198"/>
              <a:gd name="connsiteX59" fmla="*/ 1605516 w 2433516"/>
              <a:gd name="connsiteY59" fmla="*/ 469398 h 2982198"/>
              <a:gd name="connsiteX60" fmla="*/ 1641516 w 2433516"/>
              <a:gd name="connsiteY60" fmla="*/ 462198 h 2982198"/>
              <a:gd name="connsiteX61" fmla="*/ 1720716 w 2433516"/>
              <a:gd name="connsiteY61" fmla="*/ 433398 h 2982198"/>
              <a:gd name="connsiteX62" fmla="*/ 1785516 w 2433516"/>
              <a:gd name="connsiteY62" fmla="*/ 368598 h 2982198"/>
              <a:gd name="connsiteX63" fmla="*/ 1807116 w 2433516"/>
              <a:gd name="connsiteY63" fmla="*/ 346998 h 2982198"/>
              <a:gd name="connsiteX64" fmla="*/ 1850316 w 2433516"/>
              <a:gd name="connsiteY64" fmla="*/ 296598 h 2982198"/>
              <a:gd name="connsiteX65" fmla="*/ 1864716 w 2433516"/>
              <a:gd name="connsiteY65" fmla="*/ 274998 h 2982198"/>
              <a:gd name="connsiteX66" fmla="*/ 1943916 w 2433516"/>
              <a:gd name="connsiteY66" fmla="*/ 231798 h 2982198"/>
              <a:gd name="connsiteX67" fmla="*/ 1965516 w 2433516"/>
              <a:gd name="connsiteY67" fmla="*/ 224598 h 2982198"/>
              <a:gd name="connsiteX68" fmla="*/ 1987116 w 2433516"/>
              <a:gd name="connsiteY68" fmla="*/ 210198 h 2982198"/>
              <a:gd name="connsiteX69" fmla="*/ 2030316 w 2433516"/>
              <a:gd name="connsiteY69" fmla="*/ 188598 h 2982198"/>
              <a:gd name="connsiteX70" fmla="*/ 2073516 w 2433516"/>
              <a:gd name="connsiteY70" fmla="*/ 159798 h 2982198"/>
              <a:gd name="connsiteX71" fmla="*/ 2116716 w 2433516"/>
              <a:gd name="connsiteY71" fmla="*/ 138198 h 2982198"/>
              <a:gd name="connsiteX72" fmla="*/ 2174316 w 2433516"/>
              <a:gd name="connsiteY72" fmla="*/ 102198 h 2982198"/>
              <a:gd name="connsiteX73" fmla="*/ 2195916 w 2433516"/>
              <a:gd name="connsiteY73" fmla="*/ 87798 h 2982198"/>
              <a:gd name="connsiteX74" fmla="*/ 2239116 w 2433516"/>
              <a:gd name="connsiteY74" fmla="*/ 73398 h 2982198"/>
              <a:gd name="connsiteX75" fmla="*/ 2253516 w 2433516"/>
              <a:gd name="connsiteY75" fmla="*/ 51798 h 2982198"/>
              <a:gd name="connsiteX76" fmla="*/ 2303916 w 2433516"/>
              <a:gd name="connsiteY76" fmla="*/ 30198 h 2982198"/>
              <a:gd name="connsiteX77" fmla="*/ 2347116 w 2433516"/>
              <a:gd name="connsiteY77" fmla="*/ 1398 h 2982198"/>
              <a:gd name="connsiteX78" fmla="*/ 2354316 w 2433516"/>
              <a:gd name="connsiteY78" fmla="*/ 30198 h 2982198"/>
              <a:gd name="connsiteX79" fmla="*/ 2361516 w 2433516"/>
              <a:gd name="connsiteY79" fmla="*/ 195798 h 2982198"/>
              <a:gd name="connsiteX80" fmla="*/ 2368716 w 2433516"/>
              <a:gd name="connsiteY80" fmla="*/ 246198 h 2982198"/>
              <a:gd name="connsiteX81" fmla="*/ 2383116 w 2433516"/>
              <a:gd name="connsiteY81" fmla="*/ 382998 h 2982198"/>
              <a:gd name="connsiteX82" fmla="*/ 2397516 w 2433516"/>
              <a:gd name="connsiteY82" fmla="*/ 404598 h 2982198"/>
              <a:gd name="connsiteX83" fmla="*/ 2404716 w 2433516"/>
              <a:gd name="connsiteY83" fmla="*/ 483798 h 2982198"/>
              <a:gd name="connsiteX84" fmla="*/ 2419116 w 2433516"/>
              <a:gd name="connsiteY84" fmla="*/ 526998 h 2982198"/>
              <a:gd name="connsiteX85" fmla="*/ 2433516 w 2433516"/>
              <a:gd name="connsiteY85" fmla="*/ 663798 h 2982198"/>
              <a:gd name="connsiteX86" fmla="*/ 2426316 w 2433516"/>
              <a:gd name="connsiteY86" fmla="*/ 728598 h 2982198"/>
              <a:gd name="connsiteX87" fmla="*/ 2397516 w 2433516"/>
              <a:gd name="connsiteY87" fmla="*/ 735798 h 2982198"/>
              <a:gd name="connsiteX88" fmla="*/ 2347116 w 2433516"/>
              <a:gd name="connsiteY88" fmla="*/ 750198 h 2982198"/>
              <a:gd name="connsiteX89" fmla="*/ 2311116 w 2433516"/>
              <a:gd name="connsiteY89" fmla="*/ 757398 h 2982198"/>
              <a:gd name="connsiteX90" fmla="*/ 2267916 w 2433516"/>
              <a:gd name="connsiteY90" fmla="*/ 771798 h 2982198"/>
              <a:gd name="connsiteX91" fmla="*/ 1936716 w 2433516"/>
              <a:gd name="connsiteY91" fmla="*/ 786198 h 2982198"/>
              <a:gd name="connsiteX92" fmla="*/ 1907916 w 2433516"/>
              <a:gd name="connsiteY92" fmla="*/ 793398 h 2982198"/>
              <a:gd name="connsiteX93" fmla="*/ 1864716 w 2433516"/>
              <a:gd name="connsiteY93" fmla="*/ 807798 h 2982198"/>
              <a:gd name="connsiteX94" fmla="*/ 1699116 w 2433516"/>
              <a:gd name="connsiteY94" fmla="*/ 836598 h 2982198"/>
              <a:gd name="connsiteX95" fmla="*/ 1655916 w 2433516"/>
              <a:gd name="connsiteY95" fmla="*/ 850998 h 2982198"/>
              <a:gd name="connsiteX96" fmla="*/ 1562316 w 2433516"/>
              <a:gd name="connsiteY96" fmla="*/ 901398 h 2982198"/>
              <a:gd name="connsiteX97" fmla="*/ 1540716 w 2433516"/>
              <a:gd name="connsiteY97" fmla="*/ 915798 h 2982198"/>
              <a:gd name="connsiteX98" fmla="*/ 1511916 w 2433516"/>
              <a:gd name="connsiteY98" fmla="*/ 922998 h 2982198"/>
              <a:gd name="connsiteX99" fmla="*/ 1403916 w 2433516"/>
              <a:gd name="connsiteY99" fmla="*/ 944598 h 2982198"/>
              <a:gd name="connsiteX100" fmla="*/ 1346316 w 2433516"/>
              <a:gd name="connsiteY100" fmla="*/ 958998 h 2982198"/>
              <a:gd name="connsiteX101" fmla="*/ 1324716 w 2433516"/>
              <a:gd name="connsiteY101" fmla="*/ 966198 h 2982198"/>
              <a:gd name="connsiteX102" fmla="*/ 1288716 w 2433516"/>
              <a:gd name="connsiteY102" fmla="*/ 973398 h 2982198"/>
              <a:gd name="connsiteX103" fmla="*/ 1259916 w 2433516"/>
              <a:gd name="connsiteY103" fmla="*/ 994998 h 2982198"/>
              <a:gd name="connsiteX104" fmla="*/ 1238316 w 2433516"/>
              <a:gd name="connsiteY104" fmla="*/ 1002198 h 2982198"/>
              <a:gd name="connsiteX105" fmla="*/ 1223916 w 2433516"/>
              <a:gd name="connsiteY105" fmla="*/ 1023798 h 2982198"/>
              <a:gd name="connsiteX106" fmla="*/ 1202316 w 2433516"/>
              <a:gd name="connsiteY106" fmla="*/ 1030998 h 2982198"/>
              <a:gd name="connsiteX107" fmla="*/ 1159116 w 2433516"/>
              <a:gd name="connsiteY107" fmla="*/ 1059798 h 2982198"/>
              <a:gd name="connsiteX108" fmla="*/ 1137516 w 2433516"/>
              <a:gd name="connsiteY108" fmla="*/ 1074198 h 2982198"/>
              <a:gd name="connsiteX109" fmla="*/ 1094316 w 2433516"/>
              <a:gd name="connsiteY109" fmla="*/ 1088598 h 2982198"/>
              <a:gd name="connsiteX110" fmla="*/ 1087116 w 2433516"/>
              <a:gd name="connsiteY110" fmla="*/ 1131798 h 2982198"/>
              <a:gd name="connsiteX111" fmla="*/ 1036716 w 2433516"/>
              <a:gd name="connsiteY111" fmla="*/ 1189398 h 2982198"/>
              <a:gd name="connsiteX112" fmla="*/ 1022316 w 2433516"/>
              <a:gd name="connsiteY112" fmla="*/ 1210998 h 2982198"/>
              <a:gd name="connsiteX113" fmla="*/ 1007916 w 2433516"/>
              <a:gd name="connsiteY113" fmla="*/ 1254198 h 2982198"/>
              <a:gd name="connsiteX114" fmla="*/ 993516 w 2433516"/>
              <a:gd name="connsiteY114" fmla="*/ 1304598 h 2982198"/>
              <a:gd name="connsiteX115" fmla="*/ 1000716 w 2433516"/>
              <a:gd name="connsiteY115" fmla="*/ 1340598 h 2982198"/>
              <a:gd name="connsiteX116" fmla="*/ 1022316 w 2433516"/>
              <a:gd name="connsiteY116" fmla="*/ 1347798 h 2982198"/>
              <a:gd name="connsiteX117" fmla="*/ 1058316 w 2433516"/>
              <a:gd name="connsiteY117" fmla="*/ 1354998 h 2982198"/>
              <a:gd name="connsiteX118" fmla="*/ 1058316 w 2433516"/>
              <a:gd name="connsiteY118" fmla="*/ 1426998 h 2982198"/>
              <a:gd name="connsiteX119" fmla="*/ 1043916 w 2433516"/>
              <a:gd name="connsiteY119" fmla="*/ 1448598 h 2982198"/>
              <a:gd name="connsiteX120" fmla="*/ 1029516 w 2433516"/>
              <a:gd name="connsiteY120" fmla="*/ 1534998 h 2982198"/>
              <a:gd name="connsiteX121" fmla="*/ 1015116 w 2433516"/>
              <a:gd name="connsiteY121" fmla="*/ 1614198 h 2982198"/>
              <a:gd name="connsiteX122" fmla="*/ 993516 w 2433516"/>
              <a:gd name="connsiteY122" fmla="*/ 1635798 h 2982198"/>
              <a:gd name="connsiteX123" fmla="*/ 971916 w 2433516"/>
              <a:gd name="connsiteY123" fmla="*/ 1642998 h 2982198"/>
              <a:gd name="connsiteX124" fmla="*/ 928716 w 2433516"/>
              <a:gd name="connsiteY124" fmla="*/ 1686198 h 2982198"/>
              <a:gd name="connsiteX125" fmla="*/ 899916 w 2433516"/>
              <a:gd name="connsiteY125" fmla="*/ 1729398 h 2982198"/>
              <a:gd name="connsiteX126" fmla="*/ 885516 w 2433516"/>
              <a:gd name="connsiteY126" fmla="*/ 1750998 h 2982198"/>
              <a:gd name="connsiteX127" fmla="*/ 863916 w 2433516"/>
              <a:gd name="connsiteY127" fmla="*/ 1765398 h 2982198"/>
              <a:gd name="connsiteX128" fmla="*/ 849516 w 2433516"/>
              <a:gd name="connsiteY128" fmla="*/ 1808598 h 2982198"/>
              <a:gd name="connsiteX129" fmla="*/ 820716 w 2433516"/>
              <a:gd name="connsiteY129" fmla="*/ 1851798 h 2982198"/>
              <a:gd name="connsiteX130" fmla="*/ 777516 w 2433516"/>
              <a:gd name="connsiteY130" fmla="*/ 1866198 h 2982198"/>
              <a:gd name="connsiteX131" fmla="*/ 741516 w 2433516"/>
              <a:gd name="connsiteY131" fmla="*/ 1909398 h 2982198"/>
              <a:gd name="connsiteX132" fmla="*/ 719916 w 2433516"/>
              <a:gd name="connsiteY132" fmla="*/ 1930998 h 2982198"/>
              <a:gd name="connsiteX133" fmla="*/ 705516 w 2433516"/>
              <a:gd name="connsiteY133" fmla="*/ 1952598 h 2982198"/>
              <a:gd name="connsiteX134" fmla="*/ 683916 w 2433516"/>
              <a:gd name="connsiteY134" fmla="*/ 1959798 h 2982198"/>
              <a:gd name="connsiteX135" fmla="*/ 640716 w 2433516"/>
              <a:gd name="connsiteY135" fmla="*/ 1988598 h 2982198"/>
              <a:gd name="connsiteX136" fmla="*/ 619116 w 2433516"/>
              <a:gd name="connsiteY136" fmla="*/ 2002998 h 2982198"/>
              <a:gd name="connsiteX137" fmla="*/ 575916 w 2433516"/>
              <a:gd name="connsiteY137" fmla="*/ 2017398 h 2982198"/>
              <a:gd name="connsiteX138" fmla="*/ 532716 w 2433516"/>
              <a:gd name="connsiteY138" fmla="*/ 2038998 h 2982198"/>
              <a:gd name="connsiteX139" fmla="*/ 518316 w 2433516"/>
              <a:gd name="connsiteY139" fmla="*/ 2060598 h 2982198"/>
              <a:gd name="connsiteX140" fmla="*/ 496716 w 2433516"/>
              <a:gd name="connsiteY140" fmla="*/ 2067798 h 2982198"/>
              <a:gd name="connsiteX141" fmla="*/ 475116 w 2433516"/>
              <a:gd name="connsiteY141" fmla="*/ 2089398 h 2982198"/>
              <a:gd name="connsiteX142" fmla="*/ 467916 w 2433516"/>
              <a:gd name="connsiteY142" fmla="*/ 2118198 h 2982198"/>
              <a:gd name="connsiteX143" fmla="*/ 453516 w 2433516"/>
              <a:gd name="connsiteY143" fmla="*/ 2139798 h 2982198"/>
              <a:gd name="connsiteX144" fmla="*/ 417516 w 2433516"/>
              <a:gd name="connsiteY144" fmla="*/ 2190198 h 2982198"/>
              <a:gd name="connsiteX145" fmla="*/ 403116 w 2433516"/>
              <a:gd name="connsiteY145" fmla="*/ 2233398 h 2982198"/>
              <a:gd name="connsiteX146" fmla="*/ 374316 w 2433516"/>
              <a:gd name="connsiteY146" fmla="*/ 2283798 h 2982198"/>
              <a:gd name="connsiteX147" fmla="*/ 381516 w 2433516"/>
              <a:gd name="connsiteY147" fmla="*/ 2499798 h 2982198"/>
              <a:gd name="connsiteX148" fmla="*/ 388716 w 2433516"/>
              <a:gd name="connsiteY148" fmla="*/ 2564598 h 2982198"/>
              <a:gd name="connsiteX149" fmla="*/ 431916 w 2433516"/>
              <a:gd name="connsiteY149" fmla="*/ 2571798 h 2982198"/>
              <a:gd name="connsiteX150" fmla="*/ 424716 w 2433516"/>
              <a:gd name="connsiteY150" fmla="*/ 2665398 h 2982198"/>
              <a:gd name="connsiteX151" fmla="*/ 374316 w 2433516"/>
              <a:gd name="connsiteY151" fmla="*/ 2722998 h 2982198"/>
              <a:gd name="connsiteX152" fmla="*/ 359916 w 2433516"/>
              <a:gd name="connsiteY152" fmla="*/ 2744598 h 2982198"/>
              <a:gd name="connsiteX153" fmla="*/ 331116 w 2433516"/>
              <a:gd name="connsiteY153" fmla="*/ 2809398 h 2982198"/>
              <a:gd name="connsiteX154" fmla="*/ 280716 w 2433516"/>
              <a:gd name="connsiteY154" fmla="*/ 2816598 h 2982198"/>
              <a:gd name="connsiteX155" fmla="*/ 259116 w 2433516"/>
              <a:gd name="connsiteY155" fmla="*/ 2823798 h 2982198"/>
              <a:gd name="connsiteX156" fmla="*/ 223116 w 2433516"/>
              <a:gd name="connsiteY156" fmla="*/ 2830998 h 2982198"/>
              <a:gd name="connsiteX157" fmla="*/ 215916 w 2433516"/>
              <a:gd name="connsiteY157" fmla="*/ 2938998 h 2982198"/>
              <a:gd name="connsiteX158" fmla="*/ 208716 w 2433516"/>
              <a:gd name="connsiteY158" fmla="*/ 2960598 h 2982198"/>
              <a:gd name="connsiteX159" fmla="*/ 187116 w 2433516"/>
              <a:gd name="connsiteY159" fmla="*/ 2967798 h 2982198"/>
              <a:gd name="connsiteX160" fmla="*/ 165516 w 2433516"/>
              <a:gd name="connsiteY160" fmla="*/ 2982198 h 2982198"/>
              <a:gd name="connsiteX161" fmla="*/ 136266 w 2433516"/>
              <a:gd name="connsiteY161" fmla="*/ 2963568 h 2982198"/>
              <a:gd name="connsiteX162" fmla="*/ 112761 w 2433516"/>
              <a:gd name="connsiteY162" fmla="*/ 2932443 h 2982198"/>
              <a:gd name="connsiteX163" fmla="*/ 8796 w 2433516"/>
              <a:gd name="connsiteY163" fmla="*/ 2860443 h 2982198"/>
              <a:gd name="connsiteX164" fmla="*/ 6051 w 2433516"/>
              <a:gd name="connsiteY164" fmla="*/ 2812593 h 298219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74316 w 2433516"/>
              <a:gd name="connsiteY26" fmla="*/ 1203798 h 2986008"/>
              <a:gd name="connsiteX27" fmla="*/ 352716 w 2433516"/>
              <a:gd name="connsiteY27" fmla="*/ 1146198 h 2986008"/>
              <a:gd name="connsiteX28" fmla="*/ 345516 w 2433516"/>
              <a:gd name="connsiteY28" fmla="*/ 1088598 h 2986008"/>
              <a:gd name="connsiteX29" fmla="*/ 295116 w 2433516"/>
              <a:gd name="connsiteY29" fmla="*/ 106699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3116 w 2433516"/>
              <a:gd name="connsiteY156" fmla="*/ 283099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187116 w 2433516"/>
              <a:gd name="connsiteY159" fmla="*/ 2967798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74316 w 2433516"/>
              <a:gd name="connsiteY26" fmla="*/ 1203798 h 2986008"/>
              <a:gd name="connsiteX27" fmla="*/ 352716 w 2433516"/>
              <a:gd name="connsiteY27" fmla="*/ 1146198 h 2986008"/>
              <a:gd name="connsiteX28" fmla="*/ 345516 w 2433516"/>
              <a:gd name="connsiteY28" fmla="*/ 1088598 h 2986008"/>
              <a:gd name="connsiteX29" fmla="*/ 295116 w 2433516"/>
              <a:gd name="connsiteY29" fmla="*/ 106699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3116 w 2433516"/>
              <a:gd name="connsiteY156" fmla="*/ 283099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74316 w 2433516"/>
              <a:gd name="connsiteY26" fmla="*/ 1203798 h 2986008"/>
              <a:gd name="connsiteX27" fmla="*/ 352716 w 2433516"/>
              <a:gd name="connsiteY27" fmla="*/ 1146198 h 2986008"/>
              <a:gd name="connsiteX28" fmla="*/ 345516 w 2433516"/>
              <a:gd name="connsiteY28" fmla="*/ 1088598 h 2986008"/>
              <a:gd name="connsiteX29" fmla="*/ 295116 w 2433516"/>
              <a:gd name="connsiteY29" fmla="*/ 106699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74316 w 2433516"/>
              <a:gd name="connsiteY26" fmla="*/ 1203798 h 2986008"/>
              <a:gd name="connsiteX27" fmla="*/ 352716 w 2433516"/>
              <a:gd name="connsiteY27" fmla="*/ 1146198 h 2986008"/>
              <a:gd name="connsiteX28" fmla="*/ 345516 w 2433516"/>
              <a:gd name="connsiteY28" fmla="*/ 1088598 h 2986008"/>
              <a:gd name="connsiteX29" fmla="*/ 338931 w 2433516"/>
              <a:gd name="connsiteY29" fmla="*/ 106699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74316 w 2433516"/>
              <a:gd name="connsiteY26" fmla="*/ 1203798 h 2986008"/>
              <a:gd name="connsiteX27" fmla="*/ 352716 w 2433516"/>
              <a:gd name="connsiteY27" fmla="*/ 1146198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47646 w 2433516"/>
              <a:gd name="connsiteY26" fmla="*/ 1190463 h 2986008"/>
              <a:gd name="connsiteX27" fmla="*/ 352716 w 2433516"/>
              <a:gd name="connsiteY27" fmla="*/ 1146198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47646 w 2433516"/>
              <a:gd name="connsiteY26" fmla="*/ 1190463 h 2986008"/>
              <a:gd name="connsiteX27" fmla="*/ 411771 w 2433516"/>
              <a:gd name="connsiteY27" fmla="*/ 113667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47646 w 2433516"/>
              <a:gd name="connsiteY26" fmla="*/ 119046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400986 w 2433516"/>
              <a:gd name="connsiteY26" fmla="*/ 119427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029516 w 2433516"/>
              <a:gd name="connsiteY120" fmla="*/ 153499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043916 w 2433516"/>
              <a:gd name="connsiteY119" fmla="*/ 1448598 h 2986008"/>
              <a:gd name="connsiteX120" fmla="*/ 1117146 w 2433516"/>
              <a:gd name="connsiteY120" fmla="*/ 159214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58316 w 2433516"/>
              <a:gd name="connsiteY118" fmla="*/ 1426998 h 2986008"/>
              <a:gd name="connsiteX119" fmla="*/ 1118211 w 2433516"/>
              <a:gd name="connsiteY119" fmla="*/ 1486698 h 2986008"/>
              <a:gd name="connsiteX120" fmla="*/ 1117146 w 2433516"/>
              <a:gd name="connsiteY120" fmla="*/ 159214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1516 w 2433516"/>
              <a:gd name="connsiteY79" fmla="*/ 195798 h 2986008"/>
              <a:gd name="connsiteX80" fmla="*/ 2368716 w 2433516"/>
              <a:gd name="connsiteY80" fmla="*/ 246198 h 2986008"/>
              <a:gd name="connsiteX81" fmla="*/ 2383116 w 2433516"/>
              <a:gd name="connsiteY81" fmla="*/ 382998 h 2986008"/>
              <a:gd name="connsiteX82" fmla="*/ 2397516 w 2433516"/>
              <a:gd name="connsiteY82" fmla="*/ 404598 h 2986008"/>
              <a:gd name="connsiteX83" fmla="*/ 2404716 w 2433516"/>
              <a:gd name="connsiteY83" fmla="*/ 483798 h 2986008"/>
              <a:gd name="connsiteX84" fmla="*/ 2419116 w 2433516"/>
              <a:gd name="connsiteY84" fmla="*/ 526998 h 2986008"/>
              <a:gd name="connsiteX85" fmla="*/ 2433516 w 2433516"/>
              <a:gd name="connsiteY85" fmla="*/ 663798 h 2986008"/>
              <a:gd name="connsiteX86" fmla="*/ 2426316 w 2433516"/>
              <a:gd name="connsiteY86" fmla="*/ 728598 h 2986008"/>
              <a:gd name="connsiteX87" fmla="*/ 2397516 w 2433516"/>
              <a:gd name="connsiteY87" fmla="*/ 735798 h 2986008"/>
              <a:gd name="connsiteX88" fmla="*/ 2347116 w 2433516"/>
              <a:gd name="connsiteY88" fmla="*/ 750198 h 2986008"/>
              <a:gd name="connsiteX89" fmla="*/ 2311116 w 2433516"/>
              <a:gd name="connsiteY89" fmla="*/ 757398 h 2986008"/>
              <a:gd name="connsiteX90" fmla="*/ 2267916 w 2433516"/>
              <a:gd name="connsiteY90" fmla="*/ 771798 h 2986008"/>
              <a:gd name="connsiteX91" fmla="*/ 1936716 w 2433516"/>
              <a:gd name="connsiteY91" fmla="*/ 786198 h 2986008"/>
              <a:gd name="connsiteX92" fmla="*/ 1907916 w 2433516"/>
              <a:gd name="connsiteY92" fmla="*/ 793398 h 2986008"/>
              <a:gd name="connsiteX93" fmla="*/ 1864716 w 2433516"/>
              <a:gd name="connsiteY93" fmla="*/ 807798 h 2986008"/>
              <a:gd name="connsiteX94" fmla="*/ 1699116 w 2433516"/>
              <a:gd name="connsiteY94" fmla="*/ 836598 h 2986008"/>
              <a:gd name="connsiteX95" fmla="*/ 1655916 w 2433516"/>
              <a:gd name="connsiteY95" fmla="*/ 850998 h 2986008"/>
              <a:gd name="connsiteX96" fmla="*/ 1562316 w 2433516"/>
              <a:gd name="connsiteY96" fmla="*/ 901398 h 2986008"/>
              <a:gd name="connsiteX97" fmla="*/ 1540716 w 2433516"/>
              <a:gd name="connsiteY97" fmla="*/ 915798 h 2986008"/>
              <a:gd name="connsiteX98" fmla="*/ 1511916 w 2433516"/>
              <a:gd name="connsiteY98" fmla="*/ 922998 h 2986008"/>
              <a:gd name="connsiteX99" fmla="*/ 1403916 w 2433516"/>
              <a:gd name="connsiteY99" fmla="*/ 944598 h 2986008"/>
              <a:gd name="connsiteX100" fmla="*/ 1346316 w 2433516"/>
              <a:gd name="connsiteY100" fmla="*/ 958998 h 2986008"/>
              <a:gd name="connsiteX101" fmla="*/ 1324716 w 2433516"/>
              <a:gd name="connsiteY101" fmla="*/ 966198 h 2986008"/>
              <a:gd name="connsiteX102" fmla="*/ 1288716 w 2433516"/>
              <a:gd name="connsiteY102" fmla="*/ 973398 h 2986008"/>
              <a:gd name="connsiteX103" fmla="*/ 1259916 w 2433516"/>
              <a:gd name="connsiteY103" fmla="*/ 994998 h 2986008"/>
              <a:gd name="connsiteX104" fmla="*/ 1238316 w 2433516"/>
              <a:gd name="connsiteY104" fmla="*/ 1002198 h 2986008"/>
              <a:gd name="connsiteX105" fmla="*/ 1223916 w 2433516"/>
              <a:gd name="connsiteY105" fmla="*/ 1023798 h 2986008"/>
              <a:gd name="connsiteX106" fmla="*/ 1202316 w 2433516"/>
              <a:gd name="connsiteY106" fmla="*/ 1030998 h 2986008"/>
              <a:gd name="connsiteX107" fmla="*/ 1159116 w 2433516"/>
              <a:gd name="connsiteY107" fmla="*/ 1059798 h 2986008"/>
              <a:gd name="connsiteX108" fmla="*/ 1137516 w 2433516"/>
              <a:gd name="connsiteY108" fmla="*/ 1074198 h 2986008"/>
              <a:gd name="connsiteX109" fmla="*/ 1094316 w 2433516"/>
              <a:gd name="connsiteY109" fmla="*/ 1088598 h 2986008"/>
              <a:gd name="connsiteX110" fmla="*/ 1087116 w 2433516"/>
              <a:gd name="connsiteY110" fmla="*/ 1131798 h 2986008"/>
              <a:gd name="connsiteX111" fmla="*/ 1036716 w 2433516"/>
              <a:gd name="connsiteY111" fmla="*/ 1189398 h 2986008"/>
              <a:gd name="connsiteX112" fmla="*/ 1022316 w 2433516"/>
              <a:gd name="connsiteY112" fmla="*/ 1210998 h 2986008"/>
              <a:gd name="connsiteX113" fmla="*/ 1007916 w 2433516"/>
              <a:gd name="connsiteY113" fmla="*/ 1254198 h 2986008"/>
              <a:gd name="connsiteX114" fmla="*/ 993516 w 2433516"/>
              <a:gd name="connsiteY114" fmla="*/ 1304598 h 2986008"/>
              <a:gd name="connsiteX115" fmla="*/ 1000716 w 2433516"/>
              <a:gd name="connsiteY115" fmla="*/ 1340598 h 2986008"/>
              <a:gd name="connsiteX116" fmla="*/ 1022316 w 2433516"/>
              <a:gd name="connsiteY116" fmla="*/ 1347798 h 2986008"/>
              <a:gd name="connsiteX117" fmla="*/ 1058316 w 2433516"/>
              <a:gd name="connsiteY117" fmla="*/ 1354998 h 2986008"/>
              <a:gd name="connsiteX118" fmla="*/ 1096416 w 2433516"/>
              <a:gd name="connsiteY118" fmla="*/ 1402233 h 2986008"/>
              <a:gd name="connsiteX119" fmla="*/ 1118211 w 2433516"/>
              <a:gd name="connsiteY119" fmla="*/ 1486698 h 2986008"/>
              <a:gd name="connsiteX120" fmla="*/ 1117146 w 2433516"/>
              <a:gd name="connsiteY120" fmla="*/ 1592148 h 2986008"/>
              <a:gd name="connsiteX121" fmla="*/ 1015116 w 2433516"/>
              <a:gd name="connsiteY121" fmla="*/ 1614198 h 2986008"/>
              <a:gd name="connsiteX122" fmla="*/ 993516 w 2433516"/>
              <a:gd name="connsiteY122" fmla="*/ 1635798 h 2986008"/>
              <a:gd name="connsiteX123" fmla="*/ 971916 w 2433516"/>
              <a:gd name="connsiteY123" fmla="*/ 1642998 h 2986008"/>
              <a:gd name="connsiteX124" fmla="*/ 928716 w 2433516"/>
              <a:gd name="connsiteY124" fmla="*/ 1686198 h 2986008"/>
              <a:gd name="connsiteX125" fmla="*/ 899916 w 2433516"/>
              <a:gd name="connsiteY125" fmla="*/ 1729398 h 2986008"/>
              <a:gd name="connsiteX126" fmla="*/ 885516 w 2433516"/>
              <a:gd name="connsiteY126" fmla="*/ 1750998 h 2986008"/>
              <a:gd name="connsiteX127" fmla="*/ 863916 w 2433516"/>
              <a:gd name="connsiteY127" fmla="*/ 1765398 h 2986008"/>
              <a:gd name="connsiteX128" fmla="*/ 849516 w 2433516"/>
              <a:gd name="connsiteY128" fmla="*/ 1808598 h 2986008"/>
              <a:gd name="connsiteX129" fmla="*/ 820716 w 2433516"/>
              <a:gd name="connsiteY129" fmla="*/ 1851798 h 2986008"/>
              <a:gd name="connsiteX130" fmla="*/ 777516 w 2433516"/>
              <a:gd name="connsiteY130" fmla="*/ 1866198 h 2986008"/>
              <a:gd name="connsiteX131" fmla="*/ 741516 w 2433516"/>
              <a:gd name="connsiteY131" fmla="*/ 1909398 h 2986008"/>
              <a:gd name="connsiteX132" fmla="*/ 719916 w 2433516"/>
              <a:gd name="connsiteY132" fmla="*/ 1930998 h 2986008"/>
              <a:gd name="connsiteX133" fmla="*/ 705516 w 2433516"/>
              <a:gd name="connsiteY133" fmla="*/ 1952598 h 2986008"/>
              <a:gd name="connsiteX134" fmla="*/ 683916 w 2433516"/>
              <a:gd name="connsiteY134" fmla="*/ 1959798 h 2986008"/>
              <a:gd name="connsiteX135" fmla="*/ 640716 w 2433516"/>
              <a:gd name="connsiteY135" fmla="*/ 1988598 h 2986008"/>
              <a:gd name="connsiteX136" fmla="*/ 619116 w 2433516"/>
              <a:gd name="connsiteY136" fmla="*/ 2002998 h 2986008"/>
              <a:gd name="connsiteX137" fmla="*/ 575916 w 2433516"/>
              <a:gd name="connsiteY137" fmla="*/ 2017398 h 2986008"/>
              <a:gd name="connsiteX138" fmla="*/ 532716 w 2433516"/>
              <a:gd name="connsiteY138" fmla="*/ 2038998 h 2986008"/>
              <a:gd name="connsiteX139" fmla="*/ 518316 w 2433516"/>
              <a:gd name="connsiteY139" fmla="*/ 2060598 h 2986008"/>
              <a:gd name="connsiteX140" fmla="*/ 496716 w 2433516"/>
              <a:gd name="connsiteY140" fmla="*/ 2067798 h 2986008"/>
              <a:gd name="connsiteX141" fmla="*/ 475116 w 2433516"/>
              <a:gd name="connsiteY141" fmla="*/ 2089398 h 2986008"/>
              <a:gd name="connsiteX142" fmla="*/ 467916 w 2433516"/>
              <a:gd name="connsiteY142" fmla="*/ 2118198 h 2986008"/>
              <a:gd name="connsiteX143" fmla="*/ 453516 w 2433516"/>
              <a:gd name="connsiteY143" fmla="*/ 2139798 h 2986008"/>
              <a:gd name="connsiteX144" fmla="*/ 417516 w 2433516"/>
              <a:gd name="connsiteY144" fmla="*/ 2190198 h 2986008"/>
              <a:gd name="connsiteX145" fmla="*/ 403116 w 2433516"/>
              <a:gd name="connsiteY145" fmla="*/ 2233398 h 2986008"/>
              <a:gd name="connsiteX146" fmla="*/ 374316 w 2433516"/>
              <a:gd name="connsiteY146" fmla="*/ 2283798 h 2986008"/>
              <a:gd name="connsiteX147" fmla="*/ 381516 w 2433516"/>
              <a:gd name="connsiteY147" fmla="*/ 2499798 h 2986008"/>
              <a:gd name="connsiteX148" fmla="*/ 388716 w 2433516"/>
              <a:gd name="connsiteY148" fmla="*/ 2564598 h 2986008"/>
              <a:gd name="connsiteX149" fmla="*/ 431916 w 2433516"/>
              <a:gd name="connsiteY149" fmla="*/ 2571798 h 2986008"/>
              <a:gd name="connsiteX150" fmla="*/ 424716 w 2433516"/>
              <a:gd name="connsiteY150" fmla="*/ 2665398 h 2986008"/>
              <a:gd name="connsiteX151" fmla="*/ 374316 w 2433516"/>
              <a:gd name="connsiteY151" fmla="*/ 2722998 h 2986008"/>
              <a:gd name="connsiteX152" fmla="*/ 359916 w 2433516"/>
              <a:gd name="connsiteY152" fmla="*/ 2744598 h 2986008"/>
              <a:gd name="connsiteX153" fmla="*/ 331116 w 2433516"/>
              <a:gd name="connsiteY153" fmla="*/ 2809398 h 2986008"/>
              <a:gd name="connsiteX154" fmla="*/ 280716 w 2433516"/>
              <a:gd name="connsiteY154" fmla="*/ 2816598 h 2986008"/>
              <a:gd name="connsiteX155" fmla="*/ 259116 w 2433516"/>
              <a:gd name="connsiteY155" fmla="*/ 2823798 h 2986008"/>
              <a:gd name="connsiteX156" fmla="*/ 221211 w 2433516"/>
              <a:gd name="connsiteY156" fmla="*/ 2823378 h 2986008"/>
              <a:gd name="connsiteX157" fmla="*/ 215916 w 2433516"/>
              <a:gd name="connsiteY157" fmla="*/ 2938998 h 2986008"/>
              <a:gd name="connsiteX158" fmla="*/ 208716 w 2433516"/>
              <a:gd name="connsiteY158" fmla="*/ 2960598 h 2986008"/>
              <a:gd name="connsiteX159" fmla="*/ 209976 w 2433516"/>
              <a:gd name="connsiteY159" fmla="*/ 2958273 h 2986008"/>
              <a:gd name="connsiteX160" fmla="*/ 184566 w 2433516"/>
              <a:gd name="connsiteY160" fmla="*/ 2986008 h 2986008"/>
              <a:gd name="connsiteX161" fmla="*/ 136266 w 2433516"/>
              <a:gd name="connsiteY161" fmla="*/ 2963568 h 2986008"/>
              <a:gd name="connsiteX162" fmla="*/ 112761 w 2433516"/>
              <a:gd name="connsiteY162" fmla="*/ 2932443 h 2986008"/>
              <a:gd name="connsiteX163" fmla="*/ 8796 w 2433516"/>
              <a:gd name="connsiteY163" fmla="*/ 2860443 h 2986008"/>
              <a:gd name="connsiteX164" fmla="*/ 6051 w 2433516"/>
              <a:gd name="connsiteY164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68716 w 2433516"/>
              <a:gd name="connsiteY79" fmla="*/ 246198 h 2986008"/>
              <a:gd name="connsiteX80" fmla="*/ 2383116 w 2433516"/>
              <a:gd name="connsiteY80" fmla="*/ 382998 h 2986008"/>
              <a:gd name="connsiteX81" fmla="*/ 2397516 w 2433516"/>
              <a:gd name="connsiteY81" fmla="*/ 404598 h 2986008"/>
              <a:gd name="connsiteX82" fmla="*/ 2404716 w 2433516"/>
              <a:gd name="connsiteY82" fmla="*/ 483798 h 2986008"/>
              <a:gd name="connsiteX83" fmla="*/ 2419116 w 2433516"/>
              <a:gd name="connsiteY83" fmla="*/ 526998 h 2986008"/>
              <a:gd name="connsiteX84" fmla="*/ 2433516 w 2433516"/>
              <a:gd name="connsiteY84" fmla="*/ 663798 h 2986008"/>
              <a:gd name="connsiteX85" fmla="*/ 2426316 w 2433516"/>
              <a:gd name="connsiteY85" fmla="*/ 728598 h 2986008"/>
              <a:gd name="connsiteX86" fmla="*/ 2397516 w 2433516"/>
              <a:gd name="connsiteY86" fmla="*/ 735798 h 2986008"/>
              <a:gd name="connsiteX87" fmla="*/ 2347116 w 2433516"/>
              <a:gd name="connsiteY87" fmla="*/ 750198 h 2986008"/>
              <a:gd name="connsiteX88" fmla="*/ 2311116 w 2433516"/>
              <a:gd name="connsiteY88" fmla="*/ 757398 h 2986008"/>
              <a:gd name="connsiteX89" fmla="*/ 2267916 w 2433516"/>
              <a:gd name="connsiteY89" fmla="*/ 771798 h 2986008"/>
              <a:gd name="connsiteX90" fmla="*/ 1936716 w 2433516"/>
              <a:gd name="connsiteY90" fmla="*/ 786198 h 2986008"/>
              <a:gd name="connsiteX91" fmla="*/ 1907916 w 2433516"/>
              <a:gd name="connsiteY91" fmla="*/ 793398 h 2986008"/>
              <a:gd name="connsiteX92" fmla="*/ 1864716 w 2433516"/>
              <a:gd name="connsiteY92" fmla="*/ 807798 h 2986008"/>
              <a:gd name="connsiteX93" fmla="*/ 1699116 w 2433516"/>
              <a:gd name="connsiteY93" fmla="*/ 836598 h 2986008"/>
              <a:gd name="connsiteX94" fmla="*/ 1655916 w 2433516"/>
              <a:gd name="connsiteY94" fmla="*/ 850998 h 2986008"/>
              <a:gd name="connsiteX95" fmla="*/ 1562316 w 2433516"/>
              <a:gd name="connsiteY95" fmla="*/ 901398 h 2986008"/>
              <a:gd name="connsiteX96" fmla="*/ 1540716 w 2433516"/>
              <a:gd name="connsiteY96" fmla="*/ 915798 h 2986008"/>
              <a:gd name="connsiteX97" fmla="*/ 1511916 w 2433516"/>
              <a:gd name="connsiteY97" fmla="*/ 922998 h 2986008"/>
              <a:gd name="connsiteX98" fmla="*/ 1403916 w 2433516"/>
              <a:gd name="connsiteY98" fmla="*/ 944598 h 2986008"/>
              <a:gd name="connsiteX99" fmla="*/ 1346316 w 2433516"/>
              <a:gd name="connsiteY99" fmla="*/ 958998 h 2986008"/>
              <a:gd name="connsiteX100" fmla="*/ 1324716 w 2433516"/>
              <a:gd name="connsiteY100" fmla="*/ 966198 h 2986008"/>
              <a:gd name="connsiteX101" fmla="*/ 1288716 w 2433516"/>
              <a:gd name="connsiteY101" fmla="*/ 973398 h 2986008"/>
              <a:gd name="connsiteX102" fmla="*/ 1259916 w 2433516"/>
              <a:gd name="connsiteY102" fmla="*/ 994998 h 2986008"/>
              <a:gd name="connsiteX103" fmla="*/ 1238316 w 2433516"/>
              <a:gd name="connsiteY103" fmla="*/ 1002198 h 2986008"/>
              <a:gd name="connsiteX104" fmla="*/ 1223916 w 2433516"/>
              <a:gd name="connsiteY104" fmla="*/ 1023798 h 2986008"/>
              <a:gd name="connsiteX105" fmla="*/ 1202316 w 2433516"/>
              <a:gd name="connsiteY105" fmla="*/ 1030998 h 2986008"/>
              <a:gd name="connsiteX106" fmla="*/ 1159116 w 2433516"/>
              <a:gd name="connsiteY106" fmla="*/ 1059798 h 2986008"/>
              <a:gd name="connsiteX107" fmla="*/ 1137516 w 2433516"/>
              <a:gd name="connsiteY107" fmla="*/ 1074198 h 2986008"/>
              <a:gd name="connsiteX108" fmla="*/ 1094316 w 2433516"/>
              <a:gd name="connsiteY108" fmla="*/ 1088598 h 2986008"/>
              <a:gd name="connsiteX109" fmla="*/ 1087116 w 2433516"/>
              <a:gd name="connsiteY109" fmla="*/ 1131798 h 2986008"/>
              <a:gd name="connsiteX110" fmla="*/ 1036716 w 2433516"/>
              <a:gd name="connsiteY110" fmla="*/ 1189398 h 2986008"/>
              <a:gd name="connsiteX111" fmla="*/ 1022316 w 2433516"/>
              <a:gd name="connsiteY111" fmla="*/ 1210998 h 2986008"/>
              <a:gd name="connsiteX112" fmla="*/ 1007916 w 2433516"/>
              <a:gd name="connsiteY112" fmla="*/ 1254198 h 2986008"/>
              <a:gd name="connsiteX113" fmla="*/ 993516 w 2433516"/>
              <a:gd name="connsiteY113" fmla="*/ 1304598 h 2986008"/>
              <a:gd name="connsiteX114" fmla="*/ 1000716 w 2433516"/>
              <a:gd name="connsiteY114" fmla="*/ 1340598 h 2986008"/>
              <a:gd name="connsiteX115" fmla="*/ 1022316 w 2433516"/>
              <a:gd name="connsiteY115" fmla="*/ 1347798 h 2986008"/>
              <a:gd name="connsiteX116" fmla="*/ 1058316 w 2433516"/>
              <a:gd name="connsiteY116" fmla="*/ 1354998 h 2986008"/>
              <a:gd name="connsiteX117" fmla="*/ 1096416 w 2433516"/>
              <a:gd name="connsiteY117" fmla="*/ 1402233 h 2986008"/>
              <a:gd name="connsiteX118" fmla="*/ 1118211 w 2433516"/>
              <a:gd name="connsiteY118" fmla="*/ 1486698 h 2986008"/>
              <a:gd name="connsiteX119" fmla="*/ 1117146 w 2433516"/>
              <a:gd name="connsiteY119" fmla="*/ 1592148 h 2986008"/>
              <a:gd name="connsiteX120" fmla="*/ 1015116 w 2433516"/>
              <a:gd name="connsiteY120" fmla="*/ 1614198 h 2986008"/>
              <a:gd name="connsiteX121" fmla="*/ 993516 w 2433516"/>
              <a:gd name="connsiteY121" fmla="*/ 1635798 h 2986008"/>
              <a:gd name="connsiteX122" fmla="*/ 971916 w 2433516"/>
              <a:gd name="connsiteY122" fmla="*/ 1642998 h 2986008"/>
              <a:gd name="connsiteX123" fmla="*/ 928716 w 2433516"/>
              <a:gd name="connsiteY123" fmla="*/ 1686198 h 2986008"/>
              <a:gd name="connsiteX124" fmla="*/ 899916 w 2433516"/>
              <a:gd name="connsiteY124" fmla="*/ 1729398 h 2986008"/>
              <a:gd name="connsiteX125" fmla="*/ 885516 w 2433516"/>
              <a:gd name="connsiteY125" fmla="*/ 1750998 h 2986008"/>
              <a:gd name="connsiteX126" fmla="*/ 863916 w 2433516"/>
              <a:gd name="connsiteY126" fmla="*/ 1765398 h 2986008"/>
              <a:gd name="connsiteX127" fmla="*/ 849516 w 2433516"/>
              <a:gd name="connsiteY127" fmla="*/ 1808598 h 2986008"/>
              <a:gd name="connsiteX128" fmla="*/ 820716 w 2433516"/>
              <a:gd name="connsiteY128" fmla="*/ 1851798 h 2986008"/>
              <a:gd name="connsiteX129" fmla="*/ 777516 w 2433516"/>
              <a:gd name="connsiteY129" fmla="*/ 1866198 h 2986008"/>
              <a:gd name="connsiteX130" fmla="*/ 741516 w 2433516"/>
              <a:gd name="connsiteY130" fmla="*/ 1909398 h 2986008"/>
              <a:gd name="connsiteX131" fmla="*/ 719916 w 2433516"/>
              <a:gd name="connsiteY131" fmla="*/ 1930998 h 2986008"/>
              <a:gd name="connsiteX132" fmla="*/ 705516 w 2433516"/>
              <a:gd name="connsiteY132" fmla="*/ 1952598 h 2986008"/>
              <a:gd name="connsiteX133" fmla="*/ 683916 w 2433516"/>
              <a:gd name="connsiteY133" fmla="*/ 1959798 h 2986008"/>
              <a:gd name="connsiteX134" fmla="*/ 640716 w 2433516"/>
              <a:gd name="connsiteY134" fmla="*/ 1988598 h 2986008"/>
              <a:gd name="connsiteX135" fmla="*/ 619116 w 2433516"/>
              <a:gd name="connsiteY135" fmla="*/ 2002998 h 2986008"/>
              <a:gd name="connsiteX136" fmla="*/ 575916 w 2433516"/>
              <a:gd name="connsiteY136" fmla="*/ 2017398 h 2986008"/>
              <a:gd name="connsiteX137" fmla="*/ 532716 w 2433516"/>
              <a:gd name="connsiteY137" fmla="*/ 2038998 h 2986008"/>
              <a:gd name="connsiteX138" fmla="*/ 518316 w 2433516"/>
              <a:gd name="connsiteY138" fmla="*/ 2060598 h 2986008"/>
              <a:gd name="connsiteX139" fmla="*/ 496716 w 2433516"/>
              <a:gd name="connsiteY139" fmla="*/ 2067798 h 2986008"/>
              <a:gd name="connsiteX140" fmla="*/ 475116 w 2433516"/>
              <a:gd name="connsiteY140" fmla="*/ 2089398 h 2986008"/>
              <a:gd name="connsiteX141" fmla="*/ 467916 w 2433516"/>
              <a:gd name="connsiteY141" fmla="*/ 2118198 h 2986008"/>
              <a:gd name="connsiteX142" fmla="*/ 453516 w 2433516"/>
              <a:gd name="connsiteY142" fmla="*/ 2139798 h 2986008"/>
              <a:gd name="connsiteX143" fmla="*/ 417516 w 2433516"/>
              <a:gd name="connsiteY143" fmla="*/ 2190198 h 2986008"/>
              <a:gd name="connsiteX144" fmla="*/ 403116 w 2433516"/>
              <a:gd name="connsiteY144" fmla="*/ 2233398 h 2986008"/>
              <a:gd name="connsiteX145" fmla="*/ 374316 w 2433516"/>
              <a:gd name="connsiteY145" fmla="*/ 2283798 h 2986008"/>
              <a:gd name="connsiteX146" fmla="*/ 381516 w 2433516"/>
              <a:gd name="connsiteY146" fmla="*/ 2499798 h 2986008"/>
              <a:gd name="connsiteX147" fmla="*/ 388716 w 2433516"/>
              <a:gd name="connsiteY147" fmla="*/ 2564598 h 2986008"/>
              <a:gd name="connsiteX148" fmla="*/ 431916 w 2433516"/>
              <a:gd name="connsiteY148" fmla="*/ 2571798 h 2986008"/>
              <a:gd name="connsiteX149" fmla="*/ 424716 w 2433516"/>
              <a:gd name="connsiteY149" fmla="*/ 2665398 h 2986008"/>
              <a:gd name="connsiteX150" fmla="*/ 374316 w 2433516"/>
              <a:gd name="connsiteY150" fmla="*/ 2722998 h 2986008"/>
              <a:gd name="connsiteX151" fmla="*/ 359916 w 2433516"/>
              <a:gd name="connsiteY151" fmla="*/ 2744598 h 2986008"/>
              <a:gd name="connsiteX152" fmla="*/ 331116 w 2433516"/>
              <a:gd name="connsiteY152" fmla="*/ 2809398 h 2986008"/>
              <a:gd name="connsiteX153" fmla="*/ 280716 w 2433516"/>
              <a:gd name="connsiteY153" fmla="*/ 2816598 h 2986008"/>
              <a:gd name="connsiteX154" fmla="*/ 259116 w 2433516"/>
              <a:gd name="connsiteY154" fmla="*/ 2823798 h 2986008"/>
              <a:gd name="connsiteX155" fmla="*/ 221211 w 2433516"/>
              <a:gd name="connsiteY155" fmla="*/ 2823378 h 2986008"/>
              <a:gd name="connsiteX156" fmla="*/ 215916 w 2433516"/>
              <a:gd name="connsiteY156" fmla="*/ 2938998 h 2986008"/>
              <a:gd name="connsiteX157" fmla="*/ 208716 w 2433516"/>
              <a:gd name="connsiteY157" fmla="*/ 2960598 h 2986008"/>
              <a:gd name="connsiteX158" fmla="*/ 209976 w 2433516"/>
              <a:gd name="connsiteY158" fmla="*/ 2958273 h 2986008"/>
              <a:gd name="connsiteX159" fmla="*/ 184566 w 2433516"/>
              <a:gd name="connsiteY159" fmla="*/ 2986008 h 2986008"/>
              <a:gd name="connsiteX160" fmla="*/ 136266 w 2433516"/>
              <a:gd name="connsiteY160" fmla="*/ 2963568 h 2986008"/>
              <a:gd name="connsiteX161" fmla="*/ 112761 w 2433516"/>
              <a:gd name="connsiteY161" fmla="*/ 2932443 h 2986008"/>
              <a:gd name="connsiteX162" fmla="*/ 8796 w 2433516"/>
              <a:gd name="connsiteY162" fmla="*/ 2860443 h 2986008"/>
              <a:gd name="connsiteX163" fmla="*/ 6051 w 2433516"/>
              <a:gd name="connsiteY163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83116 w 2433516"/>
              <a:gd name="connsiteY79" fmla="*/ 382998 h 2986008"/>
              <a:gd name="connsiteX80" fmla="*/ 2397516 w 2433516"/>
              <a:gd name="connsiteY80" fmla="*/ 404598 h 2986008"/>
              <a:gd name="connsiteX81" fmla="*/ 2404716 w 2433516"/>
              <a:gd name="connsiteY81" fmla="*/ 483798 h 2986008"/>
              <a:gd name="connsiteX82" fmla="*/ 2419116 w 2433516"/>
              <a:gd name="connsiteY82" fmla="*/ 526998 h 2986008"/>
              <a:gd name="connsiteX83" fmla="*/ 2433516 w 2433516"/>
              <a:gd name="connsiteY83" fmla="*/ 663798 h 2986008"/>
              <a:gd name="connsiteX84" fmla="*/ 2426316 w 2433516"/>
              <a:gd name="connsiteY84" fmla="*/ 728598 h 2986008"/>
              <a:gd name="connsiteX85" fmla="*/ 2397516 w 2433516"/>
              <a:gd name="connsiteY85" fmla="*/ 735798 h 2986008"/>
              <a:gd name="connsiteX86" fmla="*/ 2347116 w 2433516"/>
              <a:gd name="connsiteY86" fmla="*/ 750198 h 2986008"/>
              <a:gd name="connsiteX87" fmla="*/ 2311116 w 2433516"/>
              <a:gd name="connsiteY87" fmla="*/ 757398 h 2986008"/>
              <a:gd name="connsiteX88" fmla="*/ 2267916 w 2433516"/>
              <a:gd name="connsiteY88" fmla="*/ 771798 h 2986008"/>
              <a:gd name="connsiteX89" fmla="*/ 1936716 w 2433516"/>
              <a:gd name="connsiteY89" fmla="*/ 786198 h 2986008"/>
              <a:gd name="connsiteX90" fmla="*/ 1907916 w 2433516"/>
              <a:gd name="connsiteY90" fmla="*/ 793398 h 2986008"/>
              <a:gd name="connsiteX91" fmla="*/ 1864716 w 2433516"/>
              <a:gd name="connsiteY91" fmla="*/ 807798 h 2986008"/>
              <a:gd name="connsiteX92" fmla="*/ 1699116 w 2433516"/>
              <a:gd name="connsiteY92" fmla="*/ 836598 h 2986008"/>
              <a:gd name="connsiteX93" fmla="*/ 1655916 w 2433516"/>
              <a:gd name="connsiteY93" fmla="*/ 850998 h 2986008"/>
              <a:gd name="connsiteX94" fmla="*/ 1562316 w 2433516"/>
              <a:gd name="connsiteY94" fmla="*/ 901398 h 2986008"/>
              <a:gd name="connsiteX95" fmla="*/ 1540716 w 2433516"/>
              <a:gd name="connsiteY95" fmla="*/ 915798 h 2986008"/>
              <a:gd name="connsiteX96" fmla="*/ 1511916 w 2433516"/>
              <a:gd name="connsiteY96" fmla="*/ 922998 h 2986008"/>
              <a:gd name="connsiteX97" fmla="*/ 1403916 w 2433516"/>
              <a:gd name="connsiteY97" fmla="*/ 944598 h 2986008"/>
              <a:gd name="connsiteX98" fmla="*/ 1346316 w 2433516"/>
              <a:gd name="connsiteY98" fmla="*/ 958998 h 2986008"/>
              <a:gd name="connsiteX99" fmla="*/ 1324716 w 2433516"/>
              <a:gd name="connsiteY99" fmla="*/ 966198 h 2986008"/>
              <a:gd name="connsiteX100" fmla="*/ 1288716 w 2433516"/>
              <a:gd name="connsiteY100" fmla="*/ 973398 h 2986008"/>
              <a:gd name="connsiteX101" fmla="*/ 1259916 w 2433516"/>
              <a:gd name="connsiteY101" fmla="*/ 994998 h 2986008"/>
              <a:gd name="connsiteX102" fmla="*/ 1238316 w 2433516"/>
              <a:gd name="connsiteY102" fmla="*/ 1002198 h 2986008"/>
              <a:gd name="connsiteX103" fmla="*/ 1223916 w 2433516"/>
              <a:gd name="connsiteY103" fmla="*/ 1023798 h 2986008"/>
              <a:gd name="connsiteX104" fmla="*/ 1202316 w 2433516"/>
              <a:gd name="connsiteY104" fmla="*/ 1030998 h 2986008"/>
              <a:gd name="connsiteX105" fmla="*/ 1159116 w 2433516"/>
              <a:gd name="connsiteY105" fmla="*/ 1059798 h 2986008"/>
              <a:gd name="connsiteX106" fmla="*/ 1137516 w 2433516"/>
              <a:gd name="connsiteY106" fmla="*/ 1074198 h 2986008"/>
              <a:gd name="connsiteX107" fmla="*/ 1094316 w 2433516"/>
              <a:gd name="connsiteY107" fmla="*/ 1088598 h 2986008"/>
              <a:gd name="connsiteX108" fmla="*/ 1087116 w 2433516"/>
              <a:gd name="connsiteY108" fmla="*/ 1131798 h 2986008"/>
              <a:gd name="connsiteX109" fmla="*/ 1036716 w 2433516"/>
              <a:gd name="connsiteY109" fmla="*/ 1189398 h 2986008"/>
              <a:gd name="connsiteX110" fmla="*/ 1022316 w 2433516"/>
              <a:gd name="connsiteY110" fmla="*/ 1210998 h 2986008"/>
              <a:gd name="connsiteX111" fmla="*/ 1007916 w 2433516"/>
              <a:gd name="connsiteY111" fmla="*/ 1254198 h 2986008"/>
              <a:gd name="connsiteX112" fmla="*/ 993516 w 2433516"/>
              <a:gd name="connsiteY112" fmla="*/ 1304598 h 2986008"/>
              <a:gd name="connsiteX113" fmla="*/ 1000716 w 2433516"/>
              <a:gd name="connsiteY113" fmla="*/ 1340598 h 2986008"/>
              <a:gd name="connsiteX114" fmla="*/ 1022316 w 2433516"/>
              <a:gd name="connsiteY114" fmla="*/ 1347798 h 2986008"/>
              <a:gd name="connsiteX115" fmla="*/ 1058316 w 2433516"/>
              <a:gd name="connsiteY115" fmla="*/ 1354998 h 2986008"/>
              <a:gd name="connsiteX116" fmla="*/ 1096416 w 2433516"/>
              <a:gd name="connsiteY116" fmla="*/ 1402233 h 2986008"/>
              <a:gd name="connsiteX117" fmla="*/ 1118211 w 2433516"/>
              <a:gd name="connsiteY117" fmla="*/ 1486698 h 2986008"/>
              <a:gd name="connsiteX118" fmla="*/ 1117146 w 2433516"/>
              <a:gd name="connsiteY118" fmla="*/ 1592148 h 2986008"/>
              <a:gd name="connsiteX119" fmla="*/ 1015116 w 2433516"/>
              <a:gd name="connsiteY119" fmla="*/ 1614198 h 2986008"/>
              <a:gd name="connsiteX120" fmla="*/ 993516 w 2433516"/>
              <a:gd name="connsiteY120" fmla="*/ 1635798 h 2986008"/>
              <a:gd name="connsiteX121" fmla="*/ 971916 w 2433516"/>
              <a:gd name="connsiteY121" fmla="*/ 1642998 h 2986008"/>
              <a:gd name="connsiteX122" fmla="*/ 928716 w 2433516"/>
              <a:gd name="connsiteY122" fmla="*/ 1686198 h 2986008"/>
              <a:gd name="connsiteX123" fmla="*/ 899916 w 2433516"/>
              <a:gd name="connsiteY123" fmla="*/ 1729398 h 2986008"/>
              <a:gd name="connsiteX124" fmla="*/ 885516 w 2433516"/>
              <a:gd name="connsiteY124" fmla="*/ 1750998 h 2986008"/>
              <a:gd name="connsiteX125" fmla="*/ 863916 w 2433516"/>
              <a:gd name="connsiteY125" fmla="*/ 1765398 h 2986008"/>
              <a:gd name="connsiteX126" fmla="*/ 849516 w 2433516"/>
              <a:gd name="connsiteY126" fmla="*/ 1808598 h 2986008"/>
              <a:gd name="connsiteX127" fmla="*/ 820716 w 2433516"/>
              <a:gd name="connsiteY127" fmla="*/ 1851798 h 2986008"/>
              <a:gd name="connsiteX128" fmla="*/ 777516 w 2433516"/>
              <a:gd name="connsiteY128" fmla="*/ 1866198 h 2986008"/>
              <a:gd name="connsiteX129" fmla="*/ 741516 w 2433516"/>
              <a:gd name="connsiteY129" fmla="*/ 1909398 h 2986008"/>
              <a:gd name="connsiteX130" fmla="*/ 719916 w 2433516"/>
              <a:gd name="connsiteY130" fmla="*/ 1930998 h 2986008"/>
              <a:gd name="connsiteX131" fmla="*/ 705516 w 2433516"/>
              <a:gd name="connsiteY131" fmla="*/ 1952598 h 2986008"/>
              <a:gd name="connsiteX132" fmla="*/ 683916 w 2433516"/>
              <a:gd name="connsiteY132" fmla="*/ 1959798 h 2986008"/>
              <a:gd name="connsiteX133" fmla="*/ 640716 w 2433516"/>
              <a:gd name="connsiteY133" fmla="*/ 1988598 h 2986008"/>
              <a:gd name="connsiteX134" fmla="*/ 619116 w 2433516"/>
              <a:gd name="connsiteY134" fmla="*/ 2002998 h 2986008"/>
              <a:gd name="connsiteX135" fmla="*/ 575916 w 2433516"/>
              <a:gd name="connsiteY135" fmla="*/ 2017398 h 2986008"/>
              <a:gd name="connsiteX136" fmla="*/ 532716 w 2433516"/>
              <a:gd name="connsiteY136" fmla="*/ 2038998 h 2986008"/>
              <a:gd name="connsiteX137" fmla="*/ 518316 w 2433516"/>
              <a:gd name="connsiteY137" fmla="*/ 2060598 h 2986008"/>
              <a:gd name="connsiteX138" fmla="*/ 496716 w 2433516"/>
              <a:gd name="connsiteY138" fmla="*/ 2067798 h 2986008"/>
              <a:gd name="connsiteX139" fmla="*/ 475116 w 2433516"/>
              <a:gd name="connsiteY139" fmla="*/ 2089398 h 2986008"/>
              <a:gd name="connsiteX140" fmla="*/ 467916 w 2433516"/>
              <a:gd name="connsiteY140" fmla="*/ 2118198 h 2986008"/>
              <a:gd name="connsiteX141" fmla="*/ 453516 w 2433516"/>
              <a:gd name="connsiteY141" fmla="*/ 2139798 h 2986008"/>
              <a:gd name="connsiteX142" fmla="*/ 417516 w 2433516"/>
              <a:gd name="connsiteY142" fmla="*/ 2190198 h 2986008"/>
              <a:gd name="connsiteX143" fmla="*/ 403116 w 2433516"/>
              <a:gd name="connsiteY143" fmla="*/ 2233398 h 2986008"/>
              <a:gd name="connsiteX144" fmla="*/ 374316 w 2433516"/>
              <a:gd name="connsiteY144" fmla="*/ 2283798 h 2986008"/>
              <a:gd name="connsiteX145" fmla="*/ 381516 w 2433516"/>
              <a:gd name="connsiteY145" fmla="*/ 2499798 h 2986008"/>
              <a:gd name="connsiteX146" fmla="*/ 388716 w 2433516"/>
              <a:gd name="connsiteY146" fmla="*/ 2564598 h 2986008"/>
              <a:gd name="connsiteX147" fmla="*/ 431916 w 2433516"/>
              <a:gd name="connsiteY147" fmla="*/ 2571798 h 2986008"/>
              <a:gd name="connsiteX148" fmla="*/ 424716 w 2433516"/>
              <a:gd name="connsiteY148" fmla="*/ 2665398 h 2986008"/>
              <a:gd name="connsiteX149" fmla="*/ 374316 w 2433516"/>
              <a:gd name="connsiteY149" fmla="*/ 2722998 h 2986008"/>
              <a:gd name="connsiteX150" fmla="*/ 359916 w 2433516"/>
              <a:gd name="connsiteY150" fmla="*/ 2744598 h 2986008"/>
              <a:gd name="connsiteX151" fmla="*/ 331116 w 2433516"/>
              <a:gd name="connsiteY151" fmla="*/ 2809398 h 2986008"/>
              <a:gd name="connsiteX152" fmla="*/ 280716 w 2433516"/>
              <a:gd name="connsiteY152" fmla="*/ 2816598 h 2986008"/>
              <a:gd name="connsiteX153" fmla="*/ 259116 w 2433516"/>
              <a:gd name="connsiteY153" fmla="*/ 2823798 h 2986008"/>
              <a:gd name="connsiteX154" fmla="*/ 221211 w 2433516"/>
              <a:gd name="connsiteY154" fmla="*/ 2823378 h 2986008"/>
              <a:gd name="connsiteX155" fmla="*/ 215916 w 2433516"/>
              <a:gd name="connsiteY155" fmla="*/ 2938998 h 2986008"/>
              <a:gd name="connsiteX156" fmla="*/ 208716 w 2433516"/>
              <a:gd name="connsiteY156" fmla="*/ 2960598 h 2986008"/>
              <a:gd name="connsiteX157" fmla="*/ 209976 w 2433516"/>
              <a:gd name="connsiteY157" fmla="*/ 2958273 h 2986008"/>
              <a:gd name="connsiteX158" fmla="*/ 184566 w 2433516"/>
              <a:gd name="connsiteY158" fmla="*/ 2986008 h 2986008"/>
              <a:gd name="connsiteX159" fmla="*/ 136266 w 2433516"/>
              <a:gd name="connsiteY159" fmla="*/ 2963568 h 2986008"/>
              <a:gd name="connsiteX160" fmla="*/ 112761 w 2433516"/>
              <a:gd name="connsiteY160" fmla="*/ 2932443 h 2986008"/>
              <a:gd name="connsiteX161" fmla="*/ 8796 w 2433516"/>
              <a:gd name="connsiteY161" fmla="*/ 2860443 h 2986008"/>
              <a:gd name="connsiteX162" fmla="*/ 6051 w 2433516"/>
              <a:gd name="connsiteY162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397516 w 2433516"/>
              <a:gd name="connsiteY79" fmla="*/ 404598 h 2986008"/>
              <a:gd name="connsiteX80" fmla="*/ 2404716 w 2433516"/>
              <a:gd name="connsiteY80" fmla="*/ 483798 h 2986008"/>
              <a:gd name="connsiteX81" fmla="*/ 2419116 w 2433516"/>
              <a:gd name="connsiteY81" fmla="*/ 526998 h 2986008"/>
              <a:gd name="connsiteX82" fmla="*/ 2433516 w 2433516"/>
              <a:gd name="connsiteY82" fmla="*/ 663798 h 2986008"/>
              <a:gd name="connsiteX83" fmla="*/ 2426316 w 2433516"/>
              <a:gd name="connsiteY83" fmla="*/ 728598 h 2986008"/>
              <a:gd name="connsiteX84" fmla="*/ 2397516 w 2433516"/>
              <a:gd name="connsiteY84" fmla="*/ 735798 h 2986008"/>
              <a:gd name="connsiteX85" fmla="*/ 2347116 w 2433516"/>
              <a:gd name="connsiteY85" fmla="*/ 750198 h 2986008"/>
              <a:gd name="connsiteX86" fmla="*/ 2311116 w 2433516"/>
              <a:gd name="connsiteY86" fmla="*/ 757398 h 2986008"/>
              <a:gd name="connsiteX87" fmla="*/ 2267916 w 2433516"/>
              <a:gd name="connsiteY87" fmla="*/ 771798 h 2986008"/>
              <a:gd name="connsiteX88" fmla="*/ 1936716 w 2433516"/>
              <a:gd name="connsiteY88" fmla="*/ 786198 h 2986008"/>
              <a:gd name="connsiteX89" fmla="*/ 1907916 w 2433516"/>
              <a:gd name="connsiteY89" fmla="*/ 793398 h 2986008"/>
              <a:gd name="connsiteX90" fmla="*/ 1864716 w 2433516"/>
              <a:gd name="connsiteY90" fmla="*/ 807798 h 2986008"/>
              <a:gd name="connsiteX91" fmla="*/ 1699116 w 2433516"/>
              <a:gd name="connsiteY91" fmla="*/ 836598 h 2986008"/>
              <a:gd name="connsiteX92" fmla="*/ 1655916 w 2433516"/>
              <a:gd name="connsiteY92" fmla="*/ 850998 h 2986008"/>
              <a:gd name="connsiteX93" fmla="*/ 1562316 w 2433516"/>
              <a:gd name="connsiteY93" fmla="*/ 901398 h 2986008"/>
              <a:gd name="connsiteX94" fmla="*/ 1540716 w 2433516"/>
              <a:gd name="connsiteY94" fmla="*/ 915798 h 2986008"/>
              <a:gd name="connsiteX95" fmla="*/ 1511916 w 2433516"/>
              <a:gd name="connsiteY95" fmla="*/ 922998 h 2986008"/>
              <a:gd name="connsiteX96" fmla="*/ 1403916 w 2433516"/>
              <a:gd name="connsiteY96" fmla="*/ 944598 h 2986008"/>
              <a:gd name="connsiteX97" fmla="*/ 1346316 w 2433516"/>
              <a:gd name="connsiteY97" fmla="*/ 958998 h 2986008"/>
              <a:gd name="connsiteX98" fmla="*/ 1324716 w 2433516"/>
              <a:gd name="connsiteY98" fmla="*/ 966198 h 2986008"/>
              <a:gd name="connsiteX99" fmla="*/ 1288716 w 2433516"/>
              <a:gd name="connsiteY99" fmla="*/ 973398 h 2986008"/>
              <a:gd name="connsiteX100" fmla="*/ 1259916 w 2433516"/>
              <a:gd name="connsiteY100" fmla="*/ 994998 h 2986008"/>
              <a:gd name="connsiteX101" fmla="*/ 1238316 w 2433516"/>
              <a:gd name="connsiteY101" fmla="*/ 1002198 h 2986008"/>
              <a:gd name="connsiteX102" fmla="*/ 1223916 w 2433516"/>
              <a:gd name="connsiteY102" fmla="*/ 1023798 h 2986008"/>
              <a:gd name="connsiteX103" fmla="*/ 1202316 w 2433516"/>
              <a:gd name="connsiteY103" fmla="*/ 1030998 h 2986008"/>
              <a:gd name="connsiteX104" fmla="*/ 1159116 w 2433516"/>
              <a:gd name="connsiteY104" fmla="*/ 1059798 h 2986008"/>
              <a:gd name="connsiteX105" fmla="*/ 1137516 w 2433516"/>
              <a:gd name="connsiteY105" fmla="*/ 1074198 h 2986008"/>
              <a:gd name="connsiteX106" fmla="*/ 1094316 w 2433516"/>
              <a:gd name="connsiteY106" fmla="*/ 1088598 h 2986008"/>
              <a:gd name="connsiteX107" fmla="*/ 1087116 w 2433516"/>
              <a:gd name="connsiteY107" fmla="*/ 1131798 h 2986008"/>
              <a:gd name="connsiteX108" fmla="*/ 1036716 w 2433516"/>
              <a:gd name="connsiteY108" fmla="*/ 1189398 h 2986008"/>
              <a:gd name="connsiteX109" fmla="*/ 1022316 w 2433516"/>
              <a:gd name="connsiteY109" fmla="*/ 1210998 h 2986008"/>
              <a:gd name="connsiteX110" fmla="*/ 1007916 w 2433516"/>
              <a:gd name="connsiteY110" fmla="*/ 1254198 h 2986008"/>
              <a:gd name="connsiteX111" fmla="*/ 993516 w 2433516"/>
              <a:gd name="connsiteY111" fmla="*/ 1304598 h 2986008"/>
              <a:gd name="connsiteX112" fmla="*/ 1000716 w 2433516"/>
              <a:gd name="connsiteY112" fmla="*/ 1340598 h 2986008"/>
              <a:gd name="connsiteX113" fmla="*/ 1022316 w 2433516"/>
              <a:gd name="connsiteY113" fmla="*/ 1347798 h 2986008"/>
              <a:gd name="connsiteX114" fmla="*/ 1058316 w 2433516"/>
              <a:gd name="connsiteY114" fmla="*/ 1354998 h 2986008"/>
              <a:gd name="connsiteX115" fmla="*/ 1096416 w 2433516"/>
              <a:gd name="connsiteY115" fmla="*/ 1402233 h 2986008"/>
              <a:gd name="connsiteX116" fmla="*/ 1118211 w 2433516"/>
              <a:gd name="connsiteY116" fmla="*/ 1486698 h 2986008"/>
              <a:gd name="connsiteX117" fmla="*/ 1117146 w 2433516"/>
              <a:gd name="connsiteY117" fmla="*/ 1592148 h 2986008"/>
              <a:gd name="connsiteX118" fmla="*/ 1015116 w 2433516"/>
              <a:gd name="connsiteY118" fmla="*/ 1614198 h 2986008"/>
              <a:gd name="connsiteX119" fmla="*/ 993516 w 2433516"/>
              <a:gd name="connsiteY119" fmla="*/ 1635798 h 2986008"/>
              <a:gd name="connsiteX120" fmla="*/ 971916 w 2433516"/>
              <a:gd name="connsiteY120" fmla="*/ 1642998 h 2986008"/>
              <a:gd name="connsiteX121" fmla="*/ 928716 w 2433516"/>
              <a:gd name="connsiteY121" fmla="*/ 1686198 h 2986008"/>
              <a:gd name="connsiteX122" fmla="*/ 899916 w 2433516"/>
              <a:gd name="connsiteY122" fmla="*/ 1729398 h 2986008"/>
              <a:gd name="connsiteX123" fmla="*/ 885516 w 2433516"/>
              <a:gd name="connsiteY123" fmla="*/ 1750998 h 2986008"/>
              <a:gd name="connsiteX124" fmla="*/ 863916 w 2433516"/>
              <a:gd name="connsiteY124" fmla="*/ 1765398 h 2986008"/>
              <a:gd name="connsiteX125" fmla="*/ 849516 w 2433516"/>
              <a:gd name="connsiteY125" fmla="*/ 1808598 h 2986008"/>
              <a:gd name="connsiteX126" fmla="*/ 820716 w 2433516"/>
              <a:gd name="connsiteY126" fmla="*/ 1851798 h 2986008"/>
              <a:gd name="connsiteX127" fmla="*/ 777516 w 2433516"/>
              <a:gd name="connsiteY127" fmla="*/ 1866198 h 2986008"/>
              <a:gd name="connsiteX128" fmla="*/ 741516 w 2433516"/>
              <a:gd name="connsiteY128" fmla="*/ 1909398 h 2986008"/>
              <a:gd name="connsiteX129" fmla="*/ 719916 w 2433516"/>
              <a:gd name="connsiteY129" fmla="*/ 1930998 h 2986008"/>
              <a:gd name="connsiteX130" fmla="*/ 705516 w 2433516"/>
              <a:gd name="connsiteY130" fmla="*/ 1952598 h 2986008"/>
              <a:gd name="connsiteX131" fmla="*/ 683916 w 2433516"/>
              <a:gd name="connsiteY131" fmla="*/ 1959798 h 2986008"/>
              <a:gd name="connsiteX132" fmla="*/ 640716 w 2433516"/>
              <a:gd name="connsiteY132" fmla="*/ 1988598 h 2986008"/>
              <a:gd name="connsiteX133" fmla="*/ 619116 w 2433516"/>
              <a:gd name="connsiteY133" fmla="*/ 2002998 h 2986008"/>
              <a:gd name="connsiteX134" fmla="*/ 575916 w 2433516"/>
              <a:gd name="connsiteY134" fmla="*/ 2017398 h 2986008"/>
              <a:gd name="connsiteX135" fmla="*/ 532716 w 2433516"/>
              <a:gd name="connsiteY135" fmla="*/ 2038998 h 2986008"/>
              <a:gd name="connsiteX136" fmla="*/ 518316 w 2433516"/>
              <a:gd name="connsiteY136" fmla="*/ 2060598 h 2986008"/>
              <a:gd name="connsiteX137" fmla="*/ 496716 w 2433516"/>
              <a:gd name="connsiteY137" fmla="*/ 2067798 h 2986008"/>
              <a:gd name="connsiteX138" fmla="*/ 475116 w 2433516"/>
              <a:gd name="connsiteY138" fmla="*/ 2089398 h 2986008"/>
              <a:gd name="connsiteX139" fmla="*/ 467916 w 2433516"/>
              <a:gd name="connsiteY139" fmla="*/ 2118198 h 2986008"/>
              <a:gd name="connsiteX140" fmla="*/ 453516 w 2433516"/>
              <a:gd name="connsiteY140" fmla="*/ 2139798 h 2986008"/>
              <a:gd name="connsiteX141" fmla="*/ 417516 w 2433516"/>
              <a:gd name="connsiteY141" fmla="*/ 2190198 h 2986008"/>
              <a:gd name="connsiteX142" fmla="*/ 403116 w 2433516"/>
              <a:gd name="connsiteY142" fmla="*/ 2233398 h 2986008"/>
              <a:gd name="connsiteX143" fmla="*/ 374316 w 2433516"/>
              <a:gd name="connsiteY143" fmla="*/ 2283798 h 2986008"/>
              <a:gd name="connsiteX144" fmla="*/ 381516 w 2433516"/>
              <a:gd name="connsiteY144" fmla="*/ 2499798 h 2986008"/>
              <a:gd name="connsiteX145" fmla="*/ 388716 w 2433516"/>
              <a:gd name="connsiteY145" fmla="*/ 2564598 h 2986008"/>
              <a:gd name="connsiteX146" fmla="*/ 431916 w 2433516"/>
              <a:gd name="connsiteY146" fmla="*/ 2571798 h 2986008"/>
              <a:gd name="connsiteX147" fmla="*/ 424716 w 2433516"/>
              <a:gd name="connsiteY147" fmla="*/ 2665398 h 2986008"/>
              <a:gd name="connsiteX148" fmla="*/ 374316 w 2433516"/>
              <a:gd name="connsiteY148" fmla="*/ 2722998 h 2986008"/>
              <a:gd name="connsiteX149" fmla="*/ 359916 w 2433516"/>
              <a:gd name="connsiteY149" fmla="*/ 2744598 h 2986008"/>
              <a:gd name="connsiteX150" fmla="*/ 331116 w 2433516"/>
              <a:gd name="connsiteY150" fmla="*/ 2809398 h 2986008"/>
              <a:gd name="connsiteX151" fmla="*/ 280716 w 2433516"/>
              <a:gd name="connsiteY151" fmla="*/ 2816598 h 2986008"/>
              <a:gd name="connsiteX152" fmla="*/ 259116 w 2433516"/>
              <a:gd name="connsiteY152" fmla="*/ 2823798 h 2986008"/>
              <a:gd name="connsiteX153" fmla="*/ 221211 w 2433516"/>
              <a:gd name="connsiteY153" fmla="*/ 2823378 h 2986008"/>
              <a:gd name="connsiteX154" fmla="*/ 215916 w 2433516"/>
              <a:gd name="connsiteY154" fmla="*/ 2938998 h 2986008"/>
              <a:gd name="connsiteX155" fmla="*/ 208716 w 2433516"/>
              <a:gd name="connsiteY155" fmla="*/ 2960598 h 2986008"/>
              <a:gd name="connsiteX156" fmla="*/ 209976 w 2433516"/>
              <a:gd name="connsiteY156" fmla="*/ 2958273 h 2986008"/>
              <a:gd name="connsiteX157" fmla="*/ 184566 w 2433516"/>
              <a:gd name="connsiteY157" fmla="*/ 2986008 h 2986008"/>
              <a:gd name="connsiteX158" fmla="*/ 136266 w 2433516"/>
              <a:gd name="connsiteY158" fmla="*/ 2963568 h 2986008"/>
              <a:gd name="connsiteX159" fmla="*/ 112761 w 2433516"/>
              <a:gd name="connsiteY159" fmla="*/ 2932443 h 2986008"/>
              <a:gd name="connsiteX160" fmla="*/ 8796 w 2433516"/>
              <a:gd name="connsiteY160" fmla="*/ 2860443 h 2986008"/>
              <a:gd name="connsiteX161" fmla="*/ 6051 w 2433516"/>
              <a:gd name="connsiteY161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404716 w 2433516"/>
              <a:gd name="connsiteY79" fmla="*/ 483798 h 2986008"/>
              <a:gd name="connsiteX80" fmla="*/ 2419116 w 2433516"/>
              <a:gd name="connsiteY80" fmla="*/ 526998 h 2986008"/>
              <a:gd name="connsiteX81" fmla="*/ 2433516 w 2433516"/>
              <a:gd name="connsiteY81" fmla="*/ 663798 h 2986008"/>
              <a:gd name="connsiteX82" fmla="*/ 2426316 w 2433516"/>
              <a:gd name="connsiteY82" fmla="*/ 728598 h 2986008"/>
              <a:gd name="connsiteX83" fmla="*/ 2397516 w 2433516"/>
              <a:gd name="connsiteY83" fmla="*/ 735798 h 2986008"/>
              <a:gd name="connsiteX84" fmla="*/ 2347116 w 2433516"/>
              <a:gd name="connsiteY84" fmla="*/ 750198 h 2986008"/>
              <a:gd name="connsiteX85" fmla="*/ 2311116 w 2433516"/>
              <a:gd name="connsiteY85" fmla="*/ 757398 h 2986008"/>
              <a:gd name="connsiteX86" fmla="*/ 2267916 w 2433516"/>
              <a:gd name="connsiteY86" fmla="*/ 771798 h 2986008"/>
              <a:gd name="connsiteX87" fmla="*/ 1936716 w 2433516"/>
              <a:gd name="connsiteY87" fmla="*/ 786198 h 2986008"/>
              <a:gd name="connsiteX88" fmla="*/ 1907916 w 2433516"/>
              <a:gd name="connsiteY88" fmla="*/ 793398 h 2986008"/>
              <a:gd name="connsiteX89" fmla="*/ 1864716 w 2433516"/>
              <a:gd name="connsiteY89" fmla="*/ 807798 h 2986008"/>
              <a:gd name="connsiteX90" fmla="*/ 1699116 w 2433516"/>
              <a:gd name="connsiteY90" fmla="*/ 836598 h 2986008"/>
              <a:gd name="connsiteX91" fmla="*/ 1655916 w 2433516"/>
              <a:gd name="connsiteY91" fmla="*/ 850998 h 2986008"/>
              <a:gd name="connsiteX92" fmla="*/ 1562316 w 2433516"/>
              <a:gd name="connsiteY92" fmla="*/ 901398 h 2986008"/>
              <a:gd name="connsiteX93" fmla="*/ 1540716 w 2433516"/>
              <a:gd name="connsiteY93" fmla="*/ 915798 h 2986008"/>
              <a:gd name="connsiteX94" fmla="*/ 1511916 w 2433516"/>
              <a:gd name="connsiteY94" fmla="*/ 922998 h 2986008"/>
              <a:gd name="connsiteX95" fmla="*/ 1403916 w 2433516"/>
              <a:gd name="connsiteY95" fmla="*/ 944598 h 2986008"/>
              <a:gd name="connsiteX96" fmla="*/ 1346316 w 2433516"/>
              <a:gd name="connsiteY96" fmla="*/ 958998 h 2986008"/>
              <a:gd name="connsiteX97" fmla="*/ 1324716 w 2433516"/>
              <a:gd name="connsiteY97" fmla="*/ 966198 h 2986008"/>
              <a:gd name="connsiteX98" fmla="*/ 1288716 w 2433516"/>
              <a:gd name="connsiteY98" fmla="*/ 973398 h 2986008"/>
              <a:gd name="connsiteX99" fmla="*/ 1259916 w 2433516"/>
              <a:gd name="connsiteY99" fmla="*/ 994998 h 2986008"/>
              <a:gd name="connsiteX100" fmla="*/ 1238316 w 2433516"/>
              <a:gd name="connsiteY100" fmla="*/ 1002198 h 2986008"/>
              <a:gd name="connsiteX101" fmla="*/ 1223916 w 2433516"/>
              <a:gd name="connsiteY101" fmla="*/ 1023798 h 2986008"/>
              <a:gd name="connsiteX102" fmla="*/ 1202316 w 2433516"/>
              <a:gd name="connsiteY102" fmla="*/ 1030998 h 2986008"/>
              <a:gd name="connsiteX103" fmla="*/ 1159116 w 2433516"/>
              <a:gd name="connsiteY103" fmla="*/ 1059798 h 2986008"/>
              <a:gd name="connsiteX104" fmla="*/ 1137516 w 2433516"/>
              <a:gd name="connsiteY104" fmla="*/ 1074198 h 2986008"/>
              <a:gd name="connsiteX105" fmla="*/ 1094316 w 2433516"/>
              <a:gd name="connsiteY105" fmla="*/ 1088598 h 2986008"/>
              <a:gd name="connsiteX106" fmla="*/ 1087116 w 2433516"/>
              <a:gd name="connsiteY106" fmla="*/ 1131798 h 2986008"/>
              <a:gd name="connsiteX107" fmla="*/ 1036716 w 2433516"/>
              <a:gd name="connsiteY107" fmla="*/ 1189398 h 2986008"/>
              <a:gd name="connsiteX108" fmla="*/ 1022316 w 2433516"/>
              <a:gd name="connsiteY108" fmla="*/ 1210998 h 2986008"/>
              <a:gd name="connsiteX109" fmla="*/ 1007916 w 2433516"/>
              <a:gd name="connsiteY109" fmla="*/ 1254198 h 2986008"/>
              <a:gd name="connsiteX110" fmla="*/ 993516 w 2433516"/>
              <a:gd name="connsiteY110" fmla="*/ 1304598 h 2986008"/>
              <a:gd name="connsiteX111" fmla="*/ 1000716 w 2433516"/>
              <a:gd name="connsiteY111" fmla="*/ 1340598 h 2986008"/>
              <a:gd name="connsiteX112" fmla="*/ 1022316 w 2433516"/>
              <a:gd name="connsiteY112" fmla="*/ 1347798 h 2986008"/>
              <a:gd name="connsiteX113" fmla="*/ 1058316 w 2433516"/>
              <a:gd name="connsiteY113" fmla="*/ 1354998 h 2986008"/>
              <a:gd name="connsiteX114" fmla="*/ 1096416 w 2433516"/>
              <a:gd name="connsiteY114" fmla="*/ 1402233 h 2986008"/>
              <a:gd name="connsiteX115" fmla="*/ 1118211 w 2433516"/>
              <a:gd name="connsiteY115" fmla="*/ 1486698 h 2986008"/>
              <a:gd name="connsiteX116" fmla="*/ 1117146 w 2433516"/>
              <a:gd name="connsiteY116" fmla="*/ 1592148 h 2986008"/>
              <a:gd name="connsiteX117" fmla="*/ 1015116 w 2433516"/>
              <a:gd name="connsiteY117" fmla="*/ 1614198 h 2986008"/>
              <a:gd name="connsiteX118" fmla="*/ 993516 w 2433516"/>
              <a:gd name="connsiteY118" fmla="*/ 1635798 h 2986008"/>
              <a:gd name="connsiteX119" fmla="*/ 971916 w 2433516"/>
              <a:gd name="connsiteY119" fmla="*/ 1642998 h 2986008"/>
              <a:gd name="connsiteX120" fmla="*/ 928716 w 2433516"/>
              <a:gd name="connsiteY120" fmla="*/ 1686198 h 2986008"/>
              <a:gd name="connsiteX121" fmla="*/ 899916 w 2433516"/>
              <a:gd name="connsiteY121" fmla="*/ 1729398 h 2986008"/>
              <a:gd name="connsiteX122" fmla="*/ 885516 w 2433516"/>
              <a:gd name="connsiteY122" fmla="*/ 1750998 h 2986008"/>
              <a:gd name="connsiteX123" fmla="*/ 863916 w 2433516"/>
              <a:gd name="connsiteY123" fmla="*/ 1765398 h 2986008"/>
              <a:gd name="connsiteX124" fmla="*/ 849516 w 2433516"/>
              <a:gd name="connsiteY124" fmla="*/ 1808598 h 2986008"/>
              <a:gd name="connsiteX125" fmla="*/ 820716 w 2433516"/>
              <a:gd name="connsiteY125" fmla="*/ 1851798 h 2986008"/>
              <a:gd name="connsiteX126" fmla="*/ 777516 w 2433516"/>
              <a:gd name="connsiteY126" fmla="*/ 1866198 h 2986008"/>
              <a:gd name="connsiteX127" fmla="*/ 741516 w 2433516"/>
              <a:gd name="connsiteY127" fmla="*/ 1909398 h 2986008"/>
              <a:gd name="connsiteX128" fmla="*/ 719916 w 2433516"/>
              <a:gd name="connsiteY128" fmla="*/ 1930998 h 2986008"/>
              <a:gd name="connsiteX129" fmla="*/ 705516 w 2433516"/>
              <a:gd name="connsiteY129" fmla="*/ 1952598 h 2986008"/>
              <a:gd name="connsiteX130" fmla="*/ 683916 w 2433516"/>
              <a:gd name="connsiteY130" fmla="*/ 1959798 h 2986008"/>
              <a:gd name="connsiteX131" fmla="*/ 640716 w 2433516"/>
              <a:gd name="connsiteY131" fmla="*/ 1988598 h 2986008"/>
              <a:gd name="connsiteX132" fmla="*/ 619116 w 2433516"/>
              <a:gd name="connsiteY132" fmla="*/ 2002998 h 2986008"/>
              <a:gd name="connsiteX133" fmla="*/ 575916 w 2433516"/>
              <a:gd name="connsiteY133" fmla="*/ 2017398 h 2986008"/>
              <a:gd name="connsiteX134" fmla="*/ 532716 w 2433516"/>
              <a:gd name="connsiteY134" fmla="*/ 2038998 h 2986008"/>
              <a:gd name="connsiteX135" fmla="*/ 518316 w 2433516"/>
              <a:gd name="connsiteY135" fmla="*/ 2060598 h 2986008"/>
              <a:gd name="connsiteX136" fmla="*/ 496716 w 2433516"/>
              <a:gd name="connsiteY136" fmla="*/ 2067798 h 2986008"/>
              <a:gd name="connsiteX137" fmla="*/ 475116 w 2433516"/>
              <a:gd name="connsiteY137" fmla="*/ 2089398 h 2986008"/>
              <a:gd name="connsiteX138" fmla="*/ 467916 w 2433516"/>
              <a:gd name="connsiteY138" fmla="*/ 2118198 h 2986008"/>
              <a:gd name="connsiteX139" fmla="*/ 453516 w 2433516"/>
              <a:gd name="connsiteY139" fmla="*/ 2139798 h 2986008"/>
              <a:gd name="connsiteX140" fmla="*/ 417516 w 2433516"/>
              <a:gd name="connsiteY140" fmla="*/ 2190198 h 2986008"/>
              <a:gd name="connsiteX141" fmla="*/ 403116 w 2433516"/>
              <a:gd name="connsiteY141" fmla="*/ 2233398 h 2986008"/>
              <a:gd name="connsiteX142" fmla="*/ 374316 w 2433516"/>
              <a:gd name="connsiteY142" fmla="*/ 2283798 h 2986008"/>
              <a:gd name="connsiteX143" fmla="*/ 381516 w 2433516"/>
              <a:gd name="connsiteY143" fmla="*/ 2499798 h 2986008"/>
              <a:gd name="connsiteX144" fmla="*/ 388716 w 2433516"/>
              <a:gd name="connsiteY144" fmla="*/ 2564598 h 2986008"/>
              <a:gd name="connsiteX145" fmla="*/ 431916 w 2433516"/>
              <a:gd name="connsiteY145" fmla="*/ 2571798 h 2986008"/>
              <a:gd name="connsiteX146" fmla="*/ 424716 w 2433516"/>
              <a:gd name="connsiteY146" fmla="*/ 2665398 h 2986008"/>
              <a:gd name="connsiteX147" fmla="*/ 374316 w 2433516"/>
              <a:gd name="connsiteY147" fmla="*/ 2722998 h 2986008"/>
              <a:gd name="connsiteX148" fmla="*/ 359916 w 2433516"/>
              <a:gd name="connsiteY148" fmla="*/ 2744598 h 2986008"/>
              <a:gd name="connsiteX149" fmla="*/ 331116 w 2433516"/>
              <a:gd name="connsiteY149" fmla="*/ 2809398 h 2986008"/>
              <a:gd name="connsiteX150" fmla="*/ 280716 w 2433516"/>
              <a:gd name="connsiteY150" fmla="*/ 2816598 h 2986008"/>
              <a:gd name="connsiteX151" fmla="*/ 259116 w 2433516"/>
              <a:gd name="connsiteY151" fmla="*/ 2823798 h 2986008"/>
              <a:gd name="connsiteX152" fmla="*/ 221211 w 2433516"/>
              <a:gd name="connsiteY152" fmla="*/ 2823378 h 2986008"/>
              <a:gd name="connsiteX153" fmla="*/ 215916 w 2433516"/>
              <a:gd name="connsiteY153" fmla="*/ 2938998 h 2986008"/>
              <a:gd name="connsiteX154" fmla="*/ 208716 w 2433516"/>
              <a:gd name="connsiteY154" fmla="*/ 2960598 h 2986008"/>
              <a:gd name="connsiteX155" fmla="*/ 209976 w 2433516"/>
              <a:gd name="connsiteY155" fmla="*/ 2958273 h 2986008"/>
              <a:gd name="connsiteX156" fmla="*/ 184566 w 2433516"/>
              <a:gd name="connsiteY156" fmla="*/ 2986008 h 2986008"/>
              <a:gd name="connsiteX157" fmla="*/ 136266 w 2433516"/>
              <a:gd name="connsiteY157" fmla="*/ 2963568 h 2986008"/>
              <a:gd name="connsiteX158" fmla="*/ 112761 w 2433516"/>
              <a:gd name="connsiteY158" fmla="*/ 2932443 h 2986008"/>
              <a:gd name="connsiteX159" fmla="*/ 8796 w 2433516"/>
              <a:gd name="connsiteY159" fmla="*/ 2860443 h 2986008"/>
              <a:gd name="connsiteX160" fmla="*/ 6051 w 2433516"/>
              <a:gd name="connsiteY160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419116 w 2433516"/>
              <a:gd name="connsiteY79" fmla="*/ 526998 h 2986008"/>
              <a:gd name="connsiteX80" fmla="*/ 2433516 w 2433516"/>
              <a:gd name="connsiteY80" fmla="*/ 663798 h 2986008"/>
              <a:gd name="connsiteX81" fmla="*/ 2426316 w 2433516"/>
              <a:gd name="connsiteY81" fmla="*/ 728598 h 2986008"/>
              <a:gd name="connsiteX82" fmla="*/ 2397516 w 2433516"/>
              <a:gd name="connsiteY82" fmla="*/ 735798 h 2986008"/>
              <a:gd name="connsiteX83" fmla="*/ 2347116 w 2433516"/>
              <a:gd name="connsiteY83" fmla="*/ 750198 h 2986008"/>
              <a:gd name="connsiteX84" fmla="*/ 2311116 w 2433516"/>
              <a:gd name="connsiteY84" fmla="*/ 757398 h 2986008"/>
              <a:gd name="connsiteX85" fmla="*/ 2267916 w 2433516"/>
              <a:gd name="connsiteY85" fmla="*/ 771798 h 2986008"/>
              <a:gd name="connsiteX86" fmla="*/ 1936716 w 2433516"/>
              <a:gd name="connsiteY86" fmla="*/ 786198 h 2986008"/>
              <a:gd name="connsiteX87" fmla="*/ 1907916 w 2433516"/>
              <a:gd name="connsiteY87" fmla="*/ 793398 h 2986008"/>
              <a:gd name="connsiteX88" fmla="*/ 1864716 w 2433516"/>
              <a:gd name="connsiteY88" fmla="*/ 807798 h 2986008"/>
              <a:gd name="connsiteX89" fmla="*/ 1699116 w 2433516"/>
              <a:gd name="connsiteY89" fmla="*/ 836598 h 2986008"/>
              <a:gd name="connsiteX90" fmla="*/ 1655916 w 2433516"/>
              <a:gd name="connsiteY90" fmla="*/ 850998 h 2986008"/>
              <a:gd name="connsiteX91" fmla="*/ 1562316 w 2433516"/>
              <a:gd name="connsiteY91" fmla="*/ 901398 h 2986008"/>
              <a:gd name="connsiteX92" fmla="*/ 1540716 w 2433516"/>
              <a:gd name="connsiteY92" fmla="*/ 915798 h 2986008"/>
              <a:gd name="connsiteX93" fmla="*/ 1511916 w 2433516"/>
              <a:gd name="connsiteY93" fmla="*/ 922998 h 2986008"/>
              <a:gd name="connsiteX94" fmla="*/ 1403916 w 2433516"/>
              <a:gd name="connsiteY94" fmla="*/ 944598 h 2986008"/>
              <a:gd name="connsiteX95" fmla="*/ 1346316 w 2433516"/>
              <a:gd name="connsiteY95" fmla="*/ 958998 h 2986008"/>
              <a:gd name="connsiteX96" fmla="*/ 1324716 w 2433516"/>
              <a:gd name="connsiteY96" fmla="*/ 966198 h 2986008"/>
              <a:gd name="connsiteX97" fmla="*/ 1288716 w 2433516"/>
              <a:gd name="connsiteY97" fmla="*/ 973398 h 2986008"/>
              <a:gd name="connsiteX98" fmla="*/ 1259916 w 2433516"/>
              <a:gd name="connsiteY98" fmla="*/ 994998 h 2986008"/>
              <a:gd name="connsiteX99" fmla="*/ 1238316 w 2433516"/>
              <a:gd name="connsiteY99" fmla="*/ 1002198 h 2986008"/>
              <a:gd name="connsiteX100" fmla="*/ 1223916 w 2433516"/>
              <a:gd name="connsiteY100" fmla="*/ 1023798 h 2986008"/>
              <a:gd name="connsiteX101" fmla="*/ 1202316 w 2433516"/>
              <a:gd name="connsiteY101" fmla="*/ 1030998 h 2986008"/>
              <a:gd name="connsiteX102" fmla="*/ 1159116 w 2433516"/>
              <a:gd name="connsiteY102" fmla="*/ 1059798 h 2986008"/>
              <a:gd name="connsiteX103" fmla="*/ 1137516 w 2433516"/>
              <a:gd name="connsiteY103" fmla="*/ 1074198 h 2986008"/>
              <a:gd name="connsiteX104" fmla="*/ 1094316 w 2433516"/>
              <a:gd name="connsiteY104" fmla="*/ 1088598 h 2986008"/>
              <a:gd name="connsiteX105" fmla="*/ 1087116 w 2433516"/>
              <a:gd name="connsiteY105" fmla="*/ 1131798 h 2986008"/>
              <a:gd name="connsiteX106" fmla="*/ 1036716 w 2433516"/>
              <a:gd name="connsiteY106" fmla="*/ 1189398 h 2986008"/>
              <a:gd name="connsiteX107" fmla="*/ 1022316 w 2433516"/>
              <a:gd name="connsiteY107" fmla="*/ 1210998 h 2986008"/>
              <a:gd name="connsiteX108" fmla="*/ 1007916 w 2433516"/>
              <a:gd name="connsiteY108" fmla="*/ 1254198 h 2986008"/>
              <a:gd name="connsiteX109" fmla="*/ 993516 w 2433516"/>
              <a:gd name="connsiteY109" fmla="*/ 1304598 h 2986008"/>
              <a:gd name="connsiteX110" fmla="*/ 1000716 w 2433516"/>
              <a:gd name="connsiteY110" fmla="*/ 1340598 h 2986008"/>
              <a:gd name="connsiteX111" fmla="*/ 1022316 w 2433516"/>
              <a:gd name="connsiteY111" fmla="*/ 1347798 h 2986008"/>
              <a:gd name="connsiteX112" fmla="*/ 1058316 w 2433516"/>
              <a:gd name="connsiteY112" fmla="*/ 1354998 h 2986008"/>
              <a:gd name="connsiteX113" fmla="*/ 1096416 w 2433516"/>
              <a:gd name="connsiteY113" fmla="*/ 1402233 h 2986008"/>
              <a:gd name="connsiteX114" fmla="*/ 1118211 w 2433516"/>
              <a:gd name="connsiteY114" fmla="*/ 1486698 h 2986008"/>
              <a:gd name="connsiteX115" fmla="*/ 1117146 w 2433516"/>
              <a:gd name="connsiteY115" fmla="*/ 1592148 h 2986008"/>
              <a:gd name="connsiteX116" fmla="*/ 1015116 w 2433516"/>
              <a:gd name="connsiteY116" fmla="*/ 1614198 h 2986008"/>
              <a:gd name="connsiteX117" fmla="*/ 993516 w 2433516"/>
              <a:gd name="connsiteY117" fmla="*/ 1635798 h 2986008"/>
              <a:gd name="connsiteX118" fmla="*/ 971916 w 2433516"/>
              <a:gd name="connsiteY118" fmla="*/ 1642998 h 2986008"/>
              <a:gd name="connsiteX119" fmla="*/ 928716 w 2433516"/>
              <a:gd name="connsiteY119" fmla="*/ 1686198 h 2986008"/>
              <a:gd name="connsiteX120" fmla="*/ 899916 w 2433516"/>
              <a:gd name="connsiteY120" fmla="*/ 1729398 h 2986008"/>
              <a:gd name="connsiteX121" fmla="*/ 885516 w 2433516"/>
              <a:gd name="connsiteY121" fmla="*/ 1750998 h 2986008"/>
              <a:gd name="connsiteX122" fmla="*/ 863916 w 2433516"/>
              <a:gd name="connsiteY122" fmla="*/ 1765398 h 2986008"/>
              <a:gd name="connsiteX123" fmla="*/ 849516 w 2433516"/>
              <a:gd name="connsiteY123" fmla="*/ 1808598 h 2986008"/>
              <a:gd name="connsiteX124" fmla="*/ 820716 w 2433516"/>
              <a:gd name="connsiteY124" fmla="*/ 1851798 h 2986008"/>
              <a:gd name="connsiteX125" fmla="*/ 777516 w 2433516"/>
              <a:gd name="connsiteY125" fmla="*/ 1866198 h 2986008"/>
              <a:gd name="connsiteX126" fmla="*/ 741516 w 2433516"/>
              <a:gd name="connsiteY126" fmla="*/ 1909398 h 2986008"/>
              <a:gd name="connsiteX127" fmla="*/ 719916 w 2433516"/>
              <a:gd name="connsiteY127" fmla="*/ 1930998 h 2986008"/>
              <a:gd name="connsiteX128" fmla="*/ 705516 w 2433516"/>
              <a:gd name="connsiteY128" fmla="*/ 1952598 h 2986008"/>
              <a:gd name="connsiteX129" fmla="*/ 683916 w 2433516"/>
              <a:gd name="connsiteY129" fmla="*/ 1959798 h 2986008"/>
              <a:gd name="connsiteX130" fmla="*/ 640716 w 2433516"/>
              <a:gd name="connsiteY130" fmla="*/ 1988598 h 2986008"/>
              <a:gd name="connsiteX131" fmla="*/ 619116 w 2433516"/>
              <a:gd name="connsiteY131" fmla="*/ 2002998 h 2986008"/>
              <a:gd name="connsiteX132" fmla="*/ 575916 w 2433516"/>
              <a:gd name="connsiteY132" fmla="*/ 2017398 h 2986008"/>
              <a:gd name="connsiteX133" fmla="*/ 532716 w 2433516"/>
              <a:gd name="connsiteY133" fmla="*/ 2038998 h 2986008"/>
              <a:gd name="connsiteX134" fmla="*/ 518316 w 2433516"/>
              <a:gd name="connsiteY134" fmla="*/ 2060598 h 2986008"/>
              <a:gd name="connsiteX135" fmla="*/ 496716 w 2433516"/>
              <a:gd name="connsiteY135" fmla="*/ 2067798 h 2986008"/>
              <a:gd name="connsiteX136" fmla="*/ 475116 w 2433516"/>
              <a:gd name="connsiteY136" fmla="*/ 2089398 h 2986008"/>
              <a:gd name="connsiteX137" fmla="*/ 467916 w 2433516"/>
              <a:gd name="connsiteY137" fmla="*/ 2118198 h 2986008"/>
              <a:gd name="connsiteX138" fmla="*/ 453516 w 2433516"/>
              <a:gd name="connsiteY138" fmla="*/ 2139798 h 2986008"/>
              <a:gd name="connsiteX139" fmla="*/ 417516 w 2433516"/>
              <a:gd name="connsiteY139" fmla="*/ 2190198 h 2986008"/>
              <a:gd name="connsiteX140" fmla="*/ 403116 w 2433516"/>
              <a:gd name="connsiteY140" fmla="*/ 2233398 h 2986008"/>
              <a:gd name="connsiteX141" fmla="*/ 374316 w 2433516"/>
              <a:gd name="connsiteY141" fmla="*/ 2283798 h 2986008"/>
              <a:gd name="connsiteX142" fmla="*/ 381516 w 2433516"/>
              <a:gd name="connsiteY142" fmla="*/ 2499798 h 2986008"/>
              <a:gd name="connsiteX143" fmla="*/ 388716 w 2433516"/>
              <a:gd name="connsiteY143" fmla="*/ 2564598 h 2986008"/>
              <a:gd name="connsiteX144" fmla="*/ 431916 w 2433516"/>
              <a:gd name="connsiteY144" fmla="*/ 2571798 h 2986008"/>
              <a:gd name="connsiteX145" fmla="*/ 424716 w 2433516"/>
              <a:gd name="connsiteY145" fmla="*/ 2665398 h 2986008"/>
              <a:gd name="connsiteX146" fmla="*/ 374316 w 2433516"/>
              <a:gd name="connsiteY146" fmla="*/ 2722998 h 2986008"/>
              <a:gd name="connsiteX147" fmla="*/ 359916 w 2433516"/>
              <a:gd name="connsiteY147" fmla="*/ 2744598 h 2986008"/>
              <a:gd name="connsiteX148" fmla="*/ 331116 w 2433516"/>
              <a:gd name="connsiteY148" fmla="*/ 2809398 h 2986008"/>
              <a:gd name="connsiteX149" fmla="*/ 280716 w 2433516"/>
              <a:gd name="connsiteY149" fmla="*/ 2816598 h 2986008"/>
              <a:gd name="connsiteX150" fmla="*/ 259116 w 2433516"/>
              <a:gd name="connsiteY150" fmla="*/ 2823798 h 2986008"/>
              <a:gd name="connsiteX151" fmla="*/ 221211 w 2433516"/>
              <a:gd name="connsiteY151" fmla="*/ 2823378 h 2986008"/>
              <a:gd name="connsiteX152" fmla="*/ 215916 w 2433516"/>
              <a:gd name="connsiteY152" fmla="*/ 2938998 h 2986008"/>
              <a:gd name="connsiteX153" fmla="*/ 208716 w 2433516"/>
              <a:gd name="connsiteY153" fmla="*/ 2960598 h 2986008"/>
              <a:gd name="connsiteX154" fmla="*/ 209976 w 2433516"/>
              <a:gd name="connsiteY154" fmla="*/ 2958273 h 2986008"/>
              <a:gd name="connsiteX155" fmla="*/ 184566 w 2433516"/>
              <a:gd name="connsiteY155" fmla="*/ 2986008 h 2986008"/>
              <a:gd name="connsiteX156" fmla="*/ 136266 w 2433516"/>
              <a:gd name="connsiteY156" fmla="*/ 2963568 h 2986008"/>
              <a:gd name="connsiteX157" fmla="*/ 112761 w 2433516"/>
              <a:gd name="connsiteY157" fmla="*/ 2932443 h 2986008"/>
              <a:gd name="connsiteX158" fmla="*/ 8796 w 2433516"/>
              <a:gd name="connsiteY158" fmla="*/ 2860443 h 2986008"/>
              <a:gd name="connsiteX159" fmla="*/ 6051 w 2433516"/>
              <a:gd name="connsiteY159" fmla="*/ 2812593 h 2986008"/>
              <a:gd name="connsiteX0" fmla="*/ 6051 w 2433516"/>
              <a:gd name="connsiteY0" fmla="*/ 2812593 h 2986008"/>
              <a:gd name="connsiteX1" fmla="*/ 71916 w 2433516"/>
              <a:gd name="connsiteY1" fmla="*/ 2665398 h 2986008"/>
              <a:gd name="connsiteX2" fmla="*/ 79116 w 2433516"/>
              <a:gd name="connsiteY2" fmla="*/ 2643798 h 2986008"/>
              <a:gd name="connsiteX3" fmla="*/ 70656 w 2433516"/>
              <a:gd name="connsiteY3" fmla="*/ 2539608 h 2986008"/>
              <a:gd name="connsiteX4" fmla="*/ 100716 w 2433516"/>
              <a:gd name="connsiteY4" fmla="*/ 2456598 h 2986008"/>
              <a:gd name="connsiteX5" fmla="*/ 105171 w 2433516"/>
              <a:gd name="connsiteY5" fmla="*/ 2408523 h 2986008"/>
              <a:gd name="connsiteX6" fmla="*/ 106656 w 2433516"/>
              <a:gd name="connsiteY6" fmla="*/ 2352633 h 2986008"/>
              <a:gd name="connsiteX7" fmla="*/ 100521 w 2433516"/>
              <a:gd name="connsiteY7" fmla="*/ 2120523 h 2986008"/>
              <a:gd name="connsiteX8" fmla="*/ 99456 w 2433516"/>
              <a:gd name="connsiteY8" fmla="*/ 2074578 h 2986008"/>
              <a:gd name="connsiteX9" fmla="*/ 88866 w 2433516"/>
              <a:gd name="connsiteY9" fmla="*/ 2031378 h 2986008"/>
              <a:gd name="connsiteX10" fmla="*/ 87381 w 2433516"/>
              <a:gd name="connsiteY10" fmla="*/ 1887798 h 2986008"/>
              <a:gd name="connsiteX11" fmla="*/ 86316 w 2433516"/>
              <a:gd name="connsiteY11" fmla="*/ 1866198 h 2986008"/>
              <a:gd name="connsiteX12" fmla="*/ 64716 w 2433516"/>
              <a:gd name="connsiteY12" fmla="*/ 1822998 h 2986008"/>
              <a:gd name="connsiteX13" fmla="*/ 42276 w 2433516"/>
              <a:gd name="connsiteY13" fmla="*/ 1790388 h 2986008"/>
              <a:gd name="connsiteX14" fmla="*/ 43116 w 2433516"/>
              <a:gd name="connsiteY14" fmla="*/ 1686198 h 2986008"/>
              <a:gd name="connsiteX15" fmla="*/ 31266 w 2433516"/>
              <a:gd name="connsiteY15" fmla="*/ 1527798 h 2986008"/>
              <a:gd name="connsiteX16" fmla="*/ 36561 w 2433516"/>
              <a:gd name="connsiteY16" fmla="*/ 1341858 h 2986008"/>
              <a:gd name="connsiteX17" fmla="*/ 59001 w 2433516"/>
              <a:gd name="connsiteY17" fmla="*/ 1314543 h 2986008"/>
              <a:gd name="connsiteX18" fmla="*/ 117666 w 2433516"/>
              <a:gd name="connsiteY18" fmla="*/ 1278768 h 2986008"/>
              <a:gd name="connsiteX19" fmla="*/ 148791 w 2433516"/>
              <a:gd name="connsiteY19" fmla="*/ 1269663 h 2986008"/>
              <a:gd name="connsiteX20" fmla="*/ 181821 w 2433516"/>
              <a:gd name="connsiteY20" fmla="*/ 1249548 h 2986008"/>
              <a:gd name="connsiteX21" fmla="*/ 212106 w 2433516"/>
              <a:gd name="connsiteY21" fmla="*/ 1244253 h 2986008"/>
              <a:gd name="connsiteX22" fmla="*/ 243876 w 2433516"/>
              <a:gd name="connsiteY22" fmla="*/ 1233663 h 2986008"/>
              <a:gd name="connsiteX23" fmla="*/ 280716 w 2433516"/>
              <a:gd name="connsiteY23" fmla="*/ 1225398 h 2986008"/>
              <a:gd name="connsiteX24" fmla="*/ 316716 w 2433516"/>
              <a:gd name="connsiteY24" fmla="*/ 1218198 h 2986008"/>
              <a:gd name="connsiteX25" fmla="*/ 338316 w 2433516"/>
              <a:gd name="connsiteY25" fmla="*/ 1210998 h 2986008"/>
              <a:gd name="connsiteX26" fmla="*/ 353361 w 2433516"/>
              <a:gd name="connsiteY26" fmla="*/ 1182843 h 2986008"/>
              <a:gd name="connsiteX27" fmla="*/ 347001 w 2433516"/>
              <a:gd name="connsiteY27" fmla="*/ 1129053 h 2986008"/>
              <a:gd name="connsiteX28" fmla="*/ 345516 w 2433516"/>
              <a:gd name="connsiteY28" fmla="*/ 1088598 h 2986008"/>
              <a:gd name="connsiteX29" fmla="*/ 319881 w 2433516"/>
              <a:gd name="connsiteY29" fmla="*/ 1059378 h 2986008"/>
              <a:gd name="connsiteX30" fmla="*/ 345516 w 2433516"/>
              <a:gd name="connsiteY30" fmla="*/ 1030998 h 2986008"/>
              <a:gd name="connsiteX31" fmla="*/ 367116 w 2433516"/>
              <a:gd name="connsiteY31" fmla="*/ 1023798 h 2986008"/>
              <a:gd name="connsiteX32" fmla="*/ 385131 w 2433516"/>
              <a:gd name="connsiteY32" fmla="*/ 996063 h 2986008"/>
              <a:gd name="connsiteX33" fmla="*/ 410571 w 2433516"/>
              <a:gd name="connsiteY33" fmla="*/ 957738 h 2986008"/>
              <a:gd name="connsiteX34" fmla="*/ 477051 w 2433516"/>
              <a:gd name="connsiteY34" fmla="*/ 906918 h 2986008"/>
              <a:gd name="connsiteX35" fmla="*/ 532941 w 2433516"/>
              <a:gd name="connsiteY35" fmla="*/ 879603 h 2986008"/>
              <a:gd name="connsiteX36" fmla="*/ 573591 w 2433516"/>
              <a:gd name="connsiteY36" fmla="*/ 859263 h 2986008"/>
              <a:gd name="connsiteX37" fmla="*/ 604716 w 2433516"/>
              <a:gd name="connsiteY37" fmla="*/ 822198 h 2986008"/>
              <a:gd name="connsiteX38" fmla="*/ 575916 w 2433516"/>
              <a:gd name="connsiteY38" fmla="*/ 757398 h 2986008"/>
              <a:gd name="connsiteX39" fmla="*/ 604716 w 2433516"/>
              <a:gd name="connsiteY39" fmla="*/ 721398 h 2986008"/>
              <a:gd name="connsiteX40" fmla="*/ 619116 w 2433516"/>
              <a:gd name="connsiteY40" fmla="*/ 699798 h 2986008"/>
              <a:gd name="connsiteX41" fmla="*/ 719916 w 2433516"/>
              <a:gd name="connsiteY41" fmla="*/ 678198 h 2986008"/>
              <a:gd name="connsiteX42" fmla="*/ 813516 w 2433516"/>
              <a:gd name="connsiteY42" fmla="*/ 670998 h 2986008"/>
              <a:gd name="connsiteX43" fmla="*/ 899916 w 2433516"/>
              <a:gd name="connsiteY43" fmla="*/ 649398 h 2986008"/>
              <a:gd name="connsiteX44" fmla="*/ 928716 w 2433516"/>
              <a:gd name="connsiteY44" fmla="*/ 642198 h 2986008"/>
              <a:gd name="connsiteX45" fmla="*/ 971916 w 2433516"/>
              <a:gd name="connsiteY45" fmla="*/ 627798 h 2986008"/>
              <a:gd name="connsiteX46" fmla="*/ 1029516 w 2433516"/>
              <a:gd name="connsiteY46" fmla="*/ 620598 h 2986008"/>
              <a:gd name="connsiteX47" fmla="*/ 1123116 w 2433516"/>
              <a:gd name="connsiteY47" fmla="*/ 627798 h 2986008"/>
              <a:gd name="connsiteX48" fmla="*/ 1144716 w 2433516"/>
              <a:gd name="connsiteY48" fmla="*/ 634998 h 2986008"/>
              <a:gd name="connsiteX49" fmla="*/ 1187916 w 2433516"/>
              <a:gd name="connsiteY49" fmla="*/ 620598 h 2986008"/>
              <a:gd name="connsiteX50" fmla="*/ 1209516 w 2433516"/>
              <a:gd name="connsiteY50" fmla="*/ 613398 h 2986008"/>
              <a:gd name="connsiteX51" fmla="*/ 1231116 w 2433516"/>
              <a:gd name="connsiteY51" fmla="*/ 598998 h 2986008"/>
              <a:gd name="connsiteX52" fmla="*/ 1267116 w 2433516"/>
              <a:gd name="connsiteY52" fmla="*/ 591798 h 2986008"/>
              <a:gd name="connsiteX53" fmla="*/ 1367916 w 2433516"/>
              <a:gd name="connsiteY53" fmla="*/ 570198 h 2986008"/>
              <a:gd name="connsiteX54" fmla="*/ 1389516 w 2433516"/>
              <a:gd name="connsiteY54" fmla="*/ 562998 h 2986008"/>
              <a:gd name="connsiteX55" fmla="*/ 1432716 w 2433516"/>
              <a:gd name="connsiteY55" fmla="*/ 541398 h 2986008"/>
              <a:gd name="connsiteX56" fmla="*/ 1454316 w 2433516"/>
              <a:gd name="connsiteY56" fmla="*/ 519798 h 2986008"/>
              <a:gd name="connsiteX57" fmla="*/ 1533516 w 2433516"/>
              <a:gd name="connsiteY57" fmla="*/ 490998 h 2986008"/>
              <a:gd name="connsiteX58" fmla="*/ 1576716 w 2433516"/>
              <a:gd name="connsiteY58" fmla="*/ 476598 h 2986008"/>
              <a:gd name="connsiteX59" fmla="*/ 1605516 w 2433516"/>
              <a:gd name="connsiteY59" fmla="*/ 469398 h 2986008"/>
              <a:gd name="connsiteX60" fmla="*/ 1641516 w 2433516"/>
              <a:gd name="connsiteY60" fmla="*/ 462198 h 2986008"/>
              <a:gd name="connsiteX61" fmla="*/ 1720716 w 2433516"/>
              <a:gd name="connsiteY61" fmla="*/ 433398 h 2986008"/>
              <a:gd name="connsiteX62" fmla="*/ 1785516 w 2433516"/>
              <a:gd name="connsiteY62" fmla="*/ 368598 h 2986008"/>
              <a:gd name="connsiteX63" fmla="*/ 1807116 w 2433516"/>
              <a:gd name="connsiteY63" fmla="*/ 346998 h 2986008"/>
              <a:gd name="connsiteX64" fmla="*/ 1850316 w 2433516"/>
              <a:gd name="connsiteY64" fmla="*/ 296598 h 2986008"/>
              <a:gd name="connsiteX65" fmla="*/ 1864716 w 2433516"/>
              <a:gd name="connsiteY65" fmla="*/ 274998 h 2986008"/>
              <a:gd name="connsiteX66" fmla="*/ 1943916 w 2433516"/>
              <a:gd name="connsiteY66" fmla="*/ 231798 h 2986008"/>
              <a:gd name="connsiteX67" fmla="*/ 1965516 w 2433516"/>
              <a:gd name="connsiteY67" fmla="*/ 224598 h 2986008"/>
              <a:gd name="connsiteX68" fmla="*/ 1987116 w 2433516"/>
              <a:gd name="connsiteY68" fmla="*/ 210198 h 2986008"/>
              <a:gd name="connsiteX69" fmla="*/ 2030316 w 2433516"/>
              <a:gd name="connsiteY69" fmla="*/ 188598 h 2986008"/>
              <a:gd name="connsiteX70" fmla="*/ 2073516 w 2433516"/>
              <a:gd name="connsiteY70" fmla="*/ 159798 h 2986008"/>
              <a:gd name="connsiteX71" fmla="*/ 2116716 w 2433516"/>
              <a:gd name="connsiteY71" fmla="*/ 138198 h 2986008"/>
              <a:gd name="connsiteX72" fmla="*/ 2174316 w 2433516"/>
              <a:gd name="connsiteY72" fmla="*/ 102198 h 2986008"/>
              <a:gd name="connsiteX73" fmla="*/ 2195916 w 2433516"/>
              <a:gd name="connsiteY73" fmla="*/ 87798 h 2986008"/>
              <a:gd name="connsiteX74" fmla="*/ 2239116 w 2433516"/>
              <a:gd name="connsiteY74" fmla="*/ 73398 h 2986008"/>
              <a:gd name="connsiteX75" fmla="*/ 2253516 w 2433516"/>
              <a:gd name="connsiteY75" fmla="*/ 51798 h 2986008"/>
              <a:gd name="connsiteX76" fmla="*/ 2303916 w 2433516"/>
              <a:gd name="connsiteY76" fmla="*/ 30198 h 2986008"/>
              <a:gd name="connsiteX77" fmla="*/ 2347116 w 2433516"/>
              <a:gd name="connsiteY77" fmla="*/ 1398 h 2986008"/>
              <a:gd name="connsiteX78" fmla="*/ 2354316 w 2433516"/>
              <a:gd name="connsiteY78" fmla="*/ 30198 h 2986008"/>
              <a:gd name="connsiteX79" fmla="*/ 2433516 w 2433516"/>
              <a:gd name="connsiteY79" fmla="*/ 663798 h 2986008"/>
              <a:gd name="connsiteX80" fmla="*/ 2426316 w 2433516"/>
              <a:gd name="connsiteY80" fmla="*/ 728598 h 2986008"/>
              <a:gd name="connsiteX81" fmla="*/ 2397516 w 2433516"/>
              <a:gd name="connsiteY81" fmla="*/ 735798 h 2986008"/>
              <a:gd name="connsiteX82" fmla="*/ 2347116 w 2433516"/>
              <a:gd name="connsiteY82" fmla="*/ 750198 h 2986008"/>
              <a:gd name="connsiteX83" fmla="*/ 2311116 w 2433516"/>
              <a:gd name="connsiteY83" fmla="*/ 757398 h 2986008"/>
              <a:gd name="connsiteX84" fmla="*/ 2267916 w 2433516"/>
              <a:gd name="connsiteY84" fmla="*/ 771798 h 2986008"/>
              <a:gd name="connsiteX85" fmla="*/ 1936716 w 2433516"/>
              <a:gd name="connsiteY85" fmla="*/ 786198 h 2986008"/>
              <a:gd name="connsiteX86" fmla="*/ 1907916 w 2433516"/>
              <a:gd name="connsiteY86" fmla="*/ 793398 h 2986008"/>
              <a:gd name="connsiteX87" fmla="*/ 1864716 w 2433516"/>
              <a:gd name="connsiteY87" fmla="*/ 807798 h 2986008"/>
              <a:gd name="connsiteX88" fmla="*/ 1699116 w 2433516"/>
              <a:gd name="connsiteY88" fmla="*/ 836598 h 2986008"/>
              <a:gd name="connsiteX89" fmla="*/ 1655916 w 2433516"/>
              <a:gd name="connsiteY89" fmla="*/ 850998 h 2986008"/>
              <a:gd name="connsiteX90" fmla="*/ 1562316 w 2433516"/>
              <a:gd name="connsiteY90" fmla="*/ 901398 h 2986008"/>
              <a:gd name="connsiteX91" fmla="*/ 1540716 w 2433516"/>
              <a:gd name="connsiteY91" fmla="*/ 915798 h 2986008"/>
              <a:gd name="connsiteX92" fmla="*/ 1511916 w 2433516"/>
              <a:gd name="connsiteY92" fmla="*/ 922998 h 2986008"/>
              <a:gd name="connsiteX93" fmla="*/ 1403916 w 2433516"/>
              <a:gd name="connsiteY93" fmla="*/ 944598 h 2986008"/>
              <a:gd name="connsiteX94" fmla="*/ 1346316 w 2433516"/>
              <a:gd name="connsiteY94" fmla="*/ 958998 h 2986008"/>
              <a:gd name="connsiteX95" fmla="*/ 1324716 w 2433516"/>
              <a:gd name="connsiteY95" fmla="*/ 966198 h 2986008"/>
              <a:gd name="connsiteX96" fmla="*/ 1288716 w 2433516"/>
              <a:gd name="connsiteY96" fmla="*/ 973398 h 2986008"/>
              <a:gd name="connsiteX97" fmla="*/ 1259916 w 2433516"/>
              <a:gd name="connsiteY97" fmla="*/ 994998 h 2986008"/>
              <a:gd name="connsiteX98" fmla="*/ 1238316 w 2433516"/>
              <a:gd name="connsiteY98" fmla="*/ 1002198 h 2986008"/>
              <a:gd name="connsiteX99" fmla="*/ 1223916 w 2433516"/>
              <a:gd name="connsiteY99" fmla="*/ 1023798 h 2986008"/>
              <a:gd name="connsiteX100" fmla="*/ 1202316 w 2433516"/>
              <a:gd name="connsiteY100" fmla="*/ 1030998 h 2986008"/>
              <a:gd name="connsiteX101" fmla="*/ 1159116 w 2433516"/>
              <a:gd name="connsiteY101" fmla="*/ 1059798 h 2986008"/>
              <a:gd name="connsiteX102" fmla="*/ 1137516 w 2433516"/>
              <a:gd name="connsiteY102" fmla="*/ 1074198 h 2986008"/>
              <a:gd name="connsiteX103" fmla="*/ 1094316 w 2433516"/>
              <a:gd name="connsiteY103" fmla="*/ 1088598 h 2986008"/>
              <a:gd name="connsiteX104" fmla="*/ 1087116 w 2433516"/>
              <a:gd name="connsiteY104" fmla="*/ 1131798 h 2986008"/>
              <a:gd name="connsiteX105" fmla="*/ 1036716 w 2433516"/>
              <a:gd name="connsiteY105" fmla="*/ 1189398 h 2986008"/>
              <a:gd name="connsiteX106" fmla="*/ 1022316 w 2433516"/>
              <a:gd name="connsiteY106" fmla="*/ 1210998 h 2986008"/>
              <a:gd name="connsiteX107" fmla="*/ 1007916 w 2433516"/>
              <a:gd name="connsiteY107" fmla="*/ 1254198 h 2986008"/>
              <a:gd name="connsiteX108" fmla="*/ 993516 w 2433516"/>
              <a:gd name="connsiteY108" fmla="*/ 1304598 h 2986008"/>
              <a:gd name="connsiteX109" fmla="*/ 1000716 w 2433516"/>
              <a:gd name="connsiteY109" fmla="*/ 1340598 h 2986008"/>
              <a:gd name="connsiteX110" fmla="*/ 1022316 w 2433516"/>
              <a:gd name="connsiteY110" fmla="*/ 1347798 h 2986008"/>
              <a:gd name="connsiteX111" fmla="*/ 1058316 w 2433516"/>
              <a:gd name="connsiteY111" fmla="*/ 1354998 h 2986008"/>
              <a:gd name="connsiteX112" fmla="*/ 1096416 w 2433516"/>
              <a:gd name="connsiteY112" fmla="*/ 1402233 h 2986008"/>
              <a:gd name="connsiteX113" fmla="*/ 1118211 w 2433516"/>
              <a:gd name="connsiteY113" fmla="*/ 1486698 h 2986008"/>
              <a:gd name="connsiteX114" fmla="*/ 1117146 w 2433516"/>
              <a:gd name="connsiteY114" fmla="*/ 1592148 h 2986008"/>
              <a:gd name="connsiteX115" fmla="*/ 1015116 w 2433516"/>
              <a:gd name="connsiteY115" fmla="*/ 1614198 h 2986008"/>
              <a:gd name="connsiteX116" fmla="*/ 993516 w 2433516"/>
              <a:gd name="connsiteY116" fmla="*/ 1635798 h 2986008"/>
              <a:gd name="connsiteX117" fmla="*/ 971916 w 2433516"/>
              <a:gd name="connsiteY117" fmla="*/ 1642998 h 2986008"/>
              <a:gd name="connsiteX118" fmla="*/ 928716 w 2433516"/>
              <a:gd name="connsiteY118" fmla="*/ 1686198 h 2986008"/>
              <a:gd name="connsiteX119" fmla="*/ 899916 w 2433516"/>
              <a:gd name="connsiteY119" fmla="*/ 1729398 h 2986008"/>
              <a:gd name="connsiteX120" fmla="*/ 885516 w 2433516"/>
              <a:gd name="connsiteY120" fmla="*/ 1750998 h 2986008"/>
              <a:gd name="connsiteX121" fmla="*/ 863916 w 2433516"/>
              <a:gd name="connsiteY121" fmla="*/ 1765398 h 2986008"/>
              <a:gd name="connsiteX122" fmla="*/ 849516 w 2433516"/>
              <a:gd name="connsiteY122" fmla="*/ 1808598 h 2986008"/>
              <a:gd name="connsiteX123" fmla="*/ 820716 w 2433516"/>
              <a:gd name="connsiteY123" fmla="*/ 1851798 h 2986008"/>
              <a:gd name="connsiteX124" fmla="*/ 777516 w 2433516"/>
              <a:gd name="connsiteY124" fmla="*/ 1866198 h 2986008"/>
              <a:gd name="connsiteX125" fmla="*/ 741516 w 2433516"/>
              <a:gd name="connsiteY125" fmla="*/ 1909398 h 2986008"/>
              <a:gd name="connsiteX126" fmla="*/ 719916 w 2433516"/>
              <a:gd name="connsiteY126" fmla="*/ 1930998 h 2986008"/>
              <a:gd name="connsiteX127" fmla="*/ 705516 w 2433516"/>
              <a:gd name="connsiteY127" fmla="*/ 1952598 h 2986008"/>
              <a:gd name="connsiteX128" fmla="*/ 683916 w 2433516"/>
              <a:gd name="connsiteY128" fmla="*/ 1959798 h 2986008"/>
              <a:gd name="connsiteX129" fmla="*/ 640716 w 2433516"/>
              <a:gd name="connsiteY129" fmla="*/ 1988598 h 2986008"/>
              <a:gd name="connsiteX130" fmla="*/ 619116 w 2433516"/>
              <a:gd name="connsiteY130" fmla="*/ 2002998 h 2986008"/>
              <a:gd name="connsiteX131" fmla="*/ 575916 w 2433516"/>
              <a:gd name="connsiteY131" fmla="*/ 2017398 h 2986008"/>
              <a:gd name="connsiteX132" fmla="*/ 532716 w 2433516"/>
              <a:gd name="connsiteY132" fmla="*/ 2038998 h 2986008"/>
              <a:gd name="connsiteX133" fmla="*/ 518316 w 2433516"/>
              <a:gd name="connsiteY133" fmla="*/ 2060598 h 2986008"/>
              <a:gd name="connsiteX134" fmla="*/ 496716 w 2433516"/>
              <a:gd name="connsiteY134" fmla="*/ 2067798 h 2986008"/>
              <a:gd name="connsiteX135" fmla="*/ 475116 w 2433516"/>
              <a:gd name="connsiteY135" fmla="*/ 2089398 h 2986008"/>
              <a:gd name="connsiteX136" fmla="*/ 467916 w 2433516"/>
              <a:gd name="connsiteY136" fmla="*/ 2118198 h 2986008"/>
              <a:gd name="connsiteX137" fmla="*/ 453516 w 2433516"/>
              <a:gd name="connsiteY137" fmla="*/ 2139798 h 2986008"/>
              <a:gd name="connsiteX138" fmla="*/ 417516 w 2433516"/>
              <a:gd name="connsiteY138" fmla="*/ 2190198 h 2986008"/>
              <a:gd name="connsiteX139" fmla="*/ 403116 w 2433516"/>
              <a:gd name="connsiteY139" fmla="*/ 2233398 h 2986008"/>
              <a:gd name="connsiteX140" fmla="*/ 374316 w 2433516"/>
              <a:gd name="connsiteY140" fmla="*/ 2283798 h 2986008"/>
              <a:gd name="connsiteX141" fmla="*/ 381516 w 2433516"/>
              <a:gd name="connsiteY141" fmla="*/ 2499798 h 2986008"/>
              <a:gd name="connsiteX142" fmla="*/ 388716 w 2433516"/>
              <a:gd name="connsiteY142" fmla="*/ 2564598 h 2986008"/>
              <a:gd name="connsiteX143" fmla="*/ 431916 w 2433516"/>
              <a:gd name="connsiteY143" fmla="*/ 2571798 h 2986008"/>
              <a:gd name="connsiteX144" fmla="*/ 424716 w 2433516"/>
              <a:gd name="connsiteY144" fmla="*/ 2665398 h 2986008"/>
              <a:gd name="connsiteX145" fmla="*/ 374316 w 2433516"/>
              <a:gd name="connsiteY145" fmla="*/ 2722998 h 2986008"/>
              <a:gd name="connsiteX146" fmla="*/ 359916 w 2433516"/>
              <a:gd name="connsiteY146" fmla="*/ 2744598 h 2986008"/>
              <a:gd name="connsiteX147" fmla="*/ 331116 w 2433516"/>
              <a:gd name="connsiteY147" fmla="*/ 2809398 h 2986008"/>
              <a:gd name="connsiteX148" fmla="*/ 280716 w 2433516"/>
              <a:gd name="connsiteY148" fmla="*/ 2816598 h 2986008"/>
              <a:gd name="connsiteX149" fmla="*/ 259116 w 2433516"/>
              <a:gd name="connsiteY149" fmla="*/ 2823798 h 2986008"/>
              <a:gd name="connsiteX150" fmla="*/ 221211 w 2433516"/>
              <a:gd name="connsiteY150" fmla="*/ 2823378 h 2986008"/>
              <a:gd name="connsiteX151" fmla="*/ 215916 w 2433516"/>
              <a:gd name="connsiteY151" fmla="*/ 2938998 h 2986008"/>
              <a:gd name="connsiteX152" fmla="*/ 208716 w 2433516"/>
              <a:gd name="connsiteY152" fmla="*/ 2960598 h 2986008"/>
              <a:gd name="connsiteX153" fmla="*/ 209976 w 2433516"/>
              <a:gd name="connsiteY153" fmla="*/ 2958273 h 2986008"/>
              <a:gd name="connsiteX154" fmla="*/ 184566 w 2433516"/>
              <a:gd name="connsiteY154" fmla="*/ 2986008 h 2986008"/>
              <a:gd name="connsiteX155" fmla="*/ 136266 w 2433516"/>
              <a:gd name="connsiteY155" fmla="*/ 2963568 h 2986008"/>
              <a:gd name="connsiteX156" fmla="*/ 112761 w 2433516"/>
              <a:gd name="connsiteY156" fmla="*/ 2932443 h 2986008"/>
              <a:gd name="connsiteX157" fmla="*/ 8796 w 2433516"/>
              <a:gd name="connsiteY157" fmla="*/ 2860443 h 2986008"/>
              <a:gd name="connsiteX158" fmla="*/ 6051 w 24335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26316 w 2509716"/>
              <a:gd name="connsiteY80" fmla="*/ 728598 h 2986008"/>
              <a:gd name="connsiteX81" fmla="*/ 2397516 w 2509716"/>
              <a:gd name="connsiteY81" fmla="*/ 735798 h 2986008"/>
              <a:gd name="connsiteX82" fmla="*/ 2347116 w 2509716"/>
              <a:gd name="connsiteY82" fmla="*/ 750198 h 2986008"/>
              <a:gd name="connsiteX83" fmla="*/ 2311116 w 2509716"/>
              <a:gd name="connsiteY83" fmla="*/ 757398 h 2986008"/>
              <a:gd name="connsiteX84" fmla="*/ 2267916 w 2509716"/>
              <a:gd name="connsiteY84" fmla="*/ 771798 h 2986008"/>
              <a:gd name="connsiteX85" fmla="*/ 1936716 w 2509716"/>
              <a:gd name="connsiteY85" fmla="*/ 78619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47116 w 2509716"/>
              <a:gd name="connsiteY82" fmla="*/ 750198 h 2986008"/>
              <a:gd name="connsiteX83" fmla="*/ 2311116 w 2509716"/>
              <a:gd name="connsiteY83" fmla="*/ 757398 h 2986008"/>
              <a:gd name="connsiteX84" fmla="*/ 2267916 w 2509716"/>
              <a:gd name="connsiteY84" fmla="*/ 771798 h 2986008"/>
              <a:gd name="connsiteX85" fmla="*/ 1936716 w 2509716"/>
              <a:gd name="connsiteY85" fmla="*/ 78619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47116 w 2509716"/>
              <a:gd name="connsiteY82" fmla="*/ 750198 h 2986008"/>
              <a:gd name="connsiteX83" fmla="*/ 2311116 w 2509716"/>
              <a:gd name="connsiteY83" fmla="*/ 757398 h 2986008"/>
              <a:gd name="connsiteX84" fmla="*/ 2267916 w 2509716"/>
              <a:gd name="connsiteY84" fmla="*/ 771798 h 2986008"/>
              <a:gd name="connsiteX85" fmla="*/ 1936716 w 2509716"/>
              <a:gd name="connsiteY85" fmla="*/ 78619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2831 w 2509716"/>
              <a:gd name="connsiteY82" fmla="*/ 734958 h 2986008"/>
              <a:gd name="connsiteX83" fmla="*/ 2311116 w 2509716"/>
              <a:gd name="connsiteY83" fmla="*/ 757398 h 2986008"/>
              <a:gd name="connsiteX84" fmla="*/ 2267916 w 2509716"/>
              <a:gd name="connsiteY84" fmla="*/ 771798 h 2986008"/>
              <a:gd name="connsiteX85" fmla="*/ 1936716 w 2509716"/>
              <a:gd name="connsiteY85" fmla="*/ 78619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2831 w 2509716"/>
              <a:gd name="connsiteY82" fmla="*/ 734958 h 2986008"/>
              <a:gd name="connsiteX83" fmla="*/ 2297781 w 2509716"/>
              <a:gd name="connsiteY83" fmla="*/ 725013 h 2986008"/>
              <a:gd name="connsiteX84" fmla="*/ 2267916 w 2509716"/>
              <a:gd name="connsiteY84" fmla="*/ 771798 h 2986008"/>
              <a:gd name="connsiteX85" fmla="*/ 1936716 w 2509716"/>
              <a:gd name="connsiteY85" fmla="*/ 78619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2831 w 2509716"/>
              <a:gd name="connsiteY82" fmla="*/ 734958 h 2986008"/>
              <a:gd name="connsiteX83" fmla="*/ 2297781 w 2509716"/>
              <a:gd name="connsiteY83" fmla="*/ 725013 h 2986008"/>
              <a:gd name="connsiteX84" fmla="*/ 2248866 w 2509716"/>
              <a:gd name="connsiteY84" fmla="*/ 733698 h 2986008"/>
              <a:gd name="connsiteX85" fmla="*/ 1936716 w 2509716"/>
              <a:gd name="connsiteY85" fmla="*/ 78619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2831 w 2509716"/>
              <a:gd name="connsiteY82" fmla="*/ 734958 h 2986008"/>
              <a:gd name="connsiteX83" fmla="*/ 2297781 w 2509716"/>
              <a:gd name="connsiteY83" fmla="*/ 725013 h 2986008"/>
              <a:gd name="connsiteX84" fmla="*/ 2224101 w 2509716"/>
              <a:gd name="connsiteY84" fmla="*/ 701313 h 2986008"/>
              <a:gd name="connsiteX85" fmla="*/ 1936716 w 2509716"/>
              <a:gd name="connsiteY85" fmla="*/ 78619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2831 w 2509716"/>
              <a:gd name="connsiteY82" fmla="*/ 734958 h 2986008"/>
              <a:gd name="connsiteX83" fmla="*/ 2297781 w 2509716"/>
              <a:gd name="connsiteY83" fmla="*/ 725013 h 2986008"/>
              <a:gd name="connsiteX84" fmla="*/ 2199336 w 2509716"/>
              <a:gd name="connsiteY84" fmla="*/ 644163 h 2986008"/>
              <a:gd name="connsiteX85" fmla="*/ 1936716 w 2509716"/>
              <a:gd name="connsiteY85" fmla="*/ 78619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2831 w 2509716"/>
              <a:gd name="connsiteY82" fmla="*/ 734958 h 2986008"/>
              <a:gd name="connsiteX83" fmla="*/ 2297781 w 2509716"/>
              <a:gd name="connsiteY83" fmla="*/ 725013 h 2986008"/>
              <a:gd name="connsiteX84" fmla="*/ 2224101 w 2509716"/>
              <a:gd name="connsiteY84" fmla="*/ 750843 h 2986008"/>
              <a:gd name="connsiteX85" fmla="*/ 1936716 w 2509716"/>
              <a:gd name="connsiteY85" fmla="*/ 78619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2831 w 2509716"/>
              <a:gd name="connsiteY82" fmla="*/ 734958 h 2986008"/>
              <a:gd name="connsiteX83" fmla="*/ 2297781 w 2509716"/>
              <a:gd name="connsiteY83" fmla="*/ 725013 h 2986008"/>
              <a:gd name="connsiteX84" fmla="*/ 2224101 w 2509716"/>
              <a:gd name="connsiteY84" fmla="*/ 750843 h 2986008"/>
              <a:gd name="connsiteX85" fmla="*/ 1961481 w 2509716"/>
              <a:gd name="connsiteY85" fmla="*/ 704283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2831 w 2509716"/>
              <a:gd name="connsiteY82" fmla="*/ 734958 h 2986008"/>
              <a:gd name="connsiteX83" fmla="*/ 2297781 w 2509716"/>
              <a:gd name="connsiteY83" fmla="*/ 725013 h 2986008"/>
              <a:gd name="connsiteX84" fmla="*/ 2224101 w 2509716"/>
              <a:gd name="connsiteY84" fmla="*/ 750843 h 2986008"/>
              <a:gd name="connsiteX85" fmla="*/ 2016726 w 2509716"/>
              <a:gd name="connsiteY85" fmla="*/ 72904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2831 w 2509716"/>
              <a:gd name="connsiteY82" fmla="*/ 734958 h 2986008"/>
              <a:gd name="connsiteX83" fmla="*/ 2297781 w 2509716"/>
              <a:gd name="connsiteY83" fmla="*/ 725013 h 2986008"/>
              <a:gd name="connsiteX84" fmla="*/ 2224101 w 2509716"/>
              <a:gd name="connsiteY84" fmla="*/ 750843 h 2986008"/>
              <a:gd name="connsiteX85" fmla="*/ 2016726 w 2509716"/>
              <a:gd name="connsiteY85" fmla="*/ 72904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0926 w 2509716"/>
              <a:gd name="connsiteY82" fmla="*/ 746388 h 2986008"/>
              <a:gd name="connsiteX83" fmla="*/ 2297781 w 2509716"/>
              <a:gd name="connsiteY83" fmla="*/ 725013 h 2986008"/>
              <a:gd name="connsiteX84" fmla="*/ 2224101 w 2509716"/>
              <a:gd name="connsiteY84" fmla="*/ 750843 h 2986008"/>
              <a:gd name="connsiteX85" fmla="*/ 2016726 w 2509716"/>
              <a:gd name="connsiteY85" fmla="*/ 72904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0926 w 2509716"/>
              <a:gd name="connsiteY82" fmla="*/ 746388 h 2986008"/>
              <a:gd name="connsiteX83" fmla="*/ 2297781 w 2509716"/>
              <a:gd name="connsiteY83" fmla="*/ 725013 h 2986008"/>
              <a:gd name="connsiteX84" fmla="*/ 2224101 w 2509716"/>
              <a:gd name="connsiteY84" fmla="*/ 750843 h 2986008"/>
              <a:gd name="connsiteX85" fmla="*/ 2016726 w 2509716"/>
              <a:gd name="connsiteY85" fmla="*/ 72904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  <a:gd name="connsiteX0" fmla="*/ 6051 w 2509716"/>
              <a:gd name="connsiteY0" fmla="*/ 2812593 h 2986008"/>
              <a:gd name="connsiteX1" fmla="*/ 71916 w 2509716"/>
              <a:gd name="connsiteY1" fmla="*/ 2665398 h 2986008"/>
              <a:gd name="connsiteX2" fmla="*/ 79116 w 2509716"/>
              <a:gd name="connsiteY2" fmla="*/ 2643798 h 2986008"/>
              <a:gd name="connsiteX3" fmla="*/ 70656 w 2509716"/>
              <a:gd name="connsiteY3" fmla="*/ 2539608 h 2986008"/>
              <a:gd name="connsiteX4" fmla="*/ 100716 w 2509716"/>
              <a:gd name="connsiteY4" fmla="*/ 2456598 h 2986008"/>
              <a:gd name="connsiteX5" fmla="*/ 105171 w 2509716"/>
              <a:gd name="connsiteY5" fmla="*/ 2408523 h 2986008"/>
              <a:gd name="connsiteX6" fmla="*/ 106656 w 2509716"/>
              <a:gd name="connsiteY6" fmla="*/ 2352633 h 2986008"/>
              <a:gd name="connsiteX7" fmla="*/ 100521 w 2509716"/>
              <a:gd name="connsiteY7" fmla="*/ 2120523 h 2986008"/>
              <a:gd name="connsiteX8" fmla="*/ 99456 w 2509716"/>
              <a:gd name="connsiteY8" fmla="*/ 2074578 h 2986008"/>
              <a:gd name="connsiteX9" fmla="*/ 88866 w 2509716"/>
              <a:gd name="connsiteY9" fmla="*/ 2031378 h 2986008"/>
              <a:gd name="connsiteX10" fmla="*/ 87381 w 2509716"/>
              <a:gd name="connsiteY10" fmla="*/ 1887798 h 2986008"/>
              <a:gd name="connsiteX11" fmla="*/ 86316 w 2509716"/>
              <a:gd name="connsiteY11" fmla="*/ 1866198 h 2986008"/>
              <a:gd name="connsiteX12" fmla="*/ 64716 w 2509716"/>
              <a:gd name="connsiteY12" fmla="*/ 1822998 h 2986008"/>
              <a:gd name="connsiteX13" fmla="*/ 42276 w 2509716"/>
              <a:gd name="connsiteY13" fmla="*/ 1790388 h 2986008"/>
              <a:gd name="connsiteX14" fmla="*/ 43116 w 2509716"/>
              <a:gd name="connsiteY14" fmla="*/ 1686198 h 2986008"/>
              <a:gd name="connsiteX15" fmla="*/ 31266 w 2509716"/>
              <a:gd name="connsiteY15" fmla="*/ 1527798 h 2986008"/>
              <a:gd name="connsiteX16" fmla="*/ 36561 w 2509716"/>
              <a:gd name="connsiteY16" fmla="*/ 1341858 h 2986008"/>
              <a:gd name="connsiteX17" fmla="*/ 59001 w 2509716"/>
              <a:gd name="connsiteY17" fmla="*/ 1314543 h 2986008"/>
              <a:gd name="connsiteX18" fmla="*/ 117666 w 2509716"/>
              <a:gd name="connsiteY18" fmla="*/ 1278768 h 2986008"/>
              <a:gd name="connsiteX19" fmla="*/ 148791 w 2509716"/>
              <a:gd name="connsiteY19" fmla="*/ 1269663 h 2986008"/>
              <a:gd name="connsiteX20" fmla="*/ 181821 w 2509716"/>
              <a:gd name="connsiteY20" fmla="*/ 1249548 h 2986008"/>
              <a:gd name="connsiteX21" fmla="*/ 212106 w 2509716"/>
              <a:gd name="connsiteY21" fmla="*/ 1244253 h 2986008"/>
              <a:gd name="connsiteX22" fmla="*/ 243876 w 2509716"/>
              <a:gd name="connsiteY22" fmla="*/ 1233663 h 2986008"/>
              <a:gd name="connsiteX23" fmla="*/ 280716 w 2509716"/>
              <a:gd name="connsiteY23" fmla="*/ 1225398 h 2986008"/>
              <a:gd name="connsiteX24" fmla="*/ 316716 w 2509716"/>
              <a:gd name="connsiteY24" fmla="*/ 1218198 h 2986008"/>
              <a:gd name="connsiteX25" fmla="*/ 338316 w 2509716"/>
              <a:gd name="connsiteY25" fmla="*/ 1210998 h 2986008"/>
              <a:gd name="connsiteX26" fmla="*/ 353361 w 2509716"/>
              <a:gd name="connsiteY26" fmla="*/ 1182843 h 2986008"/>
              <a:gd name="connsiteX27" fmla="*/ 347001 w 2509716"/>
              <a:gd name="connsiteY27" fmla="*/ 1129053 h 2986008"/>
              <a:gd name="connsiteX28" fmla="*/ 345516 w 2509716"/>
              <a:gd name="connsiteY28" fmla="*/ 1088598 h 2986008"/>
              <a:gd name="connsiteX29" fmla="*/ 319881 w 2509716"/>
              <a:gd name="connsiteY29" fmla="*/ 1059378 h 2986008"/>
              <a:gd name="connsiteX30" fmla="*/ 345516 w 2509716"/>
              <a:gd name="connsiteY30" fmla="*/ 1030998 h 2986008"/>
              <a:gd name="connsiteX31" fmla="*/ 367116 w 2509716"/>
              <a:gd name="connsiteY31" fmla="*/ 1023798 h 2986008"/>
              <a:gd name="connsiteX32" fmla="*/ 385131 w 2509716"/>
              <a:gd name="connsiteY32" fmla="*/ 996063 h 2986008"/>
              <a:gd name="connsiteX33" fmla="*/ 410571 w 2509716"/>
              <a:gd name="connsiteY33" fmla="*/ 957738 h 2986008"/>
              <a:gd name="connsiteX34" fmla="*/ 477051 w 2509716"/>
              <a:gd name="connsiteY34" fmla="*/ 906918 h 2986008"/>
              <a:gd name="connsiteX35" fmla="*/ 532941 w 2509716"/>
              <a:gd name="connsiteY35" fmla="*/ 879603 h 2986008"/>
              <a:gd name="connsiteX36" fmla="*/ 573591 w 2509716"/>
              <a:gd name="connsiteY36" fmla="*/ 859263 h 2986008"/>
              <a:gd name="connsiteX37" fmla="*/ 604716 w 2509716"/>
              <a:gd name="connsiteY37" fmla="*/ 822198 h 2986008"/>
              <a:gd name="connsiteX38" fmla="*/ 575916 w 2509716"/>
              <a:gd name="connsiteY38" fmla="*/ 757398 h 2986008"/>
              <a:gd name="connsiteX39" fmla="*/ 604716 w 2509716"/>
              <a:gd name="connsiteY39" fmla="*/ 721398 h 2986008"/>
              <a:gd name="connsiteX40" fmla="*/ 619116 w 2509716"/>
              <a:gd name="connsiteY40" fmla="*/ 699798 h 2986008"/>
              <a:gd name="connsiteX41" fmla="*/ 719916 w 2509716"/>
              <a:gd name="connsiteY41" fmla="*/ 678198 h 2986008"/>
              <a:gd name="connsiteX42" fmla="*/ 813516 w 2509716"/>
              <a:gd name="connsiteY42" fmla="*/ 670998 h 2986008"/>
              <a:gd name="connsiteX43" fmla="*/ 899916 w 2509716"/>
              <a:gd name="connsiteY43" fmla="*/ 649398 h 2986008"/>
              <a:gd name="connsiteX44" fmla="*/ 928716 w 2509716"/>
              <a:gd name="connsiteY44" fmla="*/ 642198 h 2986008"/>
              <a:gd name="connsiteX45" fmla="*/ 971916 w 2509716"/>
              <a:gd name="connsiteY45" fmla="*/ 627798 h 2986008"/>
              <a:gd name="connsiteX46" fmla="*/ 1029516 w 2509716"/>
              <a:gd name="connsiteY46" fmla="*/ 620598 h 2986008"/>
              <a:gd name="connsiteX47" fmla="*/ 1123116 w 2509716"/>
              <a:gd name="connsiteY47" fmla="*/ 627798 h 2986008"/>
              <a:gd name="connsiteX48" fmla="*/ 1144716 w 2509716"/>
              <a:gd name="connsiteY48" fmla="*/ 634998 h 2986008"/>
              <a:gd name="connsiteX49" fmla="*/ 1187916 w 2509716"/>
              <a:gd name="connsiteY49" fmla="*/ 620598 h 2986008"/>
              <a:gd name="connsiteX50" fmla="*/ 1209516 w 2509716"/>
              <a:gd name="connsiteY50" fmla="*/ 613398 h 2986008"/>
              <a:gd name="connsiteX51" fmla="*/ 1231116 w 2509716"/>
              <a:gd name="connsiteY51" fmla="*/ 598998 h 2986008"/>
              <a:gd name="connsiteX52" fmla="*/ 1267116 w 2509716"/>
              <a:gd name="connsiteY52" fmla="*/ 591798 h 2986008"/>
              <a:gd name="connsiteX53" fmla="*/ 1367916 w 2509716"/>
              <a:gd name="connsiteY53" fmla="*/ 570198 h 2986008"/>
              <a:gd name="connsiteX54" fmla="*/ 1389516 w 2509716"/>
              <a:gd name="connsiteY54" fmla="*/ 562998 h 2986008"/>
              <a:gd name="connsiteX55" fmla="*/ 1432716 w 2509716"/>
              <a:gd name="connsiteY55" fmla="*/ 541398 h 2986008"/>
              <a:gd name="connsiteX56" fmla="*/ 1454316 w 2509716"/>
              <a:gd name="connsiteY56" fmla="*/ 519798 h 2986008"/>
              <a:gd name="connsiteX57" fmla="*/ 1533516 w 2509716"/>
              <a:gd name="connsiteY57" fmla="*/ 490998 h 2986008"/>
              <a:gd name="connsiteX58" fmla="*/ 1576716 w 2509716"/>
              <a:gd name="connsiteY58" fmla="*/ 476598 h 2986008"/>
              <a:gd name="connsiteX59" fmla="*/ 1605516 w 2509716"/>
              <a:gd name="connsiteY59" fmla="*/ 469398 h 2986008"/>
              <a:gd name="connsiteX60" fmla="*/ 1641516 w 2509716"/>
              <a:gd name="connsiteY60" fmla="*/ 462198 h 2986008"/>
              <a:gd name="connsiteX61" fmla="*/ 1720716 w 2509716"/>
              <a:gd name="connsiteY61" fmla="*/ 433398 h 2986008"/>
              <a:gd name="connsiteX62" fmla="*/ 1785516 w 2509716"/>
              <a:gd name="connsiteY62" fmla="*/ 368598 h 2986008"/>
              <a:gd name="connsiteX63" fmla="*/ 1807116 w 2509716"/>
              <a:gd name="connsiteY63" fmla="*/ 346998 h 2986008"/>
              <a:gd name="connsiteX64" fmla="*/ 1850316 w 2509716"/>
              <a:gd name="connsiteY64" fmla="*/ 296598 h 2986008"/>
              <a:gd name="connsiteX65" fmla="*/ 1864716 w 2509716"/>
              <a:gd name="connsiteY65" fmla="*/ 274998 h 2986008"/>
              <a:gd name="connsiteX66" fmla="*/ 1943916 w 2509716"/>
              <a:gd name="connsiteY66" fmla="*/ 231798 h 2986008"/>
              <a:gd name="connsiteX67" fmla="*/ 1965516 w 2509716"/>
              <a:gd name="connsiteY67" fmla="*/ 224598 h 2986008"/>
              <a:gd name="connsiteX68" fmla="*/ 1987116 w 2509716"/>
              <a:gd name="connsiteY68" fmla="*/ 210198 h 2986008"/>
              <a:gd name="connsiteX69" fmla="*/ 2030316 w 2509716"/>
              <a:gd name="connsiteY69" fmla="*/ 188598 h 2986008"/>
              <a:gd name="connsiteX70" fmla="*/ 2073516 w 2509716"/>
              <a:gd name="connsiteY70" fmla="*/ 159798 h 2986008"/>
              <a:gd name="connsiteX71" fmla="*/ 2116716 w 2509716"/>
              <a:gd name="connsiteY71" fmla="*/ 138198 h 2986008"/>
              <a:gd name="connsiteX72" fmla="*/ 2174316 w 2509716"/>
              <a:gd name="connsiteY72" fmla="*/ 102198 h 2986008"/>
              <a:gd name="connsiteX73" fmla="*/ 2195916 w 2509716"/>
              <a:gd name="connsiteY73" fmla="*/ 87798 h 2986008"/>
              <a:gd name="connsiteX74" fmla="*/ 2239116 w 2509716"/>
              <a:gd name="connsiteY74" fmla="*/ 73398 h 2986008"/>
              <a:gd name="connsiteX75" fmla="*/ 2253516 w 2509716"/>
              <a:gd name="connsiteY75" fmla="*/ 51798 h 2986008"/>
              <a:gd name="connsiteX76" fmla="*/ 2303916 w 2509716"/>
              <a:gd name="connsiteY76" fmla="*/ 30198 h 2986008"/>
              <a:gd name="connsiteX77" fmla="*/ 2347116 w 2509716"/>
              <a:gd name="connsiteY77" fmla="*/ 1398 h 2986008"/>
              <a:gd name="connsiteX78" fmla="*/ 2354316 w 2509716"/>
              <a:gd name="connsiteY78" fmla="*/ 30198 h 2986008"/>
              <a:gd name="connsiteX79" fmla="*/ 2509716 w 2509716"/>
              <a:gd name="connsiteY79" fmla="*/ 656178 h 2986008"/>
              <a:gd name="connsiteX80" fmla="*/ 2433936 w 2509716"/>
              <a:gd name="connsiteY80" fmla="*/ 715263 h 2986008"/>
              <a:gd name="connsiteX81" fmla="*/ 2397516 w 2509716"/>
              <a:gd name="connsiteY81" fmla="*/ 735798 h 2986008"/>
              <a:gd name="connsiteX82" fmla="*/ 2350926 w 2509716"/>
              <a:gd name="connsiteY82" fmla="*/ 746388 h 2986008"/>
              <a:gd name="connsiteX83" fmla="*/ 2297781 w 2509716"/>
              <a:gd name="connsiteY83" fmla="*/ 725013 h 2986008"/>
              <a:gd name="connsiteX84" fmla="*/ 2224101 w 2509716"/>
              <a:gd name="connsiteY84" fmla="*/ 750843 h 2986008"/>
              <a:gd name="connsiteX85" fmla="*/ 2016726 w 2509716"/>
              <a:gd name="connsiteY85" fmla="*/ 729048 h 2986008"/>
              <a:gd name="connsiteX86" fmla="*/ 1907916 w 2509716"/>
              <a:gd name="connsiteY86" fmla="*/ 793398 h 2986008"/>
              <a:gd name="connsiteX87" fmla="*/ 1864716 w 2509716"/>
              <a:gd name="connsiteY87" fmla="*/ 807798 h 2986008"/>
              <a:gd name="connsiteX88" fmla="*/ 1699116 w 2509716"/>
              <a:gd name="connsiteY88" fmla="*/ 836598 h 2986008"/>
              <a:gd name="connsiteX89" fmla="*/ 1655916 w 2509716"/>
              <a:gd name="connsiteY89" fmla="*/ 850998 h 2986008"/>
              <a:gd name="connsiteX90" fmla="*/ 1562316 w 2509716"/>
              <a:gd name="connsiteY90" fmla="*/ 901398 h 2986008"/>
              <a:gd name="connsiteX91" fmla="*/ 1540716 w 2509716"/>
              <a:gd name="connsiteY91" fmla="*/ 915798 h 2986008"/>
              <a:gd name="connsiteX92" fmla="*/ 1511916 w 2509716"/>
              <a:gd name="connsiteY92" fmla="*/ 922998 h 2986008"/>
              <a:gd name="connsiteX93" fmla="*/ 1403916 w 2509716"/>
              <a:gd name="connsiteY93" fmla="*/ 944598 h 2986008"/>
              <a:gd name="connsiteX94" fmla="*/ 1346316 w 2509716"/>
              <a:gd name="connsiteY94" fmla="*/ 958998 h 2986008"/>
              <a:gd name="connsiteX95" fmla="*/ 1324716 w 2509716"/>
              <a:gd name="connsiteY95" fmla="*/ 966198 h 2986008"/>
              <a:gd name="connsiteX96" fmla="*/ 1288716 w 2509716"/>
              <a:gd name="connsiteY96" fmla="*/ 973398 h 2986008"/>
              <a:gd name="connsiteX97" fmla="*/ 1259916 w 2509716"/>
              <a:gd name="connsiteY97" fmla="*/ 994998 h 2986008"/>
              <a:gd name="connsiteX98" fmla="*/ 1238316 w 2509716"/>
              <a:gd name="connsiteY98" fmla="*/ 1002198 h 2986008"/>
              <a:gd name="connsiteX99" fmla="*/ 1223916 w 2509716"/>
              <a:gd name="connsiteY99" fmla="*/ 1023798 h 2986008"/>
              <a:gd name="connsiteX100" fmla="*/ 1202316 w 2509716"/>
              <a:gd name="connsiteY100" fmla="*/ 1030998 h 2986008"/>
              <a:gd name="connsiteX101" fmla="*/ 1159116 w 2509716"/>
              <a:gd name="connsiteY101" fmla="*/ 1059798 h 2986008"/>
              <a:gd name="connsiteX102" fmla="*/ 1137516 w 2509716"/>
              <a:gd name="connsiteY102" fmla="*/ 1074198 h 2986008"/>
              <a:gd name="connsiteX103" fmla="*/ 1094316 w 2509716"/>
              <a:gd name="connsiteY103" fmla="*/ 1088598 h 2986008"/>
              <a:gd name="connsiteX104" fmla="*/ 1087116 w 2509716"/>
              <a:gd name="connsiteY104" fmla="*/ 1131798 h 2986008"/>
              <a:gd name="connsiteX105" fmla="*/ 1036716 w 2509716"/>
              <a:gd name="connsiteY105" fmla="*/ 1189398 h 2986008"/>
              <a:gd name="connsiteX106" fmla="*/ 1022316 w 2509716"/>
              <a:gd name="connsiteY106" fmla="*/ 1210998 h 2986008"/>
              <a:gd name="connsiteX107" fmla="*/ 1007916 w 2509716"/>
              <a:gd name="connsiteY107" fmla="*/ 1254198 h 2986008"/>
              <a:gd name="connsiteX108" fmla="*/ 993516 w 2509716"/>
              <a:gd name="connsiteY108" fmla="*/ 1304598 h 2986008"/>
              <a:gd name="connsiteX109" fmla="*/ 1000716 w 2509716"/>
              <a:gd name="connsiteY109" fmla="*/ 1340598 h 2986008"/>
              <a:gd name="connsiteX110" fmla="*/ 1022316 w 2509716"/>
              <a:gd name="connsiteY110" fmla="*/ 1347798 h 2986008"/>
              <a:gd name="connsiteX111" fmla="*/ 1058316 w 2509716"/>
              <a:gd name="connsiteY111" fmla="*/ 1354998 h 2986008"/>
              <a:gd name="connsiteX112" fmla="*/ 1096416 w 2509716"/>
              <a:gd name="connsiteY112" fmla="*/ 1402233 h 2986008"/>
              <a:gd name="connsiteX113" fmla="*/ 1118211 w 2509716"/>
              <a:gd name="connsiteY113" fmla="*/ 1486698 h 2986008"/>
              <a:gd name="connsiteX114" fmla="*/ 1117146 w 2509716"/>
              <a:gd name="connsiteY114" fmla="*/ 1592148 h 2986008"/>
              <a:gd name="connsiteX115" fmla="*/ 1015116 w 2509716"/>
              <a:gd name="connsiteY115" fmla="*/ 1614198 h 2986008"/>
              <a:gd name="connsiteX116" fmla="*/ 993516 w 2509716"/>
              <a:gd name="connsiteY116" fmla="*/ 1635798 h 2986008"/>
              <a:gd name="connsiteX117" fmla="*/ 971916 w 2509716"/>
              <a:gd name="connsiteY117" fmla="*/ 1642998 h 2986008"/>
              <a:gd name="connsiteX118" fmla="*/ 928716 w 2509716"/>
              <a:gd name="connsiteY118" fmla="*/ 1686198 h 2986008"/>
              <a:gd name="connsiteX119" fmla="*/ 899916 w 2509716"/>
              <a:gd name="connsiteY119" fmla="*/ 1729398 h 2986008"/>
              <a:gd name="connsiteX120" fmla="*/ 885516 w 2509716"/>
              <a:gd name="connsiteY120" fmla="*/ 1750998 h 2986008"/>
              <a:gd name="connsiteX121" fmla="*/ 863916 w 2509716"/>
              <a:gd name="connsiteY121" fmla="*/ 1765398 h 2986008"/>
              <a:gd name="connsiteX122" fmla="*/ 849516 w 2509716"/>
              <a:gd name="connsiteY122" fmla="*/ 1808598 h 2986008"/>
              <a:gd name="connsiteX123" fmla="*/ 820716 w 2509716"/>
              <a:gd name="connsiteY123" fmla="*/ 1851798 h 2986008"/>
              <a:gd name="connsiteX124" fmla="*/ 777516 w 2509716"/>
              <a:gd name="connsiteY124" fmla="*/ 1866198 h 2986008"/>
              <a:gd name="connsiteX125" fmla="*/ 741516 w 2509716"/>
              <a:gd name="connsiteY125" fmla="*/ 1909398 h 2986008"/>
              <a:gd name="connsiteX126" fmla="*/ 719916 w 2509716"/>
              <a:gd name="connsiteY126" fmla="*/ 1930998 h 2986008"/>
              <a:gd name="connsiteX127" fmla="*/ 705516 w 2509716"/>
              <a:gd name="connsiteY127" fmla="*/ 1952598 h 2986008"/>
              <a:gd name="connsiteX128" fmla="*/ 683916 w 2509716"/>
              <a:gd name="connsiteY128" fmla="*/ 1959798 h 2986008"/>
              <a:gd name="connsiteX129" fmla="*/ 640716 w 2509716"/>
              <a:gd name="connsiteY129" fmla="*/ 1988598 h 2986008"/>
              <a:gd name="connsiteX130" fmla="*/ 619116 w 2509716"/>
              <a:gd name="connsiteY130" fmla="*/ 2002998 h 2986008"/>
              <a:gd name="connsiteX131" fmla="*/ 575916 w 2509716"/>
              <a:gd name="connsiteY131" fmla="*/ 2017398 h 2986008"/>
              <a:gd name="connsiteX132" fmla="*/ 532716 w 2509716"/>
              <a:gd name="connsiteY132" fmla="*/ 2038998 h 2986008"/>
              <a:gd name="connsiteX133" fmla="*/ 518316 w 2509716"/>
              <a:gd name="connsiteY133" fmla="*/ 2060598 h 2986008"/>
              <a:gd name="connsiteX134" fmla="*/ 496716 w 2509716"/>
              <a:gd name="connsiteY134" fmla="*/ 2067798 h 2986008"/>
              <a:gd name="connsiteX135" fmla="*/ 475116 w 2509716"/>
              <a:gd name="connsiteY135" fmla="*/ 2089398 h 2986008"/>
              <a:gd name="connsiteX136" fmla="*/ 467916 w 2509716"/>
              <a:gd name="connsiteY136" fmla="*/ 2118198 h 2986008"/>
              <a:gd name="connsiteX137" fmla="*/ 453516 w 2509716"/>
              <a:gd name="connsiteY137" fmla="*/ 2139798 h 2986008"/>
              <a:gd name="connsiteX138" fmla="*/ 417516 w 2509716"/>
              <a:gd name="connsiteY138" fmla="*/ 2190198 h 2986008"/>
              <a:gd name="connsiteX139" fmla="*/ 403116 w 2509716"/>
              <a:gd name="connsiteY139" fmla="*/ 2233398 h 2986008"/>
              <a:gd name="connsiteX140" fmla="*/ 374316 w 2509716"/>
              <a:gd name="connsiteY140" fmla="*/ 2283798 h 2986008"/>
              <a:gd name="connsiteX141" fmla="*/ 381516 w 2509716"/>
              <a:gd name="connsiteY141" fmla="*/ 2499798 h 2986008"/>
              <a:gd name="connsiteX142" fmla="*/ 388716 w 2509716"/>
              <a:gd name="connsiteY142" fmla="*/ 2564598 h 2986008"/>
              <a:gd name="connsiteX143" fmla="*/ 431916 w 2509716"/>
              <a:gd name="connsiteY143" fmla="*/ 2571798 h 2986008"/>
              <a:gd name="connsiteX144" fmla="*/ 424716 w 2509716"/>
              <a:gd name="connsiteY144" fmla="*/ 2665398 h 2986008"/>
              <a:gd name="connsiteX145" fmla="*/ 374316 w 2509716"/>
              <a:gd name="connsiteY145" fmla="*/ 2722998 h 2986008"/>
              <a:gd name="connsiteX146" fmla="*/ 359916 w 2509716"/>
              <a:gd name="connsiteY146" fmla="*/ 2744598 h 2986008"/>
              <a:gd name="connsiteX147" fmla="*/ 331116 w 2509716"/>
              <a:gd name="connsiteY147" fmla="*/ 2809398 h 2986008"/>
              <a:gd name="connsiteX148" fmla="*/ 280716 w 2509716"/>
              <a:gd name="connsiteY148" fmla="*/ 2816598 h 2986008"/>
              <a:gd name="connsiteX149" fmla="*/ 259116 w 2509716"/>
              <a:gd name="connsiteY149" fmla="*/ 2823798 h 2986008"/>
              <a:gd name="connsiteX150" fmla="*/ 221211 w 2509716"/>
              <a:gd name="connsiteY150" fmla="*/ 2823378 h 2986008"/>
              <a:gd name="connsiteX151" fmla="*/ 215916 w 2509716"/>
              <a:gd name="connsiteY151" fmla="*/ 2938998 h 2986008"/>
              <a:gd name="connsiteX152" fmla="*/ 208716 w 2509716"/>
              <a:gd name="connsiteY152" fmla="*/ 2960598 h 2986008"/>
              <a:gd name="connsiteX153" fmla="*/ 209976 w 2509716"/>
              <a:gd name="connsiteY153" fmla="*/ 2958273 h 2986008"/>
              <a:gd name="connsiteX154" fmla="*/ 184566 w 2509716"/>
              <a:gd name="connsiteY154" fmla="*/ 2986008 h 2986008"/>
              <a:gd name="connsiteX155" fmla="*/ 136266 w 2509716"/>
              <a:gd name="connsiteY155" fmla="*/ 2963568 h 2986008"/>
              <a:gd name="connsiteX156" fmla="*/ 112761 w 2509716"/>
              <a:gd name="connsiteY156" fmla="*/ 2932443 h 2986008"/>
              <a:gd name="connsiteX157" fmla="*/ 8796 w 2509716"/>
              <a:gd name="connsiteY157" fmla="*/ 2860443 h 2986008"/>
              <a:gd name="connsiteX158" fmla="*/ 6051 w 2509716"/>
              <a:gd name="connsiteY158" fmla="*/ 2812593 h 29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2509716" h="2986008">
                <a:moveTo>
                  <a:pt x="6051" y="2812593"/>
                </a:moveTo>
                <a:cubicBezTo>
                  <a:pt x="16571" y="2780086"/>
                  <a:pt x="59739" y="2693530"/>
                  <a:pt x="71916" y="2665398"/>
                </a:cubicBezTo>
                <a:cubicBezTo>
                  <a:pt x="84093" y="2637266"/>
                  <a:pt x="79326" y="2664763"/>
                  <a:pt x="79116" y="2643798"/>
                </a:cubicBezTo>
                <a:cubicBezTo>
                  <a:pt x="78906" y="2622833"/>
                  <a:pt x="67820" y="2567969"/>
                  <a:pt x="70656" y="2539608"/>
                </a:cubicBezTo>
                <a:cubicBezTo>
                  <a:pt x="73294" y="2513231"/>
                  <a:pt x="94964" y="2478445"/>
                  <a:pt x="100716" y="2456598"/>
                </a:cubicBezTo>
                <a:cubicBezTo>
                  <a:pt x="106468" y="2434751"/>
                  <a:pt x="104181" y="2425850"/>
                  <a:pt x="105171" y="2408523"/>
                </a:cubicBezTo>
                <a:cubicBezTo>
                  <a:pt x="106161" y="2391196"/>
                  <a:pt x="104256" y="2359833"/>
                  <a:pt x="106656" y="2352633"/>
                </a:cubicBezTo>
                <a:cubicBezTo>
                  <a:pt x="109056" y="2263833"/>
                  <a:pt x="102687" y="2209329"/>
                  <a:pt x="100521" y="2120523"/>
                </a:cubicBezTo>
                <a:cubicBezTo>
                  <a:pt x="100259" y="2109793"/>
                  <a:pt x="101398" y="2089435"/>
                  <a:pt x="99456" y="2074578"/>
                </a:cubicBezTo>
                <a:cubicBezTo>
                  <a:pt x="97514" y="2059721"/>
                  <a:pt x="90878" y="2062508"/>
                  <a:pt x="88866" y="2031378"/>
                </a:cubicBezTo>
                <a:cubicBezTo>
                  <a:pt x="86854" y="2000248"/>
                  <a:pt x="87806" y="1915328"/>
                  <a:pt x="87381" y="1887798"/>
                </a:cubicBezTo>
                <a:cubicBezTo>
                  <a:pt x="86956" y="1860268"/>
                  <a:pt x="90094" y="1876998"/>
                  <a:pt x="86316" y="1866198"/>
                </a:cubicBezTo>
                <a:cubicBezTo>
                  <a:pt x="82539" y="1855398"/>
                  <a:pt x="105984" y="1884901"/>
                  <a:pt x="64716" y="1822998"/>
                </a:cubicBezTo>
                <a:cubicBezTo>
                  <a:pt x="62316" y="1813398"/>
                  <a:pt x="43503" y="1800207"/>
                  <a:pt x="42276" y="1790388"/>
                </a:cubicBezTo>
                <a:cubicBezTo>
                  <a:pt x="28182" y="1677632"/>
                  <a:pt x="61100" y="1740150"/>
                  <a:pt x="43116" y="1686198"/>
                </a:cubicBezTo>
                <a:cubicBezTo>
                  <a:pt x="45516" y="1633398"/>
                  <a:pt x="32359" y="1585188"/>
                  <a:pt x="31266" y="1527798"/>
                </a:cubicBezTo>
                <a:cubicBezTo>
                  <a:pt x="30174" y="1470408"/>
                  <a:pt x="32217" y="1411364"/>
                  <a:pt x="36561" y="1341858"/>
                </a:cubicBezTo>
                <a:cubicBezTo>
                  <a:pt x="37034" y="1334283"/>
                  <a:pt x="45484" y="1325058"/>
                  <a:pt x="59001" y="1314543"/>
                </a:cubicBezTo>
                <a:cubicBezTo>
                  <a:pt x="72519" y="1304028"/>
                  <a:pt x="93666" y="1281168"/>
                  <a:pt x="117666" y="1278768"/>
                </a:cubicBezTo>
                <a:cubicBezTo>
                  <a:pt x="124866" y="1276368"/>
                  <a:pt x="138099" y="1274533"/>
                  <a:pt x="148791" y="1269663"/>
                </a:cubicBezTo>
                <a:cubicBezTo>
                  <a:pt x="159483" y="1264793"/>
                  <a:pt x="171269" y="1253783"/>
                  <a:pt x="181821" y="1249548"/>
                </a:cubicBezTo>
                <a:cubicBezTo>
                  <a:pt x="192374" y="1245313"/>
                  <a:pt x="201764" y="1246900"/>
                  <a:pt x="212106" y="1244253"/>
                </a:cubicBezTo>
                <a:cubicBezTo>
                  <a:pt x="222448" y="1241606"/>
                  <a:pt x="232441" y="1236805"/>
                  <a:pt x="243876" y="1233663"/>
                </a:cubicBezTo>
                <a:cubicBezTo>
                  <a:pt x="255311" y="1230521"/>
                  <a:pt x="268576" y="1227975"/>
                  <a:pt x="280716" y="1225398"/>
                </a:cubicBezTo>
                <a:cubicBezTo>
                  <a:pt x="292856" y="1222821"/>
                  <a:pt x="304844" y="1221166"/>
                  <a:pt x="316716" y="1218198"/>
                </a:cubicBezTo>
                <a:cubicBezTo>
                  <a:pt x="324079" y="1216357"/>
                  <a:pt x="332209" y="1216890"/>
                  <a:pt x="338316" y="1210998"/>
                </a:cubicBezTo>
                <a:cubicBezTo>
                  <a:pt x="344423" y="1205106"/>
                  <a:pt x="341361" y="1185243"/>
                  <a:pt x="353361" y="1182843"/>
                </a:cubicBezTo>
                <a:cubicBezTo>
                  <a:pt x="334060" y="1153892"/>
                  <a:pt x="348308" y="1144760"/>
                  <a:pt x="347001" y="1129053"/>
                </a:cubicBezTo>
                <a:cubicBezTo>
                  <a:pt x="345694" y="1113346"/>
                  <a:pt x="350036" y="1100211"/>
                  <a:pt x="345516" y="1088598"/>
                </a:cubicBezTo>
                <a:cubicBezTo>
                  <a:pt x="340996" y="1076985"/>
                  <a:pt x="329015" y="1062423"/>
                  <a:pt x="319881" y="1059378"/>
                </a:cubicBezTo>
                <a:cubicBezTo>
                  <a:pt x="326404" y="1054486"/>
                  <a:pt x="337644" y="1036928"/>
                  <a:pt x="345516" y="1030998"/>
                </a:cubicBezTo>
                <a:cubicBezTo>
                  <a:pt x="353388" y="1025068"/>
                  <a:pt x="360514" y="1029620"/>
                  <a:pt x="367116" y="1023798"/>
                </a:cubicBezTo>
                <a:cubicBezTo>
                  <a:pt x="373718" y="1017976"/>
                  <a:pt x="377888" y="1007073"/>
                  <a:pt x="385131" y="996063"/>
                </a:cubicBezTo>
                <a:cubicBezTo>
                  <a:pt x="392374" y="985053"/>
                  <a:pt x="395251" y="972595"/>
                  <a:pt x="410571" y="957738"/>
                </a:cubicBezTo>
                <a:cubicBezTo>
                  <a:pt x="425891" y="942881"/>
                  <a:pt x="456656" y="919940"/>
                  <a:pt x="477051" y="906918"/>
                </a:cubicBezTo>
                <a:cubicBezTo>
                  <a:pt x="497446" y="893896"/>
                  <a:pt x="525741" y="886803"/>
                  <a:pt x="532941" y="879603"/>
                </a:cubicBezTo>
                <a:cubicBezTo>
                  <a:pt x="546142" y="840001"/>
                  <a:pt x="561629" y="868830"/>
                  <a:pt x="573591" y="859263"/>
                </a:cubicBezTo>
                <a:cubicBezTo>
                  <a:pt x="585553" y="849696"/>
                  <a:pt x="596638" y="846431"/>
                  <a:pt x="604716" y="822198"/>
                </a:cubicBezTo>
                <a:cubicBezTo>
                  <a:pt x="587580" y="770789"/>
                  <a:pt x="598736" y="791628"/>
                  <a:pt x="575916" y="757398"/>
                </a:cubicBezTo>
                <a:cubicBezTo>
                  <a:pt x="589933" y="715347"/>
                  <a:pt x="572149" y="753965"/>
                  <a:pt x="604716" y="721398"/>
                </a:cubicBezTo>
                <a:cubicBezTo>
                  <a:pt x="610835" y="715279"/>
                  <a:pt x="611778" y="704384"/>
                  <a:pt x="619116" y="699798"/>
                </a:cubicBezTo>
                <a:cubicBezTo>
                  <a:pt x="643580" y="684508"/>
                  <a:pt x="694539" y="680615"/>
                  <a:pt x="719916" y="678198"/>
                </a:cubicBezTo>
                <a:cubicBezTo>
                  <a:pt x="751067" y="675231"/>
                  <a:pt x="782316" y="673398"/>
                  <a:pt x="813516" y="670998"/>
                </a:cubicBezTo>
                <a:cubicBezTo>
                  <a:pt x="858171" y="656113"/>
                  <a:pt x="821690" y="667450"/>
                  <a:pt x="899916" y="649398"/>
                </a:cubicBezTo>
                <a:cubicBezTo>
                  <a:pt x="909558" y="647173"/>
                  <a:pt x="919238" y="645041"/>
                  <a:pt x="928716" y="642198"/>
                </a:cubicBezTo>
                <a:cubicBezTo>
                  <a:pt x="943255" y="637836"/>
                  <a:pt x="956854" y="629681"/>
                  <a:pt x="971916" y="627798"/>
                </a:cubicBezTo>
                <a:lnTo>
                  <a:pt x="1029516" y="620598"/>
                </a:lnTo>
                <a:cubicBezTo>
                  <a:pt x="1060716" y="622998"/>
                  <a:pt x="1092065" y="623917"/>
                  <a:pt x="1123116" y="627798"/>
                </a:cubicBezTo>
                <a:cubicBezTo>
                  <a:pt x="1130647" y="628739"/>
                  <a:pt x="1137173" y="635836"/>
                  <a:pt x="1144716" y="634998"/>
                </a:cubicBezTo>
                <a:cubicBezTo>
                  <a:pt x="1159802" y="633322"/>
                  <a:pt x="1173516" y="625398"/>
                  <a:pt x="1187916" y="620598"/>
                </a:cubicBezTo>
                <a:cubicBezTo>
                  <a:pt x="1195116" y="618198"/>
                  <a:pt x="1203201" y="617608"/>
                  <a:pt x="1209516" y="613398"/>
                </a:cubicBezTo>
                <a:cubicBezTo>
                  <a:pt x="1216716" y="608598"/>
                  <a:pt x="1223014" y="602036"/>
                  <a:pt x="1231116" y="598998"/>
                </a:cubicBezTo>
                <a:cubicBezTo>
                  <a:pt x="1242574" y="594701"/>
                  <a:pt x="1255076" y="593987"/>
                  <a:pt x="1267116" y="591798"/>
                </a:cubicBezTo>
                <a:cubicBezTo>
                  <a:pt x="1306995" y="584547"/>
                  <a:pt x="1327120" y="583797"/>
                  <a:pt x="1367916" y="570198"/>
                </a:cubicBezTo>
                <a:cubicBezTo>
                  <a:pt x="1375116" y="567798"/>
                  <a:pt x="1382728" y="566392"/>
                  <a:pt x="1389516" y="562998"/>
                </a:cubicBezTo>
                <a:cubicBezTo>
                  <a:pt x="1445346" y="535083"/>
                  <a:pt x="1378424" y="559495"/>
                  <a:pt x="1432716" y="541398"/>
                </a:cubicBezTo>
                <a:cubicBezTo>
                  <a:pt x="1439916" y="534198"/>
                  <a:pt x="1446030" y="525716"/>
                  <a:pt x="1454316" y="519798"/>
                </a:cubicBezTo>
                <a:cubicBezTo>
                  <a:pt x="1477345" y="503348"/>
                  <a:pt x="1507630" y="498963"/>
                  <a:pt x="1533516" y="490998"/>
                </a:cubicBezTo>
                <a:cubicBezTo>
                  <a:pt x="1548024" y="486534"/>
                  <a:pt x="1561990" y="480279"/>
                  <a:pt x="1576716" y="476598"/>
                </a:cubicBezTo>
                <a:cubicBezTo>
                  <a:pt x="1586316" y="474198"/>
                  <a:pt x="1595856" y="471545"/>
                  <a:pt x="1605516" y="469398"/>
                </a:cubicBezTo>
                <a:cubicBezTo>
                  <a:pt x="1617462" y="466743"/>
                  <a:pt x="1629710" y="465418"/>
                  <a:pt x="1641516" y="462198"/>
                </a:cubicBezTo>
                <a:cubicBezTo>
                  <a:pt x="1670567" y="454275"/>
                  <a:pt x="1693110" y="444440"/>
                  <a:pt x="1720716" y="433398"/>
                </a:cubicBezTo>
                <a:lnTo>
                  <a:pt x="1785516" y="368598"/>
                </a:lnTo>
                <a:cubicBezTo>
                  <a:pt x="1792716" y="361398"/>
                  <a:pt x="1801007" y="355144"/>
                  <a:pt x="1807116" y="346998"/>
                </a:cubicBezTo>
                <a:cubicBezTo>
                  <a:pt x="1888009" y="239140"/>
                  <a:pt x="1775103" y="386854"/>
                  <a:pt x="1850316" y="296598"/>
                </a:cubicBezTo>
                <a:cubicBezTo>
                  <a:pt x="1855856" y="289950"/>
                  <a:pt x="1858146" y="280630"/>
                  <a:pt x="1864716" y="274998"/>
                </a:cubicBezTo>
                <a:cubicBezTo>
                  <a:pt x="1876969" y="264495"/>
                  <a:pt x="1931401" y="237360"/>
                  <a:pt x="1943916" y="231798"/>
                </a:cubicBezTo>
                <a:cubicBezTo>
                  <a:pt x="1950851" y="228716"/>
                  <a:pt x="1958728" y="227992"/>
                  <a:pt x="1965516" y="224598"/>
                </a:cubicBezTo>
                <a:cubicBezTo>
                  <a:pt x="1973256" y="220728"/>
                  <a:pt x="1979552" y="214400"/>
                  <a:pt x="1987116" y="210198"/>
                </a:cubicBezTo>
                <a:cubicBezTo>
                  <a:pt x="2001190" y="202379"/>
                  <a:pt x="2016409" y="196710"/>
                  <a:pt x="2030316" y="188598"/>
                </a:cubicBezTo>
                <a:cubicBezTo>
                  <a:pt x="2045265" y="179878"/>
                  <a:pt x="2057097" y="165271"/>
                  <a:pt x="2073516" y="159798"/>
                </a:cubicBezTo>
                <a:cubicBezTo>
                  <a:pt x="2113118" y="146597"/>
                  <a:pt x="2077635" y="160530"/>
                  <a:pt x="2116716" y="138198"/>
                </a:cubicBezTo>
                <a:cubicBezTo>
                  <a:pt x="2184376" y="99535"/>
                  <a:pt x="2105483" y="151364"/>
                  <a:pt x="2174316" y="102198"/>
                </a:cubicBezTo>
                <a:cubicBezTo>
                  <a:pt x="2181357" y="97168"/>
                  <a:pt x="2188008" y="91312"/>
                  <a:pt x="2195916" y="87798"/>
                </a:cubicBezTo>
                <a:cubicBezTo>
                  <a:pt x="2209787" y="81633"/>
                  <a:pt x="2239116" y="73398"/>
                  <a:pt x="2239116" y="73398"/>
                </a:cubicBezTo>
                <a:cubicBezTo>
                  <a:pt x="2243916" y="66198"/>
                  <a:pt x="2247397" y="57917"/>
                  <a:pt x="2253516" y="51798"/>
                </a:cubicBezTo>
                <a:cubicBezTo>
                  <a:pt x="2270090" y="35224"/>
                  <a:pt x="2281884" y="35706"/>
                  <a:pt x="2303916" y="30198"/>
                </a:cubicBezTo>
                <a:cubicBezTo>
                  <a:pt x="2304920" y="29194"/>
                  <a:pt x="2335207" y="-7533"/>
                  <a:pt x="2347116" y="1398"/>
                </a:cubicBezTo>
                <a:cubicBezTo>
                  <a:pt x="2355032" y="7335"/>
                  <a:pt x="2351916" y="20598"/>
                  <a:pt x="2354316" y="30198"/>
                </a:cubicBezTo>
                <a:cubicBezTo>
                  <a:pt x="2368716" y="140598"/>
                  <a:pt x="2497716" y="539778"/>
                  <a:pt x="2509716" y="656178"/>
                </a:cubicBezTo>
                <a:cubicBezTo>
                  <a:pt x="2507316" y="677778"/>
                  <a:pt x="2455075" y="706379"/>
                  <a:pt x="2433936" y="715263"/>
                </a:cubicBezTo>
                <a:cubicBezTo>
                  <a:pt x="2411426" y="724723"/>
                  <a:pt x="2411351" y="730611"/>
                  <a:pt x="2397516" y="735798"/>
                </a:cubicBezTo>
                <a:cubicBezTo>
                  <a:pt x="2383681" y="740985"/>
                  <a:pt x="2367548" y="748185"/>
                  <a:pt x="2350926" y="746388"/>
                </a:cubicBezTo>
                <a:cubicBezTo>
                  <a:pt x="2334304" y="744591"/>
                  <a:pt x="2318918" y="724271"/>
                  <a:pt x="2297781" y="725013"/>
                </a:cubicBezTo>
                <a:cubicBezTo>
                  <a:pt x="2276644" y="725755"/>
                  <a:pt x="2268702" y="765175"/>
                  <a:pt x="2224101" y="750843"/>
                </a:cubicBezTo>
                <a:cubicBezTo>
                  <a:pt x="2083914" y="705795"/>
                  <a:pt x="2122458" y="702622"/>
                  <a:pt x="2016726" y="729048"/>
                </a:cubicBezTo>
                <a:cubicBezTo>
                  <a:pt x="2007126" y="731448"/>
                  <a:pt x="1933251" y="780273"/>
                  <a:pt x="1907916" y="793398"/>
                </a:cubicBezTo>
                <a:cubicBezTo>
                  <a:pt x="1882581" y="806523"/>
                  <a:pt x="1864716" y="807798"/>
                  <a:pt x="1864716" y="807798"/>
                </a:cubicBezTo>
                <a:cubicBezTo>
                  <a:pt x="1806718" y="865796"/>
                  <a:pt x="1864681" y="817494"/>
                  <a:pt x="1699116" y="836598"/>
                </a:cubicBezTo>
                <a:cubicBezTo>
                  <a:pt x="1684037" y="838338"/>
                  <a:pt x="1669492" y="844210"/>
                  <a:pt x="1655916" y="850998"/>
                </a:cubicBezTo>
                <a:cubicBezTo>
                  <a:pt x="1602490" y="877711"/>
                  <a:pt x="1605842" y="874194"/>
                  <a:pt x="1562316" y="901398"/>
                </a:cubicBezTo>
                <a:cubicBezTo>
                  <a:pt x="1554978" y="905984"/>
                  <a:pt x="1548670" y="912389"/>
                  <a:pt x="1540716" y="915798"/>
                </a:cubicBezTo>
                <a:cubicBezTo>
                  <a:pt x="1531621" y="919696"/>
                  <a:pt x="1521394" y="920155"/>
                  <a:pt x="1511916" y="922998"/>
                </a:cubicBezTo>
                <a:cubicBezTo>
                  <a:pt x="1436836" y="945522"/>
                  <a:pt x="1499927" y="933930"/>
                  <a:pt x="1403916" y="944598"/>
                </a:cubicBezTo>
                <a:cubicBezTo>
                  <a:pt x="1384716" y="949398"/>
                  <a:pt x="1365410" y="953791"/>
                  <a:pt x="1346316" y="958998"/>
                </a:cubicBezTo>
                <a:cubicBezTo>
                  <a:pt x="1338994" y="960995"/>
                  <a:pt x="1332079" y="964357"/>
                  <a:pt x="1324716" y="966198"/>
                </a:cubicBezTo>
                <a:cubicBezTo>
                  <a:pt x="1312844" y="969166"/>
                  <a:pt x="1300716" y="970998"/>
                  <a:pt x="1288716" y="973398"/>
                </a:cubicBezTo>
                <a:cubicBezTo>
                  <a:pt x="1279116" y="980598"/>
                  <a:pt x="1270335" y="989044"/>
                  <a:pt x="1259916" y="994998"/>
                </a:cubicBezTo>
                <a:cubicBezTo>
                  <a:pt x="1253326" y="998763"/>
                  <a:pt x="1244242" y="997457"/>
                  <a:pt x="1238316" y="1002198"/>
                </a:cubicBezTo>
                <a:cubicBezTo>
                  <a:pt x="1231559" y="1007604"/>
                  <a:pt x="1230673" y="1018392"/>
                  <a:pt x="1223916" y="1023798"/>
                </a:cubicBezTo>
                <a:cubicBezTo>
                  <a:pt x="1217990" y="1028539"/>
                  <a:pt x="1208950" y="1027312"/>
                  <a:pt x="1202316" y="1030998"/>
                </a:cubicBezTo>
                <a:cubicBezTo>
                  <a:pt x="1187187" y="1039403"/>
                  <a:pt x="1173516" y="1050198"/>
                  <a:pt x="1159116" y="1059798"/>
                </a:cubicBezTo>
                <a:cubicBezTo>
                  <a:pt x="1151916" y="1064598"/>
                  <a:pt x="1145725" y="1071462"/>
                  <a:pt x="1137516" y="1074198"/>
                </a:cubicBezTo>
                <a:lnTo>
                  <a:pt x="1094316" y="1088598"/>
                </a:lnTo>
                <a:cubicBezTo>
                  <a:pt x="1091916" y="1102998"/>
                  <a:pt x="1092731" y="1118322"/>
                  <a:pt x="1087116" y="1131798"/>
                </a:cubicBezTo>
                <a:cubicBezTo>
                  <a:pt x="1070962" y="1170567"/>
                  <a:pt x="1063993" y="1171213"/>
                  <a:pt x="1036716" y="1189398"/>
                </a:cubicBezTo>
                <a:cubicBezTo>
                  <a:pt x="1031916" y="1196598"/>
                  <a:pt x="1025830" y="1203090"/>
                  <a:pt x="1022316" y="1210998"/>
                </a:cubicBezTo>
                <a:cubicBezTo>
                  <a:pt x="1016151" y="1224869"/>
                  <a:pt x="1012716" y="1239798"/>
                  <a:pt x="1007916" y="1254198"/>
                </a:cubicBezTo>
                <a:cubicBezTo>
                  <a:pt x="997587" y="1285186"/>
                  <a:pt x="1002557" y="1268435"/>
                  <a:pt x="993516" y="1304598"/>
                </a:cubicBezTo>
                <a:cubicBezTo>
                  <a:pt x="995916" y="1316598"/>
                  <a:pt x="993928" y="1330416"/>
                  <a:pt x="1000716" y="1340598"/>
                </a:cubicBezTo>
                <a:cubicBezTo>
                  <a:pt x="1004926" y="1346913"/>
                  <a:pt x="1014953" y="1345957"/>
                  <a:pt x="1022316" y="1347798"/>
                </a:cubicBezTo>
                <a:cubicBezTo>
                  <a:pt x="1034188" y="1350766"/>
                  <a:pt x="1046316" y="1352598"/>
                  <a:pt x="1058316" y="1354998"/>
                </a:cubicBezTo>
                <a:cubicBezTo>
                  <a:pt x="1064994" y="1388389"/>
                  <a:pt x="1086434" y="1380283"/>
                  <a:pt x="1096416" y="1402233"/>
                </a:cubicBezTo>
                <a:cubicBezTo>
                  <a:pt x="1106398" y="1424183"/>
                  <a:pt x="1123011" y="1479498"/>
                  <a:pt x="1118211" y="1486698"/>
                </a:cubicBezTo>
                <a:cubicBezTo>
                  <a:pt x="1102032" y="1616131"/>
                  <a:pt x="1134329" y="1570898"/>
                  <a:pt x="1117146" y="1592148"/>
                </a:cubicBezTo>
                <a:cubicBezTo>
                  <a:pt x="1099964" y="1613398"/>
                  <a:pt x="1035721" y="1606923"/>
                  <a:pt x="1015116" y="1614198"/>
                </a:cubicBezTo>
                <a:cubicBezTo>
                  <a:pt x="994511" y="1621473"/>
                  <a:pt x="1001988" y="1630150"/>
                  <a:pt x="993516" y="1635798"/>
                </a:cubicBezTo>
                <a:cubicBezTo>
                  <a:pt x="987201" y="1640008"/>
                  <a:pt x="979116" y="1640598"/>
                  <a:pt x="971916" y="1642998"/>
                </a:cubicBezTo>
                <a:cubicBezTo>
                  <a:pt x="957516" y="1657398"/>
                  <a:pt x="940012" y="1669254"/>
                  <a:pt x="928716" y="1686198"/>
                </a:cubicBezTo>
                <a:lnTo>
                  <a:pt x="899916" y="1729398"/>
                </a:lnTo>
                <a:cubicBezTo>
                  <a:pt x="895116" y="1736598"/>
                  <a:pt x="892716" y="1746198"/>
                  <a:pt x="885516" y="1750998"/>
                </a:cubicBezTo>
                <a:lnTo>
                  <a:pt x="863916" y="1765398"/>
                </a:lnTo>
                <a:lnTo>
                  <a:pt x="849516" y="1808598"/>
                </a:lnTo>
                <a:cubicBezTo>
                  <a:pt x="842751" y="1828894"/>
                  <a:pt x="842780" y="1839540"/>
                  <a:pt x="820716" y="1851798"/>
                </a:cubicBezTo>
                <a:cubicBezTo>
                  <a:pt x="807447" y="1859170"/>
                  <a:pt x="777516" y="1866198"/>
                  <a:pt x="777516" y="1866198"/>
                </a:cubicBezTo>
                <a:cubicBezTo>
                  <a:pt x="714411" y="1929303"/>
                  <a:pt x="791636" y="1849254"/>
                  <a:pt x="741516" y="1909398"/>
                </a:cubicBezTo>
                <a:cubicBezTo>
                  <a:pt x="734997" y="1917220"/>
                  <a:pt x="726435" y="1923176"/>
                  <a:pt x="719916" y="1930998"/>
                </a:cubicBezTo>
                <a:cubicBezTo>
                  <a:pt x="714376" y="1937646"/>
                  <a:pt x="712273" y="1947192"/>
                  <a:pt x="705516" y="1952598"/>
                </a:cubicBezTo>
                <a:cubicBezTo>
                  <a:pt x="699590" y="1957339"/>
                  <a:pt x="690550" y="1956112"/>
                  <a:pt x="683916" y="1959798"/>
                </a:cubicBezTo>
                <a:cubicBezTo>
                  <a:pt x="668787" y="1968203"/>
                  <a:pt x="655116" y="1978998"/>
                  <a:pt x="640716" y="1988598"/>
                </a:cubicBezTo>
                <a:cubicBezTo>
                  <a:pt x="633516" y="1993398"/>
                  <a:pt x="627325" y="2000262"/>
                  <a:pt x="619116" y="2002998"/>
                </a:cubicBezTo>
                <a:cubicBezTo>
                  <a:pt x="604716" y="2007798"/>
                  <a:pt x="588546" y="2008978"/>
                  <a:pt x="575916" y="2017398"/>
                </a:cubicBezTo>
                <a:cubicBezTo>
                  <a:pt x="548001" y="2036008"/>
                  <a:pt x="562525" y="2029062"/>
                  <a:pt x="532716" y="2038998"/>
                </a:cubicBezTo>
                <a:cubicBezTo>
                  <a:pt x="527916" y="2046198"/>
                  <a:pt x="525073" y="2055192"/>
                  <a:pt x="518316" y="2060598"/>
                </a:cubicBezTo>
                <a:cubicBezTo>
                  <a:pt x="512390" y="2065339"/>
                  <a:pt x="503031" y="2063588"/>
                  <a:pt x="496716" y="2067798"/>
                </a:cubicBezTo>
                <a:cubicBezTo>
                  <a:pt x="488244" y="2073446"/>
                  <a:pt x="482316" y="2082198"/>
                  <a:pt x="475116" y="2089398"/>
                </a:cubicBezTo>
                <a:cubicBezTo>
                  <a:pt x="472716" y="2098998"/>
                  <a:pt x="471814" y="2109103"/>
                  <a:pt x="467916" y="2118198"/>
                </a:cubicBezTo>
                <a:cubicBezTo>
                  <a:pt x="464507" y="2126152"/>
                  <a:pt x="457809" y="2132285"/>
                  <a:pt x="453516" y="2139798"/>
                </a:cubicBezTo>
                <a:cubicBezTo>
                  <a:pt x="428244" y="2184023"/>
                  <a:pt x="452699" y="2155015"/>
                  <a:pt x="417516" y="2190198"/>
                </a:cubicBezTo>
                <a:cubicBezTo>
                  <a:pt x="412716" y="2204598"/>
                  <a:pt x="411536" y="2220768"/>
                  <a:pt x="403116" y="2233398"/>
                </a:cubicBezTo>
                <a:cubicBezTo>
                  <a:pt x="382762" y="2263929"/>
                  <a:pt x="392586" y="2247258"/>
                  <a:pt x="374316" y="2283798"/>
                </a:cubicBezTo>
                <a:cubicBezTo>
                  <a:pt x="376716" y="2355798"/>
                  <a:pt x="377826" y="2427853"/>
                  <a:pt x="381516" y="2499798"/>
                </a:cubicBezTo>
                <a:cubicBezTo>
                  <a:pt x="382629" y="2521502"/>
                  <a:pt x="376253" y="2546794"/>
                  <a:pt x="388716" y="2564598"/>
                </a:cubicBezTo>
                <a:cubicBezTo>
                  <a:pt x="397088" y="2576558"/>
                  <a:pt x="417516" y="2569398"/>
                  <a:pt x="431916" y="2571798"/>
                </a:cubicBezTo>
                <a:cubicBezTo>
                  <a:pt x="429516" y="2602998"/>
                  <a:pt x="432680" y="2635136"/>
                  <a:pt x="424716" y="2665398"/>
                </a:cubicBezTo>
                <a:cubicBezTo>
                  <a:pt x="415780" y="2699355"/>
                  <a:pt x="397984" y="2707219"/>
                  <a:pt x="374316" y="2722998"/>
                </a:cubicBezTo>
                <a:cubicBezTo>
                  <a:pt x="369516" y="2730198"/>
                  <a:pt x="362403" y="2736310"/>
                  <a:pt x="359916" y="2744598"/>
                </a:cubicBezTo>
                <a:cubicBezTo>
                  <a:pt x="349778" y="2778392"/>
                  <a:pt x="367711" y="2798420"/>
                  <a:pt x="331116" y="2809398"/>
                </a:cubicBezTo>
                <a:cubicBezTo>
                  <a:pt x="314861" y="2814274"/>
                  <a:pt x="297516" y="2814198"/>
                  <a:pt x="280716" y="2816598"/>
                </a:cubicBezTo>
                <a:cubicBezTo>
                  <a:pt x="273516" y="2818998"/>
                  <a:pt x="269034" y="2822668"/>
                  <a:pt x="259116" y="2823798"/>
                </a:cubicBezTo>
                <a:cubicBezTo>
                  <a:pt x="249198" y="2824928"/>
                  <a:pt x="225508" y="2811920"/>
                  <a:pt x="221211" y="2823378"/>
                </a:cubicBezTo>
                <a:cubicBezTo>
                  <a:pt x="208542" y="2857161"/>
                  <a:pt x="217998" y="2916128"/>
                  <a:pt x="215916" y="2938998"/>
                </a:cubicBezTo>
                <a:cubicBezTo>
                  <a:pt x="213834" y="2961868"/>
                  <a:pt x="209706" y="2957386"/>
                  <a:pt x="208716" y="2960598"/>
                </a:cubicBezTo>
                <a:cubicBezTo>
                  <a:pt x="207726" y="2963811"/>
                  <a:pt x="214001" y="2954038"/>
                  <a:pt x="209976" y="2958273"/>
                </a:cubicBezTo>
                <a:cubicBezTo>
                  <a:pt x="205951" y="2962508"/>
                  <a:pt x="191766" y="2981208"/>
                  <a:pt x="184566" y="2986008"/>
                </a:cubicBezTo>
                <a:cubicBezTo>
                  <a:pt x="155766" y="2983608"/>
                  <a:pt x="148233" y="2972495"/>
                  <a:pt x="136266" y="2963568"/>
                </a:cubicBezTo>
                <a:cubicBezTo>
                  <a:pt x="124299" y="2954641"/>
                  <a:pt x="134006" y="2949630"/>
                  <a:pt x="112761" y="2932443"/>
                </a:cubicBezTo>
                <a:cubicBezTo>
                  <a:pt x="91516" y="2915256"/>
                  <a:pt x="17373" y="2883910"/>
                  <a:pt x="8796" y="2860443"/>
                </a:cubicBezTo>
                <a:cubicBezTo>
                  <a:pt x="219" y="2836976"/>
                  <a:pt x="-4469" y="2845100"/>
                  <a:pt x="6051" y="2812593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/>
          </a:p>
        </p:txBody>
      </p:sp>
      <p:sp>
        <p:nvSpPr>
          <p:cNvPr id="9" name="Subtítulo 2"/>
          <p:cNvSpPr txBox="1">
            <a:spLocks/>
          </p:cNvSpPr>
          <p:nvPr/>
        </p:nvSpPr>
        <p:spPr>
          <a:xfrm>
            <a:off x="7640319" y="708927"/>
            <a:ext cx="4120841" cy="48995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s-CO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Cambio de paradigma</a:t>
            </a:r>
            <a:endParaRPr lang="en-US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Subtítulo 2"/>
          <p:cNvSpPr txBox="1">
            <a:spLocks/>
          </p:cNvSpPr>
          <p:nvPr/>
        </p:nvSpPr>
        <p:spPr>
          <a:xfrm>
            <a:off x="5140411" y="1198880"/>
            <a:ext cx="6620749" cy="2922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b="1" dirty="0">
                <a:solidFill>
                  <a:srgbClr val="FFFF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Presencia institucional en el territorio</a:t>
            </a:r>
          </a:p>
        </p:txBody>
      </p:sp>
      <p:sp>
        <p:nvSpPr>
          <p:cNvPr id="11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5172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F7B2CAA-E1E1-4A2E-943E-3167396B21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05" t="22618" r="19342" b="21891"/>
          <a:stretch/>
        </p:blipFill>
        <p:spPr>
          <a:xfrm>
            <a:off x="88317" y="478119"/>
            <a:ext cx="12015368" cy="5990081"/>
          </a:xfrm>
          <a:prstGeom prst="rect">
            <a:avLst/>
          </a:prstGeom>
        </p:spPr>
      </p:pic>
      <p:sp>
        <p:nvSpPr>
          <p:cNvPr id="9" name="Subtítulo 2">
            <a:extLst>
              <a:ext uri="{FF2B5EF4-FFF2-40B4-BE49-F238E27FC236}">
                <a16:creationId xmlns:a16="http://schemas.microsoft.com/office/drawing/2014/main" id="{A984BC2E-88D1-492A-A82A-BC8654A2F930}"/>
              </a:ext>
            </a:extLst>
          </p:cNvPr>
          <p:cNvSpPr txBox="1">
            <a:spLocks/>
          </p:cNvSpPr>
          <p:nvPr/>
        </p:nvSpPr>
        <p:spPr>
          <a:xfrm>
            <a:off x="-822608" y="6465834"/>
            <a:ext cx="3831424" cy="603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Polígono de intervención</a:t>
            </a:r>
          </a:p>
          <a:p>
            <a:pPr algn="r"/>
            <a:endParaRPr lang="es-CO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364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A984BC2E-88D1-492A-A82A-BC8654A2F930}"/>
              </a:ext>
            </a:extLst>
          </p:cNvPr>
          <p:cNvSpPr txBox="1">
            <a:spLocks/>
          </p:cNvSpPr>
          <p:nvPr/>
        </p:nvSpPr>
        <p:spPr>
          <a:xfrm>
            <a:off x="-1119170" y="6453477"/>
            <a:ext cx="8718576" cy="603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es-MX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Parque de artes y oficios: intervención en </a:t>
            </a:r>
            <a:r>
              <a:rPr lang="es-MX" sz="20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8</a:t>
            </a:r>
            <a:r>
              <a:rPr lang="es-MX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 edificaciones históricas </a:t>
            </a:r>
            <a:endParaRPr lang="es-ES" sz="20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  <a:p>
            <a:pPr algn="r"/>
            <a:endParaRPr lang="es-CO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0BFE1BE9-D2F4-4DA3-9FAB-E1CA79C9C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4" t="-3053" r="9908" b="59083"/>
          <a:stretch/>
        </p:blipFill>
        <p:spPr>
          <a:xfrm>
            <a:off x="10134600" y="368301"/>
            <a:ext cx="1244600" cy="118109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3B4A4E2-C4F3-427E-B40B-AEA1EF36915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0" t="12376" r="5602" b="12408"/>
          <a:stretch/>
        </p:blipFill>
        <p:spPr>
          <a:xfrm>
            <a:off x="-1" y="480484"/>
            <a:ext cx="10005875" cy="5985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146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3" y="1"/>
            <a:ext cx="12175067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579121" y="1421943"/>
            <a:ext cx="4815839" cy="2182109"/>
            <a:chOff x="1737784" y="1284818"/>
            <a:chExt cx="8701616" cy="4440767"/>
          </a:xfrm>
        </p:grpSpPr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7784" y="1284818"/>
              <a:ext cx="8701616" cy="444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3 Forma libre"/>
            <p:cNvSpPr/>
            <p:nvPr/>
          </p:nvSpPr>
          <p:spPr>
            <a:xfrm>
              <a:off x="3020485" y="2360085"/>
              <a:ext cx="1466849" cy="857249"/>
            </a:xfrm>
            <a:custGeom>
              <a:avLst/>
              <a:gdLst>
                <a:gd name="connsiteX0" fmla="*/ 0 w 1466850"/>
                <a:gd name="connsiteY0" fmla="*/ 176212 h 857250"/>
                <a:gd name="connsiteX1" fmla="*/ 88107 w 1466850"/>
                <a:gd name="connsiteY1" fmla="*/ 90487 h 857250"/>
                <a:gd name="connsiteX2" fmla="*/ 90488 w 1466850"/>
                <a:gd name="connsiteY2" fmla="*/ 54769 h 857250"/>
                <a:gd name="connsiteX3" fmla="*/ 138113 w 1466850"/>
                <a:gd name="connsiteY3" fmla="*/ 0 h 857250"/>
                <a:gd name="connsiteX4" fmla="*/ 183357 w 1466850"/>
                <a:gd name="connsiteY4" fmla="*/ 0 h 857250"/>
                <a:gd name="connsiteX5" fmla="*/ 221457 w 1466850"/>
                <a:gd name="connsiteY5" fmla="*/ 23812 h 857250"/>
                <a:gd name="connsiteX6" fmla="*/ 283369 w 1466850"/>
                <a:gd name="connsiteY6" fmla="*/ 9525 h 857250"/>
                <a:gd name="connsiteX7" fmla="*/ 1466850 w 1466850"/>
                <a:gd name="connsiteY7" fmla="*/ 697706 h 857250"/>
                <a:gd name="connsiteX8" fmla="*/ 1366838 w 1466850"/>
                <a:gd name="connsiteY8" fmla="*/ 711994 h 857250"/>
                <a:gd name="connsiteX9" fmla="*/ 1359694 w 1466850"/>
                <a:gd name="connsiteY9" fmla="*/ 685800 h 857250"/>
                <a:gd name="connsiteX10" fmla="*/ 1323975 w 1466850"/>
                <a:gd name="connsiteY10" fmla="*/ 681037 h 857250"/>
                <a:gd name="connsiteX11" fmla="*/ 1269207 w 1466850"/>
                <a:gd name="connsiteY11" fmla="*/ 742950 h 857250"/>
                <a:gd name="connsiteX12" fmla="*/ 1273969 w 1466850"/>
                <a:gd name="connsiteY12" fmla="*/ 771525 h 857250"/>
                <a:gd name="connsiteX13" fmla="*/ 1176338 w 1466850"/>
                <a:gd name="connsiteY13" fmla="*/ 857250 h 857250"/>
                <a:gd name="connsiteX14" fmla="*/ 0 w 1466850"/>
                <a:gd name="connsiteY14" fmla="*/ 176212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66850" h="857250">
                  <a:moveTo>
                    <a:pt x="0" y="176212"/>
                  </a:moveTo>
                  <a:lnTo>
                    <a:pt x="88107" y="90487"/>
                  </a:lnTo>
                  <a:lnTo>
                    <a:pt x="90488" y="54769"/>
                  </a:lnTo>
                  <a:lnTo>
                    <a:pt x="138113" y="0"/>
                  </a:lnTo>
                  <a:lnTo>
                    <a:pt x="183357" y="0"/>
                  </a:lnTo>
                  <a:lnTo>
                    <a:pt x="221457" y="23812"/>
                  </a:lnTo>
                  <a:lnTo>
                    <a:pt x="283369" y="9525"/>
                  </a:lnTo>
                  <a:lnTo>
                    <a:pt x="1466850" y="697706"/>
                  </a:lnTo>
                  <a:lnTo>
                    <a:pt x="1366838" y="711994"/>
                  </a:lnTo>
                  <a:cubicBezTo>
                    <a:pt x="1364313" y="684219"/>
                    <a:pt x="1373224" y="685800"/>
                    <a:pt x="1359694" y="685800"/>
                  </a:cubicBezTo>
                  <a:lnTo>
                    <a:pt x="1323975" y="681037"/>
                  </a:lnTo>
                  <a:cubicBezTo>
                    <a:pt x="1268670" y="741153"/>
                    <a:pt x="1269207" y="713605"/>
                    <a:pt x="1269207" y="742950"/>
                  </a:cubicBezTo>
                  <a:lnTo>
                    <a:pt x="1273969" y="771525"/>
                  </a:lnTo>
                  <a:lnTo>
                    <a:pt x="1176338" y="857250"/>
                  </a:lnTo>
                  <a:lnTo>
                    <a:pt x="0" y="176212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  <p:sp>
          <p:nvSpPr>
            <p:cNvPr id="11" name="5 Forma libre"/>
            <p:cNvSpPr/>
            <p:nvPr/>
          </p:nvSpPr>
          <p:spPr>
            <a:xfrm>
              <a:off x="5096933" y="1883834"/>
              <a:ext cx="770467" cy="459317"/>
            </a:xfrm>
            <a:custGeom>
              <a:avLst/>
              <a:gdLst>
                <a:gd name="connsiteX0" fmla="*/ 0 w 771525"/>
                <a:gd name="connsiteY0" fmla="*/ 87373 h 458848"/>
                <a:gd name="connsiteX1" fmla="*/ 619125 w 771525"/>
                <a:gd name="connsiteY1" fmla="*/ 458848 h 458848"/>
                <a:gd name="connsiteX2" fmla="*/ 681038 w 771525"/>
                <a:gd name="connsiteY2" fmla="*/ 377886 h 458848"/>
                <a:gd name="connsiteX3" fmla="*/ 771525 w 771525"/>
                <a:gd name="connsiteY3" fmla="*/ 363598 h 458848"/>
                <a:gd name="connsiteX4" fmla="*/ 157163 w 771525"/>
                <a:gd name="connsiteY4" fmla="*/ 1648 h 458848"/>
                <a:gd name="connsiteX5" fmla="*/ 66675 w 771525"/>
                <a:gd name="connsiteY5" fmla="*/ 25461 h 458848"/>
                <a:gd name="connsiteX6" fmla="*/ 0 w 771525"/>
                <a:gd name="connsiteY6" fmla="*/ 87373 h 458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1525" h="458848">
                  <a:moveTo>
                    <a:pt x="0" y="87373"/>
                  </a:moveTo>
                  <a:lnTo>
                    <a:pt x="619125" y="458848"/>
                  </a:lnTo>
                  <a:lnTo>
                    <a:pt x="681038" y="377886"/>
                  </a:lnTo>
                  <a:lnTo>
                    <a:pt x="771525" y="363598"/>
                  </a:lnTo>
                  <a:lnTo>
                    <a:pt x="157163" y="1648"/>
                  </a:lnTo>
                  <a:cubicBezTo>
                    <a:pt x="69246" y="21185"/>
                    <a:pt x="92136" y="0"/>
                    <a:pt x="66675" y="25461"/>
                  </a:cubicBezTo>
                  <a:lnTo>
                    <a:pt x="0" y="87373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  <p:sp>
          <p:nvSpPr>
            <p:cNvPr id="12" name="6 Forma libre"/>
            <p:cNvSpPr/>
            <p:nvPr/>
          </p:nvSpPr>
          <p:spPr>
            <a:xfrm>
              <a:off x="3943351" y="1761067"/>
              <a:ext cx="1615016" cy="850900"/>
            </a:xfrm>
            <a:custGeom>
              <a:avLst/>
              <a:gdLst>
                <a:gd name="connsiteX0" fmla="*/ 452438 w 1614488"/>
                <a:gd name="connsiteY0" fmla="*/ 0 h 852487"/>
                <a:gd name="connsiteX1" fmla="*/ 1614488 w 1614488"/>
                <a:gd name="connsiteY1" fmla="*/ 661987 h 852487"/>
                <a:gd name="connsiteX2" fmla="*/ 1526381 w 1614488"/>
                <a:gd name="connsiteY2" fmla="*/ 676275 h 852487"/>
                <a:gd name="connsiteX3" fmla="*/ 1447800 w 1614488"/>
                <a:gd name="connsiteY3" fmla="*/ 769144 h 852487"/>
                <a:gd name="connsiteX4" fmla="*/ 1443038 w 1614488"/>
                <a:gd name="connsiteY4" fmla="*/ 733425 h 852487"/>
                <a:gd name="connsiteX5" fmla="*/ 1357313 w 1614488"/>
                <a:gd name="connsiteY5" fmla="*/ 769144 h 852487"/>
                <a:gd name="connsiteX6" fmla="*/ 1352550 w 1614488"/>
                <a:gd name="connsiteY6" fmla="*/ 738187 h 852487"/>
                <a:gd name="connsiteX7" fmla="*/ 1243013 w 1614488"/>
                <a:gd name="connsiteY7" fmla="*/ 778669 h 852487"/>
                <a:gd name="connsiteX8" fmla="*/ 1150144 w 1614488"/>
                <a:gd name="connsiteY8" fmla="*/ 852487 h 852487"/>
                <a:gd name="connsiteX9" fmla="*/ 0 w 1614488"/>
                <a:gd name="connsiteY9" fmla="*/ 180975 h 852487"/>
                <a:gd name="connsiteX10" fmla="*/ 92869 w 1614488"/>
                <a:gd name="connsiteY10" fmla="*/ 111919 h 852487"/>
                <a:gd name="connsiteX11" fmla="*/ 202406 w 1614488"/>
                <a:gd name="connsiteY11" fmla="*/ 59531 h 852487"/>
                <a:gd name="connsiteX12" fmla="*/ 242888 w 1614488"/>
                <a:gd name="connsiteY12" fmla="*/ 85725 h 852487"/>
                <a:gd name="connsiteX13" fmla="*/ 278606 w 1614488"/>
                <a:gd name="connsiteY13" fmla="*/ 54769 h 852487"/>
                <a:gd name="connsiteX14" fmla="*/ 314325 w 1614488"/>
                <a:gd name="connsiteY14" fmla="*/ 73819 h 852487"/>
                <a:gd name="connsiteX15" fmla="*/ 364331 w 1614488"/>
                <a:gd name="connsiteY15" fmla="*/ 11906 h 852487"/>
                <a:gd name="connsiteX16" fmla="*/ 452438 w 1614488"/>
                <a:gd name="connsiteY16" fmla="*/ 0 h 852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14488" h="852487">
                  <a:moveTo>
                    <a:pt x="452438" y="0"/>
                  </a:moveTo>
                  <a:lnTo>
                    <a:pt x="1614488" y="661987"/>
                  </a:lnTo>
                  <a:lnTo>
                    <a:pt x="1526381" y="676275"/>
                  </a:lnTo>
                  <a:lnTo>
                    <a:pt x="1447800" y="769144"/>
                  </a:lnTo>
                  <a:lnTo>
                    <a:pt x="1443038" y="733425"/>
                  </a:lnTo>
                  <a:lnTo>
                    <a:pt x="1357313" y="769144"/>
                  </a:lnTo>
                  <a:lnTo>
                    <a:pt x="1352550" y="738187"/>
                  </a:lnTo>
                  <a:cubicBezTo>
                    <a:pt x="1316136" y="751944"/>
                    <a:pt x="1281939" y="778669"/>
                    <a:pt x="1243013" y="778669"/>
                  </a:cubicBezTo>
                  <a:lnTo>
                    <a:pt x="1150144" y="852487"/>
                  </a:lnTo>
                  <a:lnTo>
                    <a:pt x="0" y="180975"/>
                  </a:lnTo>
                  <a:lnTo>
                    <a:pt x="92869" y="111919"/>
                  </a:lnTo>
                  <a:cubicBezTo>
                    <a:pt x="129230" y="94143"/>
                    <a:pt x="161933" y="59531"/>
                    <a:pt x="202406" y="59531"/>
                  </a:cubicBezTo>
                  <a:lnTo>
                    <a:pt x="242888" y="85725"/>
                  </a:lnTo>
                  <a:lnTo>
                    <a:pt x="278606" y="54769"/>
                  </a:lnTo>
                  <a:lnTo>
                    <a:pt x="314325" y="73819"/>
                  </a:lnTo>
                  <a:lnTo>
                    <a:pt x="364331" y="11906"/>
                  </a:lnTo>
                  <a:lnTo>
                    <a:pt x="452438" y="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  <p:sp>
          <p:nvSpPr>
            <p:cNvPr id="13" name="7 Forma libre"/>
            <p:cNvSpPr/>
            <p:nvPr/>
          </p:nvSpPr>
          <p:spPr>
            <a:xfrm>
              <a:off x="3522134" y="2118785"/>
              <a:ext cx="1373717" cy="848783"/>
            </a:xfrm>
            <a:custGeom>
              <a:avLst/>
              <a:gdLst>
                <a:gd name="connsiteX0" fmla="*/ 0 w 1374775"/>
                <a:gd name="connsiteY0" fmla="*/ 130175 h 849432"/>
                <a:gd name="connsiteX1" fmla="*/ 76200 w 1374775"/>
                <a:gd name="connsiteY1" fmla="*/ 66675 h 849432"/>
                <a:gd name="connsiteX2" fmla="*/ 76200 w 1374775"/>
                <a:gd name="connsiteY2" fmla="*/ 38100 h 849432"/>
                <a:gd name="connsiteX3" fmla="*/ 98425 w 1374775"/>
                <a:gd name="connsiteY3" fmla="*/ 6350 h 849432"/>
                <a:gd name="connsiteX4" fmla="*/ 139700 w 1374775"/>
                <a:gd name="connsiteY4" fmla="*/ 0 h 849432"/>
                <a:gd name="connsiteX5" fmla="*/ 987425 w 1374775"/>
                <a:gd name="connsiteY5" fmla="*/ 492125 h 849432"/>
                <a:gd name="connsiteX6" fmla="*/ 981075 w 1374775"/>
                <a:gd name="connsiteY6" fmla="*/ 508000 h 849432"/>
                <a:gd name="connsiteX7" fmla="*/ 1374775 w 1374775"/>
                <a:gd name="connsiteY7" fmla="*/ 742950 h 849432"/>
                <a:gd name="connsiteX8" fmla="*/ 1276350 w 1374775"/>
                <a:gd name="connsiteY8" fmla="*/ 752475 h 849432"/>
                <a:gd name="connsiteX9" fmla="*/ 1200150 w 1374775"/>
                <a:gd name="connsiteY9" fmla="*/ 847725 h 849432"/>
                <a:gd name="connsiteX10" fmla="*/ 0 w 1374775"/>
                <a:gd name="connsiteY10" fmla="*/ 130175 h 849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74775" h="849432">
                  <a:moveTo>
                    <a:pt x="0" y="130175"/>
                  </a:moveTo>
                  <a:lnTo>
                    <a:pt x="76200" y="66675"/>
                  </a:lnTo>
                  <a:lnTo>
                    <a:pt x="76200" y="38100"/>
                  </a:lnTo>
                  <a:lnTo>
                    <a:pt x="98425" y="6350"/>
                  </a:lnTo>
                  <a:lnTo>
                    <a:pt x="139700" y="0"/>
                  </a:lnTo>
                  <a:lnTo>
                    <a:pt x="987425" y="492125"/>
                  </a:lnTo>
                  <a:lnTo>
                    <a:pt x="981075" y="508000"/>
                  </a:lnTo>
                  <a:lnTo>
                    <a:pt x="1374775" y="742950"/>
                  </a:lnTo>
                  <a:cubicBezTo>
                    <a:pt x="1278032" y="749400"/>
                    <a:pt x="1302025" y="726800"/>
                    <a:pt x="1276350" y="752475"/>
                  </a:cubicBezTo>
                  <a:cubicBezTo>
                    <a:pt x="1205248" y="849432"/>
                    <a:pt x="1245872" y="847725"/>
                    <a:pt x="1200150" y="847725"/>
                  </a:cubicBezTo>
                  <a:lnTo>
                    <a:pt x="0" y="130175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  <p:sp>
          <p:nvSpPr>
            <p:cNvPr id="14" name="8 Forma libre"/>
            <p:cNvSpPr/>
            <p:nvPr/>
          </p:nvSpPr>
          <p:spPr>
            <a:xfrm>
              <a:off x="4982634" y="2006601"/>
              <a:ext cx="726017" cy="404284"/>
            </a:xfrm>
            <a:custGeom>
              <a:avLst/>
              <a:gdLst>
                <a:gd name="connsiteX0" fmla="*/ 0 w 727075"/>
                <a:gd name="connsiteY0" fmla="*/ 82550 h 403225"/>
                <a:gd name="connsiteX1" fmla="*/ 76200 w 727075"/>
                <a:gd name="connsiteY1" fmla="*/ 9525 h 403225"/>
                <a:gd name="connsiteX2" fmla="*/ 161925 w 727075"/>
                <a:gd name="connsiteY2" fmla="*/ 0 h 403225"/>
                <a:gd name="connsiteX3" fmla="*/ 727075 w 727075"/>
                <a:gd name="connsiteY3" fmla="*/ 323850 h 403225"/>
                <a:gd name="connsiteX4" fmla="*/ 625475 w 727075"/>
                <a:gd name="connsiteY4" fmla="*/ 346075 h 403225"/>
                <a:gd name="connsiteX5" fmla="*/ 577850 w 727075"/>
                <a:gd name="connsiteY5" fmla="*/ 403225 h 403225"/>
                <a:gd name="connsiteX6" fmla="*/ 0 w 727075"/>
                <a:gd name="connsiteY6" fmla="*/ 82550 h 403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7075" h="403225">
                  <a:moveTo>
                    <a:pt x="0" y="82550"/>
                  </a:moveTo>
                  <a:lnTo>
                    <a:pt x="76200" y="9525"/>
                  </a:lnTo>
                  <a:lnTo>
                    <a:pt x="161925" y="0"/>
                  </a:lnTo>
                  <a:lnTo>
                    <a:pt x="727075" y="323850"/>
                  </a:lnTo>
                  <a:lnTo>
                    <a:pt x="625475" y="346075"/>
                  </a:lnTo>
                  <a:lnTo>
                    <a:pt x="577850" y="403225"/>
                  </a:lnTo>
                  <a:lnTo>
                    <a:pt x="0" y="82550"/>
                  </a:lnTo>
                  <a:close/>
                </a:path>
              </a:pathLst>
            </a:cu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</p:grpSp>
      <p:pic>
        <p:nvPicPr>
          <p:cNvPr id="18" name="Picture 2" descr="D:\___arquitectura\___TALLER SINTESIS\___PAO\09 Entregas\2012\2012 10 26 Imagenes AMVA\01_BIENESTAR Imagen general PA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535" y="1166932"/>
            <a:ext cx="5535193" cy="2552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upo 18"/>
          <p:cNvGrpSpPr/>
          <p:nvPr/>
        </p:nvGrpSpPr>
        <p:grpSpPr>
          <a:xfrm>
            <a:off x="579121" y="3905798"/>
            <a:ext cx="4815839" cy="2295800"/>
            <a:chOff x="1737784" y="1284818"/>
            <a:chExt cx="8701616" cy="4440767"/>
          </a:xfrm>
        </p:grpSpPr>
        <p:pic>
          <p:nvPicPr>
            <p:cNvPr id="20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7784" y="1284818"/>
              <a:ext cx="8701616" cy="444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8 Forma libre"/>
            <p:cNvSpPr/>
            <p:nvPr/>
          </p:nvSpPr>
          <p:spPr>
            <a:xfrm>
              <a:off x="4777318" y="2537884"/>
              <a:ext cx="1794933" cy="1016000"/>
            </a:xfrm>
            <a:custGeom>
              <a:avLst/>
              <a:gdLst>
                <a:gd name="connsiteX0" fmla="*/ 0 w 1795462"/>
                <a:gd name="connsiteY0" fmla="*/ 809625 h 1014412"/>
                <a:gd name="connsiteX1" fmla="*/ 1433512 w 1795462"/>
                <a:gd name="connsiteY1" fmla="*/ 0 h 1014412"/>
                <a:gd name="connsiteX2" fmla="*/ 1604962 w 1795462"/>
                <a:gd name="connsiteY2" fmla="*/ 38100 h 1014412"/>
                <a:gd name="connsiteX3" fmla="*/ 1795462 w 1795462"/>
                <a:gd name="connsiteY3" fmla="*/ 204787 h 1014412"/>
                <a:gd name="connsiteX4" fmla="*/ 1081087 w 1795462"/>
                <a:gd name="connsiteY4" fmla="*/ 595312 h 1014412"/>
                <a:gd name="connsiteX5" fmla="*/ 347662 w 1795462"/>
                <a:gd name="connsiteY5" fmla="*/ 1014412 h 1014412"/>
                <a:gd name="connsiteX6" fmla="*/ 180975 w 1795462"/>
                <a:gd name="connsiteY6" fmla="*/ 842962 h 1014412"/>
                <a:gd name="connsiteX7" fmla="*/ 0 w 1795462"/>
                <a:gd name="connsiteY7" fmla="*/ 809625 h 101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462" h="1014412">
                  <a:moveTo>
                    <a:pt x="0" y="809625"/>
                  </a:moveTo>
                  <a:lnTo>
                    <a:pt x="1433512" y="0"/>
                  </a:lnTo>
                  <a:lnTo>
                    <a:pt x="1604962" y="38100"/>
                  </a:lnTo>
                  <a:lnTo>
                    <a:pt x="1795462" y="204787"/>
                  </a:lnTo>
                  <a:lnTo>
                    <a:pt x="1081087" y="595312"/>
                  </a:lnTo>
                  <a:lnTo>
                    <a:pt x="347662" y="1014412"/>
                  </a:lnTo>
                  <a:lnTo>
                    <a:pt x="180975" y="842962"/>
                  </a:lnTo>
                  <a:lnTo>
                    <a:pt x="0" y="809625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  <p:sp>
          <p:nvSpPr>
            <p:cNvPr id="22" name="5 Forma libre"/>
            <p:cNvSpPr/>
            <p:nvPr/>
          </p:nvSpPr>
          <p:spPr>
            <a:xfrm>
              <a:off x="4445001" y="2489200"/>
              <a:ext cx="1706033" cy="939800"/>
            </a:xfrm>
            <a:custGeom>
              <a:avLst/>
              <a:gdLst>
                <a:gd name="connsiteX0" fmla="*/ 0 w 1704975"/>
                <a:gd name="connsiteY0" fmla="*/ 825500 h 1116871"/>
                <a:gd name="connsiteX1" fmla="*/ 730250 w 1704975"/>
                <a:gd name="connsiteY1" fmla="*/ 412750 h 1116871"/>
                <a:gd name="connsiteX2" fmla="*/ 1428750 w 1704975"/>
                <a:gd name="connsiteY2" fmla="*/ 0 h 1116871"/>
                <a:gd name="connsiteX3" fmla="*/ 1552575 w 1704975"/>
                <a:gd name="connsiteY3" fmla="*/ 41275 h 1116871"/>
                <a:gd name="connsiteX4" fmla="*/ 1704975 w 1704975"/>
                <a:gd name="connsiteY4" fmla="*/ 85725 h 1116871"/>
                <a:gd name="connsiteX5" fmla="*/ 1419225 w 1704975"/>
                <a:gd name="connsiteY5" fmla="*/ 250825 h 1116871"/>
                <a:gd name="connsiteX6" fmla="*/ 984250 w 1704975"/>
                <a:gd name="connsiteY6" fmla="*/ 504825 h 1116871"/>
                <a:gd name="connsiteX7" fmla="*/ 339725 w 1704975"/>
                <a:gd name="connsiteY7" fmla="*/ 869950 h 1116871"/>
                <a:gd name="connsiteX8" fmla="*/ 333375 w 1704975"/>
                <a:gd name="connsiteY8" fmla="*/ 939800 h 1116871"/>
                <a:gd name="connsiteX9" fmla="*/ 95250 w 1704975"/>
                <a:gd name="connsiteY9" fmla="*/ 863600 h 1116871"/>
                <a:gd name="connsiteX10" fmla="*/ 0 w 1704975"/>
                <a:gd name="connsiteY10" fmla="*/ 825500 h 1116871"/>
                <a:gd name="connsiteX0" fmla="*/ 0 w 1704975"/>
                <a:gd name="connsiteY0" fmla="*/ 825500 h 939800"/>
                <a:gd name="connsiteX1" fmla="*/ 730250 w 1704975"/>
                <a:gd name="connsiteY1" fmla="*/ 412750 h 939800"/>
                <a:gd name="connsiteX2" fmla="*/ 1428750 w 1704975"/>
                <a:gd name="connsiteY2" fmla="*/ 0 h 939800"/>
                <a:gd name="connsiteX3" fmla="*/ 1552575 w 1704975"/>
                <a:gd name="connsiteY3" fmla="*/ 41275 h 939800"/>
                <a:gd name="connsiteX4" fmla="*/ 1704975 w 1704975"/>
                <a:gd name="connsiteY4" fmla="*/ 85725 h 939800"/>
                <a:gd name="connsiteX5" fmla="*/ 1419225 w 1704975"/>
                <a:gd name="connsiteY5" fmla="*/ 250825 h 939800"/>
                <a:gd name="connsiteX6" fmla="*/ 984250 w 1704975"/>
                <a:gd name="connsiteY6" fmla="*/ 504825 h 939800"/>
                <a:gd name="connsiteX7" fmla="*/ 730250 w 1704975"/>
                <a:gd name="connsiteY7" fmla="*/ 654050 h 939800"/>
                <a:gd name="connsiteX8" fmla="*/ 339725 w 1704975"/>
                <a:gd name="connsiteY8" fmla="*/ 869950 h 939800"/>
                <a:gd name="connsiteX9" fmla="*/ 333375 w 1704975"/>
                <a:gd name="connsiteY9" fmla="*/ 939800 h 939800"/>
                <a:gd name="connsiteX10" fmla="*/ 95250 w 1704975"/>
                <a:gd name="connsiteY10" fmla="*/ 863600 h 939800"/>
                <a:gd name="connsiteX11" fmla="*/ 0 w 1704975"/>
                <a:gd name="connsiteY11" fmla="*/ 825500 h 939800"/>
                <a:gd name="connsiteX0" fmla="*/ 0 w 1704975"/>
                <a:gd name="connsiteY0" fmla="*/ 825500 h 939800"/>
                <a:gd name="connsiteX1" fmla="*/ 730250 w 1704975"/>
                <a:gd name="connsiteY1" fmla="*/ 412750 h 939800"/>
                <a:gd name="connsiteX2" fmla="*/ 1428750 w 1704975"/>
                <a:gd name="connsiteY2" fmla="*/ 0 h 939800"/>
                <a:gd name="connsiteX3" fmla="*/ 1552575 w 1704975"/>
                <a:gd name="connsiteY3" fmla="*/ 41275 h 939800"/>
                <a:gd name="connsiteX4" fmla="*/ 1704975 w 1704975"/>
                <a:gd name="connsiteY4" fmla="*/ 85725 h 939800"/>
                <a:gd name="connsiteX5" fmla="*/ 1419225 w 1704975"/>
                <a:gd name="connsiteY5" fmla="*/ 250825 h 939800"/>
                <a:gd name="connsiteX6" fmla="*/ 984250 w 1704975"/>
                <a:gd name="connsiteY6" fmla="*/ 504825 h 939800"/>
                <a:gd name="connsiteX7" fmla="*/ 730250 w 1704975"/>
                <a:gd name="connsiteY7" fmla="*/ 654050 h 939800"/>
                <a:gd name="connsiteX8" fmla="*/ 339725 w 1704975"/>
                <a:gd name="connsiteY8" fmla="*/ 869950 h 939800"/>
                <a:gd name="connsiteX9" fmla="*/ 333375 w 1704975"/>
                <a:gd name="connsiteY9" fmla="*/ 939800 h 939800"/>
                <a:gd name="connsiteX10" fmla="*/ 95250 w 1704975"/>
                <a:gd name="connsiteY10" fmla="*/ 863600 h 939800"/>
                <a:gd name="connsiteX11" fmla="*/ 0 w 1704975"/>
                <a:gd name="connsiteY11" fmla="*/ 825500 h 939800"/>
                <a:gd name="connsiteX0" fmla="*/ 0 w 1704975"/>
                <a:gd name="connsiteY0" fmla="*/ 825500 h 939800"/>
                <a:gd name="connsiteX1" fmla="*/ 730250 w 1704975"/>
                <a:gd name="connsiteY1" fmla="*/ 412750 h 939800"/>
                <a:gd name="connsiteX2" fmla="*/ 1428750 w 1704975"/>
                <a:gd name="connsiteY2" fmla="*/ 0 h 939800"/>
                <a:gd name="connsiteX3" fmla="*/ 1552575 w 1704975"/>
                <a:gd name="connsiteY3" fmla="*/ 41275 h 939800"/>
                <a:gd name="connsiteX4" fmla="*/ 1704975 w 1704975"/>
                <a:gd name="connsiteY4" fmla="*/ 85725 h 939800"/>
                <a:gd name="connsiteX5" fmla="*/ 1419225 w 1704975"/>
                <a:gd name="connsiteY5" fmla="*/ 250825 h 939800"/>
                <a:gd name="connsiteX6" fmla="*/ 984250 w 1704975"/>
                <a:gd name="connsiteY6" fmla="*/ 504825 h 939800"/>
                <a:gd name="connsiteX7" fmla="*/ 730250 w 1704975"/>
                <a:gd name="connsiteY7" fmla="*/ 654050 h 939800"/>
                <a:gd name="connsiteX8" fmla="*/ 339725 w 1704975"/>
                <a:gd name="connsiteY8" fmla="*/ 869950 h 939800"/>
                <a:gd name="connsiteX9" fmla="*/ 333375 w 1704975"/>
                <a:gd name="connsiteY9" fmla="*/ 939800 h 939800"/>
                <a:gd name="connsiteX10" fmla="*/ 95250 w 1704975"/>
                <a:gd name="connsiteY10" fmla="*/ 863600 h 939800"/>
                <a:gd name="connsiteX11" fmla="*/ 0 w 1704975"/>
                <a:gd name="connsiteY11" fmla="*/ 825500 h 939800"/>
                <a:gd name="connsiteX0" fmla="*/ 0 w 1704975"/>
                <a:gd name="connsiteY0" fmla="*/ 825500 h 939800"/>
                <a:gd name="connsiteX1" fmla="*/ 730250 w 1704975"/>
                <a:gd name="connsiteY1" fmla="*/ 412750 h 939800"/>
                <a:gd name="connsiteX2" fmla="*/ 1428750 w 1704975"/>
                <a:gd name="connsiteY2" fmla="*/ 0 h 939800"/>
                <a:gd name="connsiteX3" fmla="*/ 1552575 w 1704975"/>
                <a:gd name="connsiteY3" fmla="*/ 41275 h 939800"/>
                <a:gd name="connsiteX4" fmla="*/ 1704975 w 1704975"/>
                <a:gd name="connsiteY4" fmla="*/ 85725 h 939800"/>
                <a:gd name="connsiteX5" fmla="*/ 1419225 w 1704975"/>
                <a:gd name="connsiteY5" fmla="*/ 250825 h 939800"/>
                <a:gd name="connsiteX6" fmla="*/ 984250 w 1704975"/>
                <a:gd name="connsiteY6" fmla="*/ 504825 h 939800"/>
                <a:gd name="connsiteX7" fmla="*/ 730250 w 1704975"/>
                <a:gd name="connsiteY7" fmla="*/ 654050 h 939800"/>
                <a:gd name="connsiteX8" fmla="*/ 339725 w 1704975"/>
                <a:gd name="connsiteY8" fmla="*/ 869950 h 939800"/>
                <a:gd name="connsiteX9" fmla="*/ 333375 w 1704975"/>
                <a:gd name="connsiteY9" fmla="*/ 939800 h 939800"/>
                <a:gd name="connsiteX10" fmla="*/ 95250 w 1704975"/>
                <a:gd name="connsiteY10" fmla="*/ 863600 h 939800"/>
                <a:gd name="connsiteX11" fmla="*/ 0 w 1704975"/>
                <a:gd name="connsiteY11" fmla="*/ 825500 h 93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04975" h="939800">
                  <a:moveTo>
                    <a:pt x="0" y="825500"/>
                  </a:moveTo>
                  <a:lnTo>
                    <a:pt x="730250" y="412750"/>
                  </a:lnTo>
                  <a:lnTo>
                    <a:pt x="1428750" y="0"/>
                  </a:lnTo>
                  <a:lnTo>
                    <a:pt x="1552575" y="41275"/>
                  </a:lnTo>
                  <a:lnTo>
                    <a:pt x="1704975" y="85725"/>
                  </a:lnTo>
                  <a:lnTo>
                    <a:pt x="1419225" y="250825"/>
                  </a:lnTo>
                  <a:lnTo>
                    <a:pt x="984250" y="504825"/>
                  </a:lnTo>
                  <a:cubicBezTo>
                    <a:pt x="821796" y="616479"/>
                    <a:pt x="850371" y="577321"/>
                    <a:pt x="730250" y="654050"/>
                  </a:cubicBezTo>
                  <a:cubicBezTo>
                    <a:pt x="622829" y="714904"/>
                    <a:pt x="358246" y="866775"/>
                    <a:pt x="339725" y="869950"/>
                  </a:cubicBezTo>
                  <a:lnTo>
                    <a:pt x="333375" y="939800"/>
                  </a:lnTo>
                  <a:lnTo>
                    <a:pt x="95250" y="8636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</p:grpSp>
      <p:pic>
        <p:nvPicPr>
          <p:cNvPr id="23" name="Picture 5" descr="D:\___arquitectura\___TALLER SINTESIS\___PAO\09 Entregas\2012\2012 10 26 Imagenes AMVA\05_AUDITORIO (Material Rodante) Interior PAO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51" b="7292"/>
          <a:stretch/>
        </p:blipFill>
        <p:spPr bwMode="auto">
          <a:xfrm>
            <a:off x="6666534" y="3994061"/>
            <a:ext cx="5525465" cy="2423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8 Rectángulo"/>
          <p:cNvSpPr/>
          <p:nvPr/>
        </p:nvSpPr>
        <p:spPr bwMode="auto">
          <a:xfrm>
            <a:off x="245026" y="3427081"/>
            <a:ext cx="11946974" cy="3539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sz="1700" b="1" dirty="0">
                <a:ln w="10541" cmpd="sng">
                  <a:noFill/>
                  <a:prstDash val="solid"/>
                </a:ln>
                <a:solidFill>
                  <a:srgbClr val="0070C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1. Escuela taller</a:t>
            </a:r>
          </a:p>
        </p:txBody>
      </p:sp>
      <p:sp>
        <p:nvSpPr>
          <p:cNvPr id="25" name="8 Rectángulo"/>
          <p:cNvSpPr/>
          <p:nvPr/>
        </p:nvSpPr>
        <p:spPr bwMode="auto">
          <a:xfrm>
            <a:off x="245026" y="6293525"/>
            <a:ext cx="11946974" cy="3539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sz="1700" b="1" dirty="0">
                <a:ln w="10541" cmpd="sng">
                  <a:noFill/>
                  <a:prstDash val="solid"/>
                </a:ln>
                <a:solidFill>
                  <a:srgbClr val="0070C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2. Auditorio y Gestión documental de patrimonio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02C3E188-73AF-48F5-8B31-D9F0540C4ACA}"/>
              </a:ext>
            </a:extLst>
          </p:cNvPr>
          <p:cNvSpPr/>
          <p:nvPr/>
        </p:nvSpPr>
        <p:spPr>
          <a:xfrm>
            <a:off x="3021598" y="511720"/>
            <a:ext cx="92451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sz="3200" b="1" dirty="0">
                <a:ln w="10541" cmpd="sng">
                  <a:noFill/>
                  <a:prstDash val="solid"/>
                </a:ln>
                <a:solidFill>
                  <a:srgbClr val="0070C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Proyecto formulado en Unidades de Actuación</a:t>
            </a:r>
          </a:p>
        </p:txBody>
      </p:sp>
      <p:sp>
        <p:nvSpPr>
          <p:cNvPr id="30" name="Subtítulo 2">
            <a:extLst>
              <a:ext uri="{FF2B5EF4-FFF2-40B4-BE49-F238E27FC236}">
                <a16:creationId xmlns:a16="http://schemas.microsoft.com/office/drawing/2014/main" id="{1ABBBE1B-D917-443F-8A76-133804858042}"/>
              </a:ext>
            </a:extLst>
          </p:cNvPr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62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891ADAC-E527-44FD-84E7-1870EB44B3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40"/>
          <a:stretch/>
        </p:blipFill>
        <p:spPr>
          <a:xfrm>
            <a:off x="5098483" y="1348367"/>
            <a:ext cx="3986663" cy="1701524"/>
          </a:xfrm>
          <a:prstGeom prst="rect">
            <a:avLst/>
          </a:prstGeom>
        </p:spPr>
      </p:pic>
      <p:pic>
        <p:nvPicPr>
          <p:cNvPr id="6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F5D5BAE-042D-404F-92A6-A30B50B0E681}"/>
              </a:ext>
            </a:extLst>
          </p:cNvPr>
          <p:cNvSpPr/>
          <p:nvPr/>
        </p:nvSpPr>
        <p:spPr>
          <a:xfrm>
            <a:off x="99301" y="620043"/>
            <a:ext cx="5445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altLang="en-US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UNIDADES DE ACTUACIÓN</a:t>
            </a:r>
          </a:p>
        </p:txBody>
      </p:sp>
      <p:sp>
        <p:nvSpPr>
          <p:cNvPr id="11" name="Subtítulo 2">
            <a:extLst>
              <a:ext uri="{FF2B5EF4-FFF2-40B4-BE49-F238E27FC236}">
                <a16:creationId xmlns:a16="http://schemas.microsoft.com/office/drawing/2014/main" id="{292F3B32-30BD-4761-AB46-F1FFF016E54D}"/>
              </a:ext>
            </a:extLst>
          </p:cNvPr>
          <p:cNvSpPr txBox="1">
            <a:spLocks/>
          </p:cNvSpPr>
          <p:nvPr/>
        </p:nvSpPr>
        <p:spPr>
          <a:xfrm>
            <a:off x="4833138" y="642569"/>
            <a:ext cx="6928022" cy="887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1. </a:t>
            </a:r>
            <a:r>
              <a:rPr lang="es-CO" sz="3200" b="1" dirty="0">
                <a:solidFill>
                  <a:schemeClr val="bg1">
                    <a:lumMod val="75000"/>
                  </a:schemeClr>
                </a:solidFill>
                <a:latin typeface="Open Sans" panose="020B0606030504020204" pitchFamily="34" charset="0"/>
              </a:rPr>
              <a:t>ESCUELA TALLER</a:t>
            </a:r>
          </a:p>
        </p:txBody>
      </p:sp>
      <p:sp>
        <p:nvSpPr>
          <p:cNvPr id="12" name="CuadroTexto 2">
            <a:extLst>
              <a:ext uri="{FF2B5EF4-FFF2-40B4-BE49-F238E27FC236}">
                <a16:creationId xmlns:a16="http://schemas.microsoft.com/office/drawing/2014/main" id="{9202F809-B2A4-4DF5-97D9-D1223EC50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591" y="6437653"/>
            <a:ext cx="225867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s-CO" altLang="en-US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Fichas de avance</a:t>
            </a:r>
            <a:endParaRPr lang="en-US" altLang="en-US" sz="20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7508E297-4A8A-4E4B-A328-59D9BDBAE688}"/>
              </a:ext>
            </a:extLst>
          </p:cNvPr>
          <p:cNvGrpSpPr/>
          <p:nvPr/>
        </p:nvGrpSpPr>
        <p:grpSpPr>
          <a:xfrm>
            <a:off x="367606" y="2596859"/>
            <a:ext cx="5177525" cy="2642288"/>
            <a:chOff x="1303338" y="963613"/>
            <a:chExt cx="6526212" cy="3330575"/>
          </a:xfrm>
        </p:grpSpPr>
        <p:pic>
          <p:nvPicPr>
            <p:cNvPr id="18" name="Picture 5">
              <a:extLst>
                <a:ext uri="{FF2B5EF4-FFF2-40B4-BE49-F238E27FC236}">
                  <a16:creationId xmlns:a16="http://schemas.microsoft.com/office/drawing/2014/main" id="{B98E7A29-AB50-4841-B169-3213E7E490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3338" y="963613"/>
              <a:ext cx="6526212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3 Forma libre">
              <a:extLst>
                <a:ext uri="{FF2B5EF4-FFF2-40B4-BE49-F238E27FC236}">
                  <a16:creationId xmlns:a16="http://schemas.microsoft.com/office/drawing/2014/main" id="{8F62E04B-8B4F-43C6-8862-DEFA0271B6C8}"/>
                </a:ext>
              </a:extLst>
            </p:cNvPr>
            <p:cNvSpPr/>
            <p:nvPr/>
          </p:nvSpPr>
          <p:spPr>
            <a:xfrm>
              <a:off x="2265363" y="1770063"/>
              <a:ext cx="1100137" cy="642937"/>
            </a:xfrm>
            <a:custGeom>
              <a:avLst/>
              <a:gdLst>
                <a:gd name="connsiteX0" fmla="*/ 0 w 1466850"/>
                <a:gd name="connsiteY0" fmla="*/ 176212 h 857250"/>
                <a:gd name="connsiteX1" fmla="*/ 88107 w 1466850"/>
                <a:gd name="connsiteY1" fmla="*/ 90487 h 857250"/>
                <a:gd name="connsiteX2" fmla="*/ 90488 w 1466850"/>
                <a:gd name="connsiteY2" fmla="*/ 54769 h 857250"/>
                <a:gd name="connsiteX3" fmla="*/ 138113 w 1466850"/>
                <a:gd name="connsiteY3" fmla="*/ 0 h 857250"/>
                <a:gd name="connsiteX4" fmla="*/ 183357 w 1466850"/>
                <a:gd name="connsiteY4" fmla="*/ 0 h 857250"/>
                <a:gd name="connsiteX5" fmla="*/ 221457 w 1466850"/>
                <a:gd name="connsiteY5" fmla="*/ 23812 h 857250"/>
                <a:gd name="connsiteX6" fmla="*/ 283369 w 1466850"/>
                <a:gd name="connsiteY6" fmla="*/ 9525 h 857250"/>
                <a:gd name="connsiteX7" fmla="*/ 1466850 w 1466850"/>
                <a:gd name="connsiteY7" fmla="*/ 697706 h 857250"/>
                <a:gd name="connsiteX8" fmla="*/ 1366838 w 1466850"/>
                <a:gd name="connsiteY8" fmla="*/ 711994 h 857250"/>
                <a:gd name="connsiteX9" fmla="*/ 1359694 w 1466850"/>
                <a:gd name="connsiteY9" fmla="*/ 685800 h 857250"/>
                <a:gd name="connsiteX10" fmla="*/ 1323975 w 1466850"/>
                <a:gd name="connsiteY10" fmla="*/ 681037 h 857250"/>
                <a:gd name="connsiteX11" fmla="*/ 1269207 w 1466850"/>
                <a:gd name="connsiteY11" fmla="*/ 742950 h 857250"/>
                <a:gd name="connsiteX12" fmla="*/ 1273969 w 1466850"/>
                <a:gd name="connsiteY12" fmla="*/ 771525 h 857250"/>
                <a:gd name="connsiteX13" fmla="*/ 1176338 w 1466850"/>
                <a:gd name="connsiteY13" fmla="*/ 857250 h 857250"/>
                <a:gd name="connsiteX14" fmla="*/ 0 w 1466850"/>
                <a:gd name="connsiteY14" fmla="*/ 176212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466850" h="857250">
                  <a:moveTo>
                    <a:pt x="0" y="176212"/>
                  </a:moveTo>
                  <a:lnTo>
                    <a:pt x="88107" y="90487"/>
                  </a:lnTo>
                  <a:lnTo>
                    <a:pt x="90488" y="54769"/>
                  </a:lnTo>
                  <a:lnTo>
                    <a:pt x="138113" y="0"/>
                  </a:lnTo>
                  <a:lnTo>
                    <a:pt x="183357" y="0"/>
                  </a:lnTo>
                  <a:lnTo>
                    <a:pt x="221457" y="23812"/>
                  </a:lnTo>
                  <a:lnTo>
                    <a:pt x="283369" y="9525"/>
                  </a:lnTo>
                  <a:lnTo>
                    <a:pt x="1466850" y="697706"/>
                  </a:lnTo>
                  <a:lnTo>
                    <a:pt x="1366838" y="711994"/>
                  </a:lnTo>
                  <a:cubicBezTo>
                    <a:pt x="1364313" y="684219"/>
                    <a:pt x="1373224" y="685800"/>
                    <a:pt x="1359694" y="685800"/>
                  </a:cubicBezTo>
                  <a:lnTo>
                    <a:pt x="1323975" y="681037"/>
                  </a:lnTo>
                  <a:cubicBezTo>
                    <a:pt x="1268670" y="741153"/>
                    <a:pt x="1269207" y="713605"/>
                    <a:pt x="1269207" y="742950"/>
                  </a:cubicBezTo>
                  <a:lnTo>
                    <a:pt x="1273969" y="771525"/>
                  </a:lnTo>
                  <a:lnTo>
                    <a:pt x="1176338" y="857250"/>
                  </a:lnTo>
                  <a:lnTo>
                    <a:pt x="0" y="176212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dirty="0"/>
            </a:p>
          </p:txBody>
        </p:sp>
        <p:sp>
          <p:nvSpPr>
            <p:cNvPr id="20" name="5 Forma libre">
              <a:extLst>
                <a:ext uri="{FF2B5EF4-FFF2-40B4-BE49-F238E27FC236}">
                  <a16:creationId xmlns:a16="http://schemas.microsoft.com/office/drawing/2014/main" id="{0B3B0152-DD91-4682-9542-A356F2BD329D}"/>
                </a:ext>
              </a:extLst>
            </p:cNvPr>
            <p:cNvSpPr/>
            <p:nvPr/>
          </p:nvSpPr>
          <p:spPr>
            <a:xfrm>
              <a:off x="3822700" y="1412875"/>
              <a:ext cx="577850" cy="344488"/>
            </a:xfrm>
            <a:custGeom>
              <a:avLst/>
              <a:gdLst>
                <a:gd name="connsiteX0" fmla="*/ 0 w 771525"/>
                <a:gd name="connsiteY0" fmla="*/ 87373 h 458848"/>
                <a:gd name="connsiteX1" fmla="*/ 619125 w 771525"/>
                <a:gd name="connsiteY1" fmla="*/ 458848 h 458848"/>
                <a:gd name="connsiteX2" fmla="*/ 681038 w 771525"/>
                <a:gd name="connsiteY2" fmla="*/ 377886 h 458848"/>
                <a:gd name="connsiteX3" fmla="*/ 771525 w 771525"/>
                <a:gd name="connsiteY3" fmla="*/ 363598 h 458848"/>
                <a:gd name="connsiteX4" fmla="*/ 157163 w 771525"/>
                <a:gd name="connsiteY4" fmla="*/ 1648 h 458848"/>
                <a:gd name="connsiteX5" fmla="*/ 66675 w 771525"/>
                <a:gd name="connsiteY5" fmla="*/ 25461 h 458848"/>
                <a:gd name="connsiteX6" fmla="*/ 0 w 771525"/>
                <a:gd name="connsiteY6" fmla="*/ 87373 h 458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71525" h="458848">
                  <a:moveTo>
                    <a:pt x="0" y="87373"/>
                  </a:moveTo>
                  <a:lnTo>
                    <a:pt x="619125" y="458848"/>
                  </a:lnTo>
                  <a:lnTo>
                    <a:pt x="681038" y="377886"/>
                  </a:lnTo>
                  <a:lnTo>
                    <a:pt x="771525" y="363598"/>
                  </a:lnTo>
                  <a:lnTo>
                    <a:pt x="157163" y="1648"/>
                  </a:lnTo>
                  <a:cubicBezTo>
                    <a:pt x="69246" y="21185"/>
                    <a:pt x="92136" y="0"/>
                    <a:pt x="66675" y="25461"/>
                  </a:cubicBezTo>
                  <a:lnTo>
                    <a:pt x="0" y="87373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dirty="0"/>
            </a:p>
          </p:txBody>
        </p:sp>
        <p:sp>
          <p:nvSpPr>
            <p:cNvPr id="21" name="6 Forma libre">
              <a:extLst>
                <a:ext uri="{FF2B5EF4-FFF2-40B4-BE49-F238E27FC236}">
                  <a16:creationId xmlns:a16="http://schemas.microsoft.com/office/drawing/2014/main" id="{7C7CF1FC-5FDD-4488-9C83-E8FD25BF4A5A}"/>
                </a:ext>
              </a:extLst>
            </p:cNvPr>
            <p:cNvSpPr/>
            <p:nvPr/>
          </p:nvSpPr>
          <p:spPr>
            <a:xfrm>
              <a:off x="2957513" y="1320800"/>
              <a:ext cx="1211262" cy="638175"/>
            </a:xfrm>
            <a:custGeom>
              <a:avLst/>
              <a:gdLst>
                <a:gd name="connsiteX0" fmla="*/ 452438 w 1614488"/>
                <a:gd name="connsiteY0" fmla="*/ 0 h 852487"/>
                <a:gd name="connsiteX1" fmla="*/ 1614488 w 1614488"/>
                <a:gd name="connsiteY1" fmla="*/ 661987 h 852487"/>
                <a:gd name="connsiteX2" fmla="*/ 1526381 w 1614488"/>
                <a:gd name="connsiteY2" fmla="*/ 676275 h 852487"/>
                <a:gd name="connsiteX3" fmla="*/ 1447800 w 1614488"/>
                <a:gd name="connsiteY3" fmla="*/ 769144 h 852487"/>
                <a:gd name="connsiteX4" fmla="*/ 1443038 w 1614488"/>
                <a:gd name="connsiteY4" fmla="*/ 733425 h 852487"/>
                <a:gd name="connsiteX5" fmla="*/ 1357313 w 1614488"/>
                <a:gd name="connsiteY5" fmla="*/ 769144 h 852487"/>
                <a:gd name="connsiteX6" fmla="*/ 1352550 w 1614488"/>
                <a:gd name="connsiteY6" fmla="*/ 738187 h 852487"/>
                <a:gd name="connsiteX7" fmla="*/ 1243013 w 1614488"/>
                <a:gd name="connsiteY7" fmla="*/ 778669 h 852487"/>
                <a:gd name="connsiteX8" fmla="*/ 1150144 w 1614488"/>
                <a:gd name="connsiteY8" fmla="*/ 852487 h 852487"/>
                <a:gd name="connsiteX9" fmla="*/ 0 w 1614488"/>
                <a:gd name="connsiteY9" fmla="*/ 180975 h 852487"/>
                <a:gd name="connsiteX10" fmla="*/ 92869 w 1614488"/>
                <a:gd name="connsiteY10" fmla="*/ 111919 h 852487"/>
                <a:gd name="connsiteX11" fmla="*/ 202406 w 1614488"/>
                <a:gd name="connsiteY11" fmla="*/ 59531 h 852487"/>
                <a:gd name="connsiteX12" fmla="*/ 242888 w 1614488"/>
                <a:gd name="connsiteY12" fmla="*/ 85725 h 852487"/>
                <a:gd name="connsiteX13" fmla="*/ 278606 w 1614488"/>
                <a:gd name="connsiteY13" fmla="*/ 54769 h 852487"/>
                <a:gd name="connsiteX14" fmla="*/ 314325 w 1614488"/>
                <a:gd name="connsiteY14" fmla="*/ 73819 h 852487"/>
                <a:gd name="connsiteX15" fmla="*/ 364331 w 1614488"/>
                <a:gd name="connsiteY15" fmla="*/ 11906 h 852487"/>
                <a:gd name="connsiteX16" fmla="*/ 452438 w 1614488"/>
                <a:gd name="connsiteY16" fmla="*/ 0 h 852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14488" h="852487">
                  <a:moveTo>
                    <a:pt x="452438" y="0"/>
                  </a:moveTo>
                  <a:lnTo>
                    <a:pt x="1614488" y="661987"/>
                  </a:lnTo>
                  <a:lnTo>
                    <a:pt x="1526381" y="676275"/>
                  </a:lnTo>
                  <a:lnTo>
                    <a:pt x="1447800" y="769144"/>
                  </a:lnTo>
                  <a:lnTo>
                    <a:pt x="1443038" y="733425"/>
                  </a:lnTo>
                  <a:lnTo>
                    <a:pt x="1357313" y="769144"/>
                  </a:lnTo>
                  <a:lnTo>
                    <a:pt x="1352550" y="738187"/>
                  </a:lnTo>
                  <a:cubicBezTo>
                    <a:pt x="1316136" y="751944"/>
                    <a:pt x="1281939" y="778669"/>
                    <a:pt x="1243013" y="778669"/>
                  </a:cubicBezTo>
                  <a:lnTo>
                    <a:pt x="1150144" y="852487"/>
                  </a:lnTo>
                  <a:lnTo>
                    <a:pt x="0" y="180975"/>
                  </a:lnTo>
                  <a:lnTo>
                    <a:pt x="92869" y="111919"/>
                  </a:lnTo>
                  <a:cubicBezTo>
                    <a:pt x="129230" y="94143"/>
                    <a:pt x="161933" y="59531"/>
                    <a:pt x="202406" y="59531"/>
                  </a:cubicBezTo>
                  <a:lnTo>
                    <a:pt x="242888" y="85725"/>
                  </a:lnTo>
                  <a:lnTo>
                    <a:pt x="278606" y="54769"/>
                  </a:lnTo>
                  <a:lnTo>
                    <a:pt x="314325" y="73819"/>
                  </a:lnTo>
                  <a:lnTo>
                    <a:pt x="364331" y="11906"/>
                  </a:lnTo>
                  <a:lnTo>
                    <a:pt x="452438" y="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dirty="0"/>
            </a:p>
          </p:txBody>
        </p:sp>
        <p:sp>
          <p:nvSpPr>
            <p:cNvPr id="22" name="7 Forma libre">
              <a:extLst>
                <a:ext uri="{FF2B5EF4-FFF2-40B4-BE49-F238E27FC236}">
                  <a16:creationId xmlns:a16="http://schemas.microsoft.com/office/drawing/2014/main" id="{9EF2F253-283B-4264-9293-2D6FBDF6C9E1}"/>
                </a:ext>
              </a:extLst>
            </p:cNvPr>
            <p:cNvSpPr/>
            <p:nvPr/>
          </p:nvSpPr>
          <p:spPr>
            <a:xfrm>
              <a:off x="2641600" y="1589088"/>
              <a:ext cx="1030288" cy="636587"/>
            </a:xfrm>
            <a:custGeom>
              <a:avLst/>
              <a:gdLst>
                <a:gd name="connsiteX0" fmla="*/ 0 w 1374775"/>
                <a:gd name="connsiteY0" fmla="*/ 130175 h 849432"/>
                <a:gd name="connsiteX1" fmla="*/ 76200 w 1374775"/>
                <a:gd name="connsiteY1" fmla="*/ 66675 h 849432"/>
                <a:gd name="connsiteX2" fmla="*/ 76200 w 1374775"/>
                <a:gd name="connsiteY2" fmla="*/ 38100 h 849432"/>
                <a:gd name="connsiteX3" fmla="*/ 98425 w 1374775"/>
                <a:gd name="connsiteY3" fmla="*/ 6350 h 849432"/>
                <a:gd name="connsiteX4" fmla="*/ 139700 w 1374775"/>
                <a:gd name="connsiteY4" fmla="*/ 0 h 849432"/>
                <a:gd name="connsiteX5" fmla="*/ 987425 w 1374775"/>
                <a:gd name="connsiteY5" fmla="*/ 492125 h 849432"/>
                <a:gd name="connsiteX6" fmla="*/ 981075 w 1374775"/>
                <a:gd name="connsiteY6" fmla="*/ 508000 h 849432"/>
                <a:gd name="connsiteX7" fmla="*/ 1374775 w 1374775"/>
                <a:gd name="connsiteY7" fmla="*/ 742950 h 849432"/>
                <a:gd name="connsiteX8" fmla="*/ 1276350 w 1374775"/>
                <a:gd name="connsiteY8" fmla="*/ 752475 h 849432"/>
                <a:gd name="connsiteX9" fmla="*/ 1200150 w 1374775"/>
                <a:gd name="connsiteY9" fmla="*/ 847725 h 849432"/>
                <a:gd name="connsiteX10" fmla="*/ 0 w 1374775"/>
                <a:gd name="connsiteY10" fmla="*/ 130175 h 849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74775" h="849432">
                  <a:moveTo>
                    <a:pt x="0" y="130175"/>
                  </a:moveTo>
                  <a:lnTo>
                    <a:pt x="76200" y="66675"/>
                  </a:lnTo>
                  <a:lnTo>
                    <a:pt x="76200" y="38100"/>
                  </a:lnTo>
                  <a:lnTo>
                    <a:pt x="98425" y="6350"/>
                  </a:lnTo>
                  <a:lnTo>
                    <a:pt x="139700" y="0"/>
                  </a:lnTo>
                  <a:lnTo>
                    <a:pt x="987425" y="492125"/>
                  </a:lnTo>
                  <a:lnTo>
                    <a:pt x="981075" y="508000"/>
                  </a:lnTo>
                  <a:lnTo>
                    <a:pt x="1374775" y="742950"/>
                  </a:lnTo>
                  <a:cubicBezTo>
                    <a:pt x="1278032" y="749400"/>
                    <a:pt x="1302025" y="726800"/>
                    <a:pt x="1276350" y="752475"/>
                  </a:cubicBezTo>
                  <a:cubicBezTo>
                    <a:pt x="1205248" y="849432"/>
                    <a:pt x="1245872" y="847725"/>
                    <a:pt x="1200150" y="847725"/>
                  </a:cubicBezTo>
                  <a:lnTo>
                    <a:pt x="0" y="130175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dirty="0"/>
            </a:p>
          </p:txBody>
        </p:sp>
        <p:sp>
          <p:nvSpPr>
            <p:cNvPr id="23" name="8 Forma libre">
              <a:extLst>
                <a:ext uri="{FF2B5EF4-FFF2-40B4-BE49-F238E27FC236}">
                  <a16:creationId xmlns:a16="http://schemas.microsoft.com/office/drawing/2014/main" id="{A1B4079A-E414-4A81-9D9C-660FAD907A57}"/>
                </a:ext>
              </a:extLst>
            </p:cNvPr>
            <p:cNvSpPr/>
            <p:nvPr/>
          </p:nvSpPr>
          <p:spPr>
            <a:xfrm>
              <a:off x="3736975" y="1504950"/>
              <a:ext cx="544513" cy="303213"/>
            </a:xfrm>
            <a:custGeom>
              <a:avLst/>
              <a:gdLst>
                <a:gd name="connsiteX0" fmla="*/ 0 w 727075"/>
                <a:gd name="connsiteY0" fmla="*/ 82550 h 403225"/>
                <a:gd name="connsiteX1" fmla="*/ 76200 w 727075"/>
                <a:gd name="connsiteY1" fmla="*/ 9525 h 403225"/>
                <a:gd name="connsiteX2" fmla="*/ 161925 w 727075"/>
                <a:gd name="connsiteY2" fmla="*/ 0 h 403225"/>
                <a:gd name="connsiteX3" fmla="*/ 727075 w 727075"/>
                <a:gd name="connsiteY3" fmla="*/ 323850 h 403225"/>
                <a:gd name="connsiteX4" fmla="*/ 625475 w 727075"/>
                <a:gd name="connsiteY4" fmla="*/ 346075 h 403225"/>
                <a:gd name="connsiteX5" fmla="*/ 577850 w 727075"/>
                <a:gd name="connsiteY5" fmla="*/ 403225 h 403225"/>
                <a:gd name="connsiteX6" fmla="*/ 0 w 727075"/>
                <a:gd name="connsiteY6" fmla="*/ 82550 h 403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7075" h="403225">
                  <a:moveTo>
                    <a:pt x="0" y="82550"/>
                  </a:moveTo>
                  <a:lnTo>
                    <a:pt x="76200" y="9525"/>
                  </a:lnTo>
                  <a:lnTo>
                    <a:pt x="161925" y="0"/>
                  </a:lnTo>
                  <a:lnTo>
                    <a:pt x="727075" y="323850"/>
                  </a:lnTo>
                  <a:lnTo>
                    <a:pt x="625475" y="346075"/>
                  </a:lnTo>
                  <a:lnTo>
                    <a:pt x="577850" y="403225"/>
                  </a:lnTo>
                  <a:lnTo>
                    <a:pt x="0" y="82550"/>
                  </a:lnTo>
                  <a:close/>
                </a:path>
              </a:pathLst>
            </a:custGeom>
            <a:solidFill>
              <a:srgbClr val="FF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dirty="0"/>
            </a:p>
          </p:txBody>
        </p:sp>
      </p:grpSp>
      <p:pic>
        <p:nvPicPr>
          <p:cNvPr id="28" name="Imagen 27">
            <a:extLst>
              <a:ext uri="{FF2B5EF4-FFF2-40B4-BE49-F238E27FC236}">
                <a16:creationId xmlns:a16="http://schemas.microsoft.com/office/drawing/2014/main" id="{9D7668C5-D979-414A-9177-5F34FB88125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16"/>
          <a:stretch/>
        </p:blipFill>
        <p:spPr>
          <a:xfrm>
            <a:off x="8331387" y="1348367"/>
            <a:ext cx="4135379" cy="1754016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31B79123-328C-4724-A38F-42B404622EE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63"/>
          <a:stretch/>
        </p:blipFill>
        <p:spPr>
          <a:xfrm>
            <a:off x="5227339" y="4030920"/>
            <a:ext cx="3874177" cy="1559916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379588B2-3CA2-45AB-8E23-70352B4D01F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52"/>
          <a:stretch/>
        </p:blipFill>
        <p:spPr>
          <a:xfrm>
            <a:off x="8438415" y="4030920"/>
            <a:ext cx="3986664" cy="1582986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EFFED8E-AAC1-4720-87FD-54DCFB473FE0}"/>
              </a:ext>
            </a:extLst>
          </p:cNvPr>
          <p:cNvSpPr/>
          <p:nvPr/>
        </p:nvSpPr>
        <p:spPr>
          <a:xfrm>
            <a:off x="5876428" y="2639274"/>
            <a:ext cx="28977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1.1 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Primer nivel: 934.93m2 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Segundo nivel: 528.53m2 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Tanque de agua: 15.88m2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1.1 TOTAL: 1473.36m2</a:t>
            </a:r>
          </a:p>
        </p:txBody>
      </p:sp>
      <p:pic>
        <p:nvPicPr>
          <p:cNvPr id="46" name="Gráfico 45">
            <a:extLst>
              <a:ext uri="{FF2B5EF4-FFF2-40B4-BE49-F238E27FC236}">
                <a16:creationId xmlns:a16="http://schemas.microsoft.com/office/drawing/2014/main" id="{C283FF3A-F9C3-479C-A373-7E58A05AAA6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223064" y="5140040"/>
            <a:ext cx="1248052" cy="188493"/>
          </a:xfrm>
          <a:prstGeom prst="rect">
            <a:avLst/>
          </a:prstGeom>
        </p:spPr>
      </p:pic>
      <p:sp>
        <p:nvSpPr>
          <p:cNvPr id="47" name="Rectángulo 46">
            <a:extLst>
              <a:ext uri="{FF2B5EF4-FFF2-40B4-BE49-F238E27FC236}">
                <a16:creationId xmlns:a16="http://schemas.microsoft.com/office/drawing/2014/main" id="{E7AA1017-48F1-4CD8-B96A-19C8FF481861}"/>
              </a:ext>
            </a:extLst>
          </p:cNvPr>
          <p:cNvSpPr/>
          <p:nvPr/>
        </p:nvSpPr>
        <p:spPr>
          <a:xfrm>
            <a:off x="9063174" y="2639273"/>
            <a:ext cx="28977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1.2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Primer nivel: 578.74 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Segundo nivel: 204.30m2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Tanque de agua: 16.50m2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1.2 TOTAL: 799.55 m2</a:t>
            </a:r>
          </a:p>
        </p:txBody>
      </p:sp>
      <p:pic>
        <p:nvPicPr>
          <p:cNvPr id="48" name="Gráfico 47">
            <a:extLst>
              <a:ext uri="{FF2B5EF4-FFF2-40B4-BE49-F238E27FC236}">
                <a16:creationId xmlns:a16="http://schemas.microsoft.com/office/drawing/2014/main" id="{40D0D320-8A15-4C59-842C-948AD17B6FB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395791" y="2720922"/>
            <a:ext cx="1248055" cy="188493"/>
          </a:xfrm>
          <a:prstGeom prst="rect">
            <a:avLst/>
          </a:prstGeom>
        </p:spPr>
      </p:pic>
      <p:sp>
        <p:nvSpPr>
          <p:cNvPr id="49" name="Rectángulo 48">
            <a:extLst>
              <a:ext uri="{FF2B5EF4-FFF2-40B4-BE49-F238E27FC236}">
                <a16:creationId xmlns:a16="http://schemas.microsoft.com/office/drawing/2014/main" id="{A3AF557C-24B7-43E1-B23D-0AFE1056C629}"/>
              </a:ext>
            </a:extLst>
          </p:cNvPr>
          <p:cNvSpPr/>
          <p:nvPr/>
        </p:nvSpPr>
        <p:spPr>
          <a:xfrm>
            <a:off x="6028828" y="5144681"/>
            <a:ext cx="28977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1.3  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Primer nivel: 930.20 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Segundo nivel: 514.10 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Tercer nivel: 392.09 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Tanque de agua: 17.03m2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1.3 TOTAL: 1853.45 m2</a:t>
            </a:r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id="{4F8A356C-811E-41F7-8368-9E744595BFD3}"/>
              </a:ext>
            </a:extLst>
          </p:cNvPr>
          <p:cNvSpPr/>
          <p:nvPr/>
        </p:nvSpPr>
        <p:spPr>
          <a:xfrm>
            <a:off x="9126408" y="5163094"/>
            <a:ext cx="28977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1.4 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Edificio: 284.84 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Cafetería: 255.66 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Tanque de agua: 12.61m2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1.4 TOTAL: 553.12 m2</a:t>
            </a:r>
          </a:p>
        </p:txBody>
      </p:sp>
      <p:pic>
        <p:nvPicPr>
          <p:cNvPr id="51" name="Gráfico 50">
            <a:extLst>
              <a:ext uri="{FF2B5EF4-FFF2-40B4-BE49-F238E27FC236}">
                <a16:creationId xmlns:a16="http://schemas.microsoft.com/office/drawing/2014/main" id="{4F22DFD8-95BE-4E72-9EE2-C6E23858C95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213654" y="2727386"/>
            <a:ext cx="1272884" cy="192243"/>
          </a:xfrm>
          <a:prstGeom prst="rect">
            <a:avLst/>
          </a:prstGeom>
        </p:spPr>
      </p:pic>
      <p:pic>
        <p:nvPicPr>
          <p:cNvPr id="52" name="Gráfico 51">
            <a:extLst>
              <a:ext uri="{FF2B5EF4-FFF2-40B4-BE49-F238E27FC236}">
                <a16:creationId xmlns:a16="http://schemas.microsoft.com/office/drawing/2014/main" id="{3FE0D758-6A31-4AB6-B842-EB475708ADD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399076" y="5216240"/>
            <a:ext cx="1272884" cy="19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165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>
            <a:extLst>
              <a:ext uri="{FF2B5EF4-FFF2-40B4-BE49-F238E27FC236}">
                <a16:creationId xmlns:a16="http://schemas.microsoft.com/office/drawing/2014/main" id="{A5313D15-E724-43A8-971A-8FC559BD8362}"/>
              </a:ext>
            </a:extLst>
          </p:cNvPr>
          <p:cNvGrpSpPr/>
          <p:nvPr/>
        </p:nvGrpSpPr>
        <p:grpSpPr>
          <a:xfrm>
            <a:off x="694119" y="4084698"/>
            <a:ext cx="5005593" cy="2554545"/>
            <a:chOff x="-33922" y="2494402"/>
            <a:chExt cx="6526212" cy="3330575"/>
          </a:xfrm>
        </p:grpSpPr>
        <p:pic>
          <p:nvPicPr>
            <p:cNvPr id="18" name="Picture 5">
              <a:extLst>
                <a:ext uri="{FF2B5EF4-FFF2-40B4-BE49-F238E27FC236}">
                  <a16:creationId xmlns:a16="http://schemas.microsoft.com/office/drawing/2014/main" id="{CFEA11FD-931E-49A8-90A0-8B3432BA37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3922" y="2494402"/>
              <a:ext cx="6526212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5 Forma libre">
              <a:extLst>
                <a:ext uri="{FF2B5EF4-FFF2-40B4-BE49-F238E27FC236}">
                  <a16:creationId xmlns:a16="http://schemas.microsoft.com/office/drawing/2014/main" id="{6C1B0EB0-FD0A-435B-80DC-086BCCC58E4F}"/>
                </a:ext>
              </a:extLst>
            </p:cNvPr>
            <p:cNvSpPr/>
            <p:nvPr/>
          </p:nvSpPr>
          <p:spPr>
            <a:xfrm>
              <a:off x="1996490" y="3397689"/>
              <a:ext cx="1279525" cy="704850"/>
            </a:xfrm>
            <a:custGeom>
              <a:avLst/>
              <a:gdLst>
                <a:gd name="connsiteX0" fmla="*/ 0 w 1704975"/>
                <a:gd name="connsiteY0" fmla="*/ 825500 h 1116871"/>
                <a:gd name="connsiteX1" fmla="*/ 730250 w 1704975"/>
                <a:gd name="connsiteY1" fmla="*/ 412750 h 1116871"/>
                <a:gd name="connsiteX2" fmla="*/ 1428750 w 1704975"/>
                <a:gd name="connsiteY2" fmla="*/ 0 h 1116871"/>
                <a:gd name="connsiteX3" fmla="*/ 1552575 w 1704975"/>
                <a:gd name="connsiteY3" fmla="*/ 41275 h 1116871"/>
                <a:gd name="connsiteX4" fmla="*/ 1704975 w 1704975"/>
                <a:gd name="connsiteY4" fmla="*/ 85725 h 1116871"/>
                <a:gd name="connsiteX5" fmla="*/ 1419225 w 1704975"/>
                <a:gd name="connsiteY5" fmla="*/ 250825 h 1116871"/>
                <a:gd name="connsiteX6" fmla="*/ 984250 w 1704975"/>
                <a:gd name="connsiteY6" fmla="*/ 504825 h 1116871"/>
                <a:gd name="connsiteX7" fmla="*/ 339725 w 1704975"/>
                <a:gd name="connsiteY7" fmla="*/ 869950 h 1116871"/>
                <a:gd name="connsiteX8" fmla="*/ 333375 w 1704975"/>
                <a:gd name="connsiteY8" fmla="*/ 939800 h 1116871"/>
                <a:gd name="connsiteX9" fmla="*/ 95250 w 1704975"/>
                <a:gd name="connsiteY9" fmla="*/ 863600 h 1116871"/>
                <a:gd name="connsiteX10" fmla="*/ 0 w 1704975"/>
                <a:gd name="connsiteY10" fmla="*/ 825500 h 1116871"/>
                <a:gd name="connsiteX0" fmla="*/ 0 w 1704975"/>
                <a:gd name="connsiteY0" fmla="*/ 825500 h 939800"/>
                <a:gd name="connsiteX1" fmla="*/ 730250 w 1704975"/>
                <a:gd name="connsiteY1" fmla="*/ 412750 h 939800"/>
                <a:gd name="connsiteX2" fmla="*/ 1428750 w 1704975"/>
                <a:gd name="connsiteY2" fmla="*/ 0 h 939800"/>
                <a:gd name="connsiteX3" fmla="*/ 1552575 w 1704975"/>
                <a:gd name="connsiteY3" fmla="*/ 41275 h 939800"/>
                <a:gd name="connsiteX4" fmla="*/ 1704975 w 1704975"/>
                <a:gd name="connsiteY4" fmla="*/ 85725 h 939800"/>
                <a:gd name="connsiteX5" fmla="*/ 1419225 w 1704975"/>
                <a:gd name="connsiteY5" fmla="*/ 250825 h 939800"/>
                <a:gd name="connsiteX6" fmla="*/ 984250 w 1704975"/>
                <a:gd name="connsiteY6" fmla="*/ 504825 h 939800"/>
                <a:gd name="connsiteX7" fmla="*/ 730250 w 1704975"/>
                <a:gd name="connsiteY7" fmla="*/ 654050 h 939800"/>
                <a:gd name="connsiteX8" fmla="*/ 339725 w 1704975"/>
                <a:gd name="connsiteY8" fmla="*/ 869950 h 939800"/>
                <a:gd name="connsiteX9" fmla="*/ 333375 w 1704975"/>
                <a:gd name="connsiteY9" fmla="*/ 939800 h 939800"/>
                <a:gd name="connsiteX10" fmla="*/ 95250 w 1704975"/>
                <a:gd name="connsiteY10" fmla="*/ 863600 h 939800"/>
                <a:gd name="connsiteX11" fmla="*/ 0 w 1704975"/>
                <a:gd name="connsiteY11" fmla="*/ 825500 h 939800"/>
                <a:gd name="connsiteX0" fmla="*/ 0 w 1704975"/>
                <a:gd name="connsiteY0" fmla="*/ 825500 h 939800"/>
                <a:gd name="connsiteX1" fmla="*/ 730250 w 1704975"/>
                <a:gd name="connsiteY1" fmla="*/ 412750 h 939800"/>
                <a:gd name="connsiteX2" fmla="*/ 1428750 w 1704975"/>
                <a:gd name="connsiteY2" fmla="*/ 0 h 939800"/>
                <a:gd name="connsiteX3" fmla="*/ 1552575 w 1704975"/>
                <a:gd name="connsiteY3" fmla="*/ 41275 h 939800"/>
                <a:gd name="connsiteX4" fmla="*/ 1704975 w 1704975"/>
                <a:gd name="connsiteY4" fmla="*/ 85725 h 939800"/>
                <a:gd name="connsiteX5" fmla="*/ 1419225 w 1704975"/>
                <a:gd name="connsiteY5" fmla="*/ 250825 h 939800"/>
                <a:gd name="connsiteX6" fmla="*/ 984250 w 1704975"/>
                <a:gd name="connsiteY6" fmla="*/ 504825 h 939800"/>
                <a:gd name="connsiteX7" fmla="*/ 730250 w 1704975"/>
                <a:gd name="connsiteY7" fmla="*/ 654050 h 939800"/>
                <a:gd name="connsiteX8" fmla="*/ 339725 w 1704975"/>
                <a:gd name="connsiteY8" fmla="*/ 869950 h 939800"/>
                <a:gd name="connsiteX9" fmla="*/ 333375 w 1704975"/>
                <a:gd name="connsiteY9" fmla="*/ 939800 h 939800"/>
                <a:gd name="connsiteX10" fmla="*/ 95250 w 1704975"/>
                <a:gd name="connsiteY10" fmla="*/ 863600 h 939800"/>
                <a:gd name="connsiteX11" fmla="*/ 0 w 1704975"/>
                <a:gd name="connsiteY11" fmla="*/ 825500 h 939800"/>
                <a:gd name="connsiteX0" fmla="*/ 0 w 1704975"/>
                <a:gd name="connsiteY0" fmla="*/ 825500 h 939800"/>
                <a:gd name="connsiteX1" fmla="*/ 730250 w 1704975"/>
                <a:gd name="connsiteY1" fmla="*/ 412750 h 939800"/>
                <a:gd name="connsiteX2" fmla="*/ 1428750 w 1704975"/>
                <a:gd name="connsiteY2" fmla="*/ 0 h 939800"/>
                <a:gd name="connsiteX3" fmla="*/ 1552575 w 1704975"/>
                <a:gd name="connsiteY3" fmla="*/ 41275 h 939800"/>
                <a:gd name="connsiteX4" fmla="*/ 1704975 w 1704975"/>
                <a:gd name="connsiteY4" fmla="*/ 85725 h 939800"/>
                <a:gd name="connsiteX5" fmla="*/ 1419225 w 1704975"/>
                <a:gd name="connsiteY5" fmla="*/ 250825 h 939800"/>
                <a:gd name="connsiteX6" fmla="*/ 984250 w 1704975"/>
                <a:gd name="connsiteY6" fmla="*/ 504825 h 939800"/>
                <a:gd name="connsiteX7" fmla="*/ 730250 w 1704975"/>
                <a:gd name="connsiteY7" fmla="*/ 654050 h 939800"/>
                <a:gd name="connsiteX8" fmla="*/ 339725 w 1704975"/>
                <a:gd name="connsiteY8" fmla="*/ 869950 h 939800"/>
                <a:gd name="connsiteX9" fmla="*/ 333375 w 1704975"/>
                <a:gd name="connsiteY9" fmla="*/ 939800 h 939800"/>
                <a:gd name="connsiteX10" fmla="*/ 95250 w 1704975"/>
                <a:gd name="connsiteY10" fmla="*/ 863600 h 939800"/>
                <a:gd name="connsiteX11" fmla="*/ 0 w 1704975"/>
                <a:gd name="connsiteY11" fmla="*/ 825500 h 939800"/>
                <a:gd name="connsiteX0" fmla="*/ 0 w 1704975"/>
                <a:gd name="connsiteY0" fmla="*/ 825500 h 939800"/>
                <a:gd name="connsiteX1" fmla="*/ 730250 w 1704975"/>
                <a:gd name="connsiteY1" fmla="*/ 412750 h 939800"/>
                <a:gd name="connsiteX2" fmla="*/ 1428750 w 1704975"/>
                <a:gd name="connsiteY2" fmla="*/ 0 h 939800"/>
                <a:gd name="connsiteX3" fmla="*/ 1552575 w 1704975"/>
                <a:gd name="connsiteY3" fmla="*/ 41275 h 939800"/>
                <a:gd name="connsiteX4" fmla="*/ 1704975 w 1704975"/>
                <a:gd name="connsiteY4" fmla="*/ 85725 h 939800"/>
                <a:gd name="connsiteX5" fmla="*/ 1419225 w 1704975"/>
                <a:gd name="connsiteY5" fmla="*/ 250825 h 939800"/>
                <a:gd name="connsiteX6" fmla="*/ 984250 w 1704975"/>
                <a:gd name="connsiteY6" fmla="*/ 504825 h 939800"/>
                <a:gd name="connsiteX7" fmla="*/ 730250 w 1704975"/>
                <a:gd name="connsiteY7" fmla="*/ 654050 h 939800"/>
                <a:gd name="connsiteX8" fmla="*/ 339725 w 1704975"/>
                <a:gd name="connsiteY8" fmla="*/ 869950 h 939800"/>
                <a:gd name="connsiteX9" fmla="*/ 333375 w 1704975"/>
                <a:gd name="connsiteY9" fmla="*/ 939800 h 939800"/>
                <a:gd name="connsiteX10" fmla="*/ 95250 w 1704975"/>
                <a:gd name="connsiteY10" fmla="*/ 863600 h 939800"/>
                <a:gd name="connsiteX11" fmla="*/ 0 w 1704975"/>
                <a:gd name="connsiteY11" fmla="*/ 825500 h 93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04975" h="939800">
                  <a:moveTo>
                    <a:pt x="0" y="825500"/>
                  </a:moveTo>
                  <a:lnTo>
                    <a:pt x="730250" y="412750"/>
                  </a:lnTo>
                  <a:lnTo>
                    <a:pt x="1428750" y="0"/>
                  </a:lnTo>
                  <a:lnTo>
                    <a:pt x="1552575" y="41275"/>
                  </a:lnTo>
                  <a:lnTo>
                    <a:pt x="1704975" y="85725"/>
                  </a:lnTo>
                  <a:lnTo>
                    <a:pt x="1419225" y="250825"/>
                  </a:lnTo>
                  <a:lnTo>
                    <a:pt x="984250" y="504825"/>
                  </a:lnTo>
                  <a:cubicBezTo>
                    <a:pt x="821796" y="616479"/>
                    <a:pt x="850371" y="577321"/>
                    <a:pt x="730250" y="654050"/>
                  </a:cubicBezTo>
                  <a:cubicBezTo>
                    <a:pt x="622829" y="714904"/>
                    <a:pt x="358246" y="866775"/>
                    <a:pt x="339725" y="869950"/>
                  </a:cubicBezTo>
                  <a:lnTo>
                    <a:pt x="333375" y="939800"/>
                  </a:lnTo>
                  <a:lnTo>
                    <a:pt x="95250" y="8636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dirty="0"/>
            </a:p>
          </p:txBody>
        </p:sp>
      </p:grpSp>
      <p:pic>
        <p:nvPicPr>
          <p:cNvPr id="6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Subtítulo 2">
            <a:extLst>
              <a:ext uri="{FF2B5EF4-FFF2-40B4-BE49-F238E27FC236}">
                <a16:creationId xmlns:a16="http://schemas.microsoft.com/office/drawing/2014/main" id="{292F3B32-30BD-4761-AB46-F1FFF016E54D}"/>
              </a:ext>
            </a:extLst>
          </p:cNvPr>
          <p:cNvSpPr txBox="1">
            <a:spLocks/>
          </p:cNvSpPr>
          <p:nvPr/>
        </p:nvSpPr>
        <p:spPr>
          <a:xfrm>
            <a:off x="4833138" y="642569"/>
            <a:ext cx="6928022" cy="887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2. </a:t>
            </a:r>
            <a:r>
              <a:rPr lang="es-CO" sz="3200" b="1" dirty="0">
                <a:solidFill>
                  <a:schemeClr val="bg1">
                    <a:lumMod val="75000"/>
                  </a:schemeClr>
                </a:solidFill>
                <a:latin typeface="Open Sans" panose="020B0606030504020204" pitchFamily="34" charset="0"/>
              </a:rPr>
              <a:t>AUDITORIO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E4E1025B-6CBC-4EBB-AD0D-A62188996D98}"/>
              </a:ext>
            </a:extLst>
          </p:cNvPr>
          <p:cNvGrpSpPr/>
          <p:nvPr/>
        </p:nvGrpSpPr>
        <p:grpSpPr>
          <a:xfrm>
            <a:off x="694119" y="1530153"/>
            <a:ext cx="5005593" cy="2554545"/>
            <a:chOff x="-33922" y="2494402"/>
            <a:chExt cx="6526212" cy="3330575"/>
          </a:xfrm>
        </p:grpSpPr>
        <p:pic>
          <p:nvPicPr>
            <p:cNvPr id="14" name="Picture 5">
              <a:extLst>
                <a:ext uri="{FF2B5EF4-FFF2-40B4-BE49-F238E27FC236}">
                  <a16:creationId xmlns:a16="http://schemas.microsoft.com/office/drawing/2014/main" id="{79B532B7-43CF-4065-99CB-6B25C76662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3922" y="2494402"/>
              <a:ext cx="6526212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8 Forma libre">
              <a:extLst>
                <a:ext uri="{FF2B5EF4-FFF2-40B4-BE49-F238E27FC236}">
                  <a16:creationId xmlns:a16="http://schemas.microsoft.com/office/drawing/2014/main" id="{87C41360-D2F1-4C86-9984-0E1F51C728DA}"/>
                </a:ext>
              </a:extLst>
            </p:cNvPr>
            <p:cNvSpPr/>
            <p:nvPr/>
          </p:nvSpPr>
          <p:spPr>
            <a:xfrm>
              <a:off x="2245727" y="3434202"/>
              <a:ext cx="1346200" cy="762000"/>
            </a:xfrm>
            <a:custGeom>
              <a:avLst/>
              <a:gdLst>
                <a:gd name="connsiteX0" fmla="*/ 0 w 1795462"/>
                <a:gd name="connsiteY0" fmla="*/ 809625 h 1014412"/>
                <a:gd name="connsiteX1" fmla="*/ 1433512 w 1795462"/>
                <a:gd name="connsiteY1" fmla="*/ 0 h 1014412"/>
                <a:gd name="connsiteX2" fmla="*/ 1604962 w 1795462"/>
                <a:gd name="connsiteY2" fmla="*/ 38100 h 1014412"/>
                <a:gd name="connsiteX3" fmla="*/ 1795462 w 1795462"/>
                <a:gd name="connsiteY3" fmla="*/ 204787 h 1014412"/>
                <a:gd name="connsiteX4" fmla="*/ 1081087 w 1795462"/>
                <a:gd name="connsiteY4" fmla="*/ 595312 h 1014412"/>
                <a:gd name="connsiteX5" fmla="*/ 347662 w 1795462"/>
                <a:gd name="connsiteY5" fmla="*/ 1014412 h 1014412"/>
                <a:gd name="connsiteX6" fmla="*/ 180975 w 1795462"/>
                <a:gd name="connsiteY6" fmla="*/ 842962 h 1014412"/>
                <a:gd name="connsiteX7" fmla="*/ 0 w 1795462"/>
                <a:gd name="connsiteY7" fmla="*/ 809625 h 1014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462" h="1014412">
                  <a:moveTo>
                    <a:pt x="0" y="809625"/>
                  </a:moveTo>
                  <a:lnTo>
                    <a:pt x="1433512" y="0"/>
                  </a:lnTo>
                  <a:lnTo>
                    <a:pt x="1604962" y="38100"/>
                  </a:lnTo>
                  <a:lnTo>
                    <a:pt x="1795462" y="204787"/>
                  </a:lnTo>
                  <a:lnTo>
                    <a:pt x="1081087" y="595312"/>
                  </a:lnTo>
                  <a:lnTo>
                    <a:pt x="347662" y="1014412"/>
                  </a:lnTo>
                  <a:lnTo>
                    <a:pt x="180975" y="842962"/>
                  </a:lnTo>
                  <a:lnTo>
                    <a:pt x="0" y="809625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dirty="0"/>
            </a:p>
          </p:txBody>
        </p:sp>
      </p:grpSp>
      <p:sp>
        <p:nvSpPr>
          <p:cNvPr id="20" name="Rectángulo 19">
            <a:extLst>
              <a:ext uri="{FF2B5EF4-FFF2-40B4-BE49-F238E27FC236}">
                <a16:creationId xmlns:a16="http://schemas.microsoft.com/office/drawing/2014/main" id="{878105CA-D34C-4AC5-B24B-0BBC10E9C2F9}"/>
              </a:ext>
            </a:extLst>
          </p:cNvPr>
          <p:cNvSpPr/>
          <p:nvPr/>
        </p:nvSpPr>
        <p:spPr>
          <a:xfrm>
            <a:off x="9136732" y="2166325"/>
            <a:ext cx="289778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2.1 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Auditorio: 2607.62m2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Gradería: 526.62m2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Foso orquestal: 113.79m2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Tanque de agua: 52.08m2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TOTAL Auditorio: 3299.76m2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Edificio técnico: 165.23m2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2.1 TOTAL: 3465.00m2</a:t>
            </a: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5F12A0FA-7710-4318-8B12-F2373E6CE5C7}"/>
              </a:ext>
            </a:extLst>
          </p:cNvPr>
          <p:cNvGrpSpPr/>
          <p:nvPr/>
        </p:nvGrpSpPr>
        <p:grpSpPr>
          <a:xfrm>
            <a:off x="6203431" y="2155579"/>
            <a:ext cx="3329988" cy="1470157"/>
            <a:chOff x="7538225" y="1227344"/>
            <a:chExt cx="3329988" cy="1470157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F22BEF54-59DB-40DA-83F0-572AE37D22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21" t="43936" r="9908" b="13305"/>
            <a:stretch/>
          </p:blipFill>
          <p:spPr>
            <a:xfrm>
              <a:off x="7538225" y="1227344"/>
              <a:ext cx="3329988" cy="1470157"/>
            </a:xfrm>
            <a:prstGeom prst="rect">
              <a:avLst/>
            </a:prstGeom>
          </p:spPr>
        </p:pic>
        <p:sp>
          <p:nvSpPr>
            <p:cNvPr id="8" name="Rectángulo 7">
              <a:extLst>
                <a:ext uri="{FF2B5EF4-FFF2-40B4-BE49-F238E27FC236}">
                  <a16:creationId xmlns:a16="http://schemas.microsoft.com/office/drawing/2014/main" id="{6AC7EF1B-0DE0-4E71-9E63-6FD75C89ECDC}"/>
                </a:ext>
              </a:extLst>
            </p:cNvPr>
            <p:cNvSpPr/>
            <p:nvPr/>
          </p:nvSpPr>
          <p:spPr>
            <a:xfrm>
              <a:off x="8496300" y="1571869"/>
              <a:ext cx="190500" cy="822363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E82EA2D7-D907-4EF0-8CB4-010F3AA699F3}"/>
              </a:ext>
            </a:extLst>
          </p:cNvPr>
          <p:cNvGrpSpPr/>
          <p:nvPr/>
        </p:nvGrpSpPr>
        <p:grpSpPr>
          <a:xfrm>
            <a:off x="6203431" y="4638570"/>
            <a:ext cx="3329988" cy="1470157"/>
            <a:chOff x="7538225" y="1227344"/>
            <a:chExt cx="3329988" cy="1470157"/>
          </a:xfrm>
        </p:grpSpPr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32351DE2-F401-4689-9F9E-6BE16850D5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21" t="43936" r="9908" b="13305"/>
            <a:stretch/>
          </p:blipFill>
          <p:spPr>
            <a:xfrm>
              <a:off x="7538225" y="1227344"/>
              <a:ext cx="3329988" cy="1470157"/>
            </a:xfrm>
            <a:prstGeom prst="rect">
              <a:avLst/>
            </a:prstGeom>
          </p:spPr>
        </p:pic>
        <p:sp>
          <p:nvSpPr>
            <p:cNvPr id="25" name="Rectángulo 24">
              <a:extLst>
                <a:ext uri="{FF2B5EF4-FFF2-40B4-BE49-F238E27FC236}">
                  <a16:creationId xmlns:a16="http://schemas.microsoft.com/office/drawing/2014/main" id="{457C8748-7D94-4E00-8BA4-752B7A8019D5}"/>
                </a:ext>
              </a:extLst>
            </p:cNvPr>
            <p:cNvSpPr/>
            <p:nvPr/>
          </p:nvSpPr>
          <p:spPr>
            <a:xfrm>
              <a:off x="8686800" y="1576640"/>
              <a:ext cx="190500" cy="822363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sp>
        <p:nvSpPr>
          <p:cNvPr id="26" name="Rectángulo 25">
            <a:extLst>
              <a:ext uri="{FF2B5EF4-FFF2-40B4-BE49-F238E27FC236}">
                <a16:creationId xmlns:a16="http://schemas.microsoft.com/office/drawing/2014/main" id="{0ED6F88B-658F-4F19-86A8-6788481979D4}"/>
              </a:ext>
            </a:extLst>
          </p:cNvPr>
          <p:cNvSpPr/>
          <p:nvPr/>
        </p:nvSpPr>
        <p:spPr>
          <a:xfrm>
            <a:off x="9136731" y="4733361"/>
            <a:ext cx="30552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2.2 </a:t>
            </a:r>
          </a:p>
          <a:p>
            <a:r>
              <a:rPr lang="pt-BR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TOTAL 686.82m2</a:t>
            </a:r>
            <a:endParaRPr lang="es-CO" sz="16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1D78D6C8-3FB6-4F6E-9F37-DED913380E83}"/>
              </a:ext>
            </a:extLst>
          </p:cNvPr>
          <p:cNvGrpSpPr/>
          <p:nvPr/>
        </p:nvGrpSpPr>
        <p:grpSpPr>
          <a:xfrm>
            <a:off x="10389412" y="2254309"/>
            <a:ext cx="1273455" cy="207369"/>
            <a:chOff x="10389412" y="2254309"/>
            <a:chExt cx="1273455" cy="207369"/>
          </a:xfrm>
        </p:grpSpPr>
        <p:pic>
          <p:nvPicPr>
            <p:cNvPr id="27" name="Gráfico 26">
              <a:extLst>
                <a:ext uri="{FF2B5EF4-FFF2-40B4-BE49-F238E27FC236}">
                  <a16:creationId xmlns:a16="http://schemas.microsoft.com/office/drawing/2014/main" id="{45C09898-6D38-4D6E-A6D5-07DC5F9C26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389412" y="2254309"/>
              <a:ext cx="1248055" cy="188493"/>
            </a:xfrm>
            <a:prstGeom prst="rect">
              <a:avLst/>
            </a:prstGeom>
          </p:spPr>
        </p:pic>
        <p:pic>
          <p:nvPicPr>
            <p:cNvPr id="28" name="Gráfico 27">
              <a:extLst>
                <a:ext uri="{FF2B5EF4-FFF2-40B4-BE49-F238E27FC236}">
                  <a16:creationId xmlns:a16="http://schemas.microsoft.com/office/drawing/2014/main" id="{BEEC7DF2-8A9A-4F9A-A358-F434A431D8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t="1" r="81888" b="-12099"/>
            <a:stretch/>
          </p:blipFill>
          <p:spPr>
            <a:xfrm>
              <a:off x="11448390" y="2261191"/>
              <a:ext cx="214477" cy="200487"/>
            </a:xfrm>
            <a:prstGeom prst="rect">
              <a:avLst/>
            </a:prstGeom>
          </p:spPr>
        </p:pic>
      </p:grpSp>
      <p:grpSp>
        <p:nvGrpSpPr>
          <p:cNvPr id="30" name="Grupo 29">
            <a:extLst>
              <a:ext uri="{FF2B5EF4-FFF2-40B4-BE49-F238E27FC236}">
                <a16:creationId xmlns:a16="http://schemas.microsoft.com/office/drawing/2014/main" id="{18B0BEF6-0B78-4382-9AB4-9A1682FC7B32}"/>
              </a:ext>
            </a:extLst>
          </p:cNvPr>
          <p:cNvGrpSpPr/>
          <p:nvPr/>
        </p:nvGrpSpPr>
        <p:grpSpPr>
          <a:xfrm>
            <a:off x="10389412" y="4805897"/>
            <a:ext cx="1273455" cy="207369"/>
            <a:chOff x="10389412" y="2254309"/>
            <a:chExt cx="1273455" cy="207369"/>
          </a:xfrm>
        </p:grpSpPr>
        <p:pic>
          <p:nvPicPr>
            <p:cNvPr id="31" name="Gráfico 30">
              <a:extLst>
                <a:ext uri="{FF2B5EF4-FFF2-40B4-BE49-F238E27FC236}">
                  <a16:creationId xmlns:a16="http://schemas.microsoft.com/office/drawing/2014/main" id="{ED1CBCF0-98F1-4A4A-B313-F95E0CE66FE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389412" y="2254309"/>
              <a:ext cx="1248055" cy="188493"/>
            </a:xfrm>
            <a:prstGeom prst="rect">
              <a:avLst/>
            </a:prstGeom>
          </p:spPr>
        </p:pic>
        <p:pic>
          <p:nvPicPr>
            <p:cNvPr id="32" name="Gráfico 31">
              <a:extLst>
                <a:ext uri="{FF2B5EF4-FFF2-40B4-BE49-F238E27FC236}">
                  <a16:creationId xmlns:a16="http://schemas.microsoft.com/office/drawing/2014/main" id="{309D2F4A-C957-4E42-BB59-5FA1684D18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t="1" r="81888" b="-12099"/>
            <a:stretch/>
          </p:blipFill>
          <p:spPr>
            <a:xfrm>
              <a:off x="11448390" y="2261191"/>
              <a:ext cx="214477" cy="200487"/>
            </a:xfrm>
            <a:prstGeom prst="rect">
              <a:avLst/>
            </a:prstGeom>
          </p:spPr>
        </p:pic>
      </p:grpSp>
      <p:sp>
        <p:nvSpPr>
          <p:cNvPr id="33" name="CuadroTexto 2">
            <a:extLst>
              <a:ext uri="{FF2B5EF4-FFF2-40B4-BE49-F238E27FC236}">
                <a16:creationId xmlns:a16="http://schemas.microsoft.com/office/drawing/2014/main" id="{4DC66F15-D44E-4222-9A7B-627D2321C8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591" y="6437653"/>
            <a:ext cx="225867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s-CO" altLang="en-US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Fichas de avance</a:t>
            </a:r>
            <a:endParaRPr lang="en-US" altLang="en-US" sz="20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81164466-7849-4A8D-A7F7-12FDE93634F1}"/>
              </a:ext>
            </a:extLst>
          </p:cNvPr>
          <p:cNvSpPr/>
          <p:nvPr/>
        </p:nvSpPr>
        <p:spPr>
          <a:xfrm>
            <a:off x="99301" y="620043"/>
            <a:ext cx="5445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altLang="en-US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UNIDADES DE ACTUACIÓN</a:t>
            </a:r>
          </a:p>
        </p:txBody>
      </p:sp>
    </p:spTree>
    <p:extLst>
      <p:ext uri="{BB962C8B-B14F-4D97-AF65-F5344CB8AC3E}">
        <p14:creationId xmlns:p14="http://schemas.microsoft.com/office/powerpoint/2010/main" val="4615044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upo 23"/>
          <p:cNvGrpSpPr/>
          <p:nvPr/>
        </p:nvGrpSpPr>
        <p:grpSpPr>
          <a:xfrm>
            <a:off x="566654" y="1652845"/>
            <a:ext cx="4828306" cy="2249251"/>
            <a:chOff x="1737784" y="1284818"/>
            <a:chExt cx="8701616" cy="4440767"/>
          </a:xfrm>
        </p:grpSpPr>
        <p:pic>
          <p:nvPicPr>
            <p:cNvPr id="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7784" y="1284818"/>
              <a:ext cx="8701616" cy="444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6 Forma libre"/>
            <p:cNvSpPr/>
            <p:nvPr/>
          </p:nvSpPr>
          <p:spPr>
            <a:xfrm>
              <a:off x="7706784" y="3363385"/>
              <a:ext cx="1665816" cy="952500"/>
            </a:xfrm>
            <a:custGeom>
              <a:avLst/>
              <a:gdLst>
                <a:gd name="connsiteX0" fmla="*/ 0 w 1666875"/>
                <a:gd name="connsiteY0" fmla="*/ 157163 h 952500"/>
                <a:gd name="connsiteX1" fmla="*/ 1390650 w 1666875"/>
                <a:gd name="connsiteY1" fmla="*/ 952500 h 952500"/>
                <a:gd name="connsiteX2" fmla="*/ 1519238 w 1666875"/>
                <a:gd name="connsiteY2" fmla="*/ 847725 h 952500"/>
                <a:gd name="connsiteX3" fmla="*/ 1666875 w 1666875"/>
                <a:gd name="connsiteY3" fmla="*/ 804863 h 952500"/>
                <a:gd name="connsiteX4" fmla="*/ 252413 w 1666875"/>
                <a:gd name="connsiteY4" fmla="*/ 0 h 952500"/>
                <a:gd name="connsiteX5" fmla="*/ 109538 w 1666875"/>
                <a:gd name="connsiteY5" fmla="*/ 33338 h 952500"/>
                <a:gd name="connsiteX6" fmla="*/ 0 w 1666875"/>
                <a:gd name="connsiteY6" fmla="*/ 157163 h 95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66875" h="952500">
                  <a:moveTo>
                    <a:pt x="0" y="157163"/>
                  </a:moveTo>
                  <a:lnTo>
                    <a:pt x="1390650" y="952500"/>
                  </a:lnTo>
                  <a:lnTo>
                    <a:pt x="1519238" y="847725"/>
                  </a:lnTo>
                  <a:lnTo>
                    <a:pt x="1666875" y="804863"/>
                  </a:lnTo>
                  <a:lnTo>
                    <a:pt x="252413" y="0"/>
                  </a:lnTo>
                  <a:cubicBezTo>
                    <a:pt x="112757" y="33710"/>
                    <a:pt x="161660" y="33338"/>
                    <a:pt x="109538" y="33338"/>
                  </a:cubicBezTo>
                  <a:lnTo>
                    <a:pt x="0" y="157163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  <p:sp>
          <p:nvSpPr>
            <p:cNvPr id="27" name="5 Forma libre"/>
            <p:cNvSpPr/>
            <p:nvPr/>
          </p:nvSpPr>
          <p:spPr>
            <a:xfrm>
              <a:off x="5839884" y="3164417"/>
              <a:ext cx="2529416" cy="1227667"/>
            </a:xfrm>
            <a:custGeom>
              <a:avLst/>
              <a:gdLst>
                <a:gd name="connsiteX0" fmla="*/ 0 w 2530475"/>
                <a:gd name="connsiteY0" fmla="*/ 1022350 h 1225550"/>
                <a:gd name="connsiteX1" fmla="*/ 1203325 w 2530475"/>
                <a:gd name="connsiteY1" fmla="*/ 349250 h 1225550"/>
                <a:gd name="connsiteX2" fmla="*/ 1781175 w 2530475"/>
                <a:gd name="connsiteY2" fmla="*/ 19050 h 1225550"/>
                <a:gd name="connsiteX3" fmla="*/ 1863725 w 2530475"/>
                <a:gd name="connsiteY3" fmla="*/ 31750 h 1225550"/>
                <a:gd name="connsiteX4" fmla="*/ 1908175 w 2530475"/>
                <a:gd name="connsiteY4" fmla="*/ 9525 h 1225550"/>
                <a:gd name="connsiteX5" fmla="*/ 1936750 w 2530475"/>
                <a:gd name="connsiteY5" fmla="*/ 0 h 1225550"/>
                <a:gd name="connsiteX6" fmla="*/ 1993900 w 2530475"/>
                <a:gd name="connsiteY6" fmla="*/ 63500 h 1225550"/>
                <a:gd name="connsiteX7" fmla="*/ 1990725 w 2530475"/>
                <a:gd name="connsiteY7" fmla="*/ 88900 h 1225550"/>
                <a:gd name="connsiteX8" fmla="*/ 2108200 w 2530475"/>
                <a:gd name="connsiteY8" fmla="*/ 212725 h 1225550"/>
                <a:gd name="connsiteX9" fmla="*/ 1974850 w 2530475"/>
                <a:gd name="connsiteY9" fmla="*/ 234950 h 1225550"/>
                <a:gd name="connsiteX10" fmla="*/ 1876425 w 2530475"/>
                <a:gd name="connsiteY10" fmla="*/ 342900 h 1225550"/>
                <a:gd name="connsiteX11" fmla="*/ 1755775 w 2530475"/>
                <a:gd name="connsiteY11" fmla="*/ 406400 h 1225550"/>
                <a:gd name="connsiteX12" fmla="*/ 1619250 w 2530475"/>
                <a:gd name="connsiteY12" fmla="*/ 415925 h 1225550"/>
                <a:gd name="connsiteX13" fmla="*/ 2530475 w 2530475"/>
                <a:gd name="connsiteY13" fmla="*/ 857250 h 1225550"/>
                <a:gd name="connsiteX14" fmla="*/ 2425700 w 2530475"/>
                <a:gd name="connsiteY14" fmla="*/ 869950 h 1225550"/>
                <a:gd name="connsiteX15" fmla="*/ 2295525 w 2530475"/>
                <a:gd name="connsiteY15" fmla="*/ 1006475 h 1225550"/>
                <a:gd name="connsiteX16" fmla="*/ 1514475 w 2530475"/>
                <a:gd name="connsiteY16" fmla="*/ 552450 h 1225550"/>
                <a:gd name="connsiteX17" fmla="*/ 358775 w 2530475"/>
                <a:gd name="connsiteY17" fmla="*/ 1225550 h 1225550"/>
                <a:gd name="connsiteX18" fmla="*/ 234950 w 2530475"/>
                <a:gd name="connsiteY18" fmla="*/ 1114425 h 1225550"/>
                <a:gd name="connsiteX19" fmla="*/ 231775 w 2530475"/>
                <a:gd name="connsiteY19" fmla="*/ 1073150 h 1225550"/>
                <a:gd name="connsiteX20" fmla="*/ 184150 w 2530475"/>
                <a:gd name="connsiteY20" fmla="*/ 1019175 h 1225550"/>
                <a:gd name="connsiteX21" fmla="*/ 127000 w 2530475"/>
                <a:gd name="connsiteY21" fmla="*/ 1019175 h 1225550"/>
                <a:gd name="connsiteX22" fmla="*/ 127000 w 2530475"/>
                <a:gd name="connsiteY22" fmla="*/ 1050925 h 1225550"/>
                <a:gd name="connsiteX23" fmla="*/ 0 w 2530475"/>
                <a:gd name="connsiteY23" fmla="*/ 1022350 h 1225550"/>
                <a:gd name="connsiteX0" fmla="*/ 0 w 2530475"/>
                <a:gd name="connsiteY0" fmla="*/ 1022350 h 1225550"/>
                <a:gd name="connsiteX1" fmla="*/ 1203325 w 2530475"/>
                <a:gd name="connsiteY1" fmla="*/ 349250 h 1225550"/>
                <a:gd name="connsiteX2" fmla="*/ 1781175 w 2530475"/>
                <a:gd name="connsiteY2" fmla="*/ 19050 h 1225550"/>
                <a:gd name="connsiteX3" fmla="*/ 1863725 w 2530475"/>
                <a:gd name="connsiteY3" fmla="*/ 31750 h 1225550"/>
                <a:gd name="connsiteX4" fmla="*/ 1908175 w 2530475"/>
                <a:gd name="connsiteY4" fmla="*/ 9525 h 1225550"/>
                <a:gd name="connsiteX5" fmla="*/ 1936750 w 2530475"/>
                <a:gd name="connsiteY5" fmla="*/ 0 h 1225550"/>
                <a:gd name="connsiteX6" fmla="*/ 1993900 w 2530475"/>
                <a:gd name="connsiteY6" fmla="*/ 63500 h 1225550"/>
                <a:gd name="connsiteX7" fmla="*/ 1990725 w 2530475"/>
                <a:gd name="connsiteY7" fmla="*/ 88900 h 1225550"/>
                <a:gd name="connsiteX8" fmla="*/ 2108200 w 2530475"/>
                <a:gd name="connsiteY8" fmla="*/ 212725 h 1225550"/>
                <a:gd name="connsiteX9" fmla="*/ 1974850 w 2530475"/>
                <a:gd name="connsiteY9" fmla="*/ 234950 h 1225550"/>
                <a:gd name="connsiteX10" fmla="*/ 1876425 w 2530475"/>
                <a:gd name="connsiteY10" fmla="*/ 342900 h 1225550"/>
                <a:gd name="connsiteX11" fmla="*/ 1755775 w 2530475"/>
                <a:gd name="connsiteY11" fmla="*/ 406400 h 1225550"/>
                <a:gd name="connsiteX12" fmla="*/ 2028825 w 2530475"/>
                <a:gd name="connsiteY12" fmla="*/ 571500 h 1225550"/>
                <a:gd name="connsiteX13" fmla="*/ 2530475 w 2530475"/>
                <a:gd name="connsiteY13" fmla="*/ 857250 h 1225550"/>
                <a:gd name="connsiteX14" fmla="*/ 2425700 w 2530475"/>
                <a:gd name="connsiteY14" fmla="*/ 869950 h 1225550"/>
                <a:gd name="connsiteX15" fmla="*/ 2295525 w 2530475"/>
                <a:gd name="connsiteY15" fmla="*/ 1006475 h 1225550"/>
                <a:gd name="connsiteX16" fmla="*/ 1514475 w 2530475"/>
                <a:gd name="connsiteY16" fmla="*/ 552450 h 1225550"/>
                <a:gd name="connsiteX17" fmla="*/ 358775 w 2530475"/>
                <a:gd name="connsiteY17" fmla="*/ 1225550 h 1225550"/>
                <a:gd name="connsiteX18" fmla="*/ 234950 w 2530475"/>
                <a:gd name="connsiteY18" fmla="*/ 1114425 h 1225550"/>
                <a:gd name="connsiteX19" fmla="*/ 231775 w 2530475"/>
                <a:gd name="connsiteY19" fmla="*/ 1073150 h 1225550"/>
                <a:gd name="connsiteX20" fmla="*/ 184150 w 2530475"/>
                <a:gd name="connsiteY20" fmla="*/ 1019175 h 1225550"/>
                <a:gd name="connsiteX21" fmla="*/ 127000 w 2530475"/>
                <a:gd name="connsiteY21" fmla="*/ 1019175 h 1225550"/>
                <a:gd name="connsiteX22" fmla="*/ 127000 w 2530475"/>
                <a:gd name="connsiteY22" fmla="*/ 1050925 h 1225550"/>
                <a:gd name="connsiteX23" fmla="*/ 0 w 2530475"/>
                <a:gd name="connsiteY23" fmla="*/ 1022350 h 1225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530475" h="1225550">
                  <a:moveTo>
                    <a:pt x="0" y="1022350"/>
                  </a:moveTo>
                  <a:lnTo>
                    <a:pt x="1203325" y="349250"/>
                  </a:lnTo>
                  <a:lnTo>
                    <a:pt x="1781175" y="19050"/>
                  </a:lnTo>
                  <a:lnTo>
                    <a:pt x="1863725" y="31750"/>
                  </a:lnTo>
                  <a:lnTo>
                    <a:pt x="1908175" y="9525"/>
                  </a:lnTo>
                  <a:lnTo>
                    <a:pt x="1936750" y="0"/>
                  </a:lnTo>
                  <a:lnTo>
                    <a:pt x="1993900" y="63500"/>
                  </a:lnTo>
                  <a:lnTo>
                    <a:pt x="1990725" y="88900"/>
                  </a:lnTo>
                  <a:lnTo>
                    <a:pt x="2108200" y="212725"/>
                  </a:lnTo>
                  <a:lnTo>
                    <a:pt x="1974850" y="234950"/>
                  </a:lnTo>
                  <a:lnTo>
                    <a:pt x="1876425" y="342900"/>
                  </a:lnTo>
                  <a:lnTo>
                    <a:pt x="1755775" y="406400"/>
                  </a:lnTo>
                  <a:lnTo>
                    <a:pt x="2028825" y="571500"/>
                  </a:lnTo>
                  <a:lnTo>
                    <a:pt x="2530475" y="857250"/>
                  </a:lnTo>
                  <a:lnTo>
                    <a:pt x="2425700" y="869950"/>
                  </a:lnTo>
                  <a:lnTo>
                    <a:pt x="2295525" y="1006475"/>
                  </a:lnTo>
                  <a:lnTo>
                    <a:pt x="1514475" y="552450"/>
                  </a:lnTo>
                  <a:lnTo>
                    <a:pt x="358775" y="1225550"/>
                  </a:lnTo>
                  <a:lnTo>
                    <a:pt x="234950" y="1114425"/>
                  </a:lnTo>
                  <a:lnTo>
                    <a:pt x="231775" y="1073150"/>
                  </a:lnTo>
                  <a:cubicBezTo>
                    <a:pt x="183472" y="1015187"/>
                    <a:pt x="184150" y="991202"/>
                    <a:pt x="184150" y="1019175"/>
                  </a:cubicBezTo>
                  <a:lnTo>
                    <a:pt x="127000" y="1019175"/>
                  </a:lnTo>
                  <a:lnTo>
                    <a:pt x="127000" y="1050925"/>
                  </a:lnTo>
                  <a:lnTo>
                    <a:pt x="0" y="102235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</p:grpSp>
      <p:pic>
        <p:nvPicPr>
          <p:cNvPr id="51203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3" y="1"/>
            <a:ext cx="12175067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579121" y="4279472"/>
            <a:ext cx="4815839" cy="2295800"/>
            <a:chOff x="579121" y="4196441"/>
            <a:chExt cx="4815839" cy="2295800"/>
          </a:xfrm>
        </p:grpSpPr>
        <p:pic>
          <p:nvPicPr>
            <p:cNvPr id="20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121" y="4196441"/>
              <a:ext cx="4815839" cy="229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Forma libre 27"/>
            <p:cNvSpPr/>
            <p:nvPr/>
          </p:nvSpPr>
          <p:spPr>
            <a:xfrm>
              <a:off x="3044190" y="5537201"/>
              <a:ext cx="1584960" cy="745489"/>
            </a:xfrm>
            <a:custGeom>
              <a:avLst/>
              <a:gdLst>
                <a:gd name="connsiteX0" fmla="*/ 0 w 2863850"/>
                <a:gd name="connsiteY0" fmla="*/ 660400 h 1454150"/>
                <a:gd name="connsiteX1" fmla="*/ 1168400 w 2863850"/>
                <a:gd name="connsiteY1" fmla="*/ 0 h 1454150"/>
                <a:gd name="connsiteX2" fmla="*/ 1930400 w 2863850"/>
                <a:gd name="connsiteY2" fmla="*/ 450850 h 1454150"/>
                <a:gd name="connsiteX3" fmla="*/ 2235200 w 2863850"/>
                <a:gd name="connsiteY3" fmla="*/ 247650 h 1454150"/>
                <a:gd name="connsiteX4" fmla="*/ 2863850 w 2863850"/>
                <a:gd name="connsiteY4" fmla="*/ 615950 h 1454150"/>
                <a:gd name="connsiteX5" fmla="*/ 1447800 w 2863850"/>
                <a:gd name="connsiteY5" fmla="*/ 1454150 h 1454150"/>
                <a:gd name="connsiteX6" fmla="*/ 1212850 w 2863850"/>
                <a:gd name="connsiteY6" fmla="*/ 1371600 h 1454150"/>
                <a:gd name="connsiteX7" fmla="*/ 1028700 w 2863850"/>
                <a:gd name="connsiteY7" fmla="*/ 1276350 h 1454150"/>
                <a:gd name="connsiteX8" fmla="*/ 952500 w 2863850"/>
                <a:gd name="connsiteY8" fmla="*/ 1250950 h 1454150"/>
                <a:gd name="connsiteX9" fmla="*/ 0 w 2863850"/>
                <a:gd name="connsiteY9" fmla="*/ 660400 h 1454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863850" h="1454150">
                  <a:moveTo>
                    <a:pt x="0" y="660400"/>
                  </a:moveTo>
                  <a:lnTo>
                    <a:pt x="1168400" y="0"/>
                  </a:lnTo>
                  <a:lnTo>
                    <a:pt x="1930400" y="450850"/>
                  </a:lnTo>
                  <a:lnTo>
                    <a:pt x="2235200" y="247650"/>
                  </a:lnTo>
                  <a:lnTo>
                    <a:pt x="2863850" y="615950"/>
                  </a:lnTo>
                  <a:lnTo>
                    <a:pt x="1447800" y="1454150"/>
                  </a:lnTo>
                  <a:lnTo>
                    <a:pt x="1212850" y="1371600"/>
                  </a:lnTo>
                  <a:lnTo>
                    <a:pt x="1028700" y="1276350"/>
                  </a:lnTo>
                  <a:lnTo>
                    <a:pt x="952500" y="125095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 sz="2400"/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23" y="4571344"/>
            <a:ext cx="5459777" cy="1696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 descr="D:\___arquitectura\___TALLER SINTESIS\___PAO\09 Entregas\2012\2012 10 26 Imagenes AMVA\06_ESCUELA DE MUSICA E INNOVACION (la F) Sala ensayo Ballet PA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61"/>
          <a:stretch>
            <a:fillRect/>
          </a:stretch>
        </p:blipFill>
        <p:spPr bwMode="auto">
          <a:xfrm>
            <a:off x="6732223" y="1236903"/>
            <a:ext cx="5459777" cy="2937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8 Rectángulo"/>
          <p:cNvSpPr/>
          <p:nvPr/>
        </p:nvSpPr>
        <p:spPr bwMode="auto">
          <a:xfrm>
            <a:off x="245026" y="3427081"/>
            <a:ext cx="11946974" cy="61555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sz="1700" b="1" dirty="0">
                <a:ln w="10541" cmpd="sng">
                  <a:noFill/>
                  <a:prstDash val="solid"/>
                </a:ln>
                <a:solidFill>
                  <a:srgbClr val="0070C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4. Artes escénicas</a:t>
            </a:r>
          </a:p>
          <a:p>
            <a:pPr algn="just">
              <a:defRPr/>
            </a:pPr>
            <a:r>
              <a:rPr lang="es-ES" sz="1700" b="1" dirty="0">
                <a:ln w="10541" cmpd="sng">
                  <a:noFill/>
                  <a:prstDash val="solid"/>
                </a:ln>
                <a:solidFill>
                  <a:srgbClr val="0070C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  Escuela de Danza y música</a:t>
            </a:r>
          </a:p>
        </p:txBody>
      </p:sp>
      <p:sp>
        <p:nvSpPr>
          <p:cNvPr id="32" name="8 Rectángulo"/>
          <p:cNvSpPr/>
          <p:nvPr/>
        </p:nvSpPr>
        <p:spPr bwMode="auto">
          <a:xfrm>
            <a:off x="245026" y="6293525"/>
            <a:ext cx="5661504" cy="3539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sz="1700" b="1" dirty="0">
                <a:ln w="10541" cmpd="sng">
                  <a:noFill/>
                  <a:prstDash val="solid"/>
                </a:ln>
                <a:solidFill>
                  <a:srgbClr val="0070C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5. Plaza de los rieles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414462BD-B58F-4929-8319-B4AD7259D5C3}"/>
              </a:ext>
            </a:extLst>
          </p:cNvPr>
          <p:cNvSpPr/>
          <p:nvPr/>
        </p:nvSpPr>
        <p:spPr>
          <a:xfrm>
            <a:off x="3021598" y="511720"/>
            <a:ext cx="92451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sz="3200" b="1" dirty="0">
                <a:ln w="10541" cmpd="sng">
                  <a:noFill/>
                  <a:prstDash val="solid"/>
                </a:ln>
                <a:solidFill>
                  <a:srgbClr val="0070C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Proyecto formulado en Unidades de Actuación</a:t>
            </a:r>
          </a:p>
        </p:txBody>
      </p:sp>
      <p:sp>
        <p:nvSpPr>
          <p:cNvPr id="18" name="Subtítulo 2">
            <a:extLst>
              <a:ext uri="{FF2B5EF4-FFF2-40B4-BE49-F238E27FC236}">
                <a16:creationId xmlns:a16="http://schemas.microsoft.com/office/drawing/2014/main" id="{9B1EECF4-8BCF-4F64-AC80-4C0090E1177D}"/>
              </a:ext>
            </a:extLst>
          </p:cNvPr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756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upo 42">
            <a:extLst>
              <a:ext uri="{FF2B5EF4-FFF2-40B4-BE49-F238E27FC236}">
                <a16:creationId xmlns:a16="http://schemas.microsoft.com/office/drawing/2014/main" id="{DFC3C813-331F-4EBF-BF31-64204FEC9A75}"/>
              </a:ext>
            </a:extLst>
          </p:cNvPr>
          <p:cNvGrpSpPr/>
          <p:nvPr/>
        </p:nvGrpSpPr>
        <p:grpSpPr>
          <a:xfrm>
            <a:off x="10389406" y="3280934"/>
            <a:ext cx="1273455" cy="207369"/>
            <a:chOff x="10389412" y="2254309"/>
            <a:chExt cx="1273455" cy="207369"/>
          </a:xfrm>
        </p:grpSpPr>
        <p:pic>
          <p:nvPicPr>
            <p:cNvPr id="44" name="Gráfico 43">
              <a:extLst>
                <a:ext uri="{FF2B5EF4-FFF2-40B4-BE49-F238E27FC236}">
                  <a16:creationId xmlns:a16="http://schemas.microsoft.com/office/drawing/2014/main" id="{A7BD7639-091D-4C44-8F99-11CCC7829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89412" y="2254309"/>
              <a:ext cx="1248055" cy="188493"/>
            </a:xfrm>
            <a:prstGeom prst="rect">
              <a:avLst/>
            </a:prstGeom>
          </p:spPr>
        </p:pic>
        <p:pic>
          <p:nvPicPr>
            <p:cNvPr id="45" name="Gráfico 44">
              <a:extLst>
                <a:ext uri="{FF2B5EF4-FFF2-40B4-BE49-F238E27FC236}">
                  <a16:creationId xmlns:a16="http://schemas.microsoft.com/office/drawing/2014/main" id="{FA362952-B3B5-4E99-AD5F-DF35B27A2D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1" r="81888" b="-12099"/>
            <a:stretch/>
          </p:blipFill>
          <p:spPr>
            <a:xfrm>
              <a:off x="11448390" y="2261191"/>
              <a:ext cx="214477" cy="200487"/>
            </a:xfrm>
            <a:prstGeom prst="rect">
              <a:avLst/>
            </a:prstGeom>
          </p:spPr>
        </p:pic>
      </p:grpSp>
      <p:grpSp>
        <p:nvGrpSpPr>
          <p:cNvPr id="55" name="Grupo 54">
            <a:extLst>
              <a:ext uri="{FF2B5EF4-FFF2-40B4-BE49-F238E27FC236}">
                <a16:creationId xmlns:a16="http://schemas.microsoft.com/office/drawing/2014/main" id="{49E0F826-6F7D-42D0-AFEB-4EB0F72B53A6}"/>
              </a:ext>
            </a:extLst>
          </p:cNvPr>
          <p:cNvGrpSpPr/>
          <p:nvPr/>
        </p:nvGrpSpPr>
        <p:grpSpPr>
          <a:xfrm>
            <a:off x="10377291" y="4948608"/>
            <a:ext cx="1273455" cy="207369"/>
            <a:chOff x="10389412" y="2254309"/>
            <a:chExt cx="1273455" cy="207369"/>
          </a:xfrm>
        </p:grpSpPr>
        <p:pic>
          <p:nvPicPr>
            <p:cNvPr id="56" name="Gráfico 55">
              <a:extLst>
                <a:ext uri="{FF2B5EF4-FFF2-40B4-BE49-F238E27FC236}">
                  <a16:creationId xmlns:a16="http://schemas.microsoft.com/office/drawing/2014/main" id="{C3720E68-8A48-44C9-B22F-6E37495F23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89412" y="2254309"/>
              <a:ext cx="1248055" cy="188493"/>
            </a:xfrm>
            <a:prstGeom prst="rect">
              <a:avLst/>
            </a:prstGeom>
          </p:spPr>
        </p:pic>
        <p:pic>
          <p:nvPicPr>
            <p:cNvPr id="57" name="Gráfico 56">
              <a:extLst>
                <a:ext uri="{FF2B5EF4-FFF2-40B4-BE49-F238E27FC236}">
                  <a16:creationId xmlns:a16="http://schemas.microsoft.com/office/drawing/2014/main" id="{785C98C2-9037-4F3B-BD4D-38219F95EC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1" r="81888" b="-12099"/>
            <a:stretch/>
          </p:blipFill>
          <p:spPr>
            <a:xfrm>
              <a:off x="11448390" y="2261191"/>
              <a:ext cx="214477" cy="200487"/>
            </a:xfrm>
            <a:prstGeom prst="rect">
              <a:avLst/>
            </a:prstGeom>
          </p:spPr>
        </p:pic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6E624823-4409-4E39-8CB5-451199716046}"/>
              </a:ext>
            </a:extLst>
          </p:cNvPr>
          <p:cNvGrpSpPr/>
          <p:nvPr/>
        </p:nvGrpSpPr>
        <p:grpSpPr>
          <a:xfrm>
            <a:off x="10389406" y="1634143"/>
            <a:ext cx="1273455" cy="207369"/>
            <a:chOff x="10389412" y="2254309"/>
            <a:chExt cx="1273455" cy="207369"/>
          </a:xfrm>
        </p:grpSpPr>
        <p:pic>
          <p:nvPicPr>
            <p:cNvPr id="32" name="Gráfico 31">
              <a:extLst>
                <a:ext uri="{FF2B5EF4-FFF2-40B4-BE49-F238E27FC236}">
                  <a16:creationId xmlns:a16="http://schemas.microsoft.com/office/drawing/2014/main" id="{B0ECB30A-6415-4F02-8C15-1A8E9BED16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389412" y="2254309"/>
              <a:ext cx="1248055" cy="188493"/>
            </a:xfrm>
            <a:prstGeom prst="rect">
              <a:avLst/>
            </a:prstGeom>
          </p:spPr>
        </p:pic>
        <p:pic>
          <p:nvPicPr>
            <p:cNvPr id="42" name="Gráfico 41">
              <a:extLst>
                <a:ext uri="{FF2B5EF4-FFF2-40B4-BE49-F238E27FC236}">
                  <a16:creationId xmlns:a16="http://schemas.microsoft.com/office/drawing/2014/main" id="{49842FEB-10B9-41A5-B190-2A22DA7F2A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1" r="81888" b="-12099"/>
            <a:stretch/>
          </p:blipFill>
          <p:spPr>
            <a:xfrm>
              <a:off x="11448390" y="2261191"/>
              <a:ext cx="214477" cy="200487"/>
            </a:xfrm>
            <a:prstGeom prst="rect">
              <a:avLst/>
            </a:prstGeom>
          </p:spPr>
        </p:pic>
      </p:grpSp>
      <p:pic>
        <p:nvPicPr>
          <p:cNvPr id="6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Subtítulo 2">
            <a:extLst>
              <a:ext uri="{FF2B5EF4-FFF2-40B4-BE49-F238E27FC236}">
                <a16:creationId xmlns:a16="http://schemas.microsoft.com/office/drawing/2014/main" id="{292F3B32-30BD-4761-AB46-F1FFF016E54D}"/>
              </a:ext>
            </a:extLst>
          </p:cNvPr>
          <p:cNvSpPr txBox="1">
            <a:spLocks/>
          </p:cNvSpPr>
          <p:nvPr/>
        </p:nvSpPr>
        <p:spPr>
          <a:xfrm>
            <a:off x="4904856" y="642569"/>
            <a:ext cx="6928022" cy="887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ES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4. </a:t>
            </a:r>
            <a:r>
              <a:rPr lang="es-ES" sz="3200" b="1" dirty="0">
                <a:solidFill>
                  <a:schemeClr val="bg1">
                    <a:lumMod val="75000"/>
                  </a:schemeClr>
                </a:solidFill>
                <a:latin typeface="Open Sans" panose="020B0606030504020204" pitchFamily="34" charset="0"/>
              </a:rPr>
              <a:t>ARTES ESCÉNICAS</a:t>
            </a:r>
            <a:endParaRPr lang="es-CO" sz="3200" b="1" dirty="0">
              <a:solidFill>
                <a:schemeClr val="bg1">
                  <a:lumMod val="75000"/>
                </a:schemeClr>
              </a:solidFill>
              <a:latin typeface="Open Sans" panose="020B0606030504020204" pitchFamily="34" charset="0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878105CA-D34C-4AC5-B24B-0BBC10E9C2F9}"/>
              </a:ext>
            </a:extLst>
          </p:cNvPr>
          <p:cNvSpPr/>
          <p:nvPr/>
        </p:nvSpPr>
        <p:spPr>
          <a:xfrm>
            <a:off x="8928942" y="1564011"/>
            <a:ext cx="28977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4.1 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Primer nivel: 1597.02m2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Segundo nivel: 698.24m2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4.1 TOTAL: 2295.26m2</a:t>
            </a:r>
          </a:p>
        </p:txBody>
      </p:sp>
      <p:sp>
        <p:nvSpPr>
          <p:cNvPr id="33" name="CuadroTexto 2">
            <a:extLst>
              <a:ext uri="{FF2B5EF4-FFF2-40B4-BE49-F238E27FC236}">
                <a16:creationId xmlns:a16="http://schemas.microsoft.com/office/drawing/2014/main" id="{4DC66F15-D44E-4222-9A7B-627D2321C8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591" y="6437653"/>
            <a:ext cx="225867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s-CO" altLang="en-US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Fichas de avance</a:t>
            </a:r>
            <a:endParaRPr lang="en-US" altLang="en-US" sz="20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</p:txBody>
      </p:sp>
      <p:grpSp>
        <p:nvGrpSpPr>
          <p:cNvPr id="34" name="Grupo 33">
            <a:extLst>
              <a:ext uri="{FF2B5EF4-FFF2-40B4-BE49-F238E27FC236}">
                <a16:creationId xmlns:a16="http://schemas.microsoft.com/office/drawing/2014/main" id="{B4D0002D-9DE8-46A4-941F-54A6D5C86CD7}"/>
              </a:ext>
            </a:extLst>
          </p:cNvPr>
          <p:cNvGrpSpPr/>
          <p:nvPr/>
        </p:nvGrpSpPr>
        <p:grpSpPr>
          <a:xfrm>
            <a:off x="566654" y="2725594"/>
            <a:ext cx="4828306" cy="2249251"/>
            <a:chOff x="1737784" y="1284818"/>
            <a:chExt cx="8701616" cy="4440767"/>
          </a:xfrm>
        </p:grpSpPr>
        <p:pic>
          <p:nvPicPr>
            <p:cNvPr id="35" name="Picture 5">
              <a:extLst>
                <a:ext uri="{FF2B5EF4-FFF2-40B4-BE49-F238E27FC236}">
                  <a16:creationId xmlns:a16="http://schemas.microsoft.com/office/drawing/2014/main" id="{2FCD85E1-EFD9-4B9D-A6E2-7CF60F1387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7784" y="1284818"/>
              <a:ext cx="8701616" cy="444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6 Forma libre">
              <a:extLst>
                <a:ext uri="{FF2B5EF4-FFF2-40B4-BE49-F238E27FC236}">
                  <a16:creationId xmlns:a16="http://schemas.microsoft.com/office/drawing/2014/main" id="{BBE9A161-2E1C-4487-A8CF-D7A3DEC62FED}"/>
                </a:ext>
              </a:extLst>
            </p:cNvPr>
            <p:cNvSpPr/>
            <p:nvPr/>
          </p:nvSpPr>
          <p:spPr>
            <a:xfrm>
              <a:off x="7706784" y="3363385"/>
              <a:ext cx="1665816" cy="952500"/>
            </a:xfrm>
            <a:custGeom>
              <a:avLst/>
              <a:gdLst>
                <a:gd name="connsiteX0" fmla="*/ 0 w 1666875"/>
                <a:gd name="connsiteY0" fmla="*/ 157163 h 952500"/>
                <a:gd name="connsiteX1" fmla="*/ 1390650 w 1666875"/>
                <a:gd name="connsiteY1" fmla="*/ 952500 h 952500"/>
                <a:gd name="connsiteX2" fmla="*/ 1519238 w 1666875"/>
                <a:gd name="connsiteY2" fmla="*/ 847725 h 952500"/>
                <a:gd name="connsiteX3" fmla="*/ 1666875 w 1666875"/>
                <a:gd name="connsiteY3" fmla="*/ 804863 h 952500"/>
                <a:gd name="connsiteX4" fmla="*/ 252413 w 1666875"/>
                <a:gd name="connsiteY4" fmla="*/ 0 h 952500"/>
                <a:gd name="connsiteX5" fmla="*/ 109538 w 1666875"/>
                <a:gd name="connsiteY5" fmla="*/ 33338 h 952500"/>
                <a:gd name="connsiteX6" fmla="*/ 0 w 1666875"/>
                <a:gd name="connsiteY6" fmla="*/ 157163 h 95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66875" h="952500">
                  <a:moveTo>
                    <a:pt x="0" y="157163"/>
                  </a:moveTo>
                  <a:lnTo>
                    <a:pt x="1390650" y="952500"/>
                  </a:lnTo>
                  <a:lnTo>
                    <a:pt x="1519238" y="847725"/>
                  </a:lnTo>
                  <a:lnTo>
                    <a:pt x="1666875" y="804863"/>
                  </a:lnTo>
                  <a:lnTo>
                    <a:pt x="252413" y="0"/>
                  </a:lnTo>
                  <a:cubicBezTo>
                    <a:pt x="112757" y="33710"/>
                    <a:pt x="161660" y="33338"/>
                    <a:pt x="109538" y="33338"/>
                  </a:cubicBezTo>
                  <a:lnTo>
                    <a:pt x="0" y="157163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  <p:sp>
          <p:nvSpPr>
            <p:cNvPr id="37" name="5 Forma libre">
              <a:extLst>
                <a:ext uri="{FF2B5EF4-FFF2-40B4-BE49-F238E27FC236}">
                  <a16:creationId xmlns:a16="http://schemas.microsoft.com/office/drawing/2014/main" id="{0E2AA8B6-F983-4177-85A3-87E0B869C649}"/>
                </a:ext>
              </a:extLst>
            </p:cNvPr>
            <p:cNvSpPr/>
            <p:nvPr/>
          </p:nvSpPr>
          <p:spPr>
            <a:xfrm>
              <a:off x="5839884" y="3164417"/>
              <a:ext cx="2529416" cy="1227667"/>
            </a:xfrm>
            <a:custGeom>
              <a:avLst/>
              <a:gdLst>
                <a:gd name="connsiteX0" fmla="*/ 0 w 2530475"/>
                <a:gd name="connsiteY0" fmla="*/ 1022350 h 1225550"/>
                <a:gd name="connsiteX1" fmla="*/ 1203325 w 2530475"/>
                <a:gd name="connsiteY1" fmla="*/ 349250 h 1225550"/>
                <a:gd name="connsiteX2" fmla="*/ 1781175 w 2530475"/>
                <a:gd name="connsiteY2" fmla="*/ 19050 h 1225550"/>
                <a:gd name="connsiteX3" fmla="*/ 1863725 w 2530475"/>
                <a:gd name="connsiteY3" fmla="*/ 31750 h 1225550"/>
                <a:gd name="connsiteX4" fmla="*/ 1908175 w 2530475"/>
                <a:gd name="connsiteY4" fmla="*/ 9525 h 1225550"/>
                <a:gd name="connsiteX5" fmla="*/ 1936750 w 2530475"/>
                <a:gd name="connsiteY5" fmla="*/ 0 h 1225550"/>
                <a:gd name="connsiteX6" fmla="*/ 1993900 w 2530475"/>
                <a:gd name="connsiteY6" fmla="*/ 63500 h 1225550"/>
                <a:gd name="connsiteX7" fmla="*/ 1990725 w 2530475"/>
                <a:gd name="connsiteY7" fmla="*/ 88900 h 1225550"/>
                <a:gd name="connsiteX8" fmla="*/ 2108200 w 2530475"/>
                <a:gd name="connsiteY8" fmla="*/ 212725 h 1225550"/>
                <a:gd name="connsiteX9" fmla="*/ 1974850 w 2530475"/>
                <a:gd name="connsiteY9" fmla="*/ 234950 h 1225550"/>
                <a:gd name="connsiteX10" fmla="*/ 1876425 w 2530475"/>
                <a:gd name="connsiteY10" fmla="*/ 342900 h 1225550"/>
                <a:gd name="connsiteX11" fmla="*/ 1755775 w 2530475"/>
                <a:gd name="connsiteY11" fmla="*/ 406400 h 1225550"/>
                <a:gd name="connsiteX12" fmla="*/ 1619250 w 2530475"/>
                <a:gd name="connsiteY12" fmla="*/ 415925 h 1225550"/>
                <a:gd name="connsiteX13" fmla="*/ 2530475 w 2530475"/>
                <a:gd name="connsiteY13" fmla="*/ 857250 h 1225550"/>
                <a:gd name="connsiteX14" fmla="*/ 2425700 w 2530475"/>
                <a:gd name="connsiteY14" fmla="*/ 869950 h 1225550"/>
                <a:gd name="connsiteX15" fmla="*/ 2295525 w 2530475"/>
                <a:gd name="connsiteY15" fmla="*/ 1006475 h 1225550"/>
                <a:gd name="connsiteX16" fmla="*/ 1514475 w 2530475"/>
                <a:gd name="connsiteY16" fmla="*/ 552450 h 1225550"/>
                <a:gd name="connsiteX17" fmla="*/ 358775 w 2530475"/>
                <a:gd name="connsiteY17" fmla="*/ 1225550 h 1225550"/>
                <a:gd name="connsiteX18" fmla="*/ 234950 w 2530475"/>
                <a:gd name="connsiteY18" fmla="*/ 1114425 h 1225550"/>
                <a:gd name="connsiteX19" fmla="*/ 231775 w 2530475"/>
                <a:gd name="connsiteY19" fmla="*/ 1073150 h 1225550"/>
                <a:gd name="connsiteX20" fmla="*/ 184150 w 2530475"/>
                <a:gd name="connsiteY20" fmla="*/ 1019175 h 1225550"/>
                <a:gd name="connsiteX21" fmla="*/ 127000 w 2530475"/>
                <a:gd name="connsiteY21" fmla="*/ 1019175 h 1225550"/>
                <a:gd name="connsiteX22" fmla="*/ 127000 w 2530475"/>
                <a:gd name="connsiteY22" fmla="*/ 1050925 h 1225550"/>
                <a:gd name="connsiteX23" fmla="*/ 0 w 2530475"/>
                <a:gd name="connsiteY23" fmla="*/ 1022350 h 1225550"/>
                <a:gd name="connsiteX0" fmla="*/ 0 w 2530475"/>
                <a:gd name="connsiteY0" fmla="*/ 1022350 h 1225550"/>
                <a:gd name="connsiteX1" fmla="*/ 1203325 w 2530475"/>
                <a:gd name="connsiteY1" fmla="*/ 349250 h 1225550"/>
                <a:gd name="connsiteX2" fmla="*/ 1781175 w 2530475"/>
                <a:gd name="connsiteY2" fmla="*/ 19050 h 1225550"/>
                <a:gd name="connsiteX3" fmla="*/ 1863725 w 2530475"/>
                <a:gd name="connsiteY3" fmla="*/ 31750 h 1225550"/>
                <a:gd name="connsiteX4" fmla="*/ 1908175 w 2530475"/>
                <a:gd name="connsiteY4" fmla="*/ 9525 h 1225550"/>
                <a:gd name="connsiteX5" fmla="*/ 1936750 w 2530475"/>
                <a:gd name="connsiteY5" fmla="*/ 0 h 1225550"/>
                <a:gd name="connsiteX6" fmla="*/ 1993900 w 2530475"/>
                <a:gd name="connsiteY6" fmla="*/ 63500 h 1225550"/>
                <a:gd name="connsiteX7" fmla="*/ 1990725 w 2530475"/>
                <a:gd name="connsiteY7" fmla="*/ 88900 h 1225550"/>
                <a:gd name="connsiteX8" fmla="*/ 2108200 w 2530475"/>
                <a:gd name="connsiteY8" fmla="*/ 212725 h 1225550"/>
                <a:gd name="connsiteX9" fmla="*/ 1974850 w 2530475"/>
                <a:gd name="connsiteY9" fmla="*/ 234950 h 1225550"/>
                <a:gd name="connsiteX10" fmla="*/ 1876425 w 2530475"/>
                <a:gd name="connsiteY10" fmla="*/ 342900 h 1225550"/>
                <a:gd name="connsiteX11" fmla="*/ 1755775 w 2530475"/>
                <a:gd name="connsiteY11" fmla="*/ 406400 h 1225550"/>
                <a:gd name="connsiteX12" fmla="*/ 2028825 w 2530475"/>
                <a:gd name="connsiteY12" fmla="*/ 571500 h 1225550"/>
                <a:gd name="connsiteX13" fmla="*/ 2530475 w 2530475"/>
                <a:gd name="connsiteY13" fmla="*/ 857250 h 1225550"/>
                <a:gd name="connsiteX14" fmla="*/ 2425700 w 2530475"/>
                <a:gd name="connsiteY14" fmla="*/ 869950 h 1225550"/>
                <a:gd name="connsiteX15" fmla="*/ 2295525 w 2530475"/>
                <a:gd name="connsiteY15" fmla="*/ 1006475 h 1225550"/>
                <a:gd name="connsiteX16" fmla="*/ 1514475 w 2530475"/>
                <a:gd name="connsiteY16" fmla="*/ 552450 h 1225550"/>
                <a:gd name="connsiteX17" fmla="*/ 358775 w 2530475"/>
                <a:gd name="connsiteY17" fmla="*/ 1225550 h 1225550"/>
                <a:gd name="connsiteX18" fmla="*/ 234950 w 2530475"/>
                <a:gd name="connsiteY18" fmla="*/ 1114425 h 1225550"/>
                <a:gd name="connsiteX19" fmla="*/ 231775 w 2530475"/>
                <a:gd name="connsiteY19" fmla="*/ 1073150 h 1225550"/>
                <a:gd name="connsiteX20" fmla="*/ 184150 w 2530475"/>
                <a:gd name="connsiteY20" fmla="*/ 1019175 h 1225550"/>
                <a:gd name="connsiteX21" fmla="*/ 127000 w 2530475"/>
                <a:gd name="connsiteY21" fmla="*/ 1019175 h 1225550"/>
                <a:gd name="connsiteX22" fmla="*/ 127000 w 2530475"/>
                <a:gd name="connsiteY22" fmla="*/ 1050925 h 1225550"/>
                <a:gd name="connsiteX23" fmla="*/ 0 w 2530475"/>
                <a:gd name="connsiteY23" fmla="*/ 1022350 h 1225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530475" h="1225550">
                  <a:moveTo>
                    <a:pt x="0" y="1022350"/>
                  </a:moveTo>
                  <a:lnTo>
                    <a:pt x="1203325" y="349250"/>
                  </a:lnTo>
                  <a:lnTo>
                    <a:pt x="1781175" y="19050"/>
                  </a:lnTo>
                  <a:lnTo>
                    <a:pt x="1863725" y="31750"/>
                  </a:lnTo>
                  <a:lnTo>
                    <a:pt x="1908175" y="9525"/>
                  </a:lnTo>
                  <a:lnTo>
                    <a:pt x="1936750" y="0"/>
                  </a:lnTo>
                  <a:lnTo>
                    <a:pt x="1993900" y="63500"/>
                  </a:lnTo>
                  <a:lnTo>
                    <a:pt x="1990725" y="88900"/>
                  </a:lnTo>
                  <a:lnTo>
                    <a:pt x="2108200" y="212725"/>
                  </a:lnTo>
                  <a:lnTo>
                    <a:pt x="1974850" y="234950"/>
                  </a:lnTo>
                  <a:lnTo>
                    <a:pt x="1876425" y="342900"/>
                  </a:lnTo>
                  <a:lnTo>
                    <a:pt x="1755775" y="406400"/>
                  </a:lnTo>
                  <a:lnTo>
                    <a:pt x="2028825" y="571500"/>
                  </a:lnTo>
                  <a:lnTo>
                    <a:pt x="2530475" y="857250"/>
                  </a:lnTo>
                  <a:lnTo>
                    <a:pt x="2425700" y="869950"/>
                  </a:lnTo>
                  <a:lnTo>
                    <a:pt x="2295525" y="1006475"/>
                  </a:lnTo>
                  <a:lnTo>
                    <a:pt x="1514475" y="552450"/>
                  </a:lnTo>
                  <a:lnTo>
                    <a:pt x="358775" y="1225550"/>
                  </a:lnTo>
                  <a:lnTo>
                    <a:pt x="234950" y="1114425"/>
                  </a:lnTo>
                  <a:lnTo>
                    <a:pt x="231775" y="1073150"/>
                  </a:lnTo>
                  <a:cubicBezTo>
                    <a:pt x="183472" y="1015187"/>
                    <a:pt x="184150" y="991202"/>
                    <a:pt x="184150" y="1019175"/>
                  </a:cubicBezTo>
                  <a:lnTo>
                    <a:pt x="127000" y="1019175"/>
                  </a:lnTo>
                  <a:lnTo>
                    <a:pt x="127000" y="1050925"/>
                  </a:lnTo>
                  <a:lnTo>
                    <a:pt x="0" y="102235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ES" sz="2400" dirty="0"/>
            </a:p>
          </p:txBody>
        </p:sp>
      </p:grpSp>
      <p:grpSp>
        <p:nvGrpSpPr>
          <p:cNvPr id="5" name="Grupo 4">
            <a:extLst>
              <a:ext uri="{FF2B5EF4-FFF2-40B4-BE49-F238E27FC236}">
                <a16:creationId xmlns:a16="http://schemas.microsoft.com/office/drawing/2014/main" id="{E51D585F-1185-42CB-B3E5-04BAA1DAA32A}"/>
              </a:ext>
            </a:extLst>
          </p:cNvPr>
          <p:cNvGrpSpPr/>
          <p:nvPr/>
        </p:nvGrpSpPr>
        <p:grpSpPr>
          <a:xfrm>
            <a:off x="6280661" y="1507727"/>
            <a:ext cx="2502570" cy="1231105"/>
            <a:chOff x="5702967" y="3304800"/>
            <a:chExt cx="2502570" cy="1231105"/>
          </a:xfrm>
        </p:grpSpPr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id="{0F34D544-4F59-4C45-BC86-9995B177FAD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96" t="43752" r="17331" b="12503"/>
            <a:stretch/>
          </p:blipFill>
          <p:spPr>
            <a:xfrm>
              <a:off x="5702967" y="3304800"/>
              <a:ext cx="2502570" cy="1231105"/>
            </a:xfrm>
            <a:prstGeom prst="rect">
              <a:avLst/>
            </a:prstGeom>
          </p:spPr>
        </p:pic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A88F9EA9-1CE7-4675-9701-97FFB4E08F82}"/>
                </a:ext>
              </a:extLst>
            </p:cNvPr>
            <p:cNvSpPr/>
            <p:nvPr/>
          </p:nvSpPr>
          <p:spPr>
            <a:xfrm>
              <a:off x="6120714" y="3453714"/>
              <a:ext cx="317157" cy="71749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</p:grp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16F7EC1-F1B1-459B-AF3A-2DEFEAD217A9}"/>
              </a:ext>
            </a:extLst>
          </p:cNvPr>
          <p:cNvSpPr/>
          <p:nvPr/>
        </p:nvSpPr>
        <p:spPr>
          <a:xfrm>
            <a:off x="7814646" y="1644609"/>
            <a:ext cx="168442" cy="821570"/>
          </a:xfrm>
          <a:prstGeom prst="rect">
            <a:avLst/>
          </a:prstGeom>
          <a:solidFill>
            <a:srgbClr val="EF7575"/>
          </a:solidFill>
          <a:ln>
            <a:solidFill>
              <a:srgbClr val="EF7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grpSp>
        <p:nvGrpSpPr>
          <p:cNvPr id="39" name="Grupo 38">
            <a:extLst>
              <a:ext uri="{FF2B5EF4-FFF2-40B4-BE49-F238E27FC236}">
                <a16:creationId xmlns:a16="http://schemas.microsoft.com/office/drawing/2014/main" id="{E50993DB-EE95-4B57-AD25-68E7CBF8FC64}"/>
              </a:ext>
            </a:extLst>
          </p:cNvPr>
          <p:cNvGrpSpPr/>
          <p:nvPr/>
        </p:nvGrpSpPr>
        <p:grpSpPr>
          <a:xfrm>
            <a:off x="6177551" y="3140513"/>
            <a:ext cx="2502570" cy="1231105"/>
            <a:chOff x="5702967" y="3304800"/>
            <a:chExt cx="2502570" cy="1231105"/>
          </a:xfrm>
        </p:grpSpPr>
        <p:pic>
          <p:nvPicPr>
            <p:cNvPr id="40" name="Imagen 39">
              <a:extLst>
                <a:ext uri="{FF2B5EF4-FFF2-40B4-BE49-F238E27FC236}">
                  <a16:creationId xmlns:a16="http://schemas.microsoft.com/office/drawing/2014/main" id="{E3FF5814-4B90-4E61-92C3-4D2F87A09F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96" t="43752" r="17331" b="12503"/>
            <a:stretch/>
          </p:blipFill>
          <p:spPr>
            <a:xfrm>
              <a:off x="5702967" y="3304800"/>
              <a:ext cx="2502570" cy="1231105"/>
            </a:xfrm>
            <a:prstGeom prst="rect">
              <a:avLst/>
            </a:prstGeom>
          </p:spPr>
        </p:pic>
        <p:sp>
          <p:nvSpPr>
            <p:cNvPr id="41" name="Rectángulo 40">
              <a:extLst>
                <a:ext uri="{FF2B5EF4-FFF2-40B4-BE49-F238E27FC236}">
                  <a16:creationId xmlns:a16="http://schemas.microsoft.com/office/drawing/2014/main" id="{8DA26BC3-36CD-41DF-9499-9A086571F29A}"/>
                </a:ext>
              </a:extLst>
            </p:cNvPr>
            <p:cNvSpPr/>
            <p:nvPr/>
          </p:nvSpPr>
          <p:spPr>
            <a:xfrm>
              <a:off x="6120714" y="3453714"/>
              <a:ext cx="317157" cy="71749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</p:grp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3E62546-A707-495F-83D4-A7D2F31FE259}"/>
              </a:ext>
            </a:extLst>
          </p:cNvPr>
          <p:cNvSpPr/>
          <p:nvPr/>
        </p:nvSpPr>
        <p:spPr>
          <a:xfrm>
            <a:off x="7886836" y="3421067"/>
            <a:ext cx="360947" cy="134473"/>
          </a:xfrm>
          <a:prstGeom prst="rect">
            <a:avLst/>
          </a:prstGeom>
          <a:solidFill>
            <a:srgbClr val="EF7575"/>
          </a:solidFill>
          <a:ln>
            <a:solidFill>
              <a:srgbClr val="EF7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pSp>
        <p:nvGrpSpPr>
          <p:cNvPr id="46" name="Grupo 45">
            <a:extLst>
              <a:ext uri="{FF2B5EF4-FFF2-40B4-BE49-F238E27FC236}">
                <a16:creationId xmlns:a16="http://schemas.microsoft.com/office/drawing/2014/main" id="{921CB510-7379-4DB2-A0FC-BD103FEBA71E}"/>
              </a:ext>
            </a:extLst>
          </p:cNvPr>
          <p:cNvGrpSpPr/>
          <p:nvPr/>
        </p:nvGrpSpPr>
        <p:grpSpPr>
          <a:xfrm>
            <a:off x="6177552" y="4900022"/>
            <a:ext cx="2502570" cy="1231105"/>
            <a:chOff x="5702967" y="3304800"/>
            <a:chExt cx="2502570" cy="1231105"/>
          </a:xfrm>
        </p:grpSpPr>
        <p:pic>
          <p:nvPicPr>
            <p:cNvPr id="47" name="Imagen 46">
              <a:extLst>
                <a:ext uri="{FF2B5EF4-FFF2-40B4-BE49-F238E27FC236}">
                  <a16:creationId xmlns:a16="http://schemas.microsoft.com/office/drawing/2014/main" id="{4A2CD2AF-D3A2-48B7-8614-3120152E81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96" t="43752" r="17331" b="12503"/>
            <a:stretch/>
          </p:blipFill>
          <p:spPr>
            <a:xfrm>
              <a:off x="5702967" y="3304800"/>
              <a:ext cx="2502570" cy="1231105"/>
            </a:xfrm>
            <a:prstGeom prst="rect">
              <a:avLst/>
            </a:prstGeom>
          </p:spPr>
        </p:pic>
        <p:sp>
          <p:nvSpPr>
            <p:cNvPr id="48" name="Rectángulo 47">
              <a:extLst>
                <a:ext uri="{FF2B5EF4-FFF2-40B4-BE49-F238E27FC236}">
                  <a16:creationId xmlns:a16="http://schemas.microsoft.com/office/drawing/2014/main" id="{EF19DB9D-1775-4CDF-B92F-78ED7F39311E}"/>
                </a:ext>
              </a:extLst>
            </p:cNvPr>
            <p:cNvSpPr/>
            <p:nvPr/>
          </p:nvSpPr>
          <p:spPr>
            <a:xfrm>
              <a:off x="6120714" y="3453714"/>
              <a:ext cx="317157" cy="71749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</p:grpSp>
      <p:sp>
        <p:nvSpPr>
          <p:cNvPr id="21" name="Rectángulo 20">
            <a:extLst>
              <a:ext uri="{FF2B5EF4-FFF2-40B4-BE49-F238E27FC236}">
                <a16:creationId xmlns:a16="http://schemas.microsoft.com/office/drawing/2014/main" id="{20D94D86-D4ED-4B78-918E-5AF3987D428A}"/>
              </a:ext>
            </a:extLst>
          </p:cNvPr>
          <p:cNvSpPr/>
          <p:nvPr/>
        </p:nvSpPr>
        <p:spPr>
          <a:xfrm>
            <a:off x="7886837" y="5036904"/>
            <a:ext cx="637674" cy="123739"/>
          </a:xfrm>
          <a:prstGeom prst="rect">
            <a:avLst/>
          </a:prstGeom>
          <a:solidFill>
            <a:srgbClr val="EF7575"/>
          </a:solidFill>
          <a:ln>
            <a:solidFill>
              <a:srgbClr val="EF75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id="{945546B6-9A6F-4416-8981-142D1CC82041}"/>
              </a:ext>
            </a:extLst>
          </p:cNvPr>
          <p:cNvSpPr/>
          <p:nvPr/>
        </p:nvSpPr>
        <p:spPr>
          <a:xfrm>
            <a:off x="8928942" y="3211746"/>
            <a:ext cx="28977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4.2 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Primer nivel: 517.03m2Segundo nivel: 208.57m2U. D. A 4.2 TOTAL: 725.60 m2</a:t>
            </a:r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id="{6C19064F-C8B2-412D-802E-486234563F7F}"/>
              </a:ext>
            </a:extLst>
          </p:cNvPr>
          <p:cNvSpPr/>
          <p:nvPr/>
        </p:nvSpPr>
        <p:spPr>
          <a:xfrm>
            <a:off x="8928942" y="4927780"/>
            <a:ext cx="28977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4.3 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Primer nivel: 925.86m2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Segundo nivel: 544.18m2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Sótano: 522.59m2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4.3 TOTAL: 1992.64m2</a:t>
            </a:r>
          </a:p>
        </p:txBody>
      </p:sp>
      <p:pic>
        <p:nvPicPr>
          <p:cNvPr id="54" name="Gráfico 53">
            <a:extLst>
              <a:ext uri="{FF2B5EF4-FFF2-40B4-BE49-F238E27FC236}">
                <a16:creationId xmlns:a16="http://schemas.microsoft.com/office/drawing/2014/main" id="{11DD6952-429D-44AD-8801-5F0DD1B1AA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002394" y="6563409"/>
            <a:ext cx="1272884" cy="192243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9C3CC4B7-133A-4075-B889-B3F8335B4798}"/>
              </a:ext>
            </a:extLst>
          </p:cNvPr>
          <p:cNvSpPr/>
          <p:nvPr/>
        </p:nvSpPr>
        <p:spPr>
          <a:xfrm>
            <a:off x="6255371" y="6474865"/>
            <a:ext cx="1727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Segundo nivel</a:t>
            </a:r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id="{F7694E71-0861-4723-9E7F-E643F3BFBAFF}"/>
              </a:ext>
            </a:extLst>
          </p:cNvPr>
          <p:cNvSpPr/>
          <p:nvPr/>
        </p:nvSpPr>
        <p:spPr>
          <a:xfrm>
            <a:off x="99301" y="620043"/>
            <a:ext cx="5445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altLang="en-US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UNIDADES DE ACTUACIÓN</a:t>
            </a:r>
          </a:p>
        </p:txBody>
      </p:sp>
    </p:spTree>
    <p:extLst>
      <p:ext uri="{BB962C8B-B14F-4D97-AF65-F5344CB8AC3E}">
        <p14:creationId xmlns:p14="http://schemas.microsoft.com/office/powerpoint/2010/main" val="27649255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Subtítulo 2">
            <a:extLst>
              <a:ext uri="{FF2B5EF4-FFF2-40B4-BE49-F238E27FC236}">
                <a16:creationId xmlns:a16="http://schemas.microsoft.com/office/drawing/2014/main" id="{292F3B32-30BD-4761-AB46-F1FFF016E54D}"/>
              </a:ext>
            </a:extLst>
          </p:cNvPr>
          <p:cNvSpPr txBox="1">
            <a:spLocks/>
          </p:cNvSpPr>
          <p:nvPr/>
        </p:nvSpPr>
        <p:spPr>
          <a:xfrm>
            <a:off x="4870209" y="678665"/>
            <a:ext cx="6928022" cy="887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5. </a:t>
            </a:r>
            <a:r>
              <a:rPr lang="es-CO" sz="3200" b="1" dirty="0">
                <a:solidFill>
                  <a:schemeClr val="bg1">
                    <a:lumMod val="75000"/>
                  </a:schemeClr>
                </a:solidFill>
                <a:latin typeface="Open Sans" panose="020B0606030504020204" pitchFamily="34" charset="0"/>
              </a:rPr>
              <a:t>PLAZA DE LOS RIELES 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778545E5-5C66-43C2-BBCB-482B0D83048F}"/>
              </a:ext>
            </a:extLst>
          </p:cNvPr>
          <p:cNvGrpSpPr/>
          <p:nvPr/>
        </p:nvGrpSpPr>
        <p:grpSpPr>
          <a:xfrm>
            <a:off x="2481890" y="2276122"/>
            <a:ext cx="6722400" cy="3430697"/>
            <a:chOff x="1303338" y="963613"/>
            <a:chExt cx="6526212" cy="3330575"/>
          </a:xfrm>
        </p:grpSpPr>
        <p:pic>
          <p:nvPicPr>
            <p:cNvPr id="16" name="Picture 5">
              <a:extLst>
                <a:ext uri="{FF2B5EF4-FFF2-40B4-BE49-F238E27FC236}">
                  <a16:creationId xmlns:a16="http://schemas.microsoft.com/office/drawing/2014/main" id="{9DDCE264-4E84-4716-9D85-17913B262B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3338" y="963613"/>
              <a:ext cx="6526212" cy="333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Forma libre 1">
              <a:extLst>
                <a:ext uri="{FF2B5EF4-FFF2-40B4-BE49-F238E27FC236}">
                  <a16:creationId xmlns:a16="http://schemas.microsoft.com/office/drawing/2014/main" id="{CD04D2D0-FE16-457A-8AC3-03F7365C69C2}"/>
                </a:ext>
              </a:extLst>
            </p:cNvPr>
            <p:cNvSpPr/>
            <p:nvPr/>
          </p:nvSpPr>
          <p:spPr>
            <a:xfrm>
              <a:off x="4652963" y="2900363"/>
              <a:ext cx="2147887" cy="1090612"/>
            </a:xfrm>
            <a:custGeom>
              <a:avLst/>
              <a:gdLst>
                <a:gd name="connsiteX0" fmla="*/ 0 w 2863850"/>
                <a:gd name="connsiteY0" fmla="*/ 660400 h 1454150"/>
                <a:gd name="connsiteX1" fmla="*/ 1168400 w 2863850"/>
                <a:gd name="connsiteY1" fmla="*/ 0 h 1454150"/>
                <a:gd name="connsiteX2" fmla="*/ 1930400 w 2863850"/>
                <a:gd name="connsiteY2" fmla="*/ 450850 h 1454150"/>
                <a:gd name="connsiteX3" fmla="*/ 2235200 w 2863850"/>
                <a:gd name="connsiteY3" fmla="*/ 247650 h 1454150"/>
                <a:gd name="connsiteX4" fmla="*/ 2863850 w 2863850"/>
                <a:gd name="connsiteY4" fmla="*/ 615950 h 1454150"/>
                <a:gd name="connsiteX5" fmla="*/ 1447800 w 2863850"/>
                <a:gd name="connsiteY5" fmla="*/ 1454150 h 1454150"/>
                <a:gd name="connsiteX6" fmla="*/ 1212850 w 2863850"/>
                <a:gd name="connsiteY6" fmla="*/ 1371600 h 1454150"/>
                <a:gd name="connsiteX7" fmla="*/ 1028700 w 2863850"/>
                <a:gd name="connsiteY7" fmla="*/ 1276350 h 1454150"/>
                <a:gd name="connsiteX8" fmla="*/ 952500 w 2863850"/>
                <a:gd name="connsiteY8" fmla="*/ 1250950 h 1454150"/>
                <a:gd name="connsiteX9" fmla="*/ 0 w 2863850"/>
                <a:gd name="connsiteY9" fmla="*/ 660400 h 1454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863850" h="1454150">
                  <a:moveTo>
                    <a:pt x="0" y="660400"/>
                  </a:moveTo>
                  <a:lnTo>
                    <a:pt x="1168400" y="0"/>
                  </a:lnTo>
                  <a:lnTo>
                    <a:pt x="1930400" y="450850"/>
                  </a:lnTo>
                  <a:lnTo>
                    <a:pt x="2235200" y="247650"/>
                  </a:lnTo>
                  <a:lnTo>
                    <a:pt x="2863850" y="615950"/>
                  </a:lnTo>
                  <a:lnTo>
                    <a:pt x="1447800" y="1454150"/>
                  </a:lnTo>
                  <a:lnTo>
                    <a:pt x="1212850" y="1371600"/>
                  </a:lnTo>
                  <a:lnTo>
                    <a:pt x="1028700" y="1276350"/>
                  </a:lnTo>
                  <a:lnTo>
                    <a:pt x="952500" y="1250950"/>
                  </a:lnTo>
                  <a:lnTo>
                    <a:pt x="0" y="660400"/>
                  </a:ln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sp>
        <p:nvSpPr>
          <p:cNvPr id="15" name="Rectángulo 14">
            <a:extLst>
              <a:ext uri="{FF2B5EF4-FFF2-40B4-BE49-F238E27FC236}">
                <a16:creationId xmlns:a16="http://schemas.microsoft.com/office/drawing/2014/main" id="{94015884-CA6C-4CE4-A332-F26CEEAF1933}"/>
              </a:ext>
            </a:extLst>
          </p:cNvPr>
          <p:cNvSpPr/>
          <p:nvPr/>
        </p:nvSpPr>
        <p:spPr>
          <a:xfrm>
            <a:off x="9434269" y="4832792"/>
            <a:ext cx="28977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5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4.800 m2 aprox</a:t>
            </a:r>
          </a:p>
          <a:p>
            <a:endParaRPr lang="es-CO" sz="16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</p:txBody>
      </p:sp>
      <p:pic>
        <p:nvPicPr>
          <p:cNvPr id="19" name="Gráfico 18">
            <a:extLst>
              <a:ext uri="{FF2B5EF4-FFF2-40B4-BE49-F238E27FC236}">
                <a16:creationId xmlns:a16="http://schemas.microsoft.com/office/drawing/2014/main" id="{8582571F-D010-4C72-8372-E16B47988A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88276" y="4880920"/>
            <a:ext cx="1272884" cy="192243"/>
          </a:xfrm>
          <a:prstGeom prst="rect">
            <a:avLst/>
          </a:prstGeom>
        </p:spPr>
      </p:pic>
      <p:sp>
        <p:nvSpPr>
          <p:cNvPr id="20" name="CuadroTexto 2">
            <a:extLst>
              <a:ext uri="{FF2B5EF4-FFF2-40B4-BE49-F238E27FC236}">
                <a16:creationId xmlns:a16="http://schemas.microsoft.com/office/drawing/2014/main" id="{6B81AFCB-CF32-4EE3-8BA8-554068E5C1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591" y="6437653"/>
            <a:ext cx="225867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s-CO" altLang="en-US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Fichas de avance</a:t>
            </a:r>
            <a:endParaRPr lang="en-US" altLang="en-US" sz="20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982D5093-DF1B-4550-B5A8-E6B8F7D99A92}"/>
              </a:ext>
            </a:extLst>
          </p:cNvPr>
          <p:cNvSpPr/>
          <p:nvPr/>
        </p:nvSpPr>
        <p:spPr>
          <a:xfrm>
            <a:off x="99301" y="620043"/>
            <a:ext cx="5445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altLang="en-US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UNIDADES DE ACTUACIÓN</a:t>
            </a:r>
          </a:p>
        </p:txBody>
      </p:sp>
    </p:spTree>
    <p:extLst>
      <p:ext uri="{BB962C8B-B14F-4D97-AF65-F5344CB8AC3E}">
        <p14:creationId xmlns:p14="http://schemas.microsoft.com/office/powerpoint/2010/main" val="6401836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A984BC2E-88D1-492A-A82A-BC8654A2F930}"/>
              </a:ext>
            </a:extLst>
          </p:cNvPr>
          <p:cNvSpPr txBox="1">
            <a:spLocks/>
          </p:cNvSpPr>
          <p:nvPr/>
        </p:nvSpPr>
        <p:spPr>
          <a:xfrm>
            <a:off x="-1452804" y="6453477"/>
            <a:ext cx="10150861" cy="603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spcBef>
                <a:spcPts val="0"/>
              </a:spcBef>
              <a:defRPr/>
            </a:pPr>
            <a:r>
              <a:rPr lang="es-ES" sz="20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Área intervenida en el concurso y desarrollo del proyecto 2011</a:t>
            </a:r>
          </a:p>
          <a:p>
            <a:pPr algn="r"/>
            <a:endParaRPr lang="es-CO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B3AD87F3-82B2-44E4-B630-1B36250BF325}"/>
              </a:ext>
            </a:extLst>
          </p:cNvPr>
          <p:cNvGrpSpPr/>
          <p:nvPr/>
        </p:nvGrpSpPr>
        <p:grpSpPr>
          <a:xfrm>
            <a:off x="1742303" y="1513177"/>
            <a:ext cx="9144000" cy="4940300"/>
            <a:chOff x="0" y="0"/>
            <a:chExt cx="9144000" cy="4940300"/>
          </a:xfrm>
        </p:grpSpPr>
        <p:pic>
          <p:nvPicPr>
            <p:cNvPr id="11" name="Imagen 2">
              <a:extLst>
                <a:ext uri="{FF2B5EF4-FFF2-40B4-BE49-F238E27FC236}">
                  <a16:creationId xmlns:a16="http://schemas.microsoft.com/office/drawing/2014/main" id="{E9C4E8E8-BE99-4B49-861C-1F402CE14F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4940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ángulo 1">
              <a:extLst>
                <a:ext uri="{FF2B5EF4-FFF2-40B4-BE49-F238E27FC236}">
                  <a16:creationId xmlns:a16="http://schemas.microsoft.com/office/drawing/2014/main" id="{8861BD10-79BB-4851-B42A-5459F6019525}"/>
                </a:ext>
              </a:extLst>
            </p:cNvPr>
            <p:cNvSpPr/>
            <p:nvPr/>
          </p:nvSpPr>
          <p:spPr>
            <a:xfrm>
              <a:off x="2897188" y="1782763"/>
              <a:ext cx="3475037" cy="1522412"/>
            </a:xfrm>
            <a:custGeom>
              <a:avLst/>
              <a:gdLst>
                <a:gd name="connsiteX0" fmla="*/ 0 w 3479983"/>
                <a:gd name="connsiteY0" fmla="*/ 0 h 1427516"/>
                <a:gd name="connsiteX1" fmla="*/ 3479983 w 3479983"/>
                <a:gd name="connsiteY1" fmla="*/ 0 h 1427516"/>
                <a:gd name="connsiteX2" fmla="*/ 3479983 w 3479983"/>
                <a:gd name="connsiteY2" fmla="*/ 1427516 h 1427516"/>
                <a:gd name="connsiteX3" fmla="*/ 0 w 3479983"/>
                <a:gd name="connsiteY3" fmla="*/ 1427516 h 1427516"/>
                <a:gd name="connsiteX4" fmla="*/ 0 w 3479983"/>
                <a:gd name="connsiteY4" fmla="*/ 0 h 1427516"/>
                <a:gd name="connsiteX0" fmla="*/ 763097 w 3479983"/>
                <a:gd name="connsiteY0" fmla="*/ 0 h 1749859"/>
                <a:gd name="connsiteX1" fmla="*/ 3479983 w 3479983"/>
                <a:gd name="connsiteY1" fmla="*/ 322343 h 1749859"/>
                <a:gd name="connsiteX2" fmla="*/ 3479983 w 3479983"/>
                <a:gd name="connsiteY2" fmla="*/ 1749859 h 1749859"/>
                <a:gd name="connsiteX3" fmla="*/ 0 w 3479983"/>
                <a:gd name="connsiteY3" fmla="*/ 1749859 h 1749859"/>
                <a:gd name="connsiteX4" fmla="*/ 763097 w 3479983"/>
                <a:gd name="connsiteY4" fmla="*/ 0 h 1749859"/>
                <a:gd name="connsiteX0" fmla="*/ 782833 w 3499719"/>
                <a:gd name="connsiteY0" fmla="*/ 0 h 1749859"/>
                <a:gd name="connsiteX1" fmla="*/ 3499719 w 3499719"/>
                <a:gd name="connsiteY1" fmla="*/ 322343 h 1749859"/>
                <a:gd name="connsiteX2" fmla="*/ 3499719 w 3499719"/>
                <a:gd name="connsiteY2" fmla="*/ 1749859 h 1749859"/>
                <a:gd name="connsiteX3" fmla="*/ 0 w 3499719"/>
                <a:gd name="connsiteY3" fmla="*/ 427598 h 1749859"/>
                <a:gd name="connsiteX4" fmla="*/ 782833 w 3499719"/>
                <a:gd name="connsiteY4" fmla="*/ 0 h 1749859"/>
                <a:gd name="connsiteX0" fmla="*/ 782833 w 3499719"/>
                <a:gd name="connsiteY0" fmla="*/ 0 h 1513036"/>
                <a:gd name="connsiteX1" fmla="*/ 3499719 w 3499719"/>
                <a:gd name="connsiteY1" fmla="*/ 322343 h 1513036"/>
                <a:gd name="connsiteX2" fmla="*/ 1776174 w 3499719"/>
                <a:gd name="connsiteY2" fmla="*/ 1513036 h 1513036"/>
                <a:gd name="connsiteX3" fmla="*/ 0 w 3499719"/>
                <a:gd name="connsiteY3" fmla="*/ 427598 h 1513036"/>
                <a:gd name="connsiteX4" fmla="*/ 782833 w 3499719"/>
                <a:gd name="connsiteY4" fmla="*/ 0 h 1513036"/>
                <a:gd name="connsiteX0" fmla="*/ 782833 w 2624789"/>
                <a:gd name="connsiteY0" fmla="*/ 0 h 1513036"/>
                <a:gd name="connsiteX1" fmla="*/ 2624789 w 2624789"/>
                <a:gd name="connsiteY1" fmla="*/ 1026234 h 1513036"/>
                <a:gd name="connsiteX2" fmla="*/ 1776174 w 2624789"/>
                <a:gd name="connsiteY2" fmla="*/ 1513036 h 1513036"/>
                <a:gd name="connsiteX3" fmla="*/ 0 w 2624789"/>
                <a:gd name="connsiteY3" fmla="*/ 427598 h 1513036"/>
                <a:gd name="connsiteX4" fmla="*/ 782833 w 2624789"/>
                <a:gd name="connsiteY4" fmla="*/ 0 h 1513036"/>
                <a:gd name="connsiteX0" fmla="*/ 782833 w 3506297"/>
                <a:gd name="connsiteY0" fmla="*/ 0 h 1513036"/>
                <a:gd name="connsiteX1" fmla="*/ 3506297 w 3506297"/>
                <a:gd name="connsiteY1" fmla="*/ 1420939 h 1513036"/>
                <a:gd name="connsiteX2" fmla="*/ 1776174 w 3506297"/>
                <a:gd name="connsiteY2" fmla="*/ 1513036 h 1513036"/>
                <a:gd name="connsiteX3" fmla="*/ 0 w 3506297"/>
                <a:gd name="connsiteY3" fmla="*/ 427598 h 1513036"/>
                <a:gd name="connsiteX4" fmla="*/ 782833 w 3506297"/>
                <a:gd name="connsiteY4" fmla="*/ 0 h 1513036"/>
                <a:gd name="connsiteX0" fmla="*/ 782833 w 3506297"/>
                <a:gd name="connsiteY0" fmla="*/ 0 h 1513036"/>
                <a:gd name="connsiteX1" fmla="*/ 3506297 w 3506297"/>
                <a:gd name="connsiteY1" fmla="*/ 1420939 h 1513036"/>
                <a:gd name="connsiteX2" fmla="*/ 2572162 w 3506297"/>
                <a:gd name="connsiteY2" fmla="*/ 1466988 h 1513036"/>
                <a:gd name="connsiteX3" fmla="*/ 1776174 w 3506297"/>
                <a:gd name="connsiteY3" fmla="*/ 1513036 h 1513036"/>
                <a:gd name="connsiteX4" fmla="*/ 0 w 3506297"/>
                <a:gd name="connsiteY4" fmla="*/ 427598 h 1513036"/>
                <a:gd name="connsiteX5" fmla="*/ 782833 w 3506297"/>
                <a:gd name="connsiteY5" fmla="*/ 0 h 1513036"/>
                <a:gd name="connsiteX0" fmla="*/ 782833 w 3506297"/>
                <a:gd name="connsiteY0" fmla="*/ 0 h 1513036"/>
                <a:gd name="connsiteX1" fmla="*/ 3506297 w 3506297"/>
                <a:gd name="connsiteY1" fmla="*/ 1420939 h 1513036"/>
                <a:gd name="connsiteX2" fmla="*/ 2401123 w 3506297"/>
                <a:gd name="connsiteY2" fmla="*/ 1144645 h 1513036"/>
                <a:gd name="connsiteX3" fmla="*/ 1776174 w 3506297"/>
                <a:gd name="connsiteY3" fmla="*/ 1513036 h 1513036"/>
                <a:gd name="connsiteX4" fmla="*/ 0 w 3506297"/>
                <a:gd name="connsiteY4" fmla="*/ 427598 h 1513036"/>
                <a:gd name="connsiteX5" fmla="*/ 782833 w 3506297"/>
                <a:gd name="connsiteY5" fmla="*/ 0 h 1513036"/>
                <a:gd name="connsiteX0" fmla="*/ 782833 w 3506297"/>
                <a:gd name="connsiteY0" fmla="*/ 0 h 1513036"/>
                <a:gd name="connsiteX1" fmla="*/ 3506297 w 3506297"/>
                <a:gd name="connsiteY1" fmla="*/ 1420939 h 1513036"/>
                <a:gd name="connsiteX2" fmla="*/ 2547091 w 3506297"/>
                <a:gd name="connsiteY2" fmla="*/ 1181430 h 1513036"/>
                <a:gd name="connsiteX3" fmla="*/ 2401123 w 3506297"/>
                <a:gd name="connsiteY3" fmla="*/ 1144645 h 1513036"/>
                <a:gd name="connsiteX4" fmla="*/ 1776174 w 3506297"/>
                <a:gd name="connsiteY4" fmla="*/ 1513036 h 1513036"/>
                <a:gd name="connsiteX5" fmla="*/ 0 w 3506297"/>
                <a:gd name="connsiteY5" fmla="*/ 427598 h 1513036"/>
                <a:gd name="connsiteX6" fmla="*/ 782833 w 3506297"/>
                <a:gd name="connsiteY6" fmla="*/ 0 h 1513036"/>
                <a:gd name="connsiteX0" fmla="*/ 782833 w 3506297"/>
                <a:gd name="connsiteY0" fmla="*/ 0 h 1513036"/>
                <a:gd name="connsiteX1" fmla="*/ 3506297 w 3506297"/>
                <a:gd name="connsiteY1" fmla="*/ 1420939 h 1513036"/>
                <a:gd name="connsiteX2" fmla="*/ 2821411 w 3506297"/>
                <a:gd name="connsiteY2" fmla="*/ 1389710 h 1513036"/>
                <a:gd name="connsiteX3" fmla="*/ 2401123 w 3506297"/>
                <a:gd name="connsiteY3" fmla="*/ 1144645 h 1513036"/>
                <a:gd name="connsiteX4" fmla="*/ 1776174 w 3506297"/>
                <a:gd name="connsiteY4" fmla="*/ 1513036 h 1513036"/>
                <a:gd name="connsiteX5" fmla="*/ 0 w 3506297"/>
                <a:gd name="connsiteY5" fmla="*/ 427598 h 1513036"/>
                <a:gd name="connsiteX6" fmla="*/ 782833 w 3506297"/>
                <a:gd name="connsiteY6" fmla="*/ 0 h 1513036"/>
                <a:gd name="connsiteX0" fmla="*/ 782833 w 3506297"/>
                <a:gd name="connsiteY0" fmla="*/ 0 h 1513036"/>
                <a:gd name="connsiteX1" fmla="*/ 3506297 w 3506297"/>
                <a:gd name="connsiteY1" fmla="*/ 1420939 h 1513036"/>
                <a:gd name="connsiteX2" fmla="*/ 2989051 w 3506297"/>
                <a:gd name="connsiteY2" fmla="*/ 1399870 h 1513036"/>
                <a:gd name="connsiteX3" fmla="*/ 2821411 w 3506297"/>
                <a:gd name="connsiteY3" fmla="*/ 1389710 h 1513036"/>
                <a:gd name="connsiteX4" fmla="*/ 2401123 w 3506297"/>
                <a:gd name="connsiteY4" fmla="*/ 1144645 h 1513036"/>
                <a:gd name="connsiteX5" fmla="*/ 1776174 w 3506297"/>
                <a:gd name="connsiteY5" fmla="*/ 1513036 h 1513036"/>
                <a:gd name="connsiteX6" fmla="*/ 0 w 3506297"/>
                <a:gd name="connsiteY6" fmla="*/ 427598 h 1513036"/>
                <a:gd name="connsiteX7" fmla="*/ 782833 w 3506297"/>
                <a:gd name="connsiteY7" fmla="*/ 0 h 1513036"/>
                <a:gd name="connsiteX0" fmla="*/ 782833 w 3506297"/>
                <a:gd name="connsiteY0" fmla="*/ 0 h 1513036"/>
                <a:gd name="connsiteX1" fmla="*/ 3506297 w 3506297"/>
                <a:gd name="connsiteY1" fmla="*/ 1420939 h 1513036"/>
                <a:gd name="connsiteX2" fmla="*/ 2961111 w 3506297"/>
                <a:gd name="connsiteY2" fmla="*/ 1318590 h 1513036"/>
                <a:gd name="connsiteX3" fmla="*/ 2821411 w 3506297"/>
                <a:gd name="connsiteY3" fmla="*/ 1389710 h 1513036"/>
                <a:gd name="connsiteX4" fmla="*/ 2401123 w 3506297"/>
                <a:gd name="connsiteY4" fmla="*/ 1144645 h 1513036"/>
                <a:gd name="connsiteX5" fmla="*/ 1776174 w 3506297"/>
                <a:gd name="connsiteY5" fmla="*/ 1513036 h 1513036"/>
                <a:gd name="connsiteX6" fmla="*/ 0 w 3506297"/>
                <a:gd name="connsiteY6" fmla="*/ 427598 h 1513036"/>
                <a:gd name="connsiteX7" fmla="*/ 782833 w 3506297"/>
                <a:gd name="connsiteY7" fmla="*/ 0 h 1513036"/>
                <a:gd name="connsiteX0" fmla="*/ 782833 w 3506297"/>
                <a:gd name="connsiteY0" fmla="*/ 0 h 1513036"/>
                <a:gd name="connsiteX1" fmla="*/ 3506297 w 3506297"/>
                <a:gd name="connsiteY1" fmla="*/ 1420939 h 1513036"/>
                <a:gd name="connsiteX2" fmla="*/ 3070331 w 3506297"/>
                <a:gd name="connsiteY2" fmla="*/ 1341450 h 1513036"/>
                <a:gd name="connsiteX3" fmla="*/ 2961111 w 3506297"/>
                <a:gd name="connsiteY3" fmla="*/ 1318590 h 1513036"/>
                <a:gd name="connsiteX4" fmla="*/ 2821411 w 3506297"/>
                <a:gd name="connsiteY4" fmla="*/ 1389710 h 1513036"/>
                <a:gd name="connsiteX5" fmla="*/ 2401123 w 3506297"/>
                <a:gd name="connsiteY5" fmla="*/ 1144645 h 1513036"/>
                <a:gd name="connsiteX6" fmla="*/ 1776174 w 3506297"/>
                <a:gd name="connsiteY6" fmla="*/ 1513036 h 1513036"/>
                <a:gd name="connsiteX7" fmla="*/ 0 w 3506297"/>
                <a:gd name="connsiteY7" fmla="*/ 427598 h 1513036"/>
                <a:gd name="connsiteX8" fmla="*/ 782833 w 3506297"/>
                <a:gd name="connsiteY8" fmla="*/ 0 h 1513036"/>
                <a:gd name="connsiteX0" fmla="*/ 782833 w 3506297"/>
                <a:gd name="connsiteY0" fmla="*/ 0 h 1513036"/>
                <a:gd name="connsiteX1" fmla="*/ 3506297 w 3506297"/>
                <a:gd name="connsiteY1" fmla="*/ 1420939 h 1513036"/>
                <a:gd name="connsiteX2" fmla="*/ 2956031 w 3506297"/>
                <a:gd name="connsiteY2" fmla="*/ 1252550 h 1513036"/>
                <a:gd name="connsiteX3" fmla="*/ 2961111 w 3506297"/>
                <a:gd name="connsiteY3" fmla="*/ 1318590 h 1513036"/>
                <a:gd name="connsiteX4" fmla="*/ 2821411 w 3506297"/>
                <a:gd name="connsiteY4" fmla="*/ 1389710 h 1513036"/>
                <a:gd name="connsiteX5" fmla="*/ 2401123 w 3506297"/>
                <a:gd name="connsiteY5" fmla="*/ 1144645 h 1513036"/>
                <a:gd name="connsiteX6" fmla="*/ 1776174 w 3506297"/>
                <a:gd name="connsiteY6" fmla="*/ 1513036 h 1513036"/>
                <a:gd name="connsiteX7" fmla="*/ 0 w 3506297"/>
                <a:gd name="connsiteY7" fmla="*/ 427598 h 1513036"/>
                <a:gd name="connsiteX8" fmla="*/ 782833 w 3506297"/>
                <a:gd name="connsiteY8" fmla="*/ 0 h 1513036"/>
                <a:gd name="connsiteX0" fmla="*/ 782833 w 3371677"/>
                <a:gd name="connsiteY0" fmla="*/ 0 h 1513036"/>
                <a:gd name="connsiteX1" fmla="*/ 3371677 w 3371677"/>
                <a:gd name="connsiteY1" fmla="*/ 1484439 h 1513036"/>
                <a:gd name="connsiteX2" fmla="*/ 2956031 w 3371677"/>
                <a:gd name="connsiteY2" fmla="*/ 1252550 h 1513036"/>
                <a:gd name="connsiteX3" fmla="*/ 2961111 w 3371677"/>
                <a:gd name="connsiteY3" fmla="*/ 1318590 h 1513036"/>
                <a:gd name="connsiteX4" fmla="*/ 2821411 w 3371677"/>
                <a:gd name="connsiteY4" fmla="*/ 1389710 h 1513036"/>
                <a:gd name="connsiteX5" fmla="*/ 2401123 w 3371677"/>
                <a:gd name="connsiteY5" fmla="*/ 1144645 h 1513036"/>
                <a:gd name="connsiteX6" fmla="*/ 1776174 w 3371677"/>
                <a:gd name="connsiteY6" fmla="*/ 1513036 h 1513036"/>
                <a:gd name="connsiteX7" fmla="*/ 0 w 3371677"/>
                <a:gd name="connsiteY7" fmla="*/ 427598 h 1513036"/>
                <a:gd name="connsiteX8" fmla="*/ 782833 w 3371677"/>
                <a:gd name="connsiteY8" fmla="*/ 0 h 1513036"/>
                <a:gd name="connsiteX0" fmla="*/ 782833 w 3371677"/>
                <a:gd name="connsiteY0" fmla="*/ 0 h 1513036"/>
                <a:gd name="connsiteX1" fmla="*/ 2724891 w 3371677"/>
                <a:gd name="connsiteY1" fmla="*/ 1115390 h 1513036"/>
                <a:gd name="connsiteX2" fmla="*/ 3371677 w 3371677"/>
                <a:gd name="connsiteY2" fmla="*/ 1484439 h 1513036"/>
                <a:gd name="connsiteX3" fmla="*/ 2956031 w 3371677"/>
                <a:gd name="connsiteY3" fmla="*/ 1252550 h 1513036"/>
                <a:gd name="connsiteX4" fmla="*/ 2961111 w 3371677"/>
                <a:gd name="connsiteY4" fmla="*/ 1318590 h 1513036"/>
                <a:gd name="connsiteX5" fmla="*/ 2821411 w 3371677"/>
                <a:gd name="connsiteY5" fmla="*/ 1389710 h 1513036"/>
                <a:gd name="connsiteX6" fmla="*/ 2401123 w 3371677"/>
                <a:gd name="connsiteY6" fmla="*/ 1144645 h 1513036"/>
                <a:gd name="connsiteX7" fmla="*/ 1776174 w 3371677"/>
                <a:gd name="connsiteY7" fmla="*/ 1513036 h 1513036"/>
                <a:gd name="connsiteX8" fmla="*/ 0 w 3371677"/>
                <a:gd name="connsiteY8" fmla="*/ 427598 h 1513036"/>
                <a:gd name="connsiteX9" fmla="*/ 782833 w 3371677"/>
                <a:gd name="connsiteY9" fmla="*/ 0 h 1513036"/>
                <a:gd name="connsiteX0" fmla="*/ 782833 w 3502131"/>
                <a:gd name="connsiteY0" fmla="*/ 0 h 1513036"/>
                <a:gd name="connsiteX1" fmla="*/ 3502131 w 3502131"/>
                <a:gd name="connsiteY1" fmla="*/ 1407490 h 1513036"/>
                <a:gd name="connsiteX2" fmla="*/ 3371677 w 3502131"/>
                <a:gd name="connsiteY2" fmla="*/ 1484439 h 1513036"/>
                <a:gd name="connsiteX3" fmla="*/ 2956031 w 3502131"/>
                <a:gd name="connsiteY3" fmla="*/ 1252550 h 1513036"/>
                <a:gd name="connsiteX4" fmla="*/ 2961111 w 3502131"/>
                <a:gd name="connsiteY4" fmla="*/ 1318590 h 1513036"/>
                <a:gd name="connsiteX5" fmla="*/ 2821411 w 3502131"/>
                <a:gd name="connsiteY5" fmla="*/ 1389710 h 1513036"/>
                <a:gd name="connsiteX6" fmla="*/ 2401123 w 3502131"/>
                <a:gd name="connsiteY6" fmla="*/ 1144645 h 1513036"/>
                <a:gd name="connsiteX7" fmla="*/ 1776174 w 3502131"/>
                <a:gd name="connsiteY7" fmla="*/ 1513036 h 1513036"/>
                <a:gd name="connsiteX8" fmla="*/ 0 w 3502131"/>
                <a:gd name="connsiteY8" fmla="*/ 427598 h 1513036"/>
                <a:gd name="connsiteX9" fmla="*/ 782833 w 3502131"/>
                <a:gd name="connsiteY9" fmla="*/ 0 h 1513036"/>
                <a:gd name="connsiteX0" fmla="*/ 782833 w 3502131"/>
                <a:gd name="connsiteY0" fmla="*/ 0 h 1513036"/>
                <a:gd name="connsiteX1" fmla="*/ 3354811 w 3502131"/>
                <a:gd name="connsiteY1" fmla="*/ 1331290 h 1513036"/>
                <a:gd name="connsiteX2" fmla="*/ 3502131 w 3502131"/>
                <a:gd name="connsiteY2" fmla="*/ 1407490 h 1513036"/>
                <a:gd name="connsiteX3" fmla="*/ 3371677 w 3502131"/>
                <a:gd name="connsiteY3" fmla="*/ 1484439 h 1513036"/>
                <a:gd name="connsiteX4" fmla="*/ 2956031 w 3502131"/>
                <a:gd name="connsiteY4" fmla="*/ 1252550 h 1513036"/>
                <a:gd name="connsiteX5" fmla="*/ 2961111 w 3502131"/>
                <a:gd name="connsiteY5" fmla="*/ 1318590 h 1513036"/>
                <a:gd name="connsiteX6" fmla="*/ 2821411 w 3502131"/>
                <a:gd name="connsiteY6" fmla="*/ 1389710 h 1513036"/>
                <a:gd name="connsiteX7" fmla="*/ 2401123 w 3502131"/>
                <a:gd name="connsiteY7" fmla="*/ 1144645 h 1513036"/>
                <a:gd name="connsiteX8" fmla="*/ 1776174 w 3502131"/>
                <a:gd name="connsiteY8" fmla="*/ 1513036 h 1513036"/>
                <a:gd name="connsiteX9" fmla="*/ 0 w 3502131"/>
                <a:gd name="connsiteY9" fmla="*/ 427598 h 1513036"/>
                <a:gd name="connsiteX10" fmla="*/ 782833 w 3502131"/>
                <a:gd name="connsiteY10" fmla="*/ 0 h 1513036"/>
                <a:gd name="connsiteX0" fmla="*/ 782833 w 3504671"/>
                <a:gd name="connsiteY0" fmla="*/ 0 h 1513036"/>
                <a:gd name="connsiteX1" fmla="*/ 3504671 w 3504671"/>
                <a:gd name="connsiteY1" fmla="*/ 1328750 h 1513036"/>
                <a:gd name="connsiteX2" fmla="*/ 3502131 w 3504671"/>
                <a:gd name="connsiteY2" fmla="*/ 1407490 h 1513036"/>
                <a:gd name="connsiteX3" fmla="*/ 3371677 w 3504671"/>
                <a:gd name="connsiteY3" fmla="*/ 1484439 h 1513036"/>
                <a:gd name="connsiteX4" fmla="*/ 2956031 w 3504671"/>
                <a:gd name="connsiteY4" fmla="*/ 1252550 h 1513036"/>
                <a:gd name="connsiteX5" fmla="*/ 2961111 w 3504671"/>
                <a:gd name="connsiteY5" fmla="*/ 1318590 h 1513036"/>
                <a:gd name="connsiteX6" fmla="*/ 2821411 w 3504671"/>
                <a:gd name="connsiteY6" fmla="*/ 1389710 h 1513036"/>
                <a:gd name="connsiteX7" fmla="*/ 2401123 w 3504671"/>
                <a:gd name="connsiteY7" fmla="*/ 1144645 h 1513036"/>
                <a:gd name="connsiteX8" fmla="*/ 1776174 w 3504671"/>
                <a:gd name="connsiteY8" fmla="*/ 1513036 h 1513036"/>
                <a:gd name="connsiteX9" fmla="*/ 0 w 3504671"/>
                <a:gd name="connsiteY9" fmla="*/ 427598 h 1513036"/>
                <a:gd name="connsiteX10" fmla="*/ 782833 w 3504671"/>
                <a:gd name="connsiteY10" fmla="*/ 0 h 1513036"/>
                <a:gd name="connsiteX0" fmla="*/ 782833 w 3504671"/>
                <a:gd name="connsiteY0" fmla="*/ 0 h 1513036"/>
                <a:gd name="connsiteX1" fmla="*/ 2742671 w 3504671"/>
                <a:gd name="connsiteY1" fmla="*/ 955370 h 1513036"/>
                <a:gd name="connsiteX2" fmla="*/ 3504671 w 3504671"/>
                <a:gd name="connsiteY2" fmla="*/ 1328750 h 1513036"/>
                <a:gd name="connsiteX3" fmla="*/ 3502131 w 3504671"/>
                <a:gd name="connsiteY3" fmla="*/ 1407490 h 1513036"/>
                <a:gd name="connsiteX4" fmla="*/ 3371677 w 3504671"/>
                <a:gd name="connsiteY4" fmla="*/ 1484439 h 1513036"/>
                <a:gd name="connsiteX5" fmla="*/ 2956031 w 3504671"/>
                <a:gd name="connsiteY5" fmla="*/ 1252550 h 1513036"/>
                <a:gd name="connsiteX6" fmla="*/ 2961111 w 3504671"/>
                <a:gd name="connsiteY6" fmla="*/ 1318590 h 1513036"/>
                <a:gd name="connsiteX7" fmla="*/ 2821411 w 3504671"/>
                <a:gd name="connsiteY7" fmla="*/ 1389710 h 1513036"/>
                <a:gd name="connsiteX8" fmla="*/ 2401123 w 3504671"/>
                <a:gd name="connsiteY8" fmla="*/ 1144645 h 1513036"/>
                <a:gd name="connsiteX9" fmla="*/ 1776174 w 3504671"/>
                <a:gd name="connsiteY9" fmla="*/ 1513036 h 1513036"/>
                <a:gd name="connsiteX10" fmla="*/ 0 w 3504671"/>
                <a:gd name="connsiteY10" fmla="*/ 427598 h 1513036"/>
                <a:gd name="connsiteX11" fmla="*/ 782833 w 3504671"/>
                <a:gd name="connsiteY11" fmla="*/ 0 h 1513036"/>
                <a:gd name="connsiteX0" fmla="*/ 782833 w 3504671"/>
                <a:gd name="connsiteY0" fmla="*/ 0 h 1513036"/>
                <a:gd name="connsiteX1" fmla="*/ 2719811 w 3504671"/>
                <a:gd name="connsiteY1" fmla="*/ 884250 h 1513036"/>
                <a:gd name="connsiteX2" fmla="*/ 3504671 w 3504671"/>
                <a:gd name="connsiteY2" fmla="*/ 1328750 h 1513036"/>
                <a:gd name="connsiteX3" fmla="*/ 3502131 w 3504671"/>
                <a:gd name="connsiteY3" fmla="*/ 1407490 h 1513036"/>
                <a:gd name="connsiteX4" fmla="*/ 3371677 w 3504671"/>
                <a:gd name="connsiteY4" fmla="*/ 1484439 h 1513036"/>
                <a:gd name="connsiteX5" fmla="*/ 2956031 w 3504671"/>
                <a:gd name="connsiteY5" fmla="*/ 1252550 h 1513036"/>
                <a:gd name="connsiteX6" fmla="*/ 2961111 w 3504671"/>
                <a:gd name="connsiteY6" fmla="*/ 1318590 h 1513036"/>
                <a:gd name="connsiteX7" fmla="*/ 2821411 w 3504671"/>
                <a:gd name="connsiteY7" fmla="*/ 1389710 h 1513036"/>
                <a:gd name="connsiteX8" fmla="*/ 2401123 w 3504671"/>
                <a:gd name="connsiteY8" fmla="*/ 1144645 h 1513036"/>
                <a:gd name="connsiteX9" fmla="*/ 1776174 w 3504671"/>
                <a:gd name="connsiteY9" fmla="*/ 1513036 h 1513036"/>
                <a:gd name="connsiteX10" fmla="*/ 0 w 3504671"/>
                <a:gd name="connsiteY10" fmla="*/ 427598 h 1513036"/>
                <a:gd name="connsiteX11" fmla="*/ 782833 w 3504671"/>
                <a:gd name="connsiteY11" fmla="*/ 0 h 1513036"/>
                <a:gd name="connsiteX0" fmla="*/ 782833 w 3504671"/>
                <a:gd name="connsiteY0" fmla="*/ 0 h 1513036"/>
                <a:gd name="connsiteX1" fmla="*/ 2562331 w 3504671"/>
                <a:gd name="connsiteY1" fmla="*/ 815670 h 1513036"/>
                <a:gd name="connsiteX2" fmla="*/ 2719811 w 3504671"/>
                <a:gd name="connsiteY2" fmla="*/ 884250 h 1513036"/>
                <a:gd name="connsiteX3" fmla="*/ 3504671 w 3504671"/>
                <a:gd name="connsiteY3" fmla="*/ 1328750 h 1513036"/>
                <a:gd name="connsiteX4" fmla="*/ 3502131 w 3504671"/>
                <a:gd name="connsiteY4" fmla="*/ 1407490 h 1513036"/>
                <a:gd name="connsiteX5" fmla="*/ 3371677 w 3504671"/>
                <a:gd name="connsiteY5" fmla="*/ 1484439 h 1513036"/>
                <a:gd name="connsiteX6" fmla="*/ 2956031 w 3504671"/>
                <a:gd name="connsiteY6" fmla="*/ 1252550 h 1513036"/>
                <a:gd name="connsiteX7" fmla="*/ 2961111 w 3504671"/>
                <a:gd name="connsiteY7" fmla="*/ 1318590 h 1513036"/>
                <a:gd name="connsiteX8" fmla="*/ 2821411 w 3504671"/>
                <a:gd name="connsiteY8" fmla="*/ 1389710 h 1513036"/>
                <a:gd name="connsiteX9" fmla="*/ 2401123 w 3504671"/>
                <a:gd name="connsiteY9" fmla="*/ 1144645 h 1513036"/>
                <a:gd name="connsiteX10" fmla="*/ 1776174 w 3504671"/>
                <a:gd name="connsiteY10" fmla="*/ 1513036 h 1513036"/>
                <a:gd name="connsiteX11" fmla="*/ 0 w 3504671"/>
                <a:gd name="connsiteY11" fmla="*/ 427598 h 1513036"/>
                <a:gd name="connsiteX12" fmla="*/ 782833 w 3504671"/>
                <a:gd name="connsiteY12" fmla="*/ 0 h 1513036"/>
                <a:gd name="connsiteX0" fmla="*/ 782833 w 3504671"/>
                <a:gd name="connsiteY0" fmla="*/ 0 h 1513036"/>
                <a:gd name="connsiteX1" fmla="*/ 2628371 w 3504671"/>
                <a:gd name="connsiteY1" fmla="*/ 769950 h 1513036"/>
                <a:gd name="connsiteX2" fmla="*/ 2719811 w 3504671"/>
                <a:gd name="connsiteY2" fmla="*/ 884250 h 1513036"/>
                <a:gd name="connsiteX3" fmla="*/ 3504671 w 3504671"/>
                <a:gd name="connsiteY3" fmla="*/ 1328750 h 1513036"/>
                <a:gd name="connsiteX4" fmla="*/ 3502131 w 3504671"/>
                <a:gd name="connsiteY4" fmla="*/ 1407490 h 1513036"/>
                <a:gd name="connsiteX5" fmla="*/ 3371677 w 3504671"/>
                <a:gd name="connsiteY5" fmla="*/ 1484439 h 1513036"/>
                <a:gd name="connsiteX6" fmla="*/ 2956031 w 3504671"/>
                <a:gd name="connsiteY6" fmla="*/ 1252550 h 1513036"/>
                <a:gd name="connsiteX7" fmla="*/ 2961111 w 3504671"/>
                <a:gd name="connsiteY7" fmla="*/ 1318590 h 1513036"/>
                <a:gd name="connsiteX8" fmla="*/ 2821411 w 3504671"/>
                <a:gd name="connsiteY8" fmla="*/ 1389710 h 1513036"/>
                <a:gd name="connsiteX9" fmla="*/ 2401123 w 3504671"/>
                <a:gd name="connsiteY9" fmla="*/ 1144645 h 1513036"/>
                <a:gd name="connsiteX10" fmla="*/ 1776174 w 3504671"/>
                <a:gd name="connsiteY10" fmla="*/ 1513036 h 1513036"/>
                <a:gd name="connsiteX11" fmla="*/ 0 w 3504671"/>
                <a:gd name="connsiteY11" fmla="*/ 427598 h 1513036"/>
                <a:gd name="connsiteX12" fmla="*/ 782833 w 3504671"/>
                <a:gd name="connsiteY12" fmla="*/ 0 h 1513036"/>
                <a:gd name="connsiteX0" fmla="*/ 782833 w 3504671"/>
                <a:gd name="connsiteY0" fmla="*/ 0 h 1513036"/>
                <a:gd name="connsiteX1" fmla="*/ 2491211 w 3504671"/>
                <a:gd name="connsiteY1" fmla="*/ 711530 h 1513036"/>
                <a:gd name="connsiteX2" fmla="*/ 2628371 w 3504671"/>
                <a:gd name="connsiteY2" fmla="*/ 769950 h 1513036"/>
                <a:gd name="connsiteX3" fmla="*/ 2719811 w 3504671"/>
                <a:gd name="connsiteY3" fmla="*/ 884250 h 1513036"/>
                <a:gd name="connsiteX4" fmla="*/ 3504671 w 3504671"/>
                <a:gd name="connsiteY4" fmla="*/ 1328750 h 1513036"/>
                <a:gd name="connsiteX5" fmla="*/ 3502131 w 3504671"/>
                <a:gd name="connsiteY5" fmla="*/ 1407490 h 1513036"/>
                <a:gd name="connsiteX6" fmla="*/ 3371677 w 3504671"/>
                <a:gd name="connsiteY6" fmla="*/ 1484439 h 1513036"/>
                <a:gd name="connsiteX7" fmla="*/ 2956031 w 3504671"/>
                <a:gd name="connsiteY7" fmla="*/ 1252550 h 1513036"/>
                <a:gd name="connsiteX8" fmla="*/ 2961111 w 3504671"/>
                <a:gd name="connsiteY8" fmla="*/ 1318590 h 1513036"/>
                <a:gd name="connsiteX9" fmla="*/ 2821411 w 3504671"/>
                <a:gd name="connsiteY9" fmla="*/ 1389710 h 1513036"/>
                <a:gd name="connsiteX10" fmla="*/ 2401123 w 3504671"/>
                <a:gd name="connsiteY10" fmla="*/ 1144645 h 1513036"/>
                <a:gd name="connsiteX11" fmla="*/ 1776174 w 3504671"/>
                <a:gd name="connsiteY11" fmla="*/ 1513036 h 1513036"/>
                <a:gd name="connsiteX12" fmla="*/ 0 w 3504671"/>
                <a:gd name="connsiteY12" fmla="*/ 427598 h 1513036"/>
                <a:gd name="connsiteX13" fmla="*/ 782833 w 3504671"/>
                <a:gd name="connsiteY13" fmla="*/ 0 h 1513036"/>
                <a:gd name="connsiteX0" fmla="*/ 782833 w 3504671"/>
                <a:gd name="connsiteY0" fmla="*/ 0 h 1513036"/>
                <a:gd name="connsiteX1" fmla="*/ 2587731 w 3504671"/>
                <a:gd name="connsiteY1" fmla="*/ 785190 h 1513036"/>
                <a:gd name="connsiteX2" fmla="*/ 2628371 w 3504671"/>
                <a:gd name="connsiteY2" fmla="*/ 769950 h 1513036"/>
                <a:gd name="connsiteX3" fmla="*/ 2719811 w 3504671"/>
                <a:gd name="connsiteY3" fmla="*/ 884250 h 1513036"/>
                <a:gd name="connsiteX4" fmla="*/ 3504671 w 3504671"/>
                <a:gd name="connsiteY4" fmla="*/ 1328750 h 1513036"/>
                <a:gd name="connsiteX5" fmla="*/ 3502131 w 3504671"/>
                <a:gd name="connsiteY5" fmla="*/ 1407490 h 1513036"/>
                <a:gd name="connsiteX6" fmla="*/ 3371677 w 3504671"/>
                <a:gd name="connsiteY6" fmla="*/ 1484439 h 1513036"/>
                <a:gd name="connsiteX7" fmla="*/ 2956031 w 3504671"/>
                <a:gd name="connsiteY7" fmla="*/ 1252550 h 1513036"/>
                <a:gd name="connsiteX8" fmla="*/ 2961111 w 3504671"/>
                <a:gd name="connsiteY8" fmla="*/ 1318590 h 1513036"/>
                <a:gd name="connsiteX9" fmla="*/ 2821411 w 3504671"/>
                <a:gd name="connsiteY9" fmla="*/ 1389710 h 1513036"/>
                <a:gd name="connsiteX10" fmla="*/ 2401123 w 3504671"/>
                <a:gd name="connsiteY10" fmla="*/ 1144645 h 1513036"/>
                <a:gd name="connsiteX11" fmla="*/ 1776174 w 3504671"/>
                <a:gd name="connsiteY11" fmla="*/ 1513036 h 1513036"/>
                <a:gd name="connsiteX12" fmla="*/ 0 w 3504671"/>
                <a:gd name="connsiteY12" fmla="*/ 427598 h 1513036"/>
                <a:gd name="connsiteX13" fmla="*/ 782833 w 3504671"/>
                <a:gd name="connsiteY13" fmla="*/ 0 h 1513036"/>
                <a:gd name="connsiteX0" fmla="*/ 782833 w 3504671"/>
                <a:gd name="connsiteY0" fmla="*/ 0 h 1513036"/>
                <a:gd name="connsiteX1" fmla="*/ 2460731 w 3504671"/>
                <a:gd name="connsiteY1" fmla="*/ 729310 h 1513036"/>
                <a:gd name="connsiteX2" fmla="*/ 2587731 w 3504671"/>
                <a:gd name="connsiteY2" fmla="*/ 785190 h 1513036"/>
                <a:gd name="connsiteX3" fmla="*/ 2628371 w 3504671"/>
                <a:gd name="connsiteY3" fmla="*/ 769950 h 1513036"/>
                <a:gd name="connsiteX4" fmla="*/ 2719811 w 3504671"/>
                <a:gd name="connsiteY4" fmla="*/ 884250 h 1513036"/>
                <a:gd name="connsiteX5" fmla="*/ 3504671 w 3504671"/>
                <a:gd name="connsiteY5" fmla="*/ 1328750 h 1513036"/>
                <a:gd name="connsiteX6" fmla="*/ 3502131 w 3504671"/>
                <a:gd name="connsiteY6" fmla="*/ 1407490 h 1513036"/>
                <a:gd name="connsiteX7" fmla="*/ 3371677 w 3504671"/>
                <a:gd name="connsiteY7" fmla="*/ 1484439 h 1513036"/>
                <a:gd name="connsiteX8" fmla="*/ 2956031 w 3504671"/>
                <a:gd name="connsiteY8" fmla="*/ 1252550 h 1513036"/>
                <a:gd name="connsiteX9" fmla="*/ 2961111 w 3504671"/>
                <a:gd name="connsiteY9" fmla="*/ 1318590 h 1513036"/>
                <a:gd name="connsiteX10" fmla="*/ 2821411 w 3504671"/>
                <a:gd name="connsiteY10" fmla="*/ 1389710 h 1513036"/>
                <a:gd name="connsiteX11" fmla="*/ 2401123 w 3504671"/>
                <a:gd name="connsiteY11" fmla="*/ 1144645 h 1513036"/>
                <a:gd name="connsiteX12" fmla="*/ 1776174 w 3504671"/>
                <a:gd name="connsiteY12" fmla="*/ 1513036 h 1513036"/>
                <a:gd name="connsiteX13" fmla="*/ 0 w 3504671"/>
                <a:gd name="connsiteY13" fmla="*/ 427598 h 1513036"/>
                <a:gd name="connsiteX14" fmla="*/ 782833 w 3504671"/>
                <a:gd name="connsiteY14" fmla="*/ 0 h 1513036"/>
                <a:gd name="connsiteX0" fmla="*/ 782833 w 3504671"/>
                <a:gd name="connsiteY0" fmla="*/ 0 h 1513036"/>
                <a:gd name="connsiteX1" fmla="*/ 2534391 w 3504671"/>
                <a:gd name="connsiteY1" fmla="*/ 777570 h 1513036"/>
                <a:gd name="connsiteX2" fmla="*/ 2587731 w 3504671"/>
                <a:gd name="connsiteY2" fmla="*/ 785190 h 1513036"/>
                <a:gd name="connsiteX3" fmla="*/ 2628371 w 3504671"/>
                <a:gd name="connsiteY3" fmla="*/ 769950 h 1513036"/>
                <a:gd name="connsiteX4" fmla="*/ 2719811 w 3504671"/>
                <a:gd name="connsiteY4" fmla="*/ 884250 h 1513036"/>
                <a:gd name="connsiteX5" fmla="*/ 3504671 w 3504671"/>
                <a:gd name="connsiteY5" fmla="*/ 1328750 h 1513036"/>
                <a:gd name="connsiteX6" fmla="*/ 3502131 w 3504671"/>
                <a:gd name="connsiteY6" fmla="*/ 1407490 h 1513036"/>
                <a:gd name="connsiteX7" fmla="*/ 3371677 w 3504671"/>
                <a:gd name="connsiteY7" fmla="*/ 1484439 h 1513036"/>
                <a:gd name="connsiteX8" fmla="*/ 2956031 w 3504671"/>
                <a:gd name="connsiteY8" fmla="*/ 1252550 h 1513036"/>
                <a:gd name="connsiteX9" fmla="*/ 2961111 w 3504671"/>
                <a:gd name="connsiteY9" fmla="*/ 1318590 h 1513036"/>
                <a:gd name="connsiteX10" fmla="*/ 2821411 w 3504671"/>
                <a:gd name="connsiteY10" fmla="*/ 1389710 h 1513036"/>
                <a:gd name="connsiteX11" fmla="*/ 2401123 w 3504671"/>
                <a:gd name="connsiteY11" fmla="*/ 1144645 h 1513036"/>
                <a:gd name="connsiteX12" fmla="*/ 1776174 w 3504671"/>
                <a:gd name="connsiteY12" fmla="*/ 1513036 h 1513036"/>
                <a:gd name="connsiteX13" fmla="*/ 0 w 3504671"/>
                <a:gd name="connsiteY13" fmla="*/ 427598 h 1513036"/>
                <a:gd name="connsiteX14" fmla="*/ 782833 w 3504671"/>
                <a:gd name="connsiteY14" fmla="*/ 0 h 1513036"/>
                <a:gd name="connsiteX0" fmla="*/ 782833 w 3504671"/>
                <a:gd name="connsiteY0" fmla="*/ 0 h 1513036"/>
                <a:gd name="connsiteX1" fmla="*/ 2404851 w 3504671"/>
                <a:gd name="connsiteY1" fmla="*/ 724230 h 1513036"/>
                <a:gd name="connsiteX2" fmla="*/ 2534391 w 3504671"/>
                <a:gd name="connsiteY2" fmla="*/ 777570 h 1513036"/>
                <a:gd name="connsiteX3" fmla="*/ 2587731 w 3504671"/>
                <a:gd name="connsiteY3" fmla="*/ 785190 h 1513036"/>
                <a:gd name="connsiteX4" fmla="*/ 2628371 w 3504671"/>
                <a:gd name="connsiteY4" fmla="*/ 769950 h 1513036"/>
                <a:gd name="connsiteX5" fmla="*/ 2719811 w 3504671"/>
                <a:gd name="connsiteY5" fmla="*/ 884250 h 1513036"/>
                <a:gd name="connsiteX6" fmla="*/ 3504671 w 3504671"/>
                <a:gd name="connsiteY6" fmla="*/ 1328750 h 1513036"/>
                <a:gd name="connsiteX7" fmla="*/ 3502131 w 3504671"/>
                <a:gd name="connsiteY7" fmla="*/ 1407490 h 1513036"/>
                <a:gd name="connsiteX8" fmla="*/ 3371677 w 3504671"/>
                <a:gd name="connsiteY8" fmla="*/ 1484439 h 1513036"/>
                <a:gd name="connsiteX9" fmla="*/ 2956031 w 3504671"/>
                <a:gd name="connsiteY9" fmla="*/ 1252550 h 1513036"/>
                <a:gd name="connsiteX10" fmla="*/ 2961111 w 3504671"/>
                <a:gd name="connsiteY10" fmla="*/ 1318590 h 1513036"/>
                <a:gd name="connsiteX11" fmla="*/ 2821411 w 3504671"/>
                <a:gd name="connsiteY11" fmla="*/ 1389710 h 1513036"/>
                <a:gd name="connsiteX12" fmla="*/ 2401123 w 3504671"/>
                <a:gd name="connsiteY12" fmla="*/ 1144645 h 1513036"/>
                <a:gd name="connsiteX13" fmla="*/ 1776174 w 3504671"/>
                <a:gd name="connsiteY13" fmla="*/ 1513036 h 1513036"/>
                <a:gd name="connsiteX14" fmla="*/ 0 w 3504671"/>
                <a:gd name="connsiteY14" fmla="*/ 427598 h 1513036"/>
                <a:gd name="connsiteX15" fmla="*/ 782833 w 3504671"/>
                <a:gd name="connsiteY15" fmla="*/ 0 h 1513036"/>
                <a:gd name="connsiteX0" fmla="*/ 782833 w 3504671"/>
                <a:gd name="connsiteY0" fmla="*/ 0 h 1513036"/>
                <a:gd name="connsiteX1" fmla="*/ 1957811 w 3504671"/>
                <a:gd name="connsiteY1" fmla="*/ 711530 h 1513036"/>
                <a:gd name="connsiteX2" fmla="*/ 2534391 w 3504671"/>
                <a:gd name="connsiteY2" fmla="*/ 777570 h 1513036"/>
                <a:gd name="connsiteX3" fmla="*/ 2587731 w 3504671"/>
                <a:gd name="connsiteY3" fmla="*/ 785190 h 1513036"/>
                <a:gd name="connsiteX4" fmla="*/ 2628371 w 3504671"/>
                <a:gd name="connsiteY4" fmla="*/ 769950 h 1513036"/>
                <a:gd name="connsiteX5" fmla="*/ 2719811 w 3504671"/>
                <a:gd name="connsiteY5" fmla="*/ 884250 h 1513036"/>
                <a:gd name="connsiteX6" fmla="*/ 3504671 w 3504671"/>
                <a:gd name="connsiteY6" fmla="*/ 1328750 h 1513036"/>
                <a:gd name="connsiteX7" fmla="*/ 3502131 w 3504671"/>
                <a:gd name="connsiteY7" fmla="*/ 1407490 h 1513036"/>
                <a:gd name="connsiteX8" fmla="*/ 3371677 w 3504671"/>
                <a:gd name="connsiteY8" fmla="*/ 1484439 h 1513036"/>
                <a:gd name="connsiteX9" fmla="*/ 2956031 w 3504671"/>
                <a:gd name="connsiteY9" fmla="*/ 1252550 h 1513036"/>
                <a:gd name="connsiteX10" fmla="*/ 2961111 w 3504671"/>
                <a:gd name="connsiteY10" fmla="*/ 1318590 h 1513036"/>
                <a:gd name="connsiteX11" fmla="*/ 2821411 w 3504671"/>
                <a:gd name="connsiteY11" fmla="*/ 1389710 h 1513036"/>
                <a:gd name="connsiteX12" fmla="*/ 2401123 w 3504671"/>
                <a:gd name="connsiteY12" fmla="*/ 1144645 h 1513036"/>
                <a:gd name="connsiteX13" fmla="*/ 1776174 w 3504671"/>
                <a:gd name="connsiteY13" fmla="*/ 1513036 h 1513036"/>
                <a:gd name="connsiteX14" fmla="*/ 0 w 3504671"/>
                <a:gd name="connsiteY14" fmla="*/ 427598 h 1513036"/>
                <a:gd name="connsiteX15" fmla="*/ 782833 w 3504671"/>
                <a:gd name="connsiteY15" fmla="*/ 0 h 1513036"/>
                <a:gd name="connsiteX0" fmla="*/ 782833 w 3504671"/>
                <a:gd name="connsiteY0" fmla="*/ 0 h 1513036"/>
                <a:gd name="connsiteX1" fmla="*/ 1566651 w 3504671"/>
                <a:gd name="connsiteY1" fmla="*/ 480390 h 1513036"/>
                <a:gd name="connsiteX2" fmla="*/ 1957811 w 3504671"/>
                <a:gd name="connsiteY2" fmla="*/ 711530 h 1513036"/>
                <a:gd name="connsiteX3" fmla="*/ 2534391 w 3504671"/>
                <a:gd name="connsiteY3" fmla="*/ 777570 h 1513036"/>
                <a:gd name="connsiteX4" fmla="*/ 2587731 w 3504671"/>
                <a:gd name="connsiteY4" fmla="*/ 785190 h 1513036"/>
                <a:gd name="connsiteX5" fmla="*/ 2628371 w 3504671"/>
                <a:gd name="connsiteY5" fmla="*/ 769950 h 1513036"/>
                <a:gd name="connsiteX6" fmla="*/ 2719811 w 3504671"/>
                <a:gd name="connsiteY6" fmla="*/ 884250 h 1513036"/>
                <a:gd name="connsiteX7" fmla="*/ 3504671 w 3504671"/>
                <a:gd name="connsiteY7" fmla="*/ 1328750 h 1513036"/>
                <a:gd name="connsiteX8" fmla="*/ 3502131 w 3504671"/>
                <a:gd name="connsiteY8" fmla="*/ 1407490 h 1513036"/>
                <a:gd name="connsiteX9" fmla="*/ 3371677 w 3504671"/>
                <a:gd name="connsiteY9" fmla="*/ 1484439 h 1513036"/>
                <a:gd name="connsiteX10" fmla="*/ 2956031 w 3504671"/>
                <a:gd name="connsiteY10" fmla="*/ 1252550 h 1513036"/>
                <a:gd name="connsiteX11" fmla="*/ 2961111 w 3504671"/>
                <a:gd name="connsiteY11" fmla="*/ 1318590 h 1513036"/>
                <a:gd name="connsiteX12" fmla="*/ 2821411 w 3504671"/>
                <a:gd name="connsiteY12" fmla="*/ 1389710 h 1513036"/>
                <a:gd name="connsiteX13" fmla="*/ 2401123 w 3504671"/>
                <a:gd name="connsiteY13" fmla="*/ 1144645 h 1513036"/>
                <a:gd name="connsiteX14" fmla="*/ 1776174 w 3504671"/>
                <a:gd name="connsiteY14" fmla="*/ 1513036 h 1513036"/>
                <a:gd name="connsiteX15" fmla="*/ 0 w 3504671"/>
                <a:gd name="connsiteY15" fmla="*/ 427598 h 1513036"/>
                <a:gd name="connsiteX16" fmla="*/ 782833 w 3504671"/>
                <a:gd name="connsiteY16" fmla="*/ 0 h 1513036"/>
                <a:gd name="connsiteX0" fmla="*/ 782833 w 3504671"/>
                <a:gd name="connsiteY0" fmla="*/ 0 h 1513036"/>
                <a:gd name="connsiteX1" fmla="*/ 1965431 w 3504671"/>
                <a:gd name="connsiteY1" fmla="*/ 536270 h 1513036"/>
                <a:gd name="connsiteX2" fmla="*/ 1957811 w 3504671"/>
                <a:gd name="connsiteY2" fmla="*/ 711530 h 1513036"/>
                <a:gd name="connsiteX3" fmla="*/ 2534391 w 3504671"/>
                <a:gd name="connsiteY3" fmla="*/ 777570 h 1513036"/>
                <a:gd name="connsiteX4" fmla="*/ 2587731 w 3504671"/>
                <a:gd name="connsiteY4" fmla="*/ 785190 h 1513036"/>
                <a:gd name="connsiteX5" fmla="*/ 2628371 w 3504671"/>
                <a:gd name="connsiteY5" fmla="*/ 769950 h 1513036"/>
                <a:gd name="connsiteX6" fmla="*/ 2719811 w 3504671"/>
                <a:gd name="connsiteY6" fmla="*/ 884250 h 1513036"/>
                <a:gd name="connsiteX7" fmla="*/ 3504671 w 3504671"/>
                <a:gd name="connsiteY7" fmla="*/ 1328750 h 1513036"/>
                <a:gd name="connsiteX8" fmla="*/ 3502131 w 3504671"/>
                <a:gd name="connsiteY8" fmla="*/ 1407490 h 1513036"/>
                <a:gd name="connsiteX9" fmla="*/ 3371677 w 3504671"/>
                <a:gd name="connsiteY9" fmla="*/ 1484439 h 1513036"/>
                <a:gd name="connsiteX10" fmla="*/ 2956031 w 3504671"/>
                <a:gd name="connsiteY10" fmla="*/ 1252550 h 1513036"/>
                <a:gd name="connsiteX11" fmla="*/ 2961111 w 3504671"/>
                <a:gd name="connsiteY11" fmla="*/ 1318590 h 1513036"/>
                <a:gd name="connsiteX12" fmla="*/ 2821411 w 3504671"/>
                <a:gd name="connsiteY12" fmla="*/ 1389710 h 1513036"/>
                <a:gd name="connsiteX13" fmla="*/ 2401123 w 3504671"/>
                <a:gd name="connsiteY13" fmla="*/ 1144645 h 1513036"/>
                <a:gd name="connsiteX14" fmla="*/ 1776174 w 3504671"/>
                <a:gd name="connsiteY14" fmla="*/ 1513036 h 1513036"/>
                <a:gd name="connsiteX15" fmla="*/ 0 w 3504671"/>
                <a:gd name="connsiteY15" fmla="*/ 427598 h 1513036"/>
                <a:gd name="connsiteX16" fmla="*/ 782833 w 3504671"/>
                <a:gd name="connsiteY16" fmla="*/ 0 h 1513036"/>
                <a:gd name="connsiteX0" fmla="*/ 782833 w 3504671"/>
                <a:gd name="connsiteY0" fmla="*/ 0 h 1513036"/>
                <a:gd name="connsiteX1" fmla="*/ 1965431 w 3504671"/>
                <a:gd name="connsiteY1" fmla="*/ 536270 h 1513036"/>
                <a:gd name="connsiteX2" fmla="*/ 2161011 w 3504671"/>
                <a:gd name="connsiteY2" fmla="*/ 736930 h 1513036"/>
                <a:gd name="connsiteX3" fmla="*/ 2534391 w 3504671"/>
                <a:gd name="connsiteY3" fmla="*/ 777570 h 1513036"/>
                <a:gd name="connsiteX4" fmla="*/ 2587731 w 3504671"/>
                <a:gd name="connsiteY4" fmla="*/ 785190 h 1513036"/>
                <a:gd name="connsiteX5" fmla="*/ 2628371 w 3504671"/>
                <a:gd name="connsiteY5" fmla="*/ 769950 h 1513036"/>
                <a:gd name="connsiteX6" fmla="*/ 2719811 w 3504671"/>
                <a:gd name="connsiteY6" fmla="*/ 884250 h 1513036"/>
                <a:gd name="connsiteX7" fmla="*/ 3504671 w 3504671"/>
                <a:gd name="connsiteY7" fmla="*/ 1328750 h 1513036"/>
                <a:gd name="connsiteX8" fmla="*/ 3502131 w 3504671"/>
                <a:gd name="connsiteY8" fmla="*/ 1407490 h 1513036"/>
                <a:gd name="connsiteX9" fmla="*/ 3371677 w 3504671"/>
                <a:gd name="connsiteY9" fmla="*/ 1484439 h 1513036"/>
                <a:gd name="connsiteX10" fmla="*/ 2956031 w 3504671"/>
                <a:gd name="connsiteY10" fmla="*/ 1252550 h 1513036"/>
                <a:gd name="connsiteX11" fmla="*/ 2961111 w 3504671"/>
                <a:gd name="connsiteY11" fmla="*/ 1318590 h 1513036"/>
                <a:gd name="connsiteX12" fmla="*/ 2821411 w 3504671"/>
                <a:gd name="connsiteY12" fmla="*/ 1389710 h 1513036"/>
                <a:gd name="connsiteX13" fmla="*/ 2401123 w 3504671"/>
                <a:gd name="connsiteY13" fmla="*/ 1144645 h 1513036"/>
                <a:gd name="connsiteX14" fmla="*/ 1776174 w 3504671"/>
                <a:gd name="connsiteY14" fmla="*/ 1513036 h 1513036"/>
                <a:gd name="connsiteX15" fmla="*/ 0 w 3504671"/>
                <a:gd name="connsiteY15" fmla="*/ 427598 h 1513036"/>
                <a:gd name="connsiteX16" fmla="*/ 782833 w 3504671"/>
                <a:gd name="connsiteY16" fmla="*/ 0 h 1513036"/>
                <a:gd name="connsiteX0" fmla="*/ 782833 w 3504671"/>
                <a:gd name="connsiteY0" fmla="*/ 0 h 1513036"/>
                <a:gd name="connsiteX1" fmla="*/ 1965431 w 3504671"/>
                <a:gd name="connsiteY1" fmla="*/ 536270 h 1513036"/>
                <a:gd name="connsiteX2" fmla="*/ 1957811 w 3504671"/>
                <a:gd name="connsiteY2" fmla="*/ 724230 h 1513036"/>
                <a:gd name="connsiteX3" fmla="*/ 2534391 w 3504671"/>
                <a:gd name="connsiteY3" fmla="*/ 777570 h 1513036"/>
                <a:gd name="connsiteX4" fmla="*/ 2587731 w 3504671"/>
                <a:gd name="connsiteY4" fmla="*/ 785190 h 1513036"/>
                <a:gd name="connsiteX5" fmla="*/ 2628371 w 3504671"/>
                <a:gd name="connsiteY5" fmla="*/ 769950 h 1513036"/>
                <a:gd name="connsiteX6" fmla="*/ 2719811 w 3504671"/>
                <a:gd name="connsiteY6" fmla="*/ 884250 h 1513036"/>
                <a:gd name="connsiteX7" fmla="*/ 3504671 w 3504671"/>
                <a:gd name="connsiteY7" fmla="*/ 1328750 h 1513036"/>
                <a:gd name="connsiteX8" fmla="*/ 3502131 w 3504671"/>
                <a:gd name="connsiteY8" fmla="*/ 1407490 h 1513036"/>
                <a:gd name="connsiteX9" fmla="*/ 3371677 w 3504671"/>
                <a:gd name="connsiteY9" fmla="*/ 1484439 h 1513036"/>
                <a:gd name="connsiteX10" fmla="*/ 2956031 w 3504671"/>
                <a:gd name="connsiteY10" fmla="*/ 1252550 h 1513036"/>
                <a:gd name="connsiteX11" fmla="*/ 2961111 w 3504671"/>
                <a:gd name="connsiteY11" fmla="*/ 1318590 h 1513036"/>
                <a:gd name="connsiteX12" fmla="*/ 2821411 w 3504671"/>
                <a:gd name="connsiteY12" fmla="*/ 1389710 h 1513036"/>
                <a:gd name="connsiteX13" fmla="*/ 2401123 w 3504671"/>
                <a:gd name="connsiteY13" fmla="*/ 1144645 h 1513036"/>
                <a:gd name="connsiteX14" fmla="*/ 1776174 w 3504671"/>
                <a:gd name="connsiteY14" fmla="*/ 1513036 h 1513036"/>
                <a:gd name="connsiteX15" fmla="*/ 0 w 3504671"/>
                <a:gd name="connsiteY15" fmla="*/ 427598 h 1513036"/>
                <a:gd name="connsiteX16" fmla="*/ 782833 w 3504671"/>
                <a:gd name="connsiteY16" fmla="*/ 0 h 1513036"/>
                <a:gd name="connsiteX0" fmla="*/ 782833 w 3504671"/>
                <a:gd name="connsiteY0" fmla="*/ 0 h 1513036"/>
                <a:gd name="connsiteX1" fmla="*/ 1965431 w 3504671"/>
                <a:gd name="connsiteY1" fmla="*/ 536270 h 1513036"/>
                <a:gd name="connsiteX2" fmla="*/ 1957811 w 3504671"/>
                <a:gd name="connsiteY2" fmla="*/ 724230 h 1513036"/>
                <a:gd name="connsiteX3" fmla="*/ 2227051 w 3504671"/>
                <a:gd name="connsiteY3" fmla="*/ 754710 h 1513036"/>
                <a:gd name="connsiteX4" fmla="*/ 2534391 w 3504671"/>
                <a:gd name="connsiteY4" fmla="*/ 777570 h 1513036"/>
                <a:gd name="connsiteX5" fmla="*/ 2587731 w 3504671"/>
                <a:gd name="connsiteY5" fmla="*/ 785190 h 1513036"/>
                <a:gd name="connsiteX6" fmla="*/ 2628371 w 3504671"/>
                <a:gd name="connsiteY6" fmla="*/ 769950 h 1513036"/>
                <a:gd name="connsiteX7" fmla="*/ 2719811 w 3504671"/>
                <a:gd name="connsiteY7" fmla="*/ 884250 h 1513036"/>
                <a:gd name="connsiteX8" fmla="*/ 3504671 w 3504671"/>
                <a:gd name="connsiteY8" fmla="*/ 1328750 h 1513036"/>
                <a:gd name="connsiteX9" fmla="*/ 3502131 w 3504671"/>
                <a:gd name="connsiteY9" fmla="*/ 1407490 h 1513036"/>
                <a:gd name="connsiteX10" fmla="*/ 3371677 w 3504671"/>
                <a:gd name="connsiteY10" fmla="*/ 1484439 h 1513036"/>
                <a:gd name="connsiteX11" fmla="*/ 2956031 w 3504671"/>
                <a:gd name="connsiteY11" fmla="*/ 1252550 h 1513036"/>
                <a:gd name="connsiteX12" fmla="*/ 2961111 w 3504671"/>
                <a:gd name="connsiteY12" fmla="*/ 1318590 h 1513036"/>
                <a:gd name="connsiteX13" fmla="*/ 2821411 w 3504671"/>
                <a:gd name="connsiteY13" fmla="*/ 1389710 h 1513036"/>
                <a:gd name="connsiteX14" fmla="*/ 2401123 w 3504671"/>
                <a:gd name="connsiteY14" fmla="*/ 1144645 h 1513036"/>
                <a:gd name="connsiteX15" fmla="*/ 1776174 w 3504671"/>
                <a:gd name="connsiteY15" fmla="*/ 1513036 h 1513036"/>
                <a:gd name="connsiteX16" fmla="*/ 0 w 3504671"/>
                <a:gd name="connsiteY16" fmla="*/ 427598 h 1513036"/>
                <a:gd name="connsiteX17" fmla="*/ 782833 w 3504671"/>
                <a:gd name="connsiteY17" fmla="*/ 0 h 1513036"/>
                <a:gd name="connsiteX0" fmla="*/ 782833 w 3504671"/>
                <a:gd name="connsiteY0" fmla="*/ 0 h 1513036"/>
                <a:gd name="connsiteX1" fmla="*/ 1965431 w 3504671"/>
                <a:gd name="connsiteY1" fmla="*/ 536270 h 1513036"/>
                <a:gd name="connsiteX2" fmla="*/ 1957811 w 3504671"/>
                <a:gd name="connsiteY2" fmla="*/ 724230 h 1513036"/>
                <a:gd name="connsiteX3" fmla="*/ 2313411 w 3504671"/>
                <a:gd name="connsiteY3" fmla="*/ 907110 h 1513036"/>
                <a:gd name="connsiteX4" fmla="*/ 2534391 w 3504671"/>
                <a:gd name="connsiteY4" fmla="*/ 777570 h 1513036"/>
                <a:gd name="connsiteX5" fmla="*/ 2587731 w 3504671"/>
                <a:gd name="connsiteY5" fmla="*/ 785190 h 1513036"/>
                <a:gd name="connsiteX6" fmla="*/ 2628371 w 3504671"/>
                <a:gd name="connsiteY6" fmla="*/ 769950 h 1513036"/>
                <a:gd name="connsiteX7" fmla="*/ 2719811 w 3504671"/>
                <a:gd name="connsiteY7" fmla="*/ 884250 h 1513036"/>
                <a:gd name="connsiteX8" fmla="*/ 3504671 w 3504671"/>
                <a:gd name="connsiteY8" fmla="*/ 1328750 h 1513036"/>
                <a:gd name="connsiteX9" fmla="*/ 3502131 w 3504671"/>
                <a:gd name="connsiteY9" fmla="*/ 1407490 h 1513036"/>
                <a:gd name="connsiteX10" fmla="*/ 3371677 w 3504671"/>
                <a:gd name="connsiteY10" fmla="*/ 1484439 h 1513036"/>
                <a:gd name="connsiteX11" fmla="*/ 2956031 w 3504671"/>
                <a:gd name="connsiteY11" fmla="*/ 1252550 h 1513036"/>
                <a:gd name="connsiteX12" fmla="*/ 2961111 w 3504671"/>
                <a:gd name="connsiteY12" fmla="*/ 1318590 h 1513036"/>
                <a:gd name="connsiteX13" fmla="*/ 2821411 w 3504671"/>
                <a:gd name="connsiteY13" fmla="*/ 1389710 h 1513036"/>
                <a:gd name="connsiteX14" fmla="*/ 2401123 w 3504671"/>
                <a:gd name="connsiteY14" fmla="*/ 1144645 h 1513036"/>
                <a:gd name="connsiteX15" fmla="*/ 1776174 w 3504671"/>
                <a:gd name="connsiteY15" fmla="*/ 1513036 h 1513036"/>
                <a:gd name="connsiteX16" fmla="*/ 0 w 3504671"/>
                <a:gd name="connsiteY16" fmla="*/ 427598 h 1513036"/>
                <a:gd name="connsiteX17" fmla="*/ 782833 w 3504671"/>
                <a:gd name="connsiteY17" fmla="*/ 0 h 1513036"/>
                <a:gd name="connsiteX0" fmla="*/ 782833 w 3504671"/>
                <a:gd name="connsiteY0" fmla="*/ 0 h 1513036"/>
                <a:gd name="connsiteX1" fmla="*/ 1965431 w 3504671"/>
                <a:gd name="connsiteY1" fmla="*/ 536270 h 1513036"/>
                <a:gd name="connsiteX2" fmla="*/ 1957811 w 3504671"/>
                <a:gd name="connsiteY2" fmla="*/ 724230 h 1513036"/>
                <a:gd name="connsiteX3" fmla="*/ 2313411 w 3504671"/>
                <a:gd name="connsiteY3" fmla="*/ 907110 h 1513036"/>
                <a:gd name="connsiteX4" fmla="*/ 2194031 w 3504671"/>
                <a:gd name="connsiteY4" fmla="*/ 581990 h 1513036"/>
                <a:gd name="connsiteX5" fmla="*/ 2587731 w 3504671"/>
                <a:gd name="connsiteY5" fmla="*/ 785190 h 1513036"/>
                <a:gd name="connsiteX6" fmla="*/ 2628371 w 3504671"/>
                <a:gd name="connsiteY6" fmla="*/ 769950 h 1513036"/>
                <a:gd name="connsiteX7" fmla="*/ 2719811 w 3504671"/>
                <a:gd name="connsiteY7" fmla="*/ 884250 h 1513036"/>
                <a:gd name="connsiteX8" fmla="*/ 3504671 w 3504671"/>
                <a:gd name="connsiteY8" fmla="*/ 1328750 h 1513036"/>
                <a:gd name="connsiteX9" fmla="*/ 3502131 w 3504671"/>
                <a:gd name="connsiteY9" fmla="*/ 1407490 h 1513036"/>
                <a:gd name="connsiteX10" fmla="*/ 3371677 w 3504671"/>
                <a:gd name="connsiteY10" fmla="*/ 1484439 h 1513036"/>
                <a:gd name="connsiteX11" fmla="*/ 2956031 w 3504671"/>
                <a:gd name="connsiteY11" fmla="*/ 1252550 h 1513036"/>
                <a:gd name="connsiteX12" fmla="*/ 2961111 w 3504671"/>
                <a:gd name="connsiteY12" fmla="*/ 1318590 h 1513036"/>
                <a:gd name="connsiteX13" fmla="*/ 2821411 w 3504671"/>
                <a:gd name="connsiteY13" fmla="*/ 1389710 h 1513036"/>
                <a:gd name="connsiteX14" fmla="*/ 2401123 w 3504671"/>
                <a:gd name="connsiteY14" fmla="*/ 1144645 h 1513036"/>
                <a:gd name="connsiteX15" fmla="*/ 1776174 w 3504671"/>
                <a:gd name="connsiteY15" fmla="*/ 1513036 h 1513036"/>
                <a:gd name="connsiteX16" fmla="*/ 0 w 3504671"/>
                <a:gd name="connsiteY16" fmla="*/ 427598 h 1513036"/>
                <a:gd name="connsiteX17" fmla="*/ 782833 w 3504671"/>
                <a:gd name="connsiteY17" fmla="*/ 0 h 1513036"/>
                <a:gd name="connsiteX0" fmla="*/ 782833 w 3504671"/>
                <a:gd name="connsiteY0" fmla="*/ 0 h 1513036"/>
                <a:gd name="connsiteX1" fmla="*/ 1965431 w 3504671"/>
                <a:gd name="connsiteY1" fmla="*/ 536270 h 1513036"/>
                <a:gd name="connsiteX2" fmla="*/ 1957811 w 3504671"/>
                <a:gd name="connsiteY2" fmla="*/ 724230 h 1513036"/>
                <a:gd name="connsiteX3" fmla="*/ 2044171 w 3504671"/>
                <a:gd name="connsiteY3" fmla="*/ 663270 h 1513036"/>
                <a:gd name="connsiteX4" fmla="*/ 2194031 w 3504671"/>
                <a:gd name="connsiteY4" fmla="*/ 581990 h 1513036"/>
                <a:gd name="connsiteX5" fmla="*/ 2587731 w 3504671"/>
                <a:gd name="connsiteY5" fmla="*/ 785190 h 1513036"/>
                <a:gd name="connsiteX6" fmla="*/ 2628371 w 3504671"/>
                <a:gd name="connsiteY6" fmla="*/ 769950 h 1513036"/>
                <a:gd name="connsiteX7" fmla="*/ 2719811 w 3504671"/>
                <a:gd name="connsiteY7" fmla="*/ 884250 h 1513036"/>
                <a:gd name="connsiteX8" fmla="*/ 3504671 w 3504671"/>
                <a:gd name="connsiteY8" fmla="*/ 1328750 h 1513036"/>
                <a:gd name="connsiteX9" fmla="*/ 3502131 w 3504671"/>
                <a:gd name="connsiteY9" fmla="*/ 1407490 h 1513036"/>
                <a:gd name="connsiteX10" fmla="*/ 3371677 w 3504671"/>
                <a:gd name="connsiteY10" fmla="*/ 1484439 h 1513036"/>
                <a:gd name="connsiteX11" fmla="*/ 2956031 w 3504671"/>
                <a:gd name="connsiteY11" fmla="*/ 1252550 h 1513036"/>
                <a:gd name="connsiteX12" fmla="*/ 2961111 w 3504671"/>
                <a:gd name="connsiteY12" fmla="*/ 1318590 h 1513036"/>
                <a:gd name="connsiteX13" fmla="*/ 2821411 w 3504671"/>
                <a:gd name="connsiteY13" fmla="*/ 1389710 h 1513036"/>
                <a:gd name="connsiteX14" fmla="*/ 2401123 w 3504671"/>
                <a:gd name="connsiteY14" fmla="*/ 1144645 h 1513036"/>
                <a:gd name="connsiteX15" fmla="*/ 1776174 w 3504671"/>
                <a:gd name="connsiteY15" fmla="*/ 1513036 h 1513036"/>
                <a:gd name="connsiteX16" fmla="*/ 0 w 3504671"/>
                <a:gd name="connsiteY16" fmla="*/ 427598 h 1513036"/>
                <a:gd name="connsiteX17" fmla="*/ 782833 w 3504671"/>
                <a:gd name="connsiteY17" fmla="*/ 0 h 1513036"/>
                <a:gd name="connsiteX0" fmla="*/ 782833 w 3504671"/>
                <a:gd name="connsiteY0" fmla="*/ 0 h 1513036"/>
                <a:gd name="connsiteX1" fmla="*/ 1871451 w 3504671"/>
                <a:gd name="connsiteY1" fmla="*/ 454990 h 1513036"/>
                <a:gd name="connsiteX2" fmla="*/ 1957811 w 3504671"/>
                <a:gd name="connsiteY2" fmla="*/ 724230 h 1513036"/>
                <a:gd name="connsiteX3" fmla="*/ 2044171 w 3504671"/>
                <a:gd name="connsiteY3" fmla="*/ 663270 h 1513036"/>
                <a:gd name="connsiteX4" fmla="*/ 2194031 w 3504671"/>
                <a:gd name="connsiteY4" fmla="*/ 581990 h 1513036"/>
                <a:gd name="connsiteX5" fmla="*/ 2587731 w 3504671"/>
                <a:gd name="connsiteY5" fmla="*/ 785190 h 1513036"/>
                <a:gd name="connsiteX6" fmla="*/ 2628371 w 3504671"/>
                <a:gd name="connsiteY6" fmla="*/ 769950 h 1513036"/>
                <a:gd name="connsiteX7" fmla="*/ 2719811 w 3504671"/>
                <a:gd name="connsiteY7" fmla="*/ 884250 h 1513036"/>
                <a:gd name="connsiteX8" fmla="*/ 3504671 w 3504671"/>
                <a:gd name="connsiteY8" fmla="*/ 1328750 h 1513036"/>
                <a:gd name="connsiteX9" fmla="*/ 3502131 w 3504671"/>
                <a:gd name="connsiteY9" fmla="*/ 1407490 h 1513036"/>
                <a:gd name="connsiteX10" fmla="*/ 3371677 w 3504671"/>
                <a:gd name="connsiteY10" fmla="*/ 1484439 h 1513036"/>
                <a:gd name="connsiteX11" fmla="*/ 2956031 w 3504671"/>
                <a:gd name="connsiteY11" fmla="*/ 1252550 h 1513036"/>
                <a:gd name="connsiteX12" fmla="*/ 2961111 w 3504671"/>
                <a:gd name="connsiteY12" fmla="*/ 1318590 h 1513036"/>
                <a:gd name="connsiteX13" fmla="*/ 2821411 w 3504671"/>
                <a:gd name="connsiteY13" fmla="*/ 1389710 h 1513036"/>
                <a:gd name="connsiteX14" fmla="*/ 2401123 w 3504671"/>
                <a:gd name="connsiteY14" fmla="*/ 1144645 h 1513036"/>
                <a:gd name="connsiteX15" fmla="*/ 1776174 w 3504671"/>
                <a:gd name="connsiteY15" fmla="*/ 1513036 h 1513036"/>
                <a:gd name="connsiteX16" fmla="*/ 0 w 3504671"/>
                <a:gd name="connsiteY16" fmla="*/ 427598 h 1513036"/>
                <a:gd name="connsiteX17" fmla="*/ 782833 w 3504671"/>
                <a:gd name="connsiteY17" fmla="*/ 0 h 1513036"/>
                <a:gd name="connsiteX0" fmla="*/ 782833 w 3504671"/>
                <a:gd name="connsiteY0" fmla="*/ 0 h 1513036"/>
                <a:gd name="connsiteX1" fmla="*/ 1871451 w 3504671"/>
                <a:gd name="connsiteY1" fmla="*/ 454990 h 1513036"/>
                <a:gd name="connsiteX2" fmla="*/ 1957811 w 3504671"/>
                <a:gd name="connsiteY2" fmla="*/ 518490 h 1513036"/>
                <a:gd name="connsiteX3" fmla="*/ 2044171 w 3504671"/>
                <a:gd name="connsiteY3" fmla="*/ 663270 h 1513036"/>
                <a:gd name="connsiteX4" fmla="*/ 2194031 w 3504671"/>
                <a:gd name="connsiteY4" fmla="*/ 581990 h 1513036"/>
                <a:gd name="connsiteX5" fmla="*/ 2587731 w 3504671"/>
                <a:gd name="connsiteY5" fmla="*/ 785190 h 1513036"/>
                <a:gd name="connsiteX6" fmla="*/ 2628371 w 3504671"/>
                <a:gd name="connsiteY6" fmla="*/ 769950 h 1513036"/>
                <a:gd name="connsiteX7" fmla="*/ 2719811 w 3504671"/>
                <a:gd name="connsiteY7" fmla="*/ 884250 h 1513036"/>
                <a:gd name="connsiteX8" fmla="*/ 3504671 w 3504671"/>
                <a:gd name="connsiteY8" fmla="*/ 1328750 h 1513036"/>
                <a:gd name="connsiteX9" fmla="*/ 3502131 w 3504671"/>
                <a:gd name="connsiteY9" fmla="*/ 1407490 h 1513036"/>
                <a:gd name="connsiteX10" fmla="*/ 3371677 w 3504671"/>
                <a:gd name="connsiteY10" fmla="*/ 1484439 h 1513036"/>
                <a:gd name="connsiteX11" fmla="*/ 2956031 w 3504671"/>
                <a:gd name="connsiteY11" fmla="*/ 1252550 h 1513036"/>
                <a:gd name="connsiteX12" fmla="*/ 2961111 w 3504671"/>
                <a:gd name="connsiteY12" fmla="*/ 1318590 h 1513036"/>
                <a:gd name="connsiteX13" fmla="*/ 2821411 w 3504671"/>
                <a:gd name="connsiteY13" fmla="*/ 1389710 h 1513036"/>
                <a:gd name="connsiteX14" fmla="*/ 2401123 w 3504671"/>
                <a:gd name="connsiteY14" fmla="*/ 1144645 h 1513036"/>
                <a:gd name="connsiteX15" fmla="*/ 1776174 w 3504671"/>
                <a:gd name="connsiteY15" fmla="*/ 1513036 h 1513036"/>
                <a:gd name="connsiteX16" fmla="*/ 0 w 3504671"/>
                <a:gd name="connsiteY16" fmla="*/ 427598 h 1513036"/>
                <a:gd name="connsiteX17" fmla="*/ 782833 w 3504671"/>
                <a:gd name="connsiteY17" fmla="*/ 0 h 1513036"/>
                <a:gd name="connsiteX0" fmla="*/ 782833 w 3504671"/>
                <a:gd name="connsiteY0" fmla="*/ 0 h 1513036"/>
                <a:gd name="connsiteX1" fmla="*/ 1871451 w 3504671"/>
                <a:gd name="connsiteY1" fmla="*/ 454990 h 1513036"/>
                <a:gd name="connsiteX2" fmla="*/ 1957811 w 3504671"/>
                <a:gd name="connsiteY2" fmla="*/ 518490 h 1513036"/>
                <a:gd name="connsiteX3" fmla="*/ 1967971 w 3504671"/>
                <a:gd name="connsiteY3" fmla="*/ 708990 h 1513036"/>
                <a:gd name="connsiteX4" fmla="*/ 2194031 w 3504671"/>
                <a:gd name="connsiteY4" fmla="*/ 581990 h 1513036"/>
                <a:gd name="connsiteX5" fmla="*/ 2587731 w 3504671"/>
                <a:gd name="connsiteY5" fmla="*/ 785190 h 1513036"/>
                <a:gd name="connsiteX6" fmla="*/ 2628371 w 3504671"/>
                <a:gd name="connsiteY6" fmla="*/ 769950 h 1513036"/>
                <a:gd name="connsiteX7" fmla="*/ 2719811 w 3504671"/>
                <a:gd name="connsiteY7" fmla="*/ 884250 h 1513036"/>
                <a:gd name="connsiteX8" fmla="*/ 3504671 w 3504671"/>
                <a:gd name="connsiteY8" fmla="*/ 1328750 h 1513036"/>
                <a:gd name="connsiteX9" fmla="*/ 3502131 w 3504671"/>
                <a:gd name="connsiteY9" fmla="*/ 1407490 h 1513036"/>
                <a:gd name="connsiteX10" fmla="*/ 3371677 w 3504671"/>
                <a:gd name="connsiteY10" fmla="*/ 1484439 h 1513036"/>
                <a:gd name="connsiteX11" fmla="*/ 2956031 w 3504671"/>
                <a:gd name="connsiteY11" fmla="*/ 1252550 h 1513036"/>
                <a:gd name="connsiteX12" fmla="*/ 2961111 w 3504671"/>
                <a:gd name="connsiteY12" fmla="*/ 1318590 h 1513036"/>
                <a:gd name="connsiteX13" fmla="*/ 2821411 w 3504671"/>
                <a:gd name="connsiteY13" fmla="*/ 1389710 h 1513036"/>
                <a:gd name="connsiteX14" fmla="*/ 2401123 w 3504671"/>
                <a:gd name="connsiteY14" fmla="*/ 1144645 h 1513036"/>
                <a:gd name="connsiteX15" fmla="*/ 1776174 w 3504671"/>
                <a:gd name="connsiteY15" fmla="*/ 1513036 h 1513036"/>
                <a:gd name="connsiteX16" fmla="*/ 0 w 3504671"/>
                <a:gd name="connsiteY16" fmla="*/ 427598 h 1513036"/>
                <a:gd name="connsiteX17" fmla="*/ 782833 w 3504671"/>
                <a:gd name="connsiteY17" fmla="*/ 0 h 1513036"/>
                <a:gd name="connsiteX0" fmla="*/ 782833 w 3504671"/>
                <a:gd name="connsiteY0" fmla="*/ 0 h 1513036"/>
                <a:gd name="connsiteX1" fmla="*/ 1719051 w 3504671"/>
                <a:gd name="connsiteY1" fmla="*/ 396570 h 1513036"/>
                <a:gd name="connsiteX2" fmla="*/ 1871451 w 3504671"/>
                <a:gd name="connsiteY2" fmla="*/ 454990 h 1513036"/>
                <a:gd name="connsiteX3" fmla="*/ 1957811 w 3504671"/>
                <a:gd name="connsiteY3" fmla="*/ 518490 h 1513036"/>
                <a:gd name="connsiteX4" fmla="*/ 1967971 w 3504671"/>
                <a:gd name="connsiteY4" fmla="*/ 708990 h 1513036"/>
                <a:gd name="connsiteX5" fmla="*/ 2194031 w 3504671"/>
                <a:gd name="connsiteY5" fmla="*/ 581990 h 1513036"/>
                <a:gd name="connsiteX6" fmla="*/ 2587731 w 3504671"/>
                <a:gd name="connsiteY6" fmla="*/ 785190 h 1513036"/>
                <a:gd name="connsiteX7" fmla="*/ 2628371 w 3504671"/>
                <a:gd name="connsiteY7" fmla="*/ 769950 h 1513036"/>
                <a:gd name="connsiteX8" fmla="*/ 2719811 w 3504671"/>
                <a:gd name="connsiteY8" fmla="*/ 884250 h 1513036"/>
                <a:gd name="connsiteX9" fmla="*/ 3504671 w 3504671"/>
                <a:gd name="connsiteY9" fmla="*/ 1328750 h 1513036"/>
                <a:gd name="connsiteX10" fmla="*/ 3502131 w 3504671"/>
                <a:gd name="connsiteY10" fmla="*/ 1407490 h 1513036"/>
                <a:gd name="connsiteX11" fmla="*/ 3371677 w 3504671"/>
                <a:gd name="connsiteY11" fmla="*/ 1484439 h 1513036"/>
                <a:gd name="connsiteX12" fmla="*/ 2956031 w 3504671"/>
                <a:gd name="connsiteY12" fmla="*/ 1252550 h 1513036"/>
                <a:gd name="connsiteX13" fmla="*/ 2961111 w 3504671"/>
                <a:gd name="connsiteY13" fmla="*/ 1318590 h 1513036"/>
                <a:gd name="connsiteX14" fmla="*/ 2821411 w 3504671"/>
                <a:gd name="connsiteY14" fmla="*/ 1389710 h 1513036"/>
                <a:gd name="connsiteX15" fmla="*/ 2401123 w 3504671"/>
                <a:gd name="connsiteY15" fmla="*/ 1144645 h 1513036"/>
                <a:gd name="connsiteX16" fmla="*/ 1776174 w 3504671"/>
                <a:gd name="connsiteY16" fmla="*/ 1513036 h 1513036"/>
                <a:gd name="connsiteX17" fmla="*/ 0 w 3504671"/>
                <a:gd name="connsiteY17" fmla="*/ 427598 h 1513036"/>
                <a:gd name="connsiteX18" fmla="*/ 782833 w 3504671"/>
                <a:gd name="connsiteY18" fmla="*/ 0 h 1513036"/>
                <a:gd name="connsiteX0" fmla="*/ 782833 w 3504671"/>
                <a:gd name="connsiteY0" fmla="*/ 0 h 1513036"/>
                <a:gd name="connsiteX1" fmla="*/ 1584431 w 3504671"/>
                <a:gd name="connsiteY1" fmla="*/ 414350 h 1513036"/>
                <a:gd name="connsiteX2" fmla="*/ 1871451 w 3504671"/>
                <a:gd name="connsiteY2" fmla="*/ 454990 h 1513036"/>
                <a:gd name="connsiteX3" fmla="*/ 1957811 w 3504671"/>
                <a:gd name="connsiteY3" fmla="*/ 518490 h 1513036"/>
                <a:gd name="connsiteX4" fmla="*/ 1967971 w 3504671"/>
                <a:gd name="connsiteY4" fmla="*/ 708990 h 1513036"/>
                <a:gd name="connsiteX5" fmla="*/ 2194031 w 3504671"/>
                <a:gd name="connsiteY5" fmla="*/ 581990 h 1513036"/>
                <a:gd name="connsiteX6" fmla="*/ 2587731 w 3504671"/>
                <a:gd name="connsiteY6" fmla="*/ 785190 h 1513036"/>
                <a:gd name="connsiteX7" fmla="*/ 2628371 w 3504671"/>
                <a:gd name="connsiteY7" fmla="*/ 769950 h 1513036"/>
                <a:gd name="connsiteX8" fmla="*/ 2719811 w 3504671"/>
                <a:gd name="connsiteY8" fmla="*/ 884250 h 1513036"/>
                <a:gd name="connsiteX9" fmla="*/ 3504671 w 3504671"/>
                <a:gd name="connsiteY9" fmla="*/ 1328750 h 1513036"/>
                <a:gd name="connsiteX10" fmla="*/ 3502131 w 3504671"/>
                <a:gd name="connsiteY10" fmla="*/ 1407490 h 1513036"/>
                <a:gd name="connsiteX11" fmla="*/ 3371677 w 3504671"/>
                <a:gd name="connsiteY11" fmla="*/ 1484439 h 1513036"/>
                <a:gd name="connsiteX12" fmla="*/ 2956031 w 3504671"/>
                <a:gd name="connsiteY12" fmla="*/ 1252550 h 1513036"/>
                <a:gd name="connsiteX13" fmla="*/ 2961111 w 3504671"/>
                <a:gd name="connsiteY13" fmla="*/ 1318590 h 1513036"/>
                <a:gd name="connsiteX14" fmla="*/ 2821411 w 3504671"/>
                <a:gd name="connsiteY14" fmla="*/ 1389710 h 1513036"/>
                <a:gd name="connsiteX15" fmla="*/ 2401123 w 3504671"/>
                <a:gd name="connsiteY15" fmla="*/ 1144645 h 1513036"/>
                <a:gd name="connsiteX16" fmla="*/ 1776174 w 3504671"/>
                <a:gd name="connsiteY16" fmla="*/ 1513036 h 1513036"/>
                <a:gd name="connsiteX17" fmla="*/ 0 w 3504671"/>
                <a:gd name="connsiteY17" fmla="*/ 427598 h 1513036"/>
                <a:gd name="connsiteX18" fmla="*/ 782833 w 3504671"/>
                <a:gd name="connsiteY18" fmla="*/ 0 h 1513036"/>
                <a:gd name="connsiteX0" fmla="*/ 782833 w 3504671"/>
                <a:gd name="connsiteY0" fmla="*/ 0 h 1513036"/>
                <a:gd name="connsiteX1" fmla="*/ 1584431 w 3504671"/>
                <a:gd name="connsiteY1" fmla="*/ 414350 h 1513036"/>
                <a:gd name="connsiteX2" fmla="*/ 1726671 w 3504671"/>
                <a:gd name="connsiteY2" fmla="*/ 439750 h 1513036"/>
                <a:gd name="connsiteX3" fmla="*/ 1871451 w 3504671"/>
                <a:gd name="connsiteY3" fmla="*/ 454990 h 1513036"/>
                <a:gd name="connsiteX4" fmla="*/ 1957811 w 3504671"/>
                <a:gd name="connsiteY4" fmla="*/ 518490 h 1513036"/>
                <a:gd name="connsiteX5" fmla="*/ 1967971 w 3504671"/>
                <a:gd name="connsiteY5" fmla="*/ 708990 h 1513036"/>
                <a:gd name="connsiteX6" fmla="*/ 2194031 w 3504671"/>
                <a:gd name="connsiteY6" fmla="*/ 581990 h 1513036"/>
                <a:gd name="connsiteX7" fmla="*/ 2587731 w 3504671"/>
                <a:gd name="connsiteY7" fmla="*/ 785190 h 1513036"/>
                <a:gd name="connsiteX8" fmla="*/ 2628371 w 3504671"/>
                <a:gd name="connsiteY8" fmla="*/ 769950 h 1513036"/>
                <a:gd name="connsiteX9" fmla="*/ 2719811 w 3504671"/>
                <a:gd name="connsiteY9" fmla="*/ 884250 h 1513036"/>
                <a:gd name="connsiteX10" fmla="*/ 3504671 w 3504671"/>
                <a:gd name="connsiteY10" fmla="*/ 1328750 h 1513036"/>
                <a:gd name="connsiteX11" fmla="*/ 3502131 w 3504671"/>
                <a:gd name="connsiteY11" fmla="*/ 1407490 h 1513036"/>
                <a:gd name="connsiteX12" fmla="*/ 3371677 w 3504671"/>
                <a:gd name="connsiteY12" fmla="*/ 1484439 h 1513036"/>
                <a:gd name="connsiteX13" fmla="*/ 2956031 w 3504671"/>
                <a:gd name="connsiteY13" fmla="*/ 1252550 h 1513036"/>
                <a:gd name="connsiteX14" fmla="*/ 2961111 w 3504671"/>
                <a:gd name="connsiteY14" fmla="*/ 1318590 h 1513036"/>
                <a:gd name="connsiteX15" fmla="*/ 2821411 w 3504671"/>
                <a:gd name="connsiteY15" fmla="*/ 1389710 h 1513036"/>
                <a:gd name="connsiteX16" fmla="*/ 2401123 w 3504671"/>
                <a:gd name="connsiteY16" fmla="*/ 1144645 h 1513036"/>
                <a:gd name="connsiteX17" fmla="*/ 1776174 w 3504671"/>
                <a:gd name="connsiteY17" fmla="*/ 1513036 h 1513036"/>
                <a:gd name="connsiteX18" fmla="*/ 0 w 3504671"/>
                <a:gd name="connsiteY18" fmla="*/ 427598 h 1513036"/>
                <a:gd name="connsiteX19" fmla="*/ 782833 w 3504671"/>
                <a:gd name="connsiteY19" fmla="*/ 0 h 1513036"/>
                <a:gd name="connsiteX0" fmla="*/ 782833 w 3504671"/>
                <a:gd name="connsiteY0" fmla="*/ 0 h 1513036"/>
                <a:gd name="connsiteX1" fmla="*/ 1584431 w 3504671"/>
                <a:gd name="connsiteY1" fmla="*/ 414350 h 1513036"/>
                <a:gd name="connsiteX2" fmla="*/ 1731751 w 3504671"/>
                <a:gd name="connsiteY2" fmla="*/ 521030 h 1513036"/>
                <a:gd name="connsiteX3" fmla="*/ 1871451 w 3504671"/>
                <a:gd name="connsiteY3" fmla="*/ 454990 h 1513036"/>
                <a:gd name="connsiteX4" fmla="*/ 1957811 w 3504671"/>
                <a:gd name="connsiteY4" fmla="*/ 518490 h 1513036"/>
                <a:gd name="connsiteX5" fmla="*/ 1967971 w 3504671"/>
                <a:gd name="connsiteY5" fmla="*/ 708990 h 1513036"/>
                <a:gd name="connsiteX6" fmla="*/ 2194031 w 3504671"/>
                <a:gd name="connsiteY6" fmla="*/ 581990 h 1513036"/>
                <a:gd name="connsiteX7" fmla="*/ 2587731 w 3504671"/>
                <a:gd name="connsiteY7" fmla="*/ 785190 h 1513036"/>
                <a:gd name="connsiteX8" fmla="*/ 2628371 w 3504671"/>
                <a:gd name="connsiteY8" fmla="*/ 769950 h 1513036"/>
                <a:gd name="connsiteX9" fmla="*/ 2719811 w 3504671"/>
                <a:gd name="connsiteY9" fmla="*/ 884250 h 1513036"/>
                <a:gd name="connsiteX10" fmla="*/ 3504671 w 3504671"/>
                <a:gd name="connsiteY10" fmla="*/ 1328750 h 1513036"/>
                <a:gd name="connsiteX11" fmla="*/ 3502131 w 3504671"/>
                <a:gd name="connsiteY11" fmla="*/ 1407490 h 1513036"/>
                <a:gd name="connsiteX12" fmla="*/ 3371677 w 3504671"/>
                <a:gd name="connsiteY12" fmla="*/ 1484439 h 1513036"/>
                <a:gd name="connsiteX13" fmla="*/ 2956031 w 3504671"/>
                <a:gd name="connsiteY13" fmla="*/ 1252550 h 1513036"/>
                <a:gd name="connsiteX14" fmla="*/ 2961111 w 3504671"/>
                <a:gd name="connsiteY14" fmla="*/ 1318590 h 1513036"/>
                <a:gd name="connsiteX15" fmla="*/ 2821411 w 3504671"/>
                <a:gd name="connsiteY15" fmla="*/ 1389710 h 1513036"/>
                <a:gd name="connsiteX16" fmla="*/ 2401123 w 3504671"/>
                <a:gd name="connsiteY16" fmla="*/ 1144645 h 1513036"/>
                <a:gd name="connsiteX17" fmla="*/ 1776174 w 3504671"/>
                <a:gd name="connsiteY17" fmla="*/ 1513036 h 1513036"/>
                <a:gd name="connsiteX18" fmla="*/ 0 w 3504671"/>
                <a:gd name="connsiteY18" fmla="*/ 427598 h 1513036"/>
                <a:gd name="connsiteX19" fmla="*/ 782833 w 3504671"/>
                <a:gd name="connsiteY19" fmla="*/ 0 h 1513036"/>
                <a:gd name="connsiteX0" fmla="*/ 782833 w 3504671"/>
                <a:gd name="connsiteY0" fmla="*/ 0 h 1513036"/>
                <a:gd name="connsiteX1" fmla="*/ 1584431 w 3504671"/>
                <a:gd name="connsiteY1" fmla="*/ 414350 h 1513036"/>
                <a:gd name="connsiteX2" fmla="*/ 1739371 w 3504671"/>
                <a:gd name="connsiteY2" fmla="*/ 452450 h 1513036"/>
                <a:gd name="connsiteX3" fmla="*/ 1871451 w 3504671"/>
                <a:gd name="connsiteY3" fmla="*/ 454990 h 1513036"/>
                <a:gd name="connsiteX4" fmla="*/ 1957811 w 3504671"/>
                <a:gd name="connsiteY4" fmla="*/ 518490 h 1513036"/>
                <a:gd name="connsiteX5" fmla="*/ 1967971 w 3504671"/>
                <a:gd name="connsiteY5" fmla="*/ 708990 h 1513036"/>
                <a:gd name="connsiteX6" fmla="*/ 2194031 w 3504671"/>
                <a:gd name="connsiteY6" fmla="*/ 581990 h 1513036"/>
                <a:gd name="connsiteX7" fmla="*/ 2587731 w 3504671"/>
                <a:gd name="connsiteY7" fmla="*/ 785190 h 1513036"/>
                <a:gd name="connsiteX8" fmla="*/ 2628371 w 3504671"/>
                <a:gd name="connsiteY8" fmla="*/ 769950 h 1513036"/>
                <a:gd name="connsiteX9" fmla="*/ 2719811 w 3504671"/>
                <a:gd name="connsiteY9" fmla="*/ 884250 h 1513036"/>
                <a:gd name="connsiteX10" fmla="*/ 3504671 w 3504671"/>
                <a:gd name="connsiteY10" fmla="*/ 1328750 h 1513036"/>
                <a:gd name="connsiteX11" fmla="*/ 3502131 w 3504671"/>
                <a:gd name="connsiteY11" fmla="*/ 1407490 h 1513036"/>
                <a:gd name="connsiteX12" fmla="*/ 3371677 w 3504671"/>
                <a:gd name="connsiteY12" fmla="*/ 1484439 h 1513036"/>
                <a:gd name="connsiteX13" fmla="*/ 2956031 w 3504671"/>
                <a:gd name="connsiteY13" fmla="*/ 1252550 h 1513036"/>
                <a:gd name="connsiteX14" fmla="*/ 2961111 w 3504671"/>
                <a:gd name="connsiteY14" fmla="*/ 1318590 h 1513036"/>
                <a:gd name="connsiteX15" fmla="*/ 2821411 w 3504671"/>
                <a:gd name="connsiteY15" fmla="*/ 1389710 h 1513036"/>
                <a:gd name="connsiteX16" fmla="*/ 2401123 w 3504671"/>
                <a:gd name="connsiteY16" fmla="*/ 1144645 h 1513036"/>
                <a:gd name="connsiteX17" fmla="*/ 1776174 w 3504671"/>
                <a:gd name="connsiteY17" fmla="*/ 1513036 h 1513036"/>
                <a:gd name="connsiteX18" fmla="*/ 0 w 3504671"/>
                <a:gd name="connsiteY18" fmla="*/ 427598 h 1513036"/>
                <a:gd name="connsiteX19" fmla="*/ 782833 w 3504671"/>
                <a:gd name="connsiteY19" fmla="*/ 0 h 1513036"/>
                <a:gd name="connsiteX0" fmla="*/ 782833 w 3504671"/>
                <a:gd name="connsiteY0" fmla="*/ 0 h 1513036"/>
                <a:gd name="connsiteX1" fmla="*/ 1536171 w 3504671"/>
                <a:gd name="connsiteY1" fmla="*/ 394030 h 1513036"/>
                <a:gd name="connsiteX2" fmla="*/ 1584431 w 3504671"/>
                <a:gd name="connsiteY2" fmla="*/ 414350 h 1513036"/>
                <a:gd name="connsiteX3" fmla="*/ 1739371 w 3504671"/>
                <a:gd name="connsiteY3" fmla="*/ 452450 h 1513036"/>
                <a:gd name="connsiteX4" fmla="*/ 1871451 w 3504671"/>
                <a:gd name="connsiteY4" fmla="*/ 454990 h 1513036"/>
                <a:gd name="connsiteX5" fmla="*/ 1957811 w 3504671"/>
                <a:gd name="connsiteY5" fmla="*/ 518490 h 1513036"/>
                <a:gd name="connsiteX6" fmla="*/ 1967971 w 3504671"/>
                <a:gd name="connsiteY6" fmla="*/ 708990 h 1513036"/>
                <a:gd name="connsiteX7" fmla="*/ 2194031 w 3504671"/>
                <a:gd name="connsiteY7" fmla="*/ 581990 h 1513036"/>
                <a:gd name="connsiteX8" fmla="*/ 2587731 w 3504671"/>
                <a:gd name="connsiteY8" fmla="*/ 785190 h 1513036"/>
                <a:gd name="connsiteX9" fmla="*/ 2628371 w 3504671"/>
                <a:gd name="connsiteY9" fmla="*/ 769950 h 1513036"/>
                <a:gd name="connsiteX10" fmla="*/ 2719811 w 3504671"/>
                <a:gd name="connsiteY10" fmla="*/ 884250 h 1513036"/>
                <a:gd name="connsiteX11" fmla="*/ 3504671 w 3504671"/>
                <a:gd name="connsiteY11" fmla="*/ 1328750 h 1513036"/>
                <a:gd name="connsiteX12" fmla="*/ 3502131 w 3504671"/>
                <a:gd name="connsiteY12" fmla="*/ 1407490 h 1513036"/>
                <a:gd name="connsiteX13" fmla="*/ 3371677 w 3504671"/>
                <a:gd name="connsiteY13" fmla="*/ 1484439 h 1513036"/>
                <a:gd name="connsiteX14" fmla="*/ 2956031 w 3504671"/>
                <a:gd name="connsiteY14" fmla="*/ 1252550 h 1513036"/>
                <a:gd name="connsiteX15" fmla="*/ 2961111 w 3504671"/>
                <a:gd name="connsiteY15" fmla="*/ 1318590 h 1513036"/>
                <a:gd name="connsiteX16" fmla="*/ 2821411 w 3504671"/>
                <a:gd name="connsiteY16" fmla="*/ 1389710 h 1513036"/>
                <a:gd name="connsiteX17" fmla="*/ 2401123 w 3504671"/>
                <a:gd name="connsiteY17" fmla="*/ 1144645 h 1513036"/>
                <a:gd name="connsiteX18" fmla="*/ 1776174 w 3504671"/>
                <a:gd name="connsiteY18" fmla="*/ 1513036 h 1513036"/>
                <a:gd name="connsiteX19" fmla="*/ 0 w 3504671"/>
                <a:gd name="connsiteY19" fmla="*/ 427598 h 1513036"/>
                <a:gd name="connsiteX20" fmla="*/ 782833 w 3504671"/>
                <a:gd name="connsiteY20" fmla="*/ 0 h 1513036"/>
                <a:gd name="connsiteX0" fmla="*/ 782833 w 3504671"/>
                <a:gd name="connsiteY0" fmla="*/ 0 h 1513036"/>
                <a:gd name="connsiteX1" fmla="*/ 1597131 w 3504671"/>
                <a:gd name="connsiteY1" fmla="*/ 327990 h 1513036"/>
                <a:gd name="connsiteX2" fmla="*/ 1584431 w 3504671"/>
                <a:gd name="connsiteY2" fmla="*/ 414350 h 1513036"/>
                <a:gd name="connsiteX3" fmla="*/ 1739371 w 3504671"/>
                <a:gd name="connsiteY3" fmla="*/ 452450 h 1513036"/>
                <a:gd name="connsiteX4" fmla="*/ 1871451 w 3504671"/>
                <a:gd name="connsiteY4" fmla="*/ 454990 h 1513036"/>
                <a:gd name="connsiteX5" fmla="*/ 1957811 w 3504671"/>
                <a:gd name="connsiteY5" fmla="*/ 518490 h 1513036"/>
                <a:gd name="connsiteX6" fmla="*/ 1967971 w 3504671"/>
                <a:gd name="connsiteY6" fmla="*/ 708990 h 1513036"/>
                <a:gd name="connsiteX7" fmla="*/ 2194031 w 3504671"/>
                <a:gd name="connsiteY7" fmla="*/ 581990 h 1513036"/>
                <a:gd name="connsiteX8" fmla="*/ 2587731 w 3504671"/>
                <a:gd name="connsiteY8" fmla="*/ 785190 h 1513036"/>
                <a:gd name="connsiteX9" fmla="*/ 2628371 w 3504671"/>
                <a:gd name="connsiteY9" fmla="*/ 769950 h 1513036"/>
                <a:gd name="connsiteX10" fmla="*/ 2719811 w 3504671"/>
                <a:gd name="connsiteY10" fmla="*/ 884250 h 1513036"/>
                <a:gd name="connsiteX11" fmla="*/ 3504671 w 3504671"/>
                <a:gd name="connsiteY11" fmla="*/ 1328750 h 1513036"/>
                <a:gd name="connsiteX12" fmla="*/ 3502131 w 3504671"/>
                <a:gd name="connsiteY12" fmla="*/ 1407490 h 1513036"/>
                <a:gd name="connsiteX13" fmla="*/ 3371677 w 3504671"/>
                <a:gd name="connsiteY13" fmla="*/ 1484439 h 1513036"/>
                <a:gd name="connsiteX14" fmla="*/ 2956031 w 3504671"/>
                <a:gd name="connsiteY14" fmla="*/ 1252550 h 1513036"/>
                <a:gd name="connsiteX15" fmla="*/ 2961111 w 3504671"/>
                <a:gd name="connsiteY15" fmla="*/ 1318590 h 1513036"/>
                <a:gd name="connsiteX16" fmla="*/ 2821411 w 3504671"/>
                <a:gd name="connsiteY16" fmla="*/ 1389710 h 1513036"/>
                <a:gd name="connsiteX17" fmla="*/ 2401123 w 3504671"/>
                <a:gd name="connsiteY17" fmla="*/ 1144645 h 1513036"/>
                <a:gd name="connsiteX18" fmla="*/ 1776174 w 3504671"/>
                <a:gd name="connsiteY18" fmla="*/ 1513036 h 1513036"/>
                <a:gd name="connsiteX19" fmla="*/ 0 w 3504671"/>
                <a:gd name="connsiteY19" fmla="*/ 427598 h 1513036"/>
                <a:gd name="connsiteX20" fmla="*/ 782833 w 3504671"/>
                <a:gd name="connsiteY20" fmla="*/ 0 h 1513036"/>
                <a:gd name="connsiteX0" fmla="*/ 782833 w 3504671"/>
                <a:gd name="connsiteY0" fmla="*/ 0 h 1513036"/>
                <a:gd name="connsiteX1" fmla="*/ 1492991 w 3504671"/>
                <a:gd name="connsiteY1" fmla="*/ 371170 h 1513036"/>
                <a:gd name="connsiteX2" fmla="*/ 1584431 w 3504671"/>
                <a:gd name="connsiteY2" fmla="*/ 414350 h 1513036"/>
                <a:gd name="connsiteX3" fmla="*/ 1739371 w 3504671"/>
                <a:gd name="connsiteY3" fmla="*/ 452450 h 1513036"/>
                <a:gd name="connsiteX4" fmla="*/ 1871451 w 3504671"/>
                <a:gd name="connsiteY4" fmla="*/ 454990 h 1513036"/>
                <a:gd name="connsiteX5" fmla="*/ 1957811 w 3504671"/>
                <a:gd name="connsiteY5" fmla="*/ 518490 h 1513036"/>
                <a:gd name="connsiteX6" fmla="*/ 1967971 w 3504671"/>
                <a:gd name="connsiteY6" fmla="*/ 708990 h 1513036"/>
                <a:gd name="connsiteX7" fmla="*/ 2194031 w 3504671"/>
                <a:gd name="connsiteY7" fmla="*/ 581990 h 1513036"/>
                <a:gd name="connsiteX8" fmla="*/ 2587731 w 3504671"/>
                <a:gd name="connsiteY8" fmla="*/ 785190 h 1513036"/>
                <a:gd name="connsiteX9" fmla="*/ 2628371 w 3504671"/>
                <a:gd name="connsiteY9" fmla="*/ 769950 h 1513036"/>
                <a:gd name="connsiteX10" fmla="*/ 2719811 w 3504671"/>
                <a:gd name="connsiteY10" fmla="*/ 884250 h 1513036"/>
                <a:gd name="connsiteX11" fmla="*/ 3504671 w 3504671"/>
                <a:gd name="connsiteY11" fmla="*/ 1328750 h 1513036"/>
                <a:gd name="connsiteX12" fmla="*/ 3502131 w 3504671"/>
                <a:gd name="connsiteY12" fmla="*/ 1407490 h 1513036"/>
                <a:gd name="connsiteX13" fmla="*/ 3371677 w 3504671"/>
                <a:gd name="connsiteY13" fmla="*/ 1484439 h 1513036"/>
                <a:gd name="connsiteX14" fmla="*/ 2956031 w 3504671"/>
                <a:gd name="connsiteY14" fmla="*/ 1252550 h 1513036"/>
                <a:gd name="connsiteX15" fmla="*/ 2961111 w 3504671"/>
                <a:gd name="connsiteY15" fmla="*/ 1318590 h 1513036"/>
                <a:gd name="connsiteX16" fmla="*/ 2821411 w 3504671"/>
                <a:gd name="connsiteY16" fmla="*/ 1389710 h 1513036"/>
                <a:gd name="connsiteX17" fmla="*/ 2401123 w 3504671"/>
                <a:gd name="connsiteY17" fmla="*/ 1144645 h 1513036"/>
                <a:gd name="connsiteX18" fmla="*/ 1776174 w 3504671"/>
                <a:gd name="connsiteY18" fmla="*/ 1513036 h 1513036"/>
                <a:gd name="connsiteX19" fmla="*/ 0 w 3504671"/>
                <a:gd name="connsiteY19" fmla="*/ 427598 h 1513036"/>
                <a:gd name="connsiteX20" fmla="*/ 782833 w 3504671"/>
                <a:gd name="connsiteY20" fmla="*/ 0 h 1513036"/>
                <a:gd name="connsiteX0" fmla="*/ 782833 w 3504671"/>
                <a:gd name="connsiteY0" fmla="*/ 0 h 1513036"/>
                <a:gd name="connsiteX1" fmla="*/ 1139931 w 3504671"/>
                <a:gd name="connsiteY1" fmla="*/ 190830 h 1513036"/>
                <a:gd name="connsiteX2" fmla="*/ 1492991 w 3504671"/>
                <a:gd name="connsiteY2" fmla="*/ 371170 h 1513036"/>
                <a:gd name="connsiteX3" fmla="*/ 1584431 w 3504671"/>
                <a:gd name="connsiteY3" fmla="*/ 414350 h 1513036"/>
                <a:gd name="connsiteX4" fmla="*/ 1739371 w 3504671"/>
                <a:gd name="connsiteY4" fmla="*/ 452450 h 1513036"/>
                <a:gd name="connsiteX5" fmla="*/ 1871451 w 3504671"/>
                <a:gd name="connsiteY5" fmla="*/ 454990 h 1513036"/>
                <a:gd name="connsiteX6" fmla="*/ 1957811 w 3504671"/>
                <a:gd name="connsiteY6" fmla="*/ 518490 h 1513036"/>
                <a:gd name="connsiteX7" fmla="*/ 1967971 w 3504671"/>
                <a:gd name="connsiteY7" fmla="*/ 708990 h 1513036"/>
                <a:gd name="connsiteX8" fmla="*/ 2194031 w 3504671"/>
                <a:gd name="connsiteY8" fmla="*/ 581990 h 1513036"/>
                <a:gd name="connsiteX9" fmla="*/ 2587731 w 3504671"/>
                <a:gd name="connsiteY9" fmla="*/ 785190 h 1513036"/>
                <a:gd name="connsiteX10" fmla="*/ 2628371 w 3504671"/>
                <a:gd name="connsiteY10" fmla="*/ 769950 h 1513036"/>
                <a:gd name="connsiteX11" fmla="*/ 2719811 w 3504671"/>
                <a:gd name="connsiteY11" fmla="*/ 884250 h 1513036"/>
                <a:gd name="connsiteX12" fmla="*/ 3504671 w 3504671"/>
                <a:gd name="connsiteY12" fmla="*/ 1328750 h 1513036"/>
                <a:gd name="connsiteX13" fmla="*/ 3502131 w 3504671"/>
                <a:gd name="connsiteY13" fmla="*/ 1407490 h 1513036"/>
                <a:gd name="connsiteX14" fmla="*/ 3371677 w 3504671"/>
                <a:gd name="connsiteY14" fmla="*/ 1484439 h 1513036"/>
                <a:gd name="connsiteX15" fmla="*/ 2956031 w 3504671"/>
                <a:gd name="connsiteY15" fmla="*/ 1252550 h 1513036"/>
                <a:gd name="connsiteX16" fmla="*/ 2961111 w 3504671"/>
                <a:gd name="connsiteY16" fmla="*/ 1318590 h 1513036"/>
                <a:gd name="connsiteX17" fmla="*/ 2821411 w 3504671"/>
                <a:gd name="connsiteY17" fmla="*/ 1389710 h 1513036"/>
                <a:gd name="connsiteX18" fmla="*/ 2401123 w 3504671"/>
                <a:gd name="connsiteY18" fmla="*/ 1144645 h 1513036"/>
                <a:gd name="connsiteX19" fmla="*/ 1776174 w 3504671"/>
                <a:gd name="connsiteY19" fmla="*/ 1513036 h 1513036"/>
                <a:gd name="connsiteX20" fmla="*/ 0 w 3504671"/>
                <a:gd name="connsiteY20" fmla="*/ 427598 h 1513036"/>
                <a:gd name="connsiteX21" fmla="*/ 782833 w 3504671"/>
                <a:gd name="connsiteY21" fmla="*/ 0 h 1513036"/>
                <a:gd name="connsiteX0" fmla="*/ 782833 w 3504671"/>
                <a:gd name="connsiteY0" fmla="*/ 0 h 1513036"/>
                <a:gd name="connsiteX1" fmla="*/ 1592051 w 3504671"/>
                <a:gd name="connsiteY1" fmla="*/ 330530 h 1513036"/>
                <a:gd name="connsiteX2" fmla="*/ 1492991 w 3504671"/>
                <a:gd name="connsiteY2" fmla="*/ 371170 h 1513036"/>
                <a:gd name="connsiteX3" fmla="*/ 1584431 w 3504671"/>
                <a:gd name="connsiteY3" fmla="*/ 414350 h 1513036"/>
                <a:gd name="connsiteX4" fmla="*/ 1739371 w 3504671"/>
                <a:gd name="connsiteY4" fmla="*/ 452450 h 1513036"/>
                <a:gd name="connsiteX5" fmla="*/ 1871451 w 3504671"/>
                <a:gd name="connsiteY5" fmla="*/ 454990 h 1513036"/>
                <a:gd name="connsiteX6" fmla="*/ 1957811 w 3504671"/>
                <a:gd name="connsiteY6" fmla="*/ 518490 h 1513036"/>
                <a:gd name="connsiteX7" fmla="*/ 1967971 w 3504671"/>
                <a:gd name="connsiteY7" fmla="*/ 708990 h 1513036"/>
                <a:gd name="connsiteX8" fmla="*/ 2194031 w 3504671"/>
                <a:gd name="connsiteY8" fmla="*/ 581990 h 1513036"/>
                <a:gd name="connsiteX9" fmla="*/ 2587731 w 3504671"/>
                <a:gd name="connsiteY9" fmla="*/ 785190 h 1513036"/>
                <a:gd name="connsiteX10" fmla="*/ 2628371 w 3504671"/>
                <a:gd name="connsiteY10" fmla="*/ 769950 h 1513036"/>
                <a:gd name="connsiteX11" fmla="*/ 2719811 w 3504671"/>
                <a:gd name="connsiteY11" fmla="*/ 884250 h 1513036"/>
                <a:gd name="connsiteX12" fmla="*/ 3504671 w 3504671"/>
                <a:gd name="connsiteY12" fmla="*/ 1328750 h 1513036"/>
                <a:gd name="connsiteX13" fmla="*/ 3502131 w 3504671"/>
                <a:gd name="connsiteY13" fmla="*/ 1407490 h 1513036"/>
                <a:gd name="connsiteX14" fmla="*/ 3371677 w 3504671"/>
                <a:gd name="connsiteY14" fmla="*/ 1484439 h 1513036"/>
                <a:gd name="connsiteX15" fmla="*/ 2956031 w 3504671"/>
                <a:gd name="connsiteY15" fmla="*/ 1252550 h 1513036"/>
                <a:gd name="connsiteX16" fmla="*/ 2961111 w 3504671"/>
                <a:gd name="connsiteY16" fmla="*/ 1318590 h 1513036"/>
                <a:gd name="connsiteX17" fmla="*/ 2821411 w 3504671"/>
                <a:gd name="connsiteY17" fmla="*/ 1389710 h 1513036"/>
                <a:gd name="connsiteX18" fmla="*/ 2401123 w 3504671"/>
                <a:gd name="connsiteY18" fmla="*/ 1144645 h 1513036"/>
                <a:gd name="connsiteX19" fmla="*/ 1776174 w 3504671"/>
                <a:gd name="connsiteY19" fmla="*/ 1513036 h 1513036"/>
                <a:gd name="connsiteX20" fmla="*/ 0 w 3504671"/>
                <a:gd name="connsiteY20" fmla="*/ 427598 h 1513036"/>
                <a:gd name="connsiteX21" fmla="*/ 782833 w 3504671"/>
                <a:gd name="connsiteY21" fmla="*/ 0 h 1513036"/>
                <a:gd name="connsiteX0" fmla="*/ 782833 w 3504671"/>
                <a:gd name="connsiteY0" fmla="*/ 0 h 1513036"/>
                <a:gd name="connsiteX1" fmla="*/ 1477751 w 3504671"/>
                <a:gd name="connsiteY1" fmla="*/ 289890 h 1513036"/>
                <a:gd name="connsiteX2" fmla="*/ 1592051 w 3504671"/>
                <a:gd name="connsiteY2" fmla="*/ 330530 h 1513036"/>
                <a:gd name="connsiteX3" fmla="*/ 1492991 w 3504671"/>
                <a:gd name="connsiteY3" fmla="*/ 371170 h 1513036"/>
                <a:gd name="connsiteX4" fmla="*/ 1584431 w 3504671"/>
                <a:gd name="connsiteY4" fmla="*/ 414350 h 1513036"/>
                <a:gd name="connsiteX5" fmla="*/ 1739371 w 3504671"/>
                <a:gd name="connsiteY5" fmla="*/ 452450 h 1513036"/>
                <a:gd name="connsiteX6" fmla="*/ 1871451 w 3504671"/>
                <a:gd name="connsiteY6" fmla="*/ 454990 h 1513036"/>
                <a:gd name="connsiteX7" fmla="*/ 1957811 w 3504671"/>
                <a:gd name="connsiteY7" fmla="*/ 518490 h 1513036"/>
                <a:gd name="connsiteX8" fmla="*/ 1967971 w 3504671"/>
                <a:gd name="connsiteY8" fmla="*/ 708990 h 1513036"/>
                <a:gd name="connsiteX9" fmla="*/ 2194031 w 3504671"/>
                <a:gd name="connsiteY9" fmla="*/ 581990 h 1513036"/>
                <a:gd name="connsiteX10" fmla="*/ 2587731 w 3504671"/>
                <a:gd name="connsiteY10" fmla="*/ 785190 h 1513036"/>
                <a:gd name="connsiteX11" fmla="*/ 2628371 w 3504671"/>
                <a:gd name="connsiteY11" fmla="*/ 769950 h 1513036"/>
                <a:gd name="connsiteX12" fmla="*/ 2719811 w 3504671"/>
                <a:gd name="connsiteY12" fmla="*/ 884250 h 1513036"/>
                <a:gd name="connsiteX13" fmla="*/ 3504671 w 3504671"/>
                <a:gd name="connsiteY13" fmla="*/ 1328750 h 1513036"/>
                <a:gd name="connsiteX14" fmla="*/ 3502131 w 3504671"/>
                <a:gd name="connsiteY14" fmla="*/ 1407490 h 1513036"/>
                <a:gd name="connsiteX15" fmla="*/ 3371677 w 3504671"/>
                <a:gd name="connsiteY15" fmla="*/ 1484439 h 1513036"/>
                <a:gd name="connsiteX16" fmla="*/ 2956031 w 3504671"/>
                <a:gd name="connsiteY16" fmla="*/ 1252550 h 1513036"/>
                <a:gd name="connsiteX17" fmla="*/ 2961111 w 3504671"/>
                <a:gd name="connsiteY17" fmla="*/ 1318590 h 1513036"/>
                <a:gd name="connsiteX18" fmla="*/ 2821411 w 3504671"/>
                <a:gd name="connsiteY18" fmla="*/ 1389710 h 1513036"/>
                <a:gd name="connsiteX19" fmla="*/ 2401123 w 3504671"/>
                <a:gd name="connsiteY19" fmla="*/ 1144645 h 1513036"/>
                <a:gd name="connsiteX20" fmla="*/ 1776174 w 3504671"/>
                <a:gd name="connsiteY20" fmla="*/ 1513036 h 1513036"/>
                <a:gd name="connsiteX21" fmla="*/ 0 w 3504671"/>
                <a:gd name="connsiteY21" fmla="*/ 427598 h 1513036"/>
                <a:gd name="connsiteX22" fmla="*/ 782833 w 3504671"/>
                <a:gd name="connsiteY22" fmla="*/ 0 h 1513036"/>
                <a:gd name="connsiteX0" fmla="*/ 782833 w 3504671"/>
                <a:gd name="connsiteY0" fmla="*/ 0 h 1513036"/>
                <a:gd name="connsiteX1" fmla="*/ 1581891 w 3504671"/>
                <a:gd name="connsiteY1" fmla="*/ 269570 h 1513036"/>
                <a:gd name="connsiteX2" fmla="*/ 1592051 w 3504671"/>
                <a:gd name="connsiteY2" fmla="*/ 330530 h 1513036"/>
                <a:gd name="connsiteX3" fmla="*/ 1492991 w 3504671"/>
                <a:gd name="connsiteY3" fmla="*/ 371170 h 1513036"/>
                <a:gd name="connsiteX4" fmla="*/ 1584431 w 3504671"/>
                <a:gd name="connsiteY4" fmla="*/ 414350 h 1513036"/>
                <a:gd name="connsiteX5" fmla="*/ 1739371 w 3504671"/>
                <a:gd name="connsiteY5" fmla="*/ 452450 h 1513036"/>
                <a:gd name="connsiteX6" fmla="*/ 1871451 w 3504671"/>
                <a:gd name="connsiteY6" fmla="*/ 454990 h 1513036"/>
                <a:gd name="connsiteX7" fmla="*/ 1957811 w 3504671"/>
                <a:gd name="connsiteY7" fmla="*/ 518490 h 1513036"/>
                <a:gd name="connsiteX8" fmla="*/ 1967971 w 3504671"/>
                <a:gd name="connsiteY8" fmla="*/ 708990 h 1513036"/>
                <a:gd name="connsiteX9" fmla="*/ 2194031 w 3504671"/>
                <a:gd name="connsiteY9" fmla="*/ 581990 h 1513036"/>
                <a:gd name="connsiteX10" fmla="*/ 2587731 w 3504671"/>
                <a:gd name="connsiteY10" fmla="*/ 785190 h 1513036"/>
                <a:gd name="connsiteX11" fmla="*/ 2628371 w 3504671"/>
                <a:gd name="connsiteY11" fmla="*/ 769950 h 1513036"/>
                <a:gd name="connsiteX12" fmla="*/ 2719811 w 3504671"/>
                <a:gd name="connsiteY12" fmla="*/ 884250 h 1513036"/>
                <a:gd name="connsiteX13" fmla="*/ 3504671 w 3504671"/>
                <a:gd name="connsiteY13" fmla="*/ 1328750 h 1513036"/>
                <a:gd name="connsiteX14" fmla="*/ 3502131 w 3504671"/>
                <a:gd name="connsiteY14" fmla="*/ 1407490 h 1513036"/>
                <a:gd name="connsiteX15" fmla="*/ 3371677 w 3504671"/>
                <a:gd name="connsiteY15" fmla="*/ 1484439 h 1513036"/>
                <a:gd name="connsiteX16" fmla="*/ 2956031 w 3504671"/>
                <a:gd name="connsiteY16" fmla="*/ 1252550 h 1513036"/>
                <a:gd name="connsiteX17" fmla="*/ 2961111 w 3504671"/>
                <a:gd name="connsiteY17" fmla="*/ 1318590 h 1513036"/>
                <a:gd name="connsiteX18" fmla="*/ 2821411 w 3504671"/>
                <a:gd name="connsiteY18" fmla="*/ 1389710 h 1513036"/>
                <a:gd name="connsiteX19" fmla="*/ 2401123 w 3504671"/>
                <a:gd name="connsiteY19" fmla="*/ 1144645 h 1513036"/>
                <a:gd name="connsiteX20" fmla="*/ 1776174 w 3504671"/>
                <a:gd name="connsiteY20" fmla="*/ 1513036 h 1513036"/>
                <a:gd name="connsiteX21" fmla="*/ 0 w 3504671"/>
                <a:gd name="connsiteY21" fmla="*/ 427598 h 1513036"/>
                <a:gd name="connsiteX22" fmla="*/ 782833 w 3504671"/>
                <a:gd name="connsiteY22" fmla="*/ 0 h 1513036"/>
                <a:gd name="connsiteX0" fmla="*/ 782833 w 3504671"/>
                <a:gd name="connsiteY0" fmla="*/ 0 h 1513036"/>
                <a:gd name="connsiteX1" fmla="*/ 1459971 w 3504671"/>
                <a:gd name="connsiteY1" fmla="*/ 228930 h 1513036"/>
                <a:gd name="connsiteX2" fmla="*/ 1581891 w 3504671"/>
                <a:gd name="connsiteY2" fmla="*/ 269570 h 1513036"/>
                <a:gd name="connsiteX3" fmla="*/ 1592051 w 3504671"/>
                <a:gd name="connsiteY3" fmla="*/ 330530 h 1513036"/>
                <a:gd name="connsiteX4" fmla="*/ 1492991 w 3504671"/>
                <a:gd name="connsiteY4" fmla="*/ 371170 h 1513036"/>
                <a:gd name="connsiteX5" fmla="*/ 1584431 w 3504671"/>
                <a:gd name="connsiteY5" fmla="*/ 414350 h 1513036"/>
                <a:gd name="connsiteX6" fmla="*/ 1739371 w 3504671"/>
                <a:gd name="connsiteY6" fmla="*/ 452450 h 1513036"/>
                <a:gd name="connsiteX7" fmla="*/ 1871451 w 3504671"/>
                <a:gd name="connsiteY7" fmla="*/ 454990 h 1513036"/>
                <a:gd name="connsiteX8" fmla="*/ 1957811 w 3504671"/>
                <a:gd name="connsiteY8" fmla="*/ 518490 h 1513036"/>
                <a:gd name="connsiteX9" fmla="*/ 1967971 w 3504671"/>
                <a:gd name="connsiteY9" fmla="*/ 708990 h 1513036"/>
                <a:gd name="connsiteX10" fmla="*/ 2194031 w 3504671"/>
                <a:gd name="connsiteY10" fmla="*/ 581990 h 1513036"/>
                <a:gd name="connsiteX11" fmla="*/ 2587731 w 3504671"/>
                <a:gd name="connsiteY11" fmla="*/ 785190 h 1513036"/>
                <a:gd name="connsiteX12" fmla="*/ 2628371 w 3504671"/>
                <a:gd name="connsiteY12" fmla="*/ 769950 h 1513036"/>
                <a:gd name="connsiteX13" fmla="*/ 2719811 w 3504671"/>
                <a:gd name="connsiteY13" fmla="*/ 884250 h 1513036"/>
                <a:gd name="connsiteX14" fmla="*/ 3504671 w 3504671"/>
                <a:gd name="connsiteY14" fmla="*/ 1328750 h 1513036"/>
                <a:gd name="connsiteX15" fmla="*/ 3502131 w 3504671"/>
                <a:gd name="connsiteY15" fmla="*/ 1407490 h 1513036"/>
                <a:gd name="connsiteX16" fmla="*/ 3371677 w 3504671"/>
                <a:gd name="connsiteY16" fmla="*/ 1484439 h 1513036"/>
                <a:gd name="connsiteX17" fmla="*/ 2956031 w 3504671"/>
                <a:gd name="connsiteY17" fmla="*/ 1252550 h 1513036"/>
                <a:gd name="connsiteX18" fmla="*/ 2961111 w 3504671"/>
                <a:gd name="connsiteY18" fmla="*/ 1318590 h 1513036"/>
                <a:gd name="connsiteX19" fmla="*/ 2821411 w 3504671"/>
                <a:gd name="connsiteY19" fmla="*/ 1389710 h 1513036"/>
                <a:gd name="connsiteX20" fmla="*/ 2401123 w 3504671"/>
                <a:gd name="connsiteY20" fmla="*/ 1144645 h 1513036"/>
                <a:gd name="connsiteX21" fmla="*/ 1776174 w 3504671"/>
                <a:gd name="connsiteY21" fmla="*/ 1513036 h 1513036"/>
                <a:gd name="connsiteX22" fmla="*/ 0 w 3504671"/>
                <a:gd name="connsiteY22" fmla="*/ 427598 h 1513036"/>
                <a:gd name="connsiteX23" fmla="*/ 782833 w 3504671"/>
                <a:gd name="connsiteY23" fmla="*/ 0 h 1513036"/>
                <a:gd name="connsiteX0" fmla="*/ 782833 w 3504671"/>
                <a:gd name="connsiteY0" fmla="*/ 0 h 1513036"/>
                <a:gd name="connsiteX1" fmla="*/ 1249151 w 3504671"/>
                <a:gd name="connsiteY1" fmla="*/ 79070 h 1513036"/>
                <a:gd name="connsiteX2" fmla="*/ 1581891 w 3504671"/>
                <a:gd name="connsiteY2" fmla="*/ 269570 h 1513036"/>
                <a:gd name="connsiteX3" fmla="*/ 1592051 w 3504671"/>
                <a:gd name="connsiteY3" fmla="*/ 330530 h 1513036"/>
                <a:gd name="connsiteX4" fmla="*/ 1492991 w 3504671"/>
                <a:gd name="connsiteY4" fmla="*/ 371170 h 1513036"/>
                <a:gd name="connsiteX5" fmla="*/ 1584431 w 3504671"/>
                <a:gd name="connsiteY5" fmla="*/ 414350 h 1513036"/>
                <a:gd name="connsiteX6" fmla="*/ 1739371 w 3504671"/>
                <a:gd name="connsiteY6" fmla="*/ 452450 h 1513036"/>
                <a:gd name="connsiteX7" fmla="*/ 1871451 w 3504671"/>
                <a:gd name="connsiteY7" fmla="*/ 454990 h 1513036"/>
                <a:gd name="connsiteX8" fmla="*/ 1957811 w 3504671"/>
                <a:gd name="connsiteY8" fmla="*/ 518490 h 1513036"/>
                <a:gd name="connsiteX9" fmla="*/ 1967971 w 3504671"/>
                <a:gd name="connsiteY9" fmla="*/ 708990 h 1513036"/>
                <a:gd name="connsiteX10" fmla="*/ 2194031 w 3504671"/>
                <a:gd name="connsiteY10" fmla="*/ 581990 h 1513036"/>
                <a:gd name="connsiteX11" fmla="*/ 2587731 w 3504671"/>
                <a:gd name="connsiteY11" fmla="*/ 785190 h 1513036"/>
                <a:gd name="connsiteX12" fmla="*/ 2628371 w 3504671"/>
                <a:gd name="connsiteY12" fmla="*/ 769950 h 1513036"/>
                <a:gd name="connsiteX13" fmla="*/ 2719811 w 3504671"/>
                <a:gd name="connsiteY13" fmla="*/ 884250 h 1513036"/>
                <a:gd name="connsiteX14" fmla="*/ 3504671 w 3504671"/>
                <a:gd name="connsiteY14" fmla="*/ 1328750 h 1513036"/>
                <a:gd name="connsiteX15" fmla="*/ 3502131 w 3504671"/>
                <a:gd name="connsiteY15" fmla="*/ 1407490 h 1513036"/>
                <a:gd name="connsiteX16" fmla="*/ 3371677 w 3504671"/>
                <a:gd name="connsiteY16" fmla="*/ 1484439 h 1513036"/>
                <a:gd name="connsiteX17" fmla="*/ 2956031 w 3504671"/>
                <a:gd name="connsiteY17" fmla="*/ 1252550 h 1513036"/>
                <a:gd name="connsiteX18" fmla="*/ 2961111 w 3504671"/>
                <a:gd name="connsiteY18" fmla="*/ 1318590 h 1513036"/>
                <a:gd name="connsiteX19" fmla="*/ 2821411 w 3504671"/>
                <a:gd name="connsiteY19" fmla="*/ 1389710 h 1513036"/>
                <a:gd name="connsiteX20" fmla="*/ 2401123 w 3504671"/>
                <a:gd name="connsiteY20" fmla="*/ 1144645 h 1513036"/>
                <a:gd name="connsiteX21" fmla="*/ 1776174 w 3504671"/>
                <a:gd name="connsiteY21" fmla="*/ 1513036 h 1513036"/>
                <a:gd name="connsiteX22" fmla="*/ 0 w 3504671"/>
                <a:gd name="connsiteY22" fmla="*/ 427598 h 1513036"/>
                <a:gd name="connsiteX23" fmla="*/ 782833 w 3504671"/>
                <a:gd name="connsiteY23" fmla="*/ 0 h 1513036"/>
                <a:gd name="connsiteX0" fmla="*/ 782833 w 3504671"/>
                <a:gd name="connsiteY0" fmla="*/ 0 h 1513036"/>
                <a:gd name="connsiteX1" fmla="*/ 1155171 w 3504671"/>
                <a:gd name="connsiteY1" fmla="*/ 68910 h 1513036"/>
                <a:gd name="connsiteX2" fmla="*/ 1249151 w 3504671"/>
                <a:gd name="connsiteY2" fmla="*/ 79070 h 1513036"/>
                <a:gd name="connsiteX3" fmla="*/ 1581891 w 3504671"/>
                <a:gd name="connsiteY3" fmla="*/ 269570 h 1513036"/>
                <a:gd name="connsiteX4" fmla="*/ 1592051 w 3504671"/>
                <a:gd name="connsiteY4" fmla="*/ 330530 h 1513036"/>
                <a:gd name="connsiteX5" fmla="*/ 1492991 w 3504671"/>
                <a:gd name="connsiteY5" fmla="*/ 371170 h 1513036"/>
                <a:gd name="connsiteX6" fmla="*/ 1584431 w 3504671"/>
                <a:gd name="connsiteY6" fmla="*/ 414350 h 1513036"/>
                <a:gd name="connsiteX7" fmla="*/ 1739371 w 3504671"/>
                <a:gd name="connsiteY7" fmla="*/ 452450 h 1513036"/>
                <a:gd name="connsiteX8" fmla="*/ 1871451 w 3504671"/>
                <a:gd name="connsiteY8" fmla="*/ 454990 h 1513036"/>
                <a:gd name="connsiteX9" fmla="*/ 1957811 w 3504671"/>
                <a:gd name="connsiteY9" fmla="*/ 518490 h 1513036"/>
                <a:gd name="connsiteX10" fmla="*/ 1967971 w 3504671"/>
                <a:gd name="connsiteY10" fmla="*/ 708990 h 1513036"/>
                <a:gd name="connsiteX11" fmla="*/ 2194031 w 3504671"/>
                <a:gd name="connsiteY11" fmla="*/ 581990 h 1513036"/>
                <a:gd name="connsiteX12" fmla="*/ 2587731 w 3504671"/>
                <a:gd name="connsiteY12" fmla="*/ 785190 h 1513036"/>
                <a:gd name="connsiteX13" fmla="*/ 2628371 w 3504671"/>
                <a:gd name="connsiteY13" fmla="*/ 769950 h 1513036"/>
                <a:gd name="connsiteX14" fmla="*/ 2719811 w 3504671"/>
                <a:gd name="connsiteY14" fmla="*/ 884250 h 1513036"/>
                <a:gd name="connsiteX15" fmla="*/ 3504671 w 3504671"/>
                <a:gd name="connsiteY15" fmla="*/ 1328750 h 1513036"/>
                <a:gd name="connsiteX16" fmla="*/ 3502131 w 3504671"/>
                <a:gd name="connsiteY16" fmla="*/ 1407490 h 1513036"/>
                <a:gd name="connsiteX17" fmla="*/ 3371677 w 3504671"/>
                <a:gd name="connsiteY17" fmla="*/ 1484439 h 1513036"/>
                <a:gd name="connsiteX18" fmla="*/ 2956031 w 3504671"/>
                <a:gd name="connsiteY18" fmla="*/ 1252550 h 1513036"/>
                <a:gd name="connsiteX19" fmla="*/ 2961111 w 3504671"/>
                <a:gd name="connsiteY19" fmla="*/ 1318590 h 1513036"/>
                <a:gd name="connsiteX20" fmla="*/ 2821411 w 3504671"/>
                <a:gd name="connsiteY20" fmla="*/ 1389710 h 1513036"/>
                <a:gd name="connsiteX21" fmla="*/ 2401123 w 3504671"/>
                <a:gd name="connsiteY21" fmla="*/ 1144645 h 1513036"/>
                <a:gd name="connsiteX22" fmla="*/ 1776174 w 3504671"/>
                <a:gd name="connsiteY22" fmla="*/ 1513036 h 1513036"/>
                <a:gd name="connsiteX23" fmla="*/ 0 w 3504671"/>
                <a:gd name="connsiteY23" fmla="*/ 427598 h 1513036"/>
                <a:gd name="connsiteX24" fmla="*/ 782833 w 3504671"/>
                <a:gd name="connsiteY24" fmla="*/ 0 h 1513036"/>
                <a:gd name="connsiteX0" fmla="*/ 782833 w 3504671"/>
                <a:gd name="connsiteY0" fmla="*/ 0 h 1513036"/>
                <a:gd name="connsiteX1" fmla="*/ 1160251 w 3504671"/>
                <a:gd name="connsiteY1" fmla="*/ 119710 h 1513036"/>
                <a:gd name="connsiteX2" fmla="*/ 1249151 w 3504671"/>
                <a:gd name="connsiteY2" fmla="*/ 79070 h 1513036"/>
                <a:gd name="connsiteX3" fmla="*/ 1581891 w 3504671"/>
                <a:gd name="connsiteY3" fmla="*/ 269570 h 1513036"/>
                <a:gd name="connsiteX4" fmla="*/ 1592051 w 3504671"/>
                <a:gd name="connsiteY4" fmla="*/ 330530 h 1513036"/>
                <a:gd name="connsiteX5" fmla="*/ 1492991 w 3504671"/>
                <a:gd name="connsiteY5" fmla="*/ 371170 h 1513036"/>
                <a:gd name="connsiteX6" fmla="*/ 1584431 w 3504671"/>
                <a:gd name="connsiteY6" fmla="*/ 414350 h 1513036"/>
                <a:gd name="connsiteX7" fmla="*/ 1739371 w 3504671"/>
                <a:gd name="connsiteY7" fmla="*/ 452450 h 1513036"/>
                <a:gd name="connsiteX8" fmla="*/ 1871451 w 3504671"/>
                <a:gd name="connsiteY8" fmla="*/ 454990 h 1513036"/>
                <a:gd name="connsiteX9" fmla="*/ 1957811 w 3504671"/>
                <a:gd name="connsiteY9" fmla="*/ 518490 h 1513036"/>
                <a:gd name="connsiteX10" fmla="*/ 1967971 w 3504671"/>
                <a:gd name="connsiteY10" fmla="*/ 708990 h 1513036"/>
                <a:gd name="connsiteX11" fmla="*/ 2194031 w 3504671"/>
                <a:gd name="connsiteY11" fmla="*/ 581990 h 1513036"/>
                <a:gd name="connsiteX12" fmla="*/ 2587731 w 3504671"/>
                <a:gd name="connsiteY12" fmla="*/ 785190 h 1513036"/>
                <a:gd name="connsiteX13" fmla="*/ 2628371 w 3504671"/>
                <a:gd name="connsiteY13" fmla="*/ 769950 h 1513036"/>
                <a:gd name="connsiteX14" fmla="*/ 2719811 w 3504671"/>
                <a:gd name="connsiteY14" fmla="*/ 884250 h 1513036"/>
                <a:gd name="connsiteX15" fmla="*/ 3504671 w 3504671"/>
                <a:gd name="connsiteY15" fmla="*/ 1328750 h 1513036"/>
                <a:gd name="connsiteX16" fmla="*/ 3502131 w 3504671"/>
                <a:gd name="connsiteY16" fmla="*/ 1407490 h 1513036"/>
                <a:gd name="connsiteX17" fmla="*/ 3371677 w 3504671"/>
                <a:gd name="connsiteY17" fmla="*/ 1484439 h 1513036"/>
                <a:gd name="connsiteX18" fmla="*/ 2956031 w 3504671"/>
                <a:gd name="connsiteY18" fmla="*/ 1252550 h 1513036"/>
                <a:gd name="connsiteX19" fmla="*/ 2961111 w 3504671"/>
                <a:gd name="connsiteY19" fmla="*/ 1318590 h 1513036"/>
                <a:gd name="connsiteX20" fmla="*/ 2821411 w 3504671"/>
                <a:gd name="connsiteY20" fmla="*/ 1389710 h 1513036"/>
                <a:gd name="connsiteX21" fmla="*/ 2401123 w 3504671"/>
                <a:gd name="connsiteY21" fmla="*/ 1144645 h 1513036"/>
                <a:gd name="connsiteX22" fmla="*/ 1776174 w 3504671"/>
                <a:gd name="connsiteY22" fmla="*/ 1513036 h 1513036"/>
                <a:gd name="connsiteX23" fmla="*/ 0 w 3504671"/>
                <a:gd name="connsiteY23" fmla="*/ 427598 h 1513036"/>
                <a:gd name="connsiteX24" fmla="*/ 782833 w 3504671"/>
                <a:gd name="connsiteY24" fmla="*/ 0 h 1513036"/>
                <a:gd name="connsiteX0" fmla="*/ 782833 w 3504671"/>
                <a:gd name="connsiteY0" fmla="*/ 0 h 1513036"/>
                <a:gd name="connsiteX1" fmla="*/ 1160251 w 3504671"/>
                <a:gd name="connsiteY1" fmla="*/ 119710 h 1513036"/>
                <a:gd name="connsiteX2" fmla="*/ 1219941 w 3504671"/>
                <a:gd name="connsiteY2" fmla="*/ 91770 h 1513036"/>
                <a:gd name="connsiteX3" fmla="*/ 1249151 w 3504671"/>
                <a:gd name="connsiteY3" fmla="*/ 79070 h 1513036"/>
                <a:gd name="connsiteX4" fmla="*/ 1581891 w 3504671"/>
                <a:gd name="connsiteY4" fmla="*/ 269570 h 1513036"/>
                <a:gd name="connsiteX5" fmla="*/ 1592051 w 3504671"/>
                <a:gd name="connsiteY5" fmla="*/ 330530 h 1513036"/>
                <a:gd name="connsiteX6" fmla="*/ 1492991 w 3504671"/>
                <a:gd name="connsiteY6" fmla="*/ 371170 h 1513036"/>
                <a:gd name="connsiteX7" fmla="*/ 1584431 w 3504671"/>
                <a:gd name="connsiteY7" fmla="*/ 414350 h 1513036"/>
                <a:gd name="connsiteX8" fmla="*/ 1739371 w 3504671"/>
                <a:gd name="connsiteY8" fmla="*/ 452450 h 1513036"/>
                <a:gd name="connsiteX9" fmla="*/ 1871451 w 3504671"/>
                <a:gd name="connsiteY9" fmla="*/ 454990 h 1513036"/>
                <a:gd name="connsiteX10" fmla="*/ 1957811 w 3504671"/>
                <a:gd name="connsiteY10" fmla="*/ 518490 h 1513036"/>
                <a:gd name="connsiteX11" fmla="*/ 1967971 w 3504671"/>
                <a:gd name="connsiteY11" fmla="*/ 708990 h 1513036"/>
                <a:gd name="connsiteX12" fmla="*/ 2194031 w 3504671"/>
                <a:gd name="connsiteY12" fmla="*/ 581990 h 1513036"/>
                <a:gd name="connsiteX13" fmla="*/ 2587731 w 3504671"/>
                <a:gd name="connsiteY13" fmla="*/ 785190 h 1513036"/>
                <a:gd name="connsiteX14" fmla="*/ 2628371 w 3504671"/>
                <a:gd name="connsiteY14" fmla="*/ 769950 h 1513036"/>
                <a:gd name="connsiteX15" fmla="*/ 2719811 w 3504671"/>
                <a:gd name="connsiteY15" fmla="*/ 884250 h 1513036"/>
                <a:gd name="connsiteX16" fmla="*/ 3504671 w 3504671"/>
                <a:gd name="connsiteY16" fmla="*/ 1328750 h 1513036"/>
                <a:gd name="connsiteX17" fmla="*/ 3502131 w 3504671"/>
                <a:gd name="connsiteY17" fmla="*/ 1407490 h 1513036"/>
                <a:gd name="connsiteX18" fmla="*/ 3371677 w 3504671"/>
                <a:gd name="connsiteY18" fmla="*/ 1484439 h 1513036"/>
                <a:gd name="connsiteX19" fmla="*/ 2956031 w 3504671"/>
                <a:gd name="connsiteY19" fmla="*/ 1252550 h 1513036"/>
                <a:gd name="connsiteX20" fmla="*/ 2961111 w 3504671"/>
                <a:gd name="connsiteY20" fmla="*/ 1318590 h 1513036"/>
                <a:gd name="connsiteX21" fmla="*/ 2821411 w 3504671"/>
                <a:gd name="connsiteY21" fmla="*/ 1389710 h 1513036"/>
                <a:gd name="connsiteX22" fmla="*/ 2401123 w 3504671"/>
                <a:gd name="connsiteY22" fmla="*/ 1144645 h 1513036"/>
                <a:gd name="connsiteX23" fmla="*/ 1776174 w 3504671"/>
                <a:gd name="connsiteY23" fmla="*/ 1513036 h 1513036"/>
                <a:gd name="connsiteX24" fmla="*/ 0 w 3504671"/>
                <a:gd name="connsiteY24" fmla="*/ 427598 h 1513036"/>
                <a:gd name="connsiteX25" fmla="*/ 782833 w 3504671"/>
                <a:gd name="connsiteY25" fmla="*/ 0 h 1513036"/>
                <a:gd name="connsiteX0" fmla="*/ 782833 w 3504671"/>
                <a:gd name="connsiteY0" fmla="*/ 0 h 1513036"/>
                <a:gd name="connsiteX1" fmla="*/ 1160251 w 3504671"/>
                <a:gd name="connsiteY1" fmla="*/ 119710 h 1513036"/>
                <a:gd name="connsiteX2" fmla="*/ 1265661 w 3504671"/>
                <a:gd name="connsiteY2" fmla="*/ 158445 h 1513036"/>
                <a:gd name="connsiteX3" fmla="*/ 1249151 w 3504671"/>
                <a:gd name="connsiteY3" fmla="*/ 79070 h 1513036"/>
                <a:gd name="connsiteX4" fmla="*/ 1581891 w 3504671"/>
                <a:gd name="connsiteY4" fmla="*/ 269570 h 1513036"/>
                <a:gd name="connsiteX5" fmla="*/ 1592051 w 3504671"/>
                <a:gd name="connsiteY5" fmla="*/ 330530 h 1513036"/>
                <a:gd name="connsiteX6" fmla="*/ 1492991 w 3504671"/>
                <a:gd name="connsiteY6" fmla="*/ 371170 h 1513036"/>
                <a:gd name="connsiteX7" fmla="*/ 1584431 w 3504671"/>
                <a:gd name="connsiteY7" fmla="*/ 414350 h 1513036"/>
                <a:gd name="connsiteX8" fmla="*/ 1739371 w 3504671"/>
                <a:gd name="connsiteY8" fmla="*/ 452450 h 1513036"/>
                <a:gd name="connsiteX9" fmla="*/ 1871451 w 3504671"/>
                <a:gd name="connsiteY9" fmla="*/ 454990 h 1513036"/>
                <a:gd name="connsiteX10" fmla="*/ 1957811 w 3504671"/>
                <a:gd name="connsiteY10" fmla="*/ 518490 h 1513036"/>
                <a:gd name="connsiteX11" fmla="*/ 1967971 w 3504671"/>
                <a:gd name="connsiteY11" fmla="*/ 708990 h 1513036"/>
                <a:gd name="connsiteX12" fmla="*/ 2194031 w 3504671"/>
                <a:gd name="connsiteY12" fmla="*/ 581990 h 1513036"/>
                <a:gd name="connsiteX13" fmla="*/ 2587731 w 3504671"/>
                <a:gd name="connsiteY13" fmla="*/ 785190 h 1513036"/>
                <a:gd name="connsiteX14" fmla="*/ 2628371 w 3504671"/>
                <a:gd name="connsiteY14" fmla="*/ 769950 h 1513036"/>
                <a:gd name="connsiteX15" fmla="*/ 2719811 w 3504671"/>
                <a:gd name="connsiteY15" fmla="*/ 884250 h 1513036"/>
                <a:gd name="connsiteX16" fmla="*/ 3504671 w 3504671"/>
                <a:gd name="connsiteY16" fmla="*/ 1328750 h 1513036"/>
                <a:gd name="connsiteX17" fmla="*/ 3502131 w 3504671"/>
                <a:gd name="connsiteY17" fmla="*/ 1407490 h 1513036"/>
                <a:gd name="connsiteX18" fmla="*/ 3371677 w 3504671"/>
                <a:gd name="connsiteY18" fmla="*/ 1484439 h 1513036"/>
                <a:gd name="connsiteX19" fmla="*/ 2956031 w 3504671"/>
                <a:gd name="connsiteY19" fmla="*/ 1252550 h 1513036"/>
                <a:gd name="connsiteX20" fmla="*/ 2961111 w 3504671"/>
                <a:gd name="connsiteY20" fmla="*/ 1318590 h 1513036"/>
                <a:gd name="connsiteX21" fmla="*/ 2821411 w 3504671"/>
                <a:gd name="connsiteY21" fmla="*/ 1389710 h 1513036"/>
                <a:gd name="connsiteX22" fmla="*/ 2401123 w 3504671"/>
                <a:gd name="connsiteY22" fmla="*/ 1144645 h 1513036"/>
                <a:gd name="connsiteX23" fmla="*/ 1776174 w 3504671"/>
                <a:gd name="connsiteY23" fmla="*/ 1513036 h 1513036"/>
                <a:gd name="connsiteX24" fmla="*/ 0 w 3504671"/>
                <a:gd name="connsiteY24" fmla="*/ 427598 h 1513036"/>
                <a:gd name="connsiteX25" fmla="*/ 782833 w 3504671"/>
                <a:gd name="connsiteY25" fmla="*/ 0 h 1513036"/>
                <a:gd name="connsiteX0" fmla="*/ 782833 w 3504671"/>
                <a:gd name="connsiteY0" fmla="*/ 0 h 1513036"/>
                <a:gd name="connsiteX1" fmla="*/ 1160251 w 3504671"/>
                <a:gd name="connsiteY1" fmla="*/ 119710 h 1513036"/>
                <a:gd name="connsiteX2" fmla="*/ 1198986 w 3504671"/>
                <a:gd name="connsiteY2" fmla="*/ 87960 h 1513036"/>
                <a:gd name="connsiteX3" fmla="*/ 1249151 w 3504671"/>
                <a:gd name="connsiteY3" fmla="*/ 79070 h 1513036"/>
                <a:gd name="connsiteX4" fmla="*/ 1581891 w 3504671"/>
                <a:gd name="connsiteY4" fmla="*/ 269570 h 1513036"/>
                <a:gd name="connsiteX5" fmla="*/ 1592051 w 3504671"/>
                <a:gd name="connsiteY5" fmla="*/ 330530 h 1513036"/>
                <a:gd name="connsiteX6" fmla="*/ 1492991 w 3504671"/>
                <a:gd name="connsiteY6" fmla="*/ 371170 h 1513036"/>
                <a:gd name="connsiteX7" fmla="*/ 1584431 w 3504671"/>
                <a:gd name="connsiteY7" fmla="*/ 414350 h 1513036"/>
                <a:gd name="connsiteX8" fmla="*/ 1739371 w 3504671"/>
                <a:gd name="connsiteY8" fmla="*/ 452450 h 1513036"/>
                <a:gd name="connsiteX9" fmla="*/ 1871451 w 3504671"/>
                <a:gd name="connsiteY9" fmla="*/ 454990 h 1513036"/>
                <a:gd name="connsiteX10" fmla="*/ 1957811 w 3504671"/>
                <a:gd name="connsiteY10" fmla="*/ 518490 h 1513036"/>
                <a:gd name="connsiteX11" fmla="*/ 1967971 w 3504671"/>
                <a:gd name="connsiteY11" fmla="*/ 708990 h 1513036"/>
                <a:gd name="connsiteX12" fmla="*/ 2194031 w 3504671"/>
                <a:gd name="connsiteY12" fmla="*/ 581990 h 1513036"/>
                <a:gd name="connsiteX13" fmla="*/ 2587731 w 3504671"/>
                <a:gd name="connsiteY13" fmla="*/ 785190 h 1513036"/>
                <a:gd name="connsiteX14" fmla="*/ 2628371 w 3504671"/>
                <a:gd name="connsiteY14" fmla="*/ 769950 h 1513036"/>
                <a:gd name="connsiteX15" fmla="*/ 2719811 w 3504671"/>
                <a:gd name="connsiteY15" fmla="*/ 884250 h 1513036"/>
                <a:gd name="connsiteX16" fmla="*/ 3504671 w 3504671"/>
                <a:gd name="connsiteY16" fmla="*/ 1328750 h 1513036"/>
                <a:gd name="connsiteX17" fmla="*/ 3502131 w 3504671"/>
                <a:gd name="connsiteY17" fmla="*/ 1407490 h 1513036"/>
                <a:gd name="connsiteX18" fmla="*/ 3371677 w 3504671"/>
                <a:gd name="connsiteY18" fmla="*/ 1484439 h 1513036"/>
                <a:gd name="connsiteX19" fmla="*/ 2956031 w 3504671"/>
                <a:gd name="connsiteY19" fmla="*/ 1252550 h 1513036"/>
                <a:gd name="connsiteX20" fmla="*/ 2961111 w 3504671"/>
                <a:gd name="connsiteY20" fmla="*/ 1318590 h 1513036"/>
                <a:gd name="connsiteX21" fmla="*/ 2821411 w 3504671"/>
                <a:gd name="connsiteY21" fmla="*/ 1389710 h 1513036"/>
                <a:gd name="connsiteX22" fmla="*/ 2401123 w 3504671"/>
                <a:gd name="connsiteY22" fmla="*/ 1144645 h 1513036"/>
                <a:gd name="connsiteX23" fmla="*/ 1776174 w 3504671"/>
                <a:gd name="connsiteY23" fmla="*/ 1513036 h 1513036"/>
                <a:gd name="connsiteX24" fmla="*/ 0 w 3504671"/>
                <a:gd name="connsiteY24" fmla="*/ 427598 h 1513036"/>
                <a:gd name="connsiteX25" fmla="*/ 782833 w 3504671"/>
                <a:gd name="connsiteY25" fmla="*/ 0 h 1513036"/>
                <a:gd name="connsiteX0" fmla="*/ 782833 w 3504671"/>
                <a:gd name="connsiteY0" fmla="*/ 0 h 1513036"/>
                <a:gd name="connsiteX1" fmla="*/ 1113261 w 3504671"/>
                <a:gd name="connsiteY1" fmla="*/ 105105 h 1513036"/>
                <a:gd name="connsiteX2" fmla="*/ 1160251 w 3504671"/>
                <a:gd name="connsiteY2" fmla="*/ 119710 h 1513036"/>
                <a:gd name="connsiteX3" fmla="*/ 1198986 w 3504671"/>
                <a:gd name="connsiteY3" fmla="*/ 87960 h 1513036"/>
                <a:gd name="connsiteX4" fmla="*/ 1249151 w 3504671"/>
                <a:gd name="connsiteY4" fmla="*/ 79070 h 1513036"/>
                <a:gd name="connsiteX5" fmla="*/ 1581891 w 3504671"/>
                <a:gd name="connsiteY5" fmla="*/ 269570 h 1513036"/>
                <a:gd name="connsiteX6" fmla="*/ 1592051 w 3504671"/>
                <a:gd name="connsiteY6" fmla="*/ 330530 h 1513036"/>
                <a:gd name="connsiteX7" fmla="*/ 1492991 w 3504671"/>
                <a:gd name="connsiteY7" fmla="*/ 371170 h 1513036"/>
                <a:gd name="connsiteX8" fmla="*/ 1584431 w 3504671"/>
                <a:gd name="connsiteY8" fmla="*/ 414350 h 1513036"/>
                <a:gd name="connsiteX9" fmla="*/ 1739371 w 3504671"/>
                <a:gd name="connsiteY9" fmla="*/ 452450 h 1513036"/>
                <a:gd name="connsiteX10" fmla="*/ 1871451 w 3504671"/>
                <a:gd name="connsiteY10" fmla="*/ 454990 h 1513036"/>
                <a:gd name="connsiteX11" fmla="*/ 1957811 w 3504671"/>
                <a:gd name="connsiteY11" fmla="*/ 518490 h 1513036"/>
                <a:gd name="connsiteX12" fmla="*/ 1967971 w 3504671"/>
                <a:gd name="connsiteY12" fmla="*/ 708990 h 1513036"/>
                <a:gd name="connsiteX13" fmla="*/ 2194031 w 3504671"/>
                <a:gd name="connsiteY13" fmla="*/ 581990 h 1513036"/>
                <a:gd name="connsiteX14" fmla="*/ 2587731 w 3504671"/>
                <a:gd name="connsiteY14" fmla="*/ 785190 h 1513036"/>
                <a:gd name="connsiteX15" fmla="*/ 2628371 w 3504671"/>
                <a:gd name="connsiteY15" fmla="*/ 769950 h 1513036"/>
                <a:gd name="connsiteX16" fmla="*/ 2719811 w 3504671"/>
                <a:gd name="connsiteY16" fmla="*/ 884250 h 1513036"/>
                <a:gd name="connsiteX17" fmla="*/ 3504671 w 3504671"/>
                <a:gd name="connsiteY17" fmla="*/ 1328750 h 1513036"/>
                <a:gd name="connsiteX18" fmla="*/ 3502131 w 3504671"/>
                <a:gd name="connsiteY18" fmla="*/ 1407490 h 1513036"/>
                <a:gd name="connsiteX19" fmla="*/ 3371677 w 3504671"/>
                <a:gd name="connsiteY19" fmla="*/ 1484439 h 1513036"/>
                <a:gd name="connsiteX20" fmla="*/ 2956031 w 3504671"/>
                <a:gd name="connsiteY20" fmla="*/ 1252550 h 1513036"/>
                <a:gd name="connsiteX21" fmla="*/ 2961111 w 3504671"/>
                <a:gd name="connsiteY21" fmla="*/ 1318590 h 1513036"/>
                <a:gd name="connsiteX22" fmla="*/ 2821411 w 3504671"/>
                <a:gd name="connsiteY22" fmla="*/ 1389710 h 1513036"/>
                <a:gd name="connsiteX23" fmla="*/ 2401123 w 3504671"/>
                <a:gd name="connsiteY23" fmla="*/ 1144645 h 1513036"/>
                <a:gd name="connsiteX24" fmla="*/ 1776174 w 3504671"/>
                <a:gd name="connsiteY24" fmla="*/ 1513036 h 1513036"/>
                <a:gd name="connsiteX25" fmla="*/ 0 w 3504671"/>
                <a:gd name="connsiteY25" fmla="*/ 427598 h 1513036"/>
                <a:gd name="connsiteX26" fmla="*/ 782833 w 3504671"/>
                <a:gd name="connsiteY26" fmla="*/ 0 h 1513036"/>
                <a:gd name="connsiteX0" fmla="*/ 782833 w 3504671"/>
                <a:gd name="connsiteY0" fmla="*/ 0 h 1513036"/>
                <a:gd name="connsiteX1" fmla="*/ 1153266 w 3504671"/>
                <a:gd name="connsiteY1" fmla="*/ 188925 h 1513036"/>
                <a:gd name="connsiteX2" fmla="*/ 1160251 w 3504671"/>
                <a:gd name="connsiteY2" fmla="*/ 119710 h 1513036"/>
                <a:gd name="connsiteX3" fmla="*/ 1198986 w 3504671"/>
                <a:gd name="connsiteY3" fmla="*/ 87960 h 1513036"/>
                <a:gd name="connsiteX4" fmla="*/ 1249151 w 3504671"/>
                <a:gd name="connsiteY4" fmla="*/ 79070 h 1513036"/>
                <a:gd name="connsiteX5" fmla="*/ 1581891 w 3504671"/>
                <a:gd name="connsiteY5" fmla="*/ 269570 h 1513036"/>
                <a:gd name="connsiteX6" fmla="*/ 1592051 w 3504671"/>
                <a:gd name="connsiteY6" fmla="*/ 330530 h 1513036"/>
                <a:gd name="connsiteX7" fmla="*/ 1492991 w 3504671"/>
                <a:gd name="connsiteY7" fmla="*/ 371170 h 1513036"/>
                <a:gd name="connsiteX8" fmla="*/ 1584431 w 3504671"/>
                <a:gd name="connsiteY8" fmla="*/ 414350 h 1513036"/>
                <a:gd name="connsiteX9" fmla="*/ 1739371 w 3504671"/>
                <a:gd name="connsiteY9" fmla="*/ 452450 h 1513036"/>
                <a:gd name="connsiteX10" fmla="*/ 1871451 w 3504671"/>
                <a:gd name="connsiteY10" fmla="*/ 454990 h 1513036"/>
                <a:gd name="connsiteX11" fmla="*/ 1957811 w 3504671"/>
                <a:gd name="connsiteY11" fmla="*/ 518490 h 1513036"/>
                <a:gd name="connsiteX12" fmla="*/ 1967971 w 3504671"/>
                <a:gd name="connsiteY12" fmla="*/ 708990 h 1513036"/>
                <a:gd name="connsiteX13" fmla="*/ 2194031 w 3504671"/>
                <a:gd name="connsiteY13" fmla="*/ 581990 h 1513036"/>
                <a:gd name="connsiteX14" fmla="*/ 2587731 w 3504671"/>
                <a:gd name="connsiteY14" fmla="*/ 785190 h 1513036"/>
                <a:gd name="connsiteX15" fmla="*/ 2628371 w 3504671"/>
                <a:gd name="connsiteY15" fmla="*/ 769950 h 1513036"/>
                <a:gd name="connsiteX16" fmla="*/ 2719811 w 3504671"/>
                <a:gd name="connsiteY16" fmla="*/ 884250 h 1513036"/>
                <a:gd name="connsiteX17" fmla="*/ 3504671 w 3504671"/>
                <a:gd name="connsiteY17" fmla="*/ 1328750 h 1513036"/>
                <a:gd name="connsiteX18" fmla="*/ 3502131 w 3504671"/>
                <a:gd name="connsiteY18" fmla="*/ 1407490 h 1513036"/>
                <a:gd name="connsiteX19" fmla="*/ 3371677 w 3504671"/>
                <a:gd name="connsiteY19" fmla="*/ 1484439 h 1513036"/>
                <a:gd name="connsiteX20" fmla="*/ 2956031 w 3504671"/>
                <a:gd name="connsiteY20" fmla="*/ 1252550 h 1513036"/>
                <a:gd name="connsiteX21" fmla="*/ 2961111 w 3504671"/>
                <a:gd name="connsiteY21" fmla="*/ 1318590 h 1513036"/>
                <a:gd name="connsiteX22" fmla="*/ 2821411 w 3504671"/>
                <a:gd name="connsiteY22" fmla="*/ 1389710 h 1513036"/>
                <a:gd name="connsiteX23" fmla="*/ 2401123 w 3504671"/>
                <a:gd name="connsiteY23" fmla="*/ 1144645 h 1513036"/>
                <a:gd name="connsiteX24" fmla="*/ 1776174 w 3504671"/>
                <a:gd name="connsiteY24" fmla="*/ 1513036 h 1513036"/>
                <a:gd name="connsiteX25" fmla="*/ 0 w 3504671"/>
                <a:gd name="connsiteY25" fmla="*/ 427598 h 1513036"/>
                <a:gd name="connsiteX26" fmla="*/ 782833 w 3504671"/>
                <a:gd name="connsiteY26" fmla="*/ 0 h 1513036"/>
                <a:gd name="connsiteX0" fmla="*/ 782833 w 3504671"/>
                <a:gd name="connsiteY0" fmla="*/ 0 h 1513036"/>
                <a:gd name="connsiteX1" fmla="*/ 1118976 w 3504671"/>
                <a:gd name="connsiteY1" fmla="*/ 173685 h 1513036"/>
                <a:gd name="connsiteX2" fmla="*/ 1153266 w 3504671"/>
                <a:gd name="connsiteY2" fmla="*/ 188925 h 1513036"/>
                <a:gd name="connsiteX3" fmla="*/ 1160251 w 3504671"/>
                <a:gd name="connsiteY3" fmla="*/ 119710 h 1513036"/>
                <a:gd name="connsiteX4" fmla="*/ 1198986 w 3504671"/>
                <a:gd name="connsiteY4" fmla="*/ 87960 h 1513036"/>
                <a:gd name="connsiteX5" fmla="*/ 1249151 w 3504671"/>
                <a:gd name="connsiteY5" fmla="*/ 79070 h 1513036"/>
                <a:gd name="connsiteX6" fmla="*/ 1581891 w 3504671"/>
                <a:gd name="connsiteY6" fmla="*/ 269570 h 1513036"/>
                <a:gd name="connsiteX7" fmla="*/ 1592051 w 3504671"/>
                <a:gd name="connsiteY7" fmla="*/ 330530 h 1513036"/>
                <a:gd name="connsiteX8" fmla="*/ 1492991 w 3504671"/>
                <a:gd name="connsiteY8" fmla="*/ 371170 h 1513036"/>
                <a:gd name="connsiteX9" fmla="*/ 1584431 w 3504671"/>
                <a:gd name="connsiteY9" fmla="*/ 414350 h 1513036"/>
                <a:gd name="connsiteX10" fmla="*/ 1739371 w 3504671"/>
                <a:gd name="connsiteY10" fmla="*/ 452450 h 1513036"/>
                <a:gd name="connsiteX11" fmla="*/ 1871451 w 3504671"/>
                <a:gd name="connsiteY11" fmla="*/ 454990 h 1513036"/>
                <a:gd name="connsiteX12" fmla="*/ 1957811 w 3504671"/>
                <a:gd name="connsiteY12" fmla="*/ 518490 h 1513036"/>
                <a:gd name="connsiteX13" fmla="*/ 1967971 w 3504671"/>
                <a:gd name="connsiteY13" fmla="*/ 708990 h 1513036"/>
                <a:gd name="connsiteX14" fmla="*/ 2194031 w 3504671"/>
                <a:gd name="connsiteY14" fmla="*/ 581990 h 1513036"/>
                <a:gd name="connsiteX15" fmla="*/ 2587731 w 3504671"/>
                <a:gd name="connsiteY15" fmla="*/ 785190 h 1513036"/>
                <a:gd name="connsiteX16" fmla="*/ 2628371 w 3504671"/>
                <a:gd name="connsiteY16" fmla="*/ 769950 h 1513036"/>
                <a:gd name="connsiteX17" fmla="*/ 2719811 w 3504671"/>
                <a:gd name="connsiteY17" fmla="*/ 884250 h 1513036"/>
                <a:gd name="connsiteX18" fmla="*/ 3504671 w 3504671"/>
                <a:gd name="connsiteY18" fmla="*/ 1328750 h 1513036"/>
                <a:gd name="connsiteX19" fmla="*/ 3502131 w 3504671"/>
                <a:gd name="connsiteY19" fmla="*/ 1407490 h 1513036"/>
                <a:gd name="connsiteX20" fmla="*/ 3371677 w 3504671"/>
                <a:gd name="connsiteY20" fmla="*/ 1484439 h 1513036"/>
                <a:gd name="connsiteX21" fmla="*/ 2956031 w 3504671"/>
                <a:gd name="connsiteY21" fmla="*/ 1252550 h 1513036"/>
                <a:gd name="connsiteX22" fmla="*/ 2961111 w 3504671"/>
                <a:gd name="connsiteY22" fmla="*/ 1318590 h 1513036"/>
                <a:gd name="connsiteX23" fmla="*/ 2821411 w 3504671"/>
                <a:gd name="connsiteY23" fmla="*/ 1389710 h 1513036"/>
                <a:gd name="connsiteX24" fmla="*/ 2401123 w 3504671"/>
                <a:gd name="connsiteY24" fmla="*/ 1144645 h 1513036"/>
                <a:gd name="connsiteX25" fmla="*/ 1776174 w 3504671"/>
                <a:gd name="connsiteY25" fmla="*/ 1513036 h 1513036"/>
                <a:gd name="connsiteX26" fmla="*/ 0 w 3504671"/>
                <a:gd name="connsiteY26" fmla="*/ 427598 h 1513036"/>
                <a:gd name="connsiteX27" fmla="*/ 782833 w 3504671"/>
                <a:gd name="connsiteY27" fmla="*/ 0 h 1513036"/>
                <a:gd name="connsiteX0" fmla="*/ 782833 w 3504671"/>
                <a:gd name="connsiteY0" fmla="*/ 0 h 1513036"/>
                <a:gd name="connsiteX1" fmla="*/ 1063731 w 3504671"/>
                <a:gd name="connsiteY1" fmla="*/ 133680 h 1513036"/>
                <a:gd name="connsiteX2" fmla="*/ 1153266 w 3504671"/>
                <a:gd name="connsiteY2" fmla="*/ 188925 h 1513036"/>
                <a:gd name="connsiteX3" fmla="*/ 1160251 w 3504671"/>
                <a:gd name="connsiteY3" fmla="*/ 119710 h 1513036"/>
                <a:gd name="connsiteX4" fmla="*/ 1198986 w 3504671"/>
                <a:gd name="connsiteY4" fmla="*/ 87960 h 1513036"/>
                <a:gd name="connsiteX5" fmla="*/ 1249151 w 3504671"/>
                <a:gd name="connsiteY5" fmla="*/ 79070 h 1513036"/>
                <a:gd name="connsiteX6" fmla="*/ 1581891 w 3504671"/>
                <a:gd name="connsiteY6" fmla="*/ 269570 h 1513036"/>
                <a:gd name="connsiteX7" fmla="*/ 1592051 w 3504671"/>
                <a:gd name="connsiteY7" fmla="*/ 330530 h 1513036"/>
                <a:gd name="connsiteX8" fmla="*/ 1492991 w 3504671"/>
                <a:gd name="connsiteY8" fmla="*/ 371170 h 1513036"/>
                <a:gd name="connsiteX9" fmla="*/ 1584431 w 3504671"/>
                <a:gd name="connsiteY9" fmla="*/ 414350 h 1513036"/>
                <a:gd name="connsiteX10" fmla="*/ 1739371 w 3504671"/>
                <a:gd name="connsiteY10" fmla="*/ 452450 h 1513036"/>
                <a:gd name="connsiteX11" fmla="*/ 1871451 w 3504671"/>
                <a:gd name="connsiteY11" fmla="*/ 454990 h 1513036"/>
                <a:gd name="connsiteX12" fmla="*/ 1957811 w 3504671"/>
                <a:gd name="connsiteY12" fmla="*/ 518490 h 1513036"/>
                <a:gd name="connsiteX13" fmla="*/ 1967971 w 3504671"/>
                <a:gd name="connsiteY13" fmla="*/ 708990 h 1513036"/>
                <a:gd name="connsiteX14" fmla="*/ 2194031 w 3504671"/>
                <a:gd name="connsiteY14" fmla="*/ 581990 h 1513036"/>
                <a:gd name="connsiteX15" fmla="*/ 2587731 w 3504671"/>
                <a:gd name="connsiteY15" fmla="*/ 785190 h 1513036"/>
                <a:gd name="connsiteX16" fmla="*/ 2628371 w 3504671"/>
                <a:gd name="connsiteY16" fmla="*/ 769950 h 1513036"/>
                <a:gd name="connsiteX17" fmla="*/ 2719811 w 3504671"/>
                <a:gd name="connsiteY17" fmla="*/ 884250 h 1513036"/>
                <a:gd name="connsiteX18" fmla="*/ 3504671 w 3504671"/>
                <a:gd name="connsiteY18" fmla="*/ 1328750 h 1513036"/>
                <a:gd name="connsiteX19" fmla="*/ 3502131 w 3504671"/>
                <a:gd name="connsiteY19" fmla="*/ 1407490 h 1513036"/>
                <a:gd name="connsiteX20" fmla="*/ 3371677 w 3504671"/>
                <a:gd name="connsiteY20" fmla="*/ 1484439 h 1513036"/>
                <a:gd name="connsiteX21" fmla="*/ 2956031 w 3504671"/>
                <a:gd name="connsiteY21" fmla="*/ 1252550 h 1513036"/>
                <a:gd name="connsiteX22" fmla="*/ 2961111 w 3504671"/>
                <a:gd name="connsiteY22" fmla="*/ 1318590 h 1513036"/>
                <a:gd name="connsiteX23" fmla="*/ 2821411 w 3504671"/>
                <a:gd name="connsiteY23" fmla="*/ 1389710 h 1513036"/>
                <a:gd name="connsiteX24" fmla="*/ 2401123 w 3504671"/>
                <a:gd name="connsiteY24" fmla="*/ 1144645 h 1513036"/>
                <a:gd name="connsiteX25" fmla="*/ 1776174 w 3504671"/>
                <a:gd name="connsiteY25" fmla="*/ 1513036 h 1513036"/>
                <a:gd name="connsiteX26" fmla="*/ 0 w 3504671"/>
                <a:gd name="connsiteY26" fmla="*/ 427598 h 1513036"/>
                <a:gd name="connsiteX27" fmla="*/ 782833 w 3504671"/>
                <a:gd name="connsiteY27" fmla="*/ 0 h 1513036"/>
                <a:gd name="connsiteX0" fmla="*/ 782833 w 3504671"/>
                <a:gd name="connsiteY0" fmla="*/ 0 h 1513036"/>
                <a:gd name="connsiteX1" fmla="*/ 1006581 w 3504671"/>
                <a:gd name="connsiteY1" fmla="*/ 110820 h 1513036"/>
                <a:gd name="connsiteX2" fmla="*/ 1063731 w 3504671"/>
                <a:gd name="connsiteY2" fmla="*/ 133680 h 1513036"/>
                <a:gd name="connsiteX3" fmla="*/ 1153266 w 3504671"/>
                <a:gd name="connsiteY3" fmla="*/ 188925 h 1513036"/>
                <a:gd name="connsiteX4" fmla="*/ 1160251 w 3504671"/>
                <a:gd name="connsiteY4" fmla="*/ 119710 h 1513036"/>
                <a:gd name="connsiteX5" fmla="*/ 1198986 w 3504671"/>
                <a:gd name="connsiteY5" fmla="*/ 87960 h 1513036"/>
                <a:gd name="connsiteX6" fmla="*/ 1249151 w 3504671"/>
                <a:gd name="connsiteY6" fmla="*/ 79070 h 1513036"/>
                <a:gd name="connsiteX7" fmla="*/ 1581891 w 3504671"/>
                <a:gd name="connsiteY7" fmla="*/ 269570 h 1513036"/>
                <a:gd name="connsiteX8" fmla="*/ 1592051 w 3504671"/>
                <a:gd name="connsiteY8" fmla="*/ 330530 h 1513036"/>
                <a:gd name="connsiteX9" fmla="*/ 1492991 w 3504671"/>
                <a:gd name="connsiteY9" fmla="*/ 371170 h 1513036"/>
                <a:gd name="connsiteX10" fmla="*/ 1584431 w 3504671"/>
                <a:gd name="connsiteY10" fmla="*/ 414350 h 1513036"/>
                <a:gd name="connsiteX11" fmla="*/ 1739371 w 3504671"/>
                <a:gd name="connsiteY11" fmla="*/ 452450 h 1513036"/>
                <a:gd name="connsiteX12" fmla="*/ 1871451 w 3504671"/>
                <a:gd name="connsiteY12" fmla="*/ 454990 h 1513036"/>
                <a:gd name="connsiteX13" fmla="*/ 1957811 w 3504671"/>
                <a:gd name="connsiteY13" fmla="*/ 518490 h 1513036"/>
                <a:gd name="connsiteX14" fmla="*/ 1967971 w 3504671"/>
                <a:gd name="connsiteY14" fmla="*/ 708990 h 1513036"/>
                <a:gd name="connsiteX15" fmla="*/ 2194031 w 3504671"/>
                <a:gd name="connsiteY15" fmla="*/ 581990 h 1513036"/>
                <a:gd name="connsiteX16" fmla="*/ 2587731 w 3504671"/>
                <a:gd name="connsiteY16" fmla="*/ 785190 h 1513036"/>
                <a:gd name="connsiteX17" fmla="*/ 2628371 w 3504671"/>
                <a:gd name="connsiteY17" fmla="*/ 769950 h 1513036"/>
                <a:gd name="connsiteX18" fmla="*/ 2719811 w 3504671"/>
                <a:gd name="connsiteY18" fmla="*/ 884250 h 1513036"/>
                <a:gd name="connsiteX19" fmla="*/ 3504671 w 3504671"/>
                <a:gd name="connsiteY19" fmla="*/ 1328750 h 1513036"/>
                <a:gd name="connsiteX20" fmla="*/ 3502131 w 3504671"/>
                <a:gd name="connsiteY20" fmla="*/ 1407490 h 1513036"/>
                <a:gd name="connsiteX21" fmla="*/ 3371677 w 3504671"/>
                <a:gd name="connsiteY21" fmla="*/ 1484439 h 1513036"/>
                <a:gd name="connsiteX22" fmla="*/ 2956031 w 3504671"/>
                <a:gd name="connsiteY22" fmla="*/ 1252550 h 1513036"/>
                <a:gd name="connsiteX23" fmla="*/ 2961111 w 3504671"/>
                <a:gd name="connsiteY23" fmla="*/ 1318590 h 1513036"/>
                <a:gd name="connsiteX24" fmla="*/ 2821411 w 3504671"/>
                <a:gd name="connsiteY24" fmla="*/ 1389710 h 1513036"/>
                <a:gd name="connsiteX25" fmla="*/ 2401123 w 3504671"/>
                <a:gd name="connsiteY25" fmla="*/ 1144645 h 1513036"/>
                <a:gd name="connsiteX26" fmla="*/ 1776174 w 3504671"/>
                <a:gd name="connsiteY26" fmla="*/ 1513036 h 1513036"/>
                <a:gd name="connsiteX27" fmla="*/ 0 w 3504671"/>
                <a:gd name="connsiteY27" fmla="*/ 427598 h 1513036"/>
                <a:gd name="connsiteX28" fmla="*/ 782833 w 3504671"/>
                <a:gd name="connsiteY28" fmla="*/ 0 h 1513036"/>
                <a:gd name="connsiteX0" fmla="*/ 782833 w 3504671"/>
                <a:gd name="connsiteY0" fmla="*/ 0 h 1513036"/>
                <a:gd name="connsiteX1" fmla="*/ 1038966 w 3504671"/>
                <a:gd name="connsiteY1" fmla="*/ 156540 h 1513036"/>
                <a:gd name="connsiteX2" fmla="*/ 1063731 w 3504671"/>
                <a:gd name="connsiteY2" fmla="*/ 133680 h 1513036"/>
                <a:gd name="connsiteX3" fmla="*/ 1153266 w 3504671"/>
                <a:gd name="connsiteY3" fmla="*/ 188925 h 1513036"/>
                <a:gd name="connsiteX4" fmla="*/ 1160251 w 3504671"/>
                <a:gd name="connsiteY4" fmla="*/ 119710 h 1513036"/>
                <a:gd name="connsiteX5" fmla="*/ 1198986 w 3504671"/>
                <a:gd name="connsiteY5" fmla="*/ 87960 h 1513036"/>
                <a:gd name="connsiteX6" fmla="*/ 1249151 w 3504671"/>
                <a:gd name="connsiteY6" fmla="*/ 79070 h 1513036"/>
                <a:gd name="connsiteX7" fmla="*/ 1581891 w 3504671"/>
                <a:gd name="connsiteY7" fmla="*/ 269570 h 1513036"/>
                <a:gd name="connsiteX8" fmla="*/ 1592051 w 3504671"/>
                <a:gd name="connsiteY8" fmla="*/ 330530 h 1513036"/>
                <a:gd name="connsiteX9" fmla="*/ 1492991 w 3504671"/>
                <a:gd name="connsiteY9" fmla="*/ 371170 h 1513036"/>
                <a:gd name="connsiteX10" fmla="*/ 1584431 w 3504671"/>
                <a:gd name="connsiteY10" fmla="*/ 414350 h 1513036"/>
                <a:gd name="connsiteX11" fmla="*/ 1739371 w 3504671"/>
                <a:gd name="connsiteY11" fmla="*/ 452450 h 1513036"/>
                <a:gd name="connsiteX12" fmla="*/ 1871451 w 3504671"/>
                <a:gd name="connsiteY12" fmla="*/ 454990 h 1513036"/>
                <a:gd name="connsiteX13" fmla="*/ 1957811 w 3504671"/>
                <a:gd name="connsiteY13" fmla="*/ 518490 h 1513036"/>
                <a:gd name="connsiteX14" fmla="*/ 1967971 w 3504671"/>
                <a:gd name="connsiteY14" fmla="*/ 708990 h 1513036"/>
                <a:gd name="connsiteX15" fmla="*/ 2194031 w 3504671"/>
                <a:gd name="connsiteY15" fmla="*/ 581990 h 1513036"/>
                <a:gd name="connsiteX16" fmla="*/ 2587731 w 3504671"/>
                <a:gd name="connsiteY16" fmla="*/ 785190 h 1513036"/>
                <a:gd name="connsiteX17" fmla="*/ 2628371 w 3504671"/>
                <a:gd name="connsiteY17" fmla="*/ 769950 h 1513036"/>
                <a:gd name="connsiteX18" fmla="*/ 2719811 w 3504671"/>
                <a:gd name="connsiteY18" fmla="*/ 884250 h 1513036"/>
                <a:gd name="connsiteX19" fmla="*/ 3504671 w 3504671"/>
                <a:gd name="connsiteY19" fmla="*/ 1328750 h 1513036"/>
                <a:gd name="connsiteX20" fmla="*/ 3502131 w 3504671"/>
                <a:gd name="connsiteY20" fmla="*/ 1407490 h 1513036"/>
                <a:gd name="connsiteX21" fmla="*/ 3371677 w 3504671"/>
                <a:gd name="connsiteY21" fmla="*/ 1484439 h 1513036"/>
                <a:gd name="connsiteX22" fmla="*/ 2956031 w 3504671"/>
                <a:gd name="connsiteY22" fmla="*/ 1252550 h 1513036"/>
                <a:gd name="connsiteX23" fmla="*/ 2961111 w 3504671"/>
                <a:gd name="connsiteY23" fmla="*/ 1318590 h 1513036"/>
                <a:gd name="connsiteX24" fmla="*/ 2821411 w 3504671"/>
                <a:gd name="connsiteY24" fmla="*/ 1389710 h 1513036"/>
                <a:gd name="connsiteX25" fmla="*/ 2401123 w 3504671"/>
                <a:gd name="connsiteY25" fmla="*/ 1144645 h 1513036"/>
                <a:gd name="connsiteX26" fmla="*/ 1776174 w 3504671"/>
                <a:gd name="connsiteY26" fmla="*/ 1513036 h 1513036"/>
                <a:gd name="connsiteX27" fmla="*/ 0 w 3504671"/>
                <a:gd name="connsiteY27" fmla="*/ 427598 h 1513036"/>
                <a:gd name="connsiteX28" fmla="*/ 782833 w 3504671"/>
                <a:gd name="connsiteY28" fmla="*/ 0 h 1513036"/>
                <a:gd name="connsiteX0" fmla="*/ 782833 w 3504671"/>
                <a:gd name="connsiteY0" fmla="*/ 0 h 1513036"/>
                <a:gd name="connsiteX1" fmla="*/ 1038966 w 3504671"/>
                <a:gd name="connsiteY1" fmla="*/ 156540 h 1513036"/>
                <a:gd name="connsiteX2" fmla="*/ 1063731 w 3504671"/>
                <a:gd name="connsiteY2" fmla="*/ 133680 h 1513036"/>
                <a:gd name="connsiteX3" fmla="*/ 1153266 w 3504671"/>
                <a:gd name="connsiteY3" fmla="*/ 188925 h 1513036"/>
                <a:gd name="connsiteX4" fmla="*/ 1160251 w 3504671"/>
                <a:gd name="connsiteY4" fmla="*/ 119710 h 1513036"/>
                <a:gd name="connsiteX5" fmla="*/ 1198986 w 3504671"/>
                <a:gd name="connsiteY5" fmla="*/ 87960 h 1513036"/>
                <a:gd name="connsiteX6" fmla="*/ 1249151 w 3504671"/>
                <a:gd name="connsiteY6" fmla="*/ 79070 h 1513036"/>
                <a:gd name="connsiteX7" fmla="*/ 1581891 w 3504671"/>
                <a:gd name="connsiteY7" fmla="*/ 269570 h 1513036"/>
                <a:gd name="connsiteX8" fmla="*/ 1592051 w 3504671"/>
                <a:gd name="connsiteY8" fmla="*/ 330530 h 1513036"/>
                <a:gd name="connsiteX9" fmla="*/ 1492991 w 3504671"/>
                <a:gd name="connsiteY9" fmla="*/ 371170 h 1513036"/>
                <a:gd name="connsiteX10" fmla="*/ 1584431 w 3504671"/>
                <a:gd name="connsiteY10" fmla="*/ 414350 h 1513036"/>
                <a:gd name="connsiteX11" fmla="*/ 1739371 w 3504671"/>
                <a:gd name="connsiteY11" fmla="*/ 452450 h 1513036"/>
                <a:gd name="connsiteX12" fmla="*/ 1871451 w 3504671"/>
                <a:gd name="connsiteY12" fmla="*/ 454990 h 1513036"/>
                <a:gd name="connsiteX13" fmla="*/ 1957811 w 3504671"/>
                <a:gd name="connsiteY13" fmla="*/ 518490 h 1513036"/>
                <a:gd name="connsiteX14" fmla="*/ 1967971 w 3504671"/>
                <a:gd name="connsiteY14" fmla="*/ 708990 h 1513036"/>
                <a:gd name="connsiteX15" fmla="*/ 2194031 w 3504671"/>
                <a:gd name="connsiteY15" fmla="*/ 581990 h 1513036"/>
                <a:gd name="connsiteX16" fmla="*/ 2587731 w 3504671"/>
                <a:gd name="connsiteY16" fmla="*/ 785190 h 1513036"/>
                <a:gd name="connsiteX17" fmla="*/ 2628371 w 3504671"/>
                <a:gd name="connsiteY17" fmla="*/ 769950 h 1513036"/>
                <a:gd name="connsiteX18" fmla="*/ 2719811 w 3504671"/>
                <a:gd name="connsiteY18" fmla="*/ 884250 h 1513036"/>
                <a:gd name="connsiteX19" fmla="*/ 3504671 w 3504671"/>
                <a:gd name="connsiteY19" fmla="*/ 1328750 h 1513036"/>
                <a:gd name="connsiteX20" fmla="*/ 3502131 w 3504671"/>
                <a:gd name="connsiteY20" fmla="*/ 1407490 h 1513036"/>
                <a:gd name="connsiteX21" fmla="*/ 3371677 w 3504671"/>
                <a:gd name="connsiteY21" fmla="*/ 1484439 h 1513036"/>
                <a:gd name="connsiteX22" fmla="*/ 2956031 w 3504671"/>
                <a:gd name="connsiteY22" fmla="*/ 1252550 h 1513036"/>
                <a:gd name="connsiteX23" fmla="*/ 2961111 w 3504671"/>
                <a:gd name="connsiteY23" fmla="*/ 1318590 h 1513036"/>
                <a:gd name="connsiteX24" fmla="*/ 2821411 w 3504671"/>
                <a:gd name="connsiteY24" fmla="*/ 1389710 h 1513036"/>
                <a:gd name="connsiteX25" fmla="*/ 2401123 w 3504671"/>
                <a:gd name="connsiteY25" fmla="*/ 1144645 h 1513036"/>
                <a:gd name="connsiteX26" fmla="*/ 1776174 w 3504671"/>
                <a:gd name="connsiteY26" fmla="*/ 1513036 h 1513036"/>
                <a:gd name="connsiteX27" fmla="*/ 0 w 3504671"/>
                <a:gd name="connsiteY27" fmla="*/ 427598 h 1513036"/>
                <a:gd name="connsiteX28" fmla="*/ 715116 w 3504671"/>
                <a:gd name="connsiteY28" fmla="*/ 36525 h 1513036"/>
                <a:gd name="connsiteX29" fmla="*/ 782833 w 3504671"/>
                <a:gd name="connsiteY29" fmla="*/ 0 h 1513036"/>
                <a:gd name="connsiteX0" fmla="*/ 782833 w 3504671"/>
                <a:gd name="connsiteY0" fmla="*/ 0 h 1513036"/>
                <a:gd name="connsiteX1" fmla="*/ 1038966 w 3504671"/>
                <a:gd name="connsiteY1" fmla="*/ 156540 h 1513036"/>
                <a:gd name="connsiteX2" fmla="*/ 1063731 w 3504671"/>
                <a:gd name="connsiteY2" fmla="*/ 133680 h 1513036"/>
                <a:gd name="connsiteX3" fmla="*/ 1153266 w 3504671"/>
                <a:gd name="connsiteY3" fmla="*/ 188925 h 1513036"/>
                <a:gd name="connsiteX4" fmla="*/ 1160251 w 3504671"/>
                <a:gd name="connsiteY4" fmla="*/ 119710 h 1513036"/>
                <a:gd name="connsiteX5" fmla="*/ 1198986 w 3504671"/>
                <a:gd name="connsiteY5" fmla="*/ 87960 h 1513036"/>
                <a:gd name="connsiteX6" fmla="*/ 1249151 w 3504671"/>
                <a:gd name="connsiteY6" fmla="*/ 79070 h 1513036"/>
                <a:gd name="connsiteX7" fmla="*/ 1581891 w 3504671"/>
                <a:gd name="connsiteY7" fmla="*/ 269570 h 1513036"/>
                <a:gd name="connsiteX8" fmla="*/ 1592051 w 3504671"/>
                <a:gd name="connsiteY8" fmla="*/ 330530 h 1513036"/>
                <a:gd name="connsiteX9" fmla="*/ 1492991 w 3504671"/>
                <a:gd name="connsiteY9" fmla="*/ 371170 h 1513036"/>
                <a:gd name="connsiteX10" fmla="*/ 1584431 w 3504671"/>
                <a:gd name="connsiteY10" fmla="*/ 414350 h 1513036"/>
                <a:gd name="connsiteX11" fmla="*/ 1739371 w 3504671"/>
                <a:gd name="connsiteY11" fmla="*/ 452450 h 1513036"/>
                <a:gd name="connsiteX12" fmla="*/ 1871451 w 3504671"/>
                <a:gd name="connsiteY12" fmla="*/ 454990 h 1513036"/>
                <a:gd name="connsiteX13" fmla="*/ 1957811 w 3504671"/>
                <a:gd name="connsiteY13" fmla="*/ 518490 h 1513036"/>
                <a:gd name="connsiteX14" fmla="*/ 1967971 w 3504671"/>
                <a:gd name="connsiteY14" fmla="*/ 708990 h 1513036"/>
                <a:gd name="connsiteX15" fmla="*/ 2194031 w 3504671"/>
                <a:gd name="connsiteY15" fmla="*/ 581990 h 1513036"/>
                <a:gd name="connsiteX16" fmla="*/ 2587731 w 3504671"/>
                <a:gd name="connsiteY16" fmla="*/ 785190 h 1513036"/>
                <a:gd name="connsiteX17" fmla="*/ 2628371 w 3504671"/>
                <a:gd name="connsiteY17" fmla="*/ 769950 h 1513036"/>
                <a:gd name="connsiteX18" fmla="*/ 2719811 w 3504671"/>
                <a:gd name="connsiteY18" fmla="*/ 884250 h 1513036"/>
                <a:gd name="connsiteX19" fmla="*/ 3504671 w 3504671"/>
                <a:gd name="connsiteY19" fmla="*/ 1328750 h 1513036"/>
                <a:gd name="connsiteX20" fmla="*/ 3502131 w 3504671"/>
                <a:gd name="connsiteY20" fmla="*/ 1407490 h 1513036"/>
                <a:gd name="connsiteX21" fmla="*/ 3371677 w 3504671"/>
                <a:gd name="connsiteY21" fmla="*/ 1484439 h 1513036"/>
                <a:gd name="connsiteX22" fmla="*/ 2956031 w 3504671"/>
                <a:gd name="connsiteY22" fmla="*/ 1252550 h 1513036"/>
                <a:gd name="connsiteX23" fmla="*/ 2961111 w 3504671"/>
                <a:gd name="connsiteY23" fmla="*/ 1318590 h 1513036"/>
                <a:gd name="connsiteX24" fmla="*/ 2821411 w 3504671"/>
                <a:gd name="connsiteY24" fmla="*/ 1389710 h 1513036"/>
                <a:gd name="connsiteX25" fmla="*/ 2401123 w 3504671"/>
                <a:gd name="connsiteY25" fmla="*/ 1144645 h 1513036"/>
                <a:gd name="connsiteX26" fmla="*/ 1776174 w 3504671"/>
                <a:gd name="connsiteY26" fmla="*/ 1513036 h 1513036"/>
                <a:gd name="connsiteX27" fmla="*/ 0 w 3504671"/>
                <a:gd name="connsiteY27" fmla="*/ 427598 h 1513036"/>
                <a:gd name="connsiteX28" fmla="*/ 646536 w 3504671"/>
                <a:gd name="connsiteY28" fmla="*/ 36525 h 1513036"/>
                <a:gd name="connsiteX29" fmla="*/ 782833 w 3504671"/>
                <a:gd name="connsiteY29" fmla="*/ 0 h 1513036"/>
                <a:gd name="connsiteX0" fmla="*/ 782833 w 3504671"/>
                <a:gd name="connsiteY0" fmla="*/ 0 h 1513036"/>
                <a:gd name="connsiteX1" fmla="*/ 1038966 w 3504671"/>
                <a:gd name="connsiteY1" fmla="*/ 156540 h 1513036"/>
                <a:gd name="connsiteX2" fmla="*/ 1063731 w 3504671"/>
                <a:gd name="connsiteY2" fmla="*/ 133680 h 1513036"/>
                <a:gd name="connsiteX3" fmla="*/ 1153266 w 3504671"/>
                <a:gd name="connsiteY3" fmla="*/ 188925 h 1513036"/>
                <a:gd name="connsiteX4" fmla="*/ 1160251 w 3504671"/>
                <a:gd name="connsiteY4" fmla="*/ 119710 h 1513036"/>
                <a:gd name="connsiteX5" fmla="*/ 1198986 w 3504671"/>
                <a:gd name="connsiteY5" fmla="*/ 87960 h 1513036"/>
                <a:gd name="connsiteX6" fmla="*/ 1249151 w 3504671"/>
                <a:gd name="connsiteY6" fmla="*/ 79070 h 1513036"/>
                <a:gd name="connsiteX7" fmla="*/ 1581891 w 3504671"/>
                <a:gd name="connsiteY7" fmla="*/ 269570 h 1513036"/>
                <a:gd name="connsiteX8" fmla="*/ 1592051 w 3504671"/>
                <a:gd name="connsiteY8" fmla="*/ 330530 h 1513036"/>
                <a:gd name="connsiteX9" fmla="*/ 1492991 w 3504671"/>
                <a:gd name="connsiteY9" fmla="*/ 371170 h 1513036"/>
                <a:gd name="connsiteX10" fmla="*/ 1584431 w 3504671"/>
                <a:gd name="connsiteY10" fmla="*/ 414350 h 1513036"/>
                <a:gd name="connsiteX11" fmla="*/ 1739371 w 3504671"/>
                <a:gd name="connsiteY11" fmla="*/ 452450 h 1513036"/>
                <a:gd name="connsiteX12" fmla="*/ 1799061 w 3504671"/>
                <a:gd name="connsiteY12" fmla="*/ 449910 h 1513036"/>
                <a:gd name="connsiteX13" fmla="*/ 1871451 w 3504671"/>
                <a:gd name="connsiteY13" fmla="*/ 454990 h 1513036"/>
                <a:gd name="connsiteX14" fmla="*/ 1957811 w 3504671"/>
                <a:gd name="connsiteY14" fmla="*/ 518490 h 1513036"/>
                <a:gd name="connsiteX15" fmla="*/ 1967971 w 3504671"/>
                <a:gd name="connsiteY15" fmla="*/ 708990 h 1513036"/>
                <a:gd name="connsiteX16" fmla="*/ 2194031 w 3504671"/>
                <a:gd name="connsiteY16" fmla="*/ 581990 h 1513036"/>
                <a:gd name="connsiteX17" fmla="*/ 2587731 w 3504671"/>
                <a:gd name="connsiteY17" fmla="*/ 785190 h 1513036"/>
                <a:gd name="connsiteX18" fmla="*/ 2628371 w 3504671"/>
                <a:gd name="connsiteY18" fmla="*/ 769950 h 1513036"/>
                <a:gd name="connsiteX19" fmla="*/ 2719811 w 3504671"/>
                <a:gd name="connsiteY19" fmla="*/ 884250 h 1513036"/>
                <a:gd name="connsiteX20" fmla="*/ 3504671 w 3504671"/>
                <a:gd name="connsiteY20" fmla="*/ 1328750 h 1513036"/>
                <a:gd name="connsiteX21" fmla="*/ 3502131 w 3504671"/>
                <a:gd name="connsiteY21" fmla="*/ 1407490 h 1513036"/>
                <a:gd name="connsiteX22" fmla="*/ 3371677 w 3504671"/>
                <a:gd name="connsiteY22" fmla="*/ 1484439 h 1513036"/>
                <a:gd name="connsiteX23" fmla="*/ 2956031 w 3504671"/>
                <a:gd name="connsiteY23" fmla="*/ 1252550 h 1513036"/>
                <a:gd name="connsiteX24" fmla="*/ 2961111 w 3504671"/>
                <a:gd name="connsiteY24" fmla="*/ 1318590 h 1513036"/>
                <a:gd name="connsiteX25" fmla="*/ 2821411 w 3504671"/>
                <a:gd name="connsiteY25" fmla="*/ 1389710 h 1513036"/>
                <a:gd name="connsiteX26" fmla="*/ 2401123 w 3504671"/>
                <a:gd name="connsiteY26" fmla="*/ 1144645 h 1513036"/>
                <a:gd name="connsiteX27" fmla="*/ 1776174 w 3504671"/>
                <a:gd name="connsiteY27" fmla="*/ 1513036 h 1513036"/>
                <a:gd name="connsiteX28" fmla="*/ 0 w 3504671"/>
                <a:gd name="connsiteY28" fmla="*/ 427598 h 1513036"/>
                <a:gd name="connsiteX29" fmla="*/ 646536 w 3504671"/>
                <a:gd name="connsiteY29" fmla="*/ 36525 h 1513036"/>
                <a:gd name="connsiteX30" fmla="*/ 782833 w 3504671"/>
                <a:gd name="connsiteY30" fmla="*/ 0 h 1513036"/>
                <a:gd name="connsiteX0" fmla="*/ 782833 w 3504671"/>
                <a:gd name="connsiteY0" fmla="*/ 0 h 1513036"/>
                <a:gd name="connsiteX1" fmla="*/ 1038966 w 3504671"/>
                <a:gd name="connsiteY1" fmla="*/ 156540 h 1513036"/>
                <a:gd name="connsiteX2" fmla="*/ 1063731 w 3504671"/>
                <a:gd name="connsiteY2" fmla="*/ 133680 h 1513036"/>
                <a:gd name="connsiteX3" fmla="*/ 1153266 w 3504671"/>
                <a:gd name="connsiteY3" fmla="*/ 188925 h 1513036"/>
                <a:gd name="connsiteX4" fmla="*/ 1160251 w 3504671"/>
                <a:gd name="connsiteY4" fmla="*/ 119710 h 1513036"/>
                <a:gd name="connsiteX5" fmla="*/ 1198986 w 3504671"/>
                <a:gd name="connsiteY5" fmla="*/ 87960 h 1513036"/>
                <a:gd name="connsiteX6" fmla="*/ 1249151 w 3504671"/>
                <a:gd name="connsiteY6" fmla="*/ 79070 h 1513036"/>
                <a:gd name="connsiteX7" fmla="*/ 1581891 w 3504671"/>
                <a:gd name="connsiteY7" fmla="*/ 269570 h 1513036"/>
                <a:gd name="connsiteX8" fmla="*/ 1592051 w 3504671"/>
                <a:gd name="connsiteY8" fmla="*/ 330530 h 1513036"/>
                <a:gd name="connsiteX9" fmla="*/ 1492991 w 3504671"/>
                <a:gd name="connsiteY9" fmla="*/ 371170 h 1513036"/>
                <a:gd name="connsiteX10" fmla="*/ 1584431 w 3504671"/>
                <a:gd name="connsiteY10" fmla="*/ 414350 h 1513036"/>
                <a:gd name="connsiteX11" fmla="*/ 1739371 w 3504671"/>
                <a:gd name="connsiteY11" fmla="*/ 452450 h 1513036"/>
                <a:gd name="connsiteX12" fmla="*/ 1766676 w 3504671"/>
                <a:gd name="connsiteY12" fmla="*/ 423240 h 1513036"/>
                <a:gd name="connsiteX13" fmla="*/ 1871451 w 3504671"/>
                <a:gd name="connsiteY13" fmla="*/ 454990 h 1513036"/>
                <a:gd name="connsiteX14" fmla="*/ 1957811 w 3504671"/>
                <a:gd name="connsiteY14" fmla="*/ 518490 h 1513036"/>
                <a:gd name="connsiteX15" fmla="*/ 1967971 w 3504671"/>
                <a:gd name="connsiteY15" fmla="*/ 708990 h 1513036"/>
                <a:gd name="connsiteX16" fmla="*/ 2194031 w 3504671"/>
                <a:gd name="connsiteY16" fmla="*/ 581990 h 1513036"/>
                <a:gd name="connsiteX17" fmla="*/ 2587731 w 3504671"/>
                <a:gd name="connsiteY17" fmla="*/ 785190 h 1513036"/>
                <a:gd name="connsiteX18" fmla="*/ 2628371 w 3504671"/>
                <a:gd name="connsiteY18" fmla="*/ 769950 h 1513036"/>
                <a:gd name="connsiteX19" fmla="*/ 2719811 w 3504671"/>
                <a:gd name="connsiteY19" fmla="*/ 884250 h 1513036"/>
                <a:gd name="connsiteX20" fmla="*/ 3504671 w 3504671"/>
                <a:gd name="connsiteY20" fmla="*/ 1328750 h 1513036"/>
                <a:gd name="connsiteX21" fmla="*/ 3502131 w 3504671"/>
                <a:gd name="connsiteY21" fmla="*/ 1407490 h 1513036"/>
                <a:gd name="connsiteX22" fmla="*/ 3371677 w 3504671"/>
                <a:gd name="connsiteY22" fmla="*/ 1484439 h 1513036"/>
                <a:gd name="connsiteX23" fmla="*/ 2956031 w 3504671"/>
                <a:gd name="connsiteY23" fmla="*/ 1252550 h 1513036"/>
                <a:gd name="connsiteX24" fmla="*/ 2961111 w 3504671"/>
                <a:gd name="connsiteY24" fmla="*/ 1318590 h 1513036"/>
                <a:gd name="connsiteX25" fmla="*/ 2821411 w 3504671"/>
                <a:gd name="connsiteY25" fmla="*/ 1389710 h 1513036"/>
                <a:gd name="connsiteX26" fmla="*/ 2401123 w 3504671"/>
                <a:gd name="connsiteY26" fmla="*/ 1144645 h 1513036"/>
                <a:gd name="connsiteX27" fmla="*/ 1776174 w 3504671"/>
                <a:gd name="connsiteY27" fmla="*/ 1513036 h 1513036"/>
                <a:gd name="connsiteX28" fmla="*/ 0 w 3504671"/>
                <a:gd name="connsiteY28" fmla="*/ 427598 h 1513036"/>
                <a:gd name="connsiteX29" fmla="*/ 646536 w 3504671"/>
                <a:gd name="connsiteY29" fmla="*/ 36525 h 1513036"/>
                <a:gd name="connsiteX30" fmla="*/ 782833 w 3504671"/>
                <a:gd name="connsiteY30" fmla="*/ 0 h 1513036"/>
                <a:gd name="connsiteX0" fmla="*/ 782833 w 3504671"/>
                <a:gd name="connsiteY0" fmla="*/ 0 h 1513036"/>
                <a:gd name="connsiteX1" fmla="*/ 1038966 w 3504671"/>
                <a:gd name="connsiteY1" fmla="*/ 156540 h 1513036"/>
                <a:gd name="connsiteX2" fmla="*/ 1063731 w 3504671"/>
                <a:gd name="connsiteY2" fmla="*/ 133680 h 1513036"/>
                <a:gd name="connsiteX3" fmla="*/ 1153266 w 3504671"/>
                <a:gd name="connsiteY3" fmla="*/ 188925 h 1513036"/>
                <a:gd name="connsiteX4" fmla="*/ 1160251 w 3504671"/>
                <a:gd name="connsiteY4" fmla="*/ 119710 h 1513036"/>
                <a:gd name="connsiteX5" fmla="*/ 1198986 w 3504671"/>
                <a:gd name="connsiteY5" fmla="*/ 87960 h 1513036"/>
                <a:gd name="connsiteX6" fmla="*/ 1249151 w 3504671"/>
                <a:gd name="connsiteY6" fmla="*/ 79070 h 1513036"/>
                <a:gd name="connsiteX7" fmla="*/ 1581891 w 3504671"/>
                <a:gd name="connsiteY7" fmla="*/ 269570 h 1513036"/>
                <a:gd name="connsiteX8" fmla="*/ 1592051 w 3504671"/>
                <a:gd name="connsiteY8" fmla="*/ 330530 h 1513036"/>
                <a:gd name="connsiteX9" fmla="*/ 1492991 w 3504671"/>
                <a:gd name="connsiteY9" fmla="*/ 371170 h 1513036"/>
                <a:gd name="connsiteX10" fmla="*/ 1584431 w 3504671"/>
                <a:gd name="connsiteY10" fmla="*/ 414350 h 1513036"/>
                <a:gd name="connsiteX11" fmla="*/ 1739371 w 3504671"/>
                <a:gd name="connsiteY11" fmla="*/ 452450 h 1513036"/>
                <a:gd name="connsiteX12" fmla="*/ 1766676 w 3504671"/>
                <a:gd name="connsiteY12" fmla="*/ 423240 h 1513036"/>
                <a:gd name="connsiteX13" fmla="*/ 1871451 w 3504671"/>
                <a:gd name="connsiteY13" fmla="*/ 454990 h 1513036"/>
                <a:gd name="connsiteX14" fmla="*/ 1957811 w 3504671"/>
                <a:gd name="connsiteY14" fmla="*/ 518490 h 1513036"/>
                <a:gd name="connsiteX15" fmla="*/ 1967971 w 3504671"/>
                <a:gd name="connsiteY15" fmla="*/ 708990 h 1513036"/>
                <a:gd name="connsiteX16" fmla="*/ 2194031 w 3504671"/>
                <a:gd name="connsiteY16" fmla="*/ 581990 h 1513036"/>
                <a:gd name="connsiteX17" fmla="*/ 2587731 w 3504671"/>
                <a:gd name="connsiteY17" fmla="*/ 785190 h 1513036"/>
                <a:gd name="connsiteX18" fmla="*/ 2628371 w 3504671"/>
                <a:gd name="connsiteY18" fmla="*/ 769950 h 1513036"/>
                <a:gd name="connsiteX19" fmla="*/ 2719811 w 3504671"/>
                <a:gd name="connsiteY19" fmla="*/ 884250 h 1513036"/>
                <a:gd name="connsiteX20" fmla="*/ 3504671 w 3504671"/>
                <a:gd name="connsiteY20" fmla="*/ 1328750 h 1513036"/>
                <a:gd name="connsiteX21" fmla="*/ 3502131 w 3504671"/>
                <a:gd name="connsiteY21" fmla="*/ 1407490 h 1513036"/>
                <a:gd name="connsiteX22" fmla="*/ 3371677 w 3504671"/>
                <a:gd name="connsiteY22" fmla="*/ 1484439 h 1513036"/>
                <a:gd name="connsiteX23" fmla="*/ 2956031 w 3504671"/>
                <a:gd name="connsiteY23" fmla="*/ 1252550 h 1513036"/>
                <a:gd name="connsiteX24" fmla="*/ 2961111 w 3504671"/>
                <a:gd name="connsiteY24" fmla="*/ 1318590 h 1513036"/>
                <a:gd name="connsiteX25" fmla="*/ 2821411 w 3504671"/>
                <a:gd name="connsiteY25" fmla="*/ 1389710 h 1513036"/>
                <a:gd name="connsiteX26" fmla="*/ 2401123 w 3504671"/>
                <a:gd name="connsiteY26" fmla="*/ 1144645 h 1513036"/>
                <a:gd name="connsiteX27" fmla="*/ 1776174 w 3504671"/>
                <a:gd name="connsiteY27" fmla="*/ 1513036 h 1513036"/>
                <a:gd name="connsiteX28" fmla="*/ 1640946 w 3504671"/>
                <a:gd name="connsiteY28" fmla="*/ 1427175 h 1513036"/>
                <a:gd name="connsiteX29" fmla="*/ 0 w 3504671"/>
                <a:gd name="connsiteY29" fmla="*/ 427598 h 1513036"/>
                <a:gd name="connsiteX30" fmla="*/ 646536 w 3504671"/>
                <a:gd name="connsiteY30" fmla="*/ 36525 h 1513036"/>
                <a:gd name="connsiteX31" fmla="*/ 782833 w 3504671"/>
                <a:gd name="connsiteY31" fmla="*/ 0 h 1513036"/>
                <a:gd name="connsiteX0" fmla="*/ 782833 w 3504671"/>
                <a:gd name="connsiteY0" fmla="*/ 0 h 1513036"/>
                <a:gd name="connsiteX1" fmla="*/ 1038966 w 3504671"/>
                <a:gd name="connsiteY1" fmla="*/ 156540 h 1513036"/>
                <a:gd name="connsiteX2" fmla="*/ 1063731 w 3504671"/>
                <a:gd name="connsiteY2" fmla="*/ 133680 h 1513036"/>
                <a:gd name="connsiteX3" fmla="*/ 1153266 w 3504671"/>
                <a:gd name="connsiteY3" fmla="*/ 188925 h 1513036"/>
                <a:gd name="connsiteX4" fmla="*/ 1160251 w 3504671"/>
                <a:gd name="connsiteY4" fmla="*/ 119710 h 1513036"/>
                <a:gd name="connsiteX5" fmla="*/ 1198986 w 3504671"/>
                <a:gd name="connsiteY5" fmla="*/ 87960 h 1513036"/>
                <a:gd name="connsiteX6" fmla="*/ 1249151 w 3504671"/>
                <a:gd name="connsiteY6" fmla="*/ 79070 h 1513036"/>
                <a:gd name="connsiteX7" fmla="*/ 1581891 w 3504671"/>
                <a:gd name="connsiteY7" fmla="*/ 269570 h 1513036"/>
                <a:gd name="connsiteX8" fmla="*/ 1592051 w 3504671"/>
                <a:gd name="connsiteY8" fmla="*/ 330530 h 1513036"/>
                <a:gd name="connsiteX9" fmla="*/ 1492991 w 3504671"/>
                <a:gd name="connsiteY9" fmla="*/ 371170 h 1513036"/>
                <a:gd name="connsiteX10" fmla="*/ 1584431 w 3504671"/>
                <a:gd name="connsiteY10" fmla="*/ 414350 h 1513036"/>
                <a:gd name="connsiteX11" fmla="*/ 1739371 w 3504671"/>
                <a:gd name="connsiteY11" fmla="*/ 452450 h 1513036"/>
                <a:gd name="connsiteX12" fmla="*/ 1766676 w 3504671"/>
                <a:gd name="connsiteY12" fmla="*/ 423240 h 1513036"/>
                <a:gd name="connsiteX13" fmla="*/ 1871451 w 3504671"/>
                <a:gd name="connsiteY13" fmla="*/ 454990 h 1513036"/>
                <a:gd name="connsiteX14" fmla="*/ 1957811 w 3504671"/>
                <a:gd name="connsiteY14" fmla="*/ 518490 h 1513036"/>
                <a:gd name="connsiteX15" fmla="*/ 1967971 w 3504671"/>
                <a:gd name="connsiteY15" fmla="*/ 708990 h 1513036"/>
                <a:gd name="connsiteX16" fmla="*/ 2194031 w 3504671"/>
                <a:gd name="connsiteY16" fmla="*/ 581990 h 1513036"/>
                <a:gd name="connsiteX17" fmla="*/ 2587731 w 3504671"/>
                <a:gd name="connsiteY17" fmla="*/ 785190 h 1513036"/>
                <a:gd name="connsiteX18" fmla="*/ 2628371 w 3504671"/>
                <a:gd name="connsiteY18" fmla="*/ 769950 h 1513036"/>
                <a:gd name="connsiteX19" fmla="*/ 2719811 w 3504671"/>
                <a:gd name="connsiteY19" fmla="*/ 884250 h 1513036"/>
                <a:gd name="connsiteX20" fmla="*/ 3504671 w 3504671"/>
                <a:gd name="connsiteY20" fmla="*/ 1328750 h 1513036"/>
                <a:gd name="connsiteX21" fmla="*/ 3502131 w 3504671"/>
                <a:gd name="connsiteY21" fmla="*/ 1407490 h 1513036"/>
                <a:gd name="connsiteX22" fmla="*/ 3371677 w 3504671"/>
                <a:gd name="connsiteY22" fmla="*/ 1484439 h 1513036"/>
                <a:gd name="connsiteX23" fmla="*/ 2956031 w 3504671"/>
                <a:gd name="connsiteY23" fmla="*/ 1252550 h 1513036"/>
                <a:gd name="connsiteX24" fmla="*/ 2961111 w 3504671"/>
                <a:gd name="connsiteY24" fmla="*/ 1318590 h 1513036"/>
                <a:gd name="connsiteX25" fmla="*/ 2821411 w 3504671"/>
                <a:gd name="connsiteY25" fmla="*/ 1389710 h 1513036"/>
                <a:gd name="connsiteX26" fmla="*/ 2401123 w 3504671"/>
                <a:gd name="connsiteY26" fmla="*/ 1144645 h 1513036"/>
                <a:gd name="connsiteX27" fmla="*/ 1776174 w 3504671"/>
                <a:gd name="connsiteY27" fmla="*/ 1513036 h 1513036"/>
                <a:gd name="connsiteX28" fmla="*/ 320781 w 3504671"/>
                <a:gd name="connsiteY28" fmla="*/ 674700 h 1513036"/>
                <a:gd name="connsiteX29" fmla="*/ 0 w 3504671"/>
                <a:gd name="connsiteY29" fmla="*/ 427598 h 1513036"/>
                <a:gd name="connsiteX30" fmla="*/ 646536 w 3504671"/>
                <a:gd name="connsiteY30" fmla="*/ 36525 h 1513036"/>
                <a:gd name="connsiteX31" fmla="*/ 782833 w 3504671"/>
                <a:gd name="connsiteY31" fmla="*/ 0 h 1513036"/>
                <a:gd name="connsiteX0" fmla="*/ 782833 w 3504671"/>
                <a:gd name="connsiteY0" fmla="*/ 0 h 1513036"/>
                <a:gd name="connsiteX1" fmla="*/ 1038966 w 3504671"/>
                <a:gd name="connsiteY1" fmla="*/ 156540 h 1513036"/>
                <a:gd name="connsiteX2" fmla="*/ 1063731 w 3504671"/>
                <a:gd name="connsiteY2" fmla="*/ 133680 h 1513036"/>
                <a:gd name="connsiteX3" fmla="*/ 1153266 w 3504671"/>
                <a:gd name="connsiteY3" fmla="*/ 188925 h 1513036"/>
                <a:gd name="connsiteX4" fmla="*/ 1160251 w 3504671"/>
                <a:gd name="connsiteY4" fmla="*/ 119710 h 1513036"/>
                <a:gd name="connsiteX5" fmla="*/ 1198986 w 3504671"/>
                <a:gd name="connsiteY5" fmla="*/ 87960 h 1513036"/>
                <a:gd name="connsiteX6" fmla="*/ 1249151 w 3504671"/>
                <a:gd name="connsiteY6" fmla="*/ 79070 h 1513036"/>
                <a:gd name="connsiteX7" fmla="*/ 1581891 w 3504671"/>
                <a:gd name="connsiteY7" fmla="*/ 269570 h 1513036"/>
                <a:gd name="connsiteX8" fmla="*/ 1592051 w 3504671"/>
                <a:gd name="connsiteY8" fmla="*/ 330530 h 1513036"/>
                <a:gd name="connsiteX9" fmla="*/ 1492991 w 3504671"/>
                <a:gd name="connsiteY9" fmla="*/ 371170 h 1513036"/>
                <a:gd name="connsiteX10" fmla="*/ 1584431 w 3504671"/>
                <a:gd name="connsiteY10" fmla="*/ 414350 h 1513036"/>
                <a:gd name="connsiteX11" fmla="*/ 1739371 w 3504671"/>
                <a:gd name="connsiteY11" fmla="*/ 452450 h 1513036"/>
                <a:gd name="connsiteX12" fmla="*/ 1766676 w 3504671"/>
                <a:gd name="connsiteY12" fmla="*/ 423240 h 1513036"/>
                <a:gd name="connsiteX13" fmla="*/ 1871451 w 3504671"/>
                <a:gd name="connsiteY13" fmla="*/ 454990 h 1513036"/>
                <a:gd name="connsiteX14" fmla="*/ 1957811 w 3504671"/>
                <a:gd name="connsiteY14" fmla="*/ 518490 h 1513036"/>
                <a:gd name="connsiteX15" fmla="*/ 1967971 w 3504671"/>
                <a:gd name="connsiteY15" fmla="*/ 708990 h 1513036"/>
                <a:gd name="connsiteX16" fmla="*/ 2194031 w 3504671"/>
                <a:gd name="connsiteY16" fmla="*/ 581990 h 1513036"/>
                <a:gd name="connsiteX17" fmla="*/ 2587731 w 3504671"/>
                <a:gd name="connsiteY17" fmla="*/ 785190 h 1513036"/>
                <a:gd name="connsiteX18" fmla="*/ 2628371 w 3504671"/>
                <a:gd name="connsiteY18" fmla="*/ 769950 h 1513036"/>
                <a:gd name="connsiteX19" fmla="*/ 2719811 w 3504671"/>
                <a:gd name="connsiteY19" fmla="*/ 884250 h 1513036"/>
                <a:gd name="connsiteX20" fmla="*/ 3504671 w 3504671"/>
                <a:gd name="connsiteY20" fmla="*/ 1328750 h 1513036"/>
                <a:gd name="connsiteX21" fmla="*/ 3502131 w 3504671"/>
                <a:gd name="connsiteY21" fmla="*/ 1407490 h 1513036"/>
                <a:gd name="connsiteX22" fmla="*/ 3371677 w 3504671"/>
                <a:gd name="connsiteY22" fmla="*/ 1484439 h 1513036"/>
                <a:gd name="connsiteX23" fmla="*/ 2956031 w 3504671"/>
                <a:gd name="connsiteY23" fmla="*/ 1252550 h 1513036"/>
                <a:gd name="connsiteX24" fmla="*/ 2961111 w 3504671"/>
                <a:gd name="connsiteY24" fmla="*/ 1318590 h 1513036"/>
                <a:gd name="connsiteX25" fmla="*/ 2821411 w 3504671"/>
                <a:gd name="connsiteY25" fmla="*/ 1389710 h 1513036"/>
                <a:gd name="connsiteX26" fmla="*/ 2401123 w 3504671"/>
                <a:gd name="connsiteY26" fmla="*/ 1144645 h 1513036"/>
                <a:gd name="connsiteX27" fmla="*/ 1776174 w 3504671"/>
                <a:gd name="connsiteY27" fmla="*/ 1513036 h 1513036"/>
                <a:gd name="connsiteX28" fmla="*/ 667491 w 3504671"/>
                <a:gd name="connsiteY28" fmla="*/ 857580 h 1513036"/>
                <a:gd name="connsiteX29" fmla="*/ 0 w 3504671"/>
                <a:gd name="connsiteY29" fmla="*/ 427598 h 1513036"/>
                <a:gd name="connsiteX30" fmla="*/ 646536 w 3504671"/>
                <a:gd name="connsiteY30" fmla="*/ 36525 h 1513036"/>
                <a:gd name="connsiteX31" fmla="*/ 782833 w 3504671"/>
                <a:gd name="connsiteY31" fmla="*/ 0 h 1513036"/>
                <a:gd name="connsiteX0" fmla="*/ 754258 w 3476096"/>
                <a:gd name="connsiteY0" fmla="*/ 0 h 1513036"/>
                <a:gd name="connsiteX1" fmla="*/ 1010391 w 3476096"/>
                <a:gd name="connsiteY1" fmla="*/ 156540 h 1513036"/>
                <a:gd name="connsiteX2" fmla="*/ 1035156 w 3476096"/>
                <a:gd name="connsiteY2" fmla="*/ 133680 h 1513036"/>
                <a:gd name="connsiteX3" fmla="*/ 1124691 w 3476096"/>
                <a:gd name="connsiteY3" fmla="*/ 188925 h 1513036"/>
                <a:gd name="connsiteX4" fmla="*/ 1131676 w 3476096"/>
                <a:gd name="connsiteY4" fmla="*/ 119710 h 1513036"/>
                <a:gd name="connsiteX5" fmla="*/ 1170411 w 3476096"/>
                <a:gd name="connsiteY5" fmla="*/ 87960 h 1513036"/>
                <a:gd name="connsiteX6" fmla="*/ 1220576 w 3476096"/>
                <a:gd name="connsiteY6" fmla="*/ 79070 h 1513036"/>
                <a:gd name="connsiteX7" fmla="*/ 1553316 w 3476096"/>
                <a:gd name="connsiteY7" fmla="*/ 269570 h 1513036"/>
                <a:gd name="connsiteX8" fmla="*/ 1563476 w 3476096"/>
                <a:gd name="connsiteY8" fmla="*/ 330530 h 1513036"/>
                <a:gd name="connsiteX9" fmla="*/ 1464416 w 3476096"/>
                <a:gd name="connsiteY9" fmla="*/ 371170 h 1513036"/>
                <a:gd name="connsiteX10" fmla="*/ 1555856 w 3476096"/>
                <a:gd name="connsiteY10" fmla="*/ 414350 h 1513036"/>
                <a:gd name="connsiteX11" fmla="*/ 1710796 w 3476096"/>
                <a:gd name="connsiteY11" fmla="*/ 452450 h 1513036"/>
                <a:gd name="connsiteX12" fmla="*/ 1738101 w 3476096"/>
                <a:gd name="connsiteY12" fmla="*/ 423240 h 1513036"/>
                <a:gd name="connsiteX13" fmla="*/ 1842876 w 3476096"/>
                <a:gd name="connsiteY13" fmla="*/ 454990 h 1513036"/>
                <a:gd name="connsiteX14" fmla="*/ 1929236 w 3476096"/>
                <a:gd name="connsiteY14" fmla="*/ 518490 h 1513036"/>
                <a:gd name="connsiteX15" fmla="*/ 1939396 w 3476096"/>
                <a:gd name="connsiteY15" fmla="*/ 708990 h 1513036"/>
                <a:gd name="connsiteX16" fmla="*/ 2165456 w 3476096"/>
                <a:gd name="connsiteY16" fmla="*/ 581990 h 1513036"/>
                <a:gd name="connsiteX17" fmla="*/ 2559156 w 3476096"/>
                <a:gd name="connsiteY17" fmla="*/ 785190 h 1513036"/>
                <a:gd name="connsiteX18" fmla="*/ 2599796 w 3476096"/>
                <a:gd name="connsiteY18" fmla="*/ 769950 h 1513036"/>
                <a:gd name="connsiteX19" fmla="*/ 2691236 w 3476096"/>
                <a:gd name="connsiteY19" fmla="*/ 884250 h 1513036"/>
                <a:gd name="connsiteX20" fmla="*/ 3476096 w 3476096"/>
                <a:gd name="connsiteY20" fmla="*/ 1328750 h 1513036"/>
                <a:gd name="connsiteX21" fmla="*/ 3473556 w 3476096"/>
                <a:gd name="connsiteY21" fmla="*/ 1407490 h 1513036"/>
                <a:gd name="connsiteX22" fmla="*/ 3343102 w 3476096"/>
                <a:gd name="connsiteY22" fmla="*/ 1484439 h 1513036"/>
                <a:gd name="connsiteX23" fmla="*/ 2927456 w 3476096"/>
                <a:gd name="connsiteY23" fmla="*/ 1252550 h 1513036"/>
                <a:gd name="connsiteX24" fmla="*/ 2932536 w 3476096"/>
                <a:gd name="connsiteY24" fmla="*/ 1318590 h 1513036"/>
                <a:gd name="connsiteX25" fmla="*/ 2792836 w 3476096"/>
                <a:gd name="connsiteY25" fmla="*/ 1389710 h 1513036"/>
                <a:gd name="connsiteX26" fmla="*/ 2372548 w 3476096"/>
                <a:gd name="connsiteY26" fmla="*/ 1144645 h 1513036"/>
                <a:gd name="connsiteX27" fmla="*/ 1747599 w 3476096"/>
                <a:gd name="connsiteY27" fmla="*/ 1513036 h 1513036"/>
                <a:gd name="connsiteX28" fmla="*/ 638916 w 3476096"/>
                <a:gd name="connsiteY28" fmla="*/ 857580 h 1513036"/>
                <a:gd name="connsiteX29" fmla="*/ 0 w 3476096"/>
                <a:gd name="connsiteY29" fmla="*/ 496178 h 1513036"/>
                <a:gd name="connsiteX30" fmla="*/ 617961 w 3476096"/>
                <a:gd name="connsiteY30" fmla="*/ 36525 h 1513036"/>
                <a:gd name="connsiteX31" fmla="*/ 754258 w 3476096"/>
                <a:gd name="connsiteY31" fmla="*/ 0 h 1513036"/>
                <a:gd name="connsiteX0" fmla="*/ 754258 w 3476096"/>
                <a:gd name="connsiteY0" fmla="*/ 0 h 1513036"/>
                <a:gd name="connsiteX1" fmla="*/ 1010391 w 3476096"/>
                <a:gd name="connsiteY1" fmla="*/ 156540 h 1513036"/>
                <a:gd name="connsiteX2" fmla="*/ 1035156 w 3476096"/>
                <a:gd name="connsiteY2" fmla="*/ 133680 h 1513036"/>
                <a:gd name="connsiteX3" fmla="*/ 1124691 w 3476096"/>
                <a:gd name="connsiteY3" fmla="*/ 188925 h 1513036"/>
                <a:gd name="connsiteX4" fmla="*/ 1131676 w 3476096"/>
                <a:gd name="connsiteY4" fmla="*/ 119710 h 1513036"/>
                <a:gd name="connsiteX5" fmla="*/ 1170411 w 3476096"/>
                <a:gd name="connsiteY5" fmla="*/ 87960 h 1513036"/>
                <a:gd name="connsiteX6" fmla="*/ 1220576 w 3476096"/>
                <a:gd name="connsiteY6" fmla="*/ 79070 h 1513036"/>
                <a:gd name="connsiteX7" fmla="*/ 1553316 w 3476096"/>
                <a:gd name="connsiteY7" fmla="*/ 269570 h 1513036"/>
                <a:gd name="connsiteX8" fmla="*/ 1563476 w 3476096"/>
                <a:gd name="connsiteY8" fmla="*/ 330530 h 1513036"/>
                <a:gd name="connsiteX9" fmla="*/ 1464416 w 3476096"/>
                <a:gd name="connsiteY9" fmla="*/ 371170 h 1513036"/>
                <a:gd name="connsiteX10" fmla="*/ 1555856 w 3476096"/>
                <a:gd name="connsiteY10" fmla="*/ 414350 h 1513036"/>
                <a:gd name="connsiteX11" fmla="*/ 1710796 w 3476096"/>
                <a:gd name="connsiteY11" fmla="*/ 452450 h 1513036"/>
                <a:gd name="connsiteX12" fmla="*/ 1738101 w 3476096"/>
                <a:gd name="connsiteY12" fmla="*/ 423240 h 1513036"/>
                <a:gd name="connsiteX13" fmla="*/ 1842876 w 3476096"/>
                <a:gd name="connsiteY13" fmla="*/ 454990 h 1513036"/>
                <a:gd name="connsiteX14" fmla="*/ 1929236 w 3476096"/>
                <a:gd name="connsiteY14" fmla="*/ 518490 h 1513036"/>
                <a:gd name="connsiteX15" fmla="*/ 1939396 w 3476096"/>
                <a:gd name="connsiteY15" fmla="*/ 708990 h 1513036"/>
                <a:gd name="connsiteX16" fmla="*/ 2165456 w 3476096"/>
                <a:gd name="connsiteY16" fmla="*/ 581990 h 1513036"/>
                <a:gd name="connsiteX17" fmla="*/ 2559156 w 3476096"/>
                <a:gd name="connsiteY17" fmla="*/ 785190 h 1513036"/>
                <a:gd name="connsiteX18" fmla="*/ 2599796 w 3476096"/>
                <a:gd name="connsiteY18" fmla="*/ 769950 h 1513036"/>
                <a:gd name="connsiteX19" fmla="*/ 2691236 w 3476096"/>
                <a:gd name="connsiteY19" fmla="*/ 884250 h 1513036"/>
                <a:gd name="connsiteX20" fmla="*/ 3476096 w 3476096"/>
                <a:gd name="connsiteY20" fmla="*/ 1328750 h 1513036"/>
                <a:gd name="connsiteX21" fmla="*/ 3473556 w 3476096"/>
                <a:gd name="connsiteY21" fmla="*/ 1407490 h 1513036"/>
                <a:gd name="connsiteX22" fmla="*/ 3343102 w 3476096"/>
                <a:gd name="connsiteY22" fmla="*/ 1484439 h 1513036"/>
                <a:gd name="connsiteX23" fmla="*/ 2927456 w 3476096"/>
                <a:gd name="connsiteY23" fmla="*/ 1252550 h 1513036"/>
                <a:gd name="connsiteX24" fmla="*/ 2932536 w 3476096"/>
                <a:gd name="connsiteY24" fmla="*/ 1318590 h 1513036"/>
                <a:gd name="connsiteX25" fmla="*/ 2792836 w 3476096"/>
                <a:gd name="connsiteY25" fmla="*/ 1389710 h 1513036"/>
                <a:gd name="connsiteX26" fmla="*/ 2372548 w 3476096"/>
                <a:gd name="connsiteY26" fmla="*/ 1144645 h 1513036"/>
                <a:gd name="connsiteX27" fmla="*/ 1747599 w 3476096"/>
                <a:gd name="connsiteY27" fmla="*/ 1513036 h 1513036"/>
                <a:gd name="connsiteX28" fmla="*/ 638916 w 3476096"/>
                <a:gd name="connsiteY28" fmla="*/ 857580 h 1513036"/>
                <a:gd name="connsiteX29" fmla="*/ 0 w 3476096"/>
                <a:gd name="connsiteY29" fmla="*/ 496178 h 1513036"/>
                <a:gd name="connsiteX30" fmla="*/ 69320 w 3476096"/>
                <a:gd name="connsiteY30" fmla="*/ 446100 h 1513036"/>
                <a:gd name="connsiteX31" fmla="*/ 617961 w 3476096"/>
                <a:gd name="connsiteY31" fmla="*/ 36525 h 1513036"/>
                <a:gd name="connsiteX32" fmla="*/ 754258 w 3476096"/>
                <a:gd name="connsiteY32" fmla="*/ 0 h 1513036"/>
                <a:gd name="connsiteX0" fmla="*/ 754258 w 3476096"/>
                <a:gd name="connsiteY0" fmla="*/ 0 h 1513036"/>
                <a:gd name="connsiteX1" fmla="*/ 1010391 w 3476096"/>
                <a:gd name="connsiteY1" fmla="*/ 156540 h 1513036"/>
                <a:gd name="connsiteX2" fmla="*/ 1035156 w 3476096"/>
                <a:gd name="connsiteY2" fmla="*/ 133680 h 1513036"/>
                <a:gd name="connsiteX3" fmla="*/ 1124691 w 3476096"/>
                <a:gd name="connsiteY3" fmla="*/ 188925 h 1513036"/>
                <a:gd name="connsiteX4" fmla="*/ 1131676 w 3476096"/>
                <a:gd name="connsiteY4" fmla="*/ 119710 h 1513036"/>
                <a:gd name="connsiteX5" fmla="*/ 1170411 w 3476096"/>
                <a:gd name="connsiteY5" fmla="*/ 87960 h 1513036"/>
                <a:gd name="connsiteX6" fmla="*/ 1220576 w 3476096"/>
                <a:gd name="connsiteY6" fmla="*/ 79070 h 1513036"/>
                <a:gd name="connsiteX7" fmla="*/ 1553316 w 3476096"/>
                <a:gd name="connsiteY7" fmla="*/ 269570 h 1513036"/>
                <a:gd name="connsiteX8" fmla="*/ 1563476 w 3476096"/>
                <a:gd name="connsiteY8" fmla="*/ 330530 h 1513036"/>
                <a:gd name="connsiteX9" fmla="*/ 1464416 w 3476096"/>
                <a:gd name="connsiteY9" fmla="*/ 371170 h 1513036"/>
                <a:gd name="connsiteX10" fmla="*/ 1555856 w 3476096"/>
                <a:gd name="connsiteY10" fmla="*/ 414350 h 1513036"/>
                <a:gd name="connsiteX11" fmla="*/ 1710796 w 3476096"/>
                <a:gd name="connsiteY11" fmla="*/ 452450 h 1513036"/>
                <a:gd name="connsiteX12" fmla="*/ 1738101 w 3476096"/>
                <a:gd name="connsiteY12" fmla="*/ 423240 h 1513036"/>
                <a:gd name="connsiteX13" fmla="*/ 1842876 w 3476096"/>
                <a:gd name="connsiteY13" fmla="*/ 454990 h 1513036"/>
                <a:gd name="connsiteX14" fmla="*/ 1929236 w 3476096"/>
                <a:gd name="connsiteY14" fmla="*/ 518490 h 1513036"/>
                <a:gd name="connsiteX15" fmla="*/ 1939396 w 3476096"/>
                <a:gd name="connsiteY15" fmla="*/ 708990 h 1513036"/>
                <a:gd name="connsiteX16" fmla="*/ 2165456 w 3476096"/>
                <a:gd name="connsiteY16" fmla="*/ 581990 h 1513036"/>
                <a:gd name="connsiteX17" fmla="*/ 2559156 w 3476096"/>
                <a:gd name="connsiteY17" fmla="*/ 785190 h 1513036"/>
                <a:gd name="connsiteX18" fmla="*/ 2599796 w 3476096"/>
                <a:gd name="connsiteY18" fmla="*/ 769950 h 1513036"/>
                <a:gd name="connsiteX19" fmla="*/ 2691236 w 3476096"/>
                <a:gd name="connsiteY19" fmla="*/ 884250 h 1513036"/>
                <a:gd name="connsiteX20" fmla="*/ 3476096 w 3476096"/>
                <a:gd name="connsiteY20" fmla="*/ 1328750 h 1513036"/>
                <a:gd name="connsiteX21" fmla="*/ 3473556 w 3476096"/>
                <a:gd name="connsiteY21" fmla="*/ 1407490 h 1513036"/>
                <a:gd name="connsiteX22" fmla="*/ 3343102 w 3476096"/>
                <a:gd name="connsiteY22" fmla="*/ 1484439 h 1513036"/>
                <a:gd name="connsiteX23" fmla="*/ 2927456 w 3476096"/>
                <a:gd name="connsiteY23" fmla="*/ 1252550 h 1513036"/>
                <a:gd name="connsiteX24" fmla="*/ 2932536 w 3476096"/>
                <a:gd name="connsiteY24" fmla="*/ 1318590 h 1513036"/>
                <a:gd name="connsiteX25" fmla="*/ 2792836 w 3476096"/>
                <a:gd name="connsiteY25" fmla="*/ 1389710 h 1513036"/>
                <a:gd name="connsiteX26" fmla="*/ 2372548 w 3476096"/>
                <a:gd name="connsiteY26" fmla="*/ 1144645 h 1513036"/>
                <a:gd name="connsiteX27" fmla="*/ 1747599 w 3476096"/>
                <a:gd name="connsiteY27" fmla="*/ 1513036 h 1513036"/>
                <a:gd name="connsiteX28" fmla="*/ 638916 w 3476096"/>
                <a:gd name="connsiteY28" fmla="*/ 857580 h 1513036"/>
                <a:gd name="connsiteX29" fmla="*/ 0 w 3476096"/>
                <a:gd name="connsiteY29" fmla="*/ 496178 h 1513036"/>
                <a:gd name="connsiteX30" fmla="*/ 82655 w 3476096"/>
                <a:gd name="connsiteY30" fmla="*/ 341325 h 1513036"/>
                <a:gd name="connsiteX31" fmla="*/ 617961 w 3476096"/>
                <a:gd name="connsiteY31" fmla="*/ 36525 h 1513036"/>
                <a:gd name="connsiteX32" fmla="*/ 754258 w 3476096"/>
                <a:gd name="connsiteY32" fmla="*/ 0 h 1513036"/>
                <a:gd name="connsiteX0" fmla="*/ 754258 w 3476096"/>
                <a:gd name="connsiteY0" fmla="*/ 0 h 1513036"/>
                <a:gd name="connsiteX1" fmla="*/ 1010391 w 3476096"/>
                <a:gd name="connsiteY1" fmla="*/ 156540 h 1513036"/>
                <a:gd name="connsiteX2" fmla="*/ 1035156 w 3476096"/>
                <a:gd name="connsiteY2" fmla="*/ 133680 h 1513036"/>
                <a:gd name="connsiteX3" fmla="*/ 1124691 w 3476096"/>
                <a:gd name="connsiteY3" fmla="*/ 188925 h 1513036"/>
                <a:gd name="connsiteX4" fmla="*/ 1131676 w 3476096"/>
                <a:gd name="connsiteY4" fmla="*/ 119710 h 1513036"/>
                <a:gd name="connsiteX5" fmla="*/ 1170411 w 3476096"/>
                <a:gd name="connsiteY5" fmla="*/ 87960 h 1513036"/>
                <a:gd name="connsiteX6" fmla="*/ 1220576 w 3476096"/>
                <a:gd name="connsiteY6" fmla="*/ 79070 h 1513036"/>
                <a:gd name="connsiteX7" fmla="*/ 1553316 w 3476096"/>
                <a:gd name="connsiteY7" fmla="*/ 269570 h 1513036"/>
                <a:gd name="connsiteX8" fmla="*/ 1563476 w 3476096"/>
                <a:gd name="connsiteY8" fmla="*/ 330530 h 1513036"/>
                <a:gd name="connsiteX9" fmla="*/ 1464416 w 3476096"/>
                <a:gd name="connsiteY9" fmla="*/ 371170 h 1513036"/>
                <a:gd name="connsiteX10" fmla="*/ 1555856 w 3476096"/>
                <a:gd name="connsiteY10" fmla="*/ 414350 h 1513036"/>
                <a:gd name="connsiteX11" fmla="*/ 1710796 w 3476096"/>
                <a:gd name="connsiteY11" fmla="*/ 452450 h 1513036"/>
                <a:gd name="connsiteX12" fmla="*/ 1738101 w 3476096"/>
                <a:gd name="connsiteY12" fmla="*/ 423240 h 1513036"/>
                <a:gd name="connsiteX13" fmla="*/ 1842876 w 3476096"/>
                <a:gd name="connsiteY13" fmla="*/ 454990 h 1513036"/>
                <a:gd name="connsiteX14" fmla="*/ 1929236 w 3476096"/>
                <a:gd name="connsiteY14" fmla="*/ 518490 h 1513036"/>
                <a:gd name="connsiteX15" fmla="*/ 1939396 w 3476096"/>
                <a:gd name="connsiteY15" fmla="*/ 708990 h 1513036"/>
                <a:gd name="connsiteX16" fmla="*/ 2165456 w 3476096"/>
                <a:gd name="connsiteY16" fmla="*/ 581990 h 1513036"/>
                <a:gd name="connsiteX17" fmla="*/ 2559156 w 3476096"/>
                <a:gd name="connsiteY17" fmla="*/ 785190 h 1513036"/>
                <a:gd name="connsiteX18" fmla="*/ 2599796 w 3476096"/>
                <a:gd name="connsiteY18" fmla="*/ 769950 h 1513036"/>
                <a:gd name="connsiteX19" fmla="*/ 2691236 w 3476096"/>
                <a:gd name="connsiteY19" fmla="*/ 884250 h 1513036"/>
                <a:gd name="connsiteX20" fmla="*/ 3476096 w 3476096"/>
                <a:gd name="connsiteY20" fmla="*/ 1328750 h 1513036"/>
                <a:gd name="connsiteX21" fmla="*/ 3473556 w 3476096"/>
                <a:gd name="connsiteY21" fmla="*/ 1407490 h 1513036"/>
                <a:gd name="connsiteX22" fmla="*/ 3343102 w 3476096"/>
                <a:gd name="connsiteY22" fmla="*/ 1484439 h 1513036"/>
                <a:gd name="connsiteX23" fmla="*/ 2927456 w 3476096"/>
                <a:gd name="connsiteY23" fmla="*/ 1252550 h 1513036"/>
                <a:gd name="connsiteX24" fmla="*/ 2932536 w 3476096"/>
                <a:gd name="connsiteY24" fmla="*/ 1318590 h 1513036"/>
                <a:gd name="connsiteX25" fmla="*/ 2792836 w 3476096"/>
                <a:gd name="connsiteY25" fmla="*/ 1389710 h 1513036"/>
                <a:gd name="connsiteX26" fmla="*/ 2372548 w 3476096"/>
                <a:gd name="connsiteY26" fmla="*/ 1144645 h 1513036"/>
                <a:gd name="connsiteX27" fmla="*/ 1747599 w 3476096"/>
                <a:gd name="connsiteY27" fmla="*/ 1513036 h 1513036"/>
                <a:gd name="connsiteX28" fmla="*/ 724640 w 3476096"/>
                <a:gd name="connsiteY28" fmla="*/ 909015 h 1513036"/>
                <a:gd name="connsiteX29" fmla="*/ 638916 w 3476096"/>
                <a:gd name="connsiteY29" fmla="*/ 857580 h 1513036"/>
                <a:gd name="connsiteX30" fmla="*/ 0 w 3476096"/>
                <a:gd name="connsiteY30" fmla="*/ 496178 h 1513036"/>
                <a:gd name="connsiteX31" fmla="*/ 82655 w 3476096"/>
                <a:gd name="connsiteY31" fmla="*/ 341325 h 1513036"/>
                <a:gd name="connsiteX32" fmla="*/ 617961 w 3476096"/>
                <a:gd name="connsiteY32" fmla="*/ 36525 h 1513036"/>
                <a:gd name="connsiteX33" fmla="*/ 754258 w 3476096"/>
                <a:gd name="connsiteY33" fmla="*/ 0 h 1513036"/>
                <a:gd name="connsiteX0" fmla="*/ 754258 w 3476096"/>
                <a:gd name="connsiteY0" fmla="*/ 0 h 1513036"/>
                <a:gd name="connsiteX1" fmla="*/ 1010391 w 3476096"/>
                <a:gd name="connsiteY1" fmla="*/ 156540 h 1513036"/>
                <a:gd name="connsiteX2" fmla="*/ 1035156 w 3476096"/>
                <a:gd name="connsiteY2" fmla="*/ 133680 h 1513036"/>
                <a:gd name="connsiteX3" fmla="*/ 1124691 w 3476096"/>
                <a:gd name="connsiteY3" fmla="*/ 188925 h 1513036"/>
                <a:gd name="connsiteX4" fmla="*/ 1131676 w 3476096"/>
                <a:gd name="connsiteY4" fmla="*/ 119710 h 1513036"/>
                <a:gd name="connsiteX5" fmla="*/ 1170411 w 3476096"/>
                <a:gd name="connsiteY5" fmla="*/ 87960 h 1513036"/>
                <a:gd name="connsiteX6" fmla="*/ 1220576 w 3476096"/>
                <a:gd name="connsiteY6" fmla="*/ 79070 h 1513036"/>
                <a:gd name="connsiteX7" fmla="*/ 1553316 w 3476096"/>
                <a:gd name="connsiteY7" fmla="*/ 269570 h 1513036"/>
                <a:gd name="connsiteX8" fmla="*/ 1563476 w 3476096"/>
                <a:gd name="connsiteY8" fmla="*/ 330530 h 1513036"/>
                <a:gd name="connsiteX9" fmla="*/ 1464416 w 3476096"/>
                <a:gd name="connsiteY9" fmla="*/ 371170 h 1513036"/>
                <a:gd name="connsiteX10" fmla="*/ 1555856 w 3476096"/>
                <a:gd name="connsiteY10" fmla="*/ 414350 h 1513036"/>
                <a:gd name="connsiteX11" fmla="*/ 1710796 w 3476096"/>
                <a:gd name="connsiteY11" fmla="*/ 452450 h 1513036"/>
                <a:gd name="connsiteX12" fmla="*/ 1738101 w 3476096"/>
                <a:gd name="connsiteY12" fmla="*/ 423240 h 1513036"/>
                <a:gd name="connsiteX13" fmla="*/ 1842876 w 3476096"/>
                <a:gd name="connsiteY13" fmla="*/ 454990 h 1513036"/>
                <a:gd name="connsiteX14" fmla="*/ 1929236 w 3476096"/>
                <a:gd name="connsiteY14" fmla="*/ 518490 h 1513036"/>
                <a:gd name="connsiteX15" fmla="*/ 1939396 w 3476096"/>
                <a:gd name="connsiteY15" fmla="*/ 708990 h 1513036"/>
                <a:gd name="connsiteX16" fmla="*/ 2165456 w 3476096"/>
                <a:gd name="connsiteY16" fmla="*/ 581990 h 1513036"/>
                <a:gd name="connsiteX17" fmla="*/ 2559156 w 3476096"/>
                <a:gd name="connsiteY17" fmla="*/ 785190 h 1513036"/>
                <a:gd name="connsiteX18" fmla="*/ 2599796 w 3476096"/>
                <a:gd name="connsiteY18" fmla="*/ 769950 h 1513036"/>
                <a:gd name="connsiteX19" fmla="*/ 2691236 w 3476096"/>
                <a:gd name="connsiteY19" fmla="*/ 884250 h 1513036"/>
                <a:gd name="connsiteX20" fmla="*/ 3476096 w 3476096"/>
                <a:gd name="connsiteY20" fmla="*/ 1328750 h 1513036"/>
                <a:gd name="connsiteX21" fmla="*/ 3473556 w 3476096"/>
                <a:gd name="connsiteY21" fmla="*/ 1407490 h 1513036"/>
                <a:gd name="connsiteX22" fmla="*/ 3343102 w 3476096"/>
                <a:gd name="connsiteY22" fmla="*/ 1484439 h 1513036"/>
                <a:gd name="connsiteX23" fmla="*/ 2927456 w 3476096"/>
                <a:gd name="connsiteY23" fmla="*/ 1252550 h 1513036"/>
                <a:gd name="connsiteX24" fmla="*/ 2932536 w 3476096"/>
                <a:gd name="connsiteY24" fmla="*/ 1318590 h 1513036"/>
                <a:gd name="connsiteX25" fmla="*/ 2792836 w 3476096"/>
                <a:gd name="connsiteY25" fmla="*/ 1389710 h 1513036"/>
                <a:gd name="connsiteX26" fmla="*/ 2372548 w 3476096"/>
                <a:gd name="connsiteY26" fmla="*/ 1144645 h 1513036"/>
                <a:gd name="connsiteX27" fmla="*/ 1747599 w 3476096"/>
                <a:gd name="connsiteY27" fmla="*/ 1513036 h 1513036"/>
                <a:gd name="connsiteX28" fmla="*/ 776075 w 3476096"/>
                <a:gd name="connsiteY28" fmla="*/ 952830 h 1513036"/>
                <a:gd name="connsiteX29" fmla="*/ 638916 w 3476096"/>
                <a:gd name="connsiteY29" fmla="*/ 857580 h 1513036"/>
                <a:gd name="connsiteX30" fmla="*/ 0 w 3476096"/>
                <a:gd name="connsiteY30" fmla="*/ 496178 h 1513036"/>
                <a:gd name="connsiteX31" fmla="*/ 82655 w 3476096"/>
                <a:gd name="connsiteY31" fmla="*/ 341325 h 1513036"/>
                <a:gd name="connsiteX32" fmla="*/ 617961 w 3476096"/>
                <a:gd name="connsiteY32" fmla="*/ 36525 h 1513036"/>
                <a:gd name="connsiteX33" fmla="*/ 754258 w 3476096"/>
                <a:gd name="connsiteY33" fmla="*/ 0 h 1513036"/>
                <a:gd name="connsiteX0" fmla="*/ 754258 w 3476096"/>
                <a:gd name="connsiteY0" fmla="*/ 0 h 1522561"/>
                <a:gd name="connsiteX1" fmla="*/ 1010391 w 3476096"/>
                <a:gd name="connsiteY1" fmla="*/ 156540 h 1522561"/>
                <a:gd name="connsiteX2" fmla="*/ 1035156 w 3476096"/>
                <a:gd name="connsiteY2" fmla="*/ 133680 h 1522561"/>
                <a:gd name="connsiteX3" fmla="*/ 1124691 w 3476096"/>
                <a:gd name="connsiteY3" fmla="*/ 188925 h 1522561"/>
                <a:gd name="connsiteX4" fmla="*/ 1131676 w 3476096"/>
                <a:gd name="connsiteY4" fmla="*/ 119710 h 1522561"/>
                <a:gd name="connsiteX5" fmla="*/ 1170411 w 3476096"/>
                <a:gd name="connsiteY5" fmla="*/ 87960 h 1522561"/>
                <a:gd name="connsiteX6" fmla="*/ 1220576 w 3476096"/>
                <a:gd name="connsiteY6" fmla="*/ 79070 h 1522561"/>
                <a:gd name="connsiteX7" fmla="*/ 1553316 w 3476096"/>
                <a:gd name="connsiteY7" fmla="*/ 269570 h 1522561"/>
                <a:gd name="connsiteX8" fmla="*/ 1563476 w 3476096"/>
                <a:gd name="connsiteY8" fmla="*/ 330530 h 1522561"/>
                <a:gd name="connsiteX9" fmla="*/ 1464416 w 3476096"/>
                <a:gd name="connsiteY9" fmla="*/ 371170 h 1522561"/>
                <a:gd name="connsiteX10" fmla="*/ 1555856 w 3476096"/>
                <a:gd name="connsiteY10" fmla="*/ 414350 h 1522561"/>
                <a:gd name="connsiteX11" fmla="*/ 1710796 w 3476096"/>
                <a:gd name="connsiteY11" fmla="*/ 452450 h 1522561"/>
                <a:gd name="connsiteX12" fmla="*/ 1738101 w 3476096"/>
                <a:gd name="connsiteY12" fmla="*/ 423240 h 1522561"/>
                <a:gd name="connsiteX13" fmla="*/ 1842876 w 3476096"/>
                <a:gd name="connsiteY13" fmla="*/ 454990 h 1522561"/>
                <a:gd name="connsiteX14" fmla="*/ 1929236 w 3476096"/>
                <a:gd name="connsiteY14" fmla="*/ 518490 h 1522561"/>
                <a:gd name="connsiteX15" fmla="*/ 1939396 w 3476096"/>
                <a:gd name="connsiteY15" fmla="*/ 708990 h 1522561"/>
                <a:gd name="connsiteX16" fmla="*/ 2165456 w 3476096"/>
                <a:gd name="connsiteY16" fmla="*/ 581990 h 1522561"/>
                <a:gd name="connsiteX17" fmla="*/ 2559156 w 3476096"/>
                <a:gd name="connsiteY17" fmla="*/ 785190 h 1522561"/>
                <a:gd name="connsiteX18" fmla="*/ 2599796 w 3476096"/>
                <a:gd name="connsiteY18" fmla="*/ 769950 h 1522561"/>
                <a:gd name="connsiteX19" fmla="*/ 2691236 w 3476096"/>
                <a:gd name="connsiteY19" fmla="*/ 884250 h 1522561"/>
                <a:gd name="connsiteX20" fmla="*/ 3476096 w 3476096"/>
                <a:gd name="connsiteY20" fmla="*/ 1328750 h 1522561"/>
                <a:gd name="connsiteX21" fmla="*/ 3473556 w 3476096"/>
                <a:gd name="connsiteY21" fmla="*/ 1407490 h 1522561"/>
                <a:gd name="connsiteX22" fmla="*/ 3343102 w 3476096"/>
                <a:gd name="connsiteY22" fmla="*/ 1484439 h 1522561"/>
                <a:gd name="connsiteX23" fmla="*/ 2927456 w 3476096"/>
                <a:gd name="connsiteY23" fmla="*/ 1252550 h 1522561"/>
                <a:gd name="connsiteX24" fmla="*/ 2932536 w 3476096"/>
                <a:gd name="connsiteY24" fmla="*/ 1318590 h 1522561"/>
                <a:gd name="connsiteX25" fmla="*/ 2792836 w 3476096"/>
                <a:gd name="connsiteY25" fmla="*/ 1389710 h 1522561"/>
                <a:gd name="connsiteX26" fmla="*/ 2372548 w 3476096"/>
                <a:gd name="connsiteY26" fmla="*/ 1144645 h 1522561"/>
                <a:gd name="connsiteX27" fmla="*/ 1743789 w 3476096"/>
                <a:gd name="connsiteY27" fmla="*/ 1522561 h 1522561"/>
                <a:gd name="connsiteX28" fmla="*/ 776075 w 3476096"/>
                <a:gd name="connsiteY28" fmla="*/ 952830 h 1522561"/>
                <a:gd name="connsiteX29" fmla="*/ 638916 w 3476096"/>
                <a:gd name="connsiteY29" fmla="*/ 857580 h 1522561"/>
                <a:gd name="connsiteX30" fmla="*/ 0 w 3476096"/>
                <a:gd name="connsiteY30" fmla="*/ 496178 h 1522561"/>
                <a:gd name="connsiteX31" fmla="*/ 82655 w 3476096"/>
                <a:gd name="connsiteY31" fmla="*/ 341325 h 1522561"/>
                <a:gd name="connsiteX32" fmla="*/ 617961 w 3476096"/>
                <a:gd name="connsiteY32" fmla="*/ 36525 h 1522561"/>
                <a:gd name="connsiteX33" fmla="*/ 754258 w 3476096"/>
                <a:gd name="connsiteY33" fmla="*/ 0 h 1522561"/>
                <a:gd name="connsiteX0" fmla="*/ 754258 w 3476096"/>
                <a:gd name="connsiteY0" fmla="*/ 0 h 1522561"/>
                <a:gd name="connsiteX1" fmla="*/ 1010391 w 3476096"/>
                <a:gd name="connsiteY1" fmla="*/ 156540 h 1522561"/>
                <a:gd name="connsiteX2" fmla="*/ 1035156 w 3476096"/>
                <a:gd name="connsiteY2" fmla="*/ 133680 h 1522561"/>
                <a:gd name="connsiteX3" fmla="*/ 1124691 w 3476096"/>
                <a:gd name="connsiteY3" fmla="*/ 188925 h 1522561"/>
                <a:gd name="connsiteX4" fmla="*/ 1131676 w 3476096"/>
                <a:gd name="connsiteY4" fmla="*/ 119710 h 1522561"/>
                <a:gd name="connsiteX5" fmla="*/ 1170411 w 3476096"/>
                <a:gd name="connsiteY5" fmla="*/ 87960 h 1522561"/>
                <a:gd name="connsiteX6" fmla="*/ 1220576 w 3476096"/>
                <a:gd name="connsiteY6" fmla="*/ 79070 h 1522561"/>
                <a:gd name="connsiteX7" fmla="*/ 1553316 w 3476096"/>
                <a:gd name="connsiteY7" fmla="*/ 269570 h 1522561"/>
                <a:gd name="connsiteX8" fmla="*/ 1563476 w 3476096"/>
                <a:gd name="connsiteY8" fmla="*/ 330530 h 1522561"/>
                <a:gd name="connsiteX9" fmla="*/ 1464416 w 3476096"/>
                <a:gd name="connsiteY9" fmla="*/ 371170 h 1522561"/>
                <a:gd name="connsiteX10" fmla="*/ 1555856 w 3476096"/>
                <a:gd name="connsiteY10" fmla="*/ 414350 h 1522561"/>
                <a:gd name="connsiteX11" fmla="*/ 1710796 w 3476096"/>
                <a:gd name="connsiteY11" fmla="*/ 452450 h 1522561"/>
                <a:gd name="connsiteX12" fmla="*/ 1738101 w 3476096"/>
                <a:gd name="connsiteY12" fmla="*/ 423240 h 1522561"/>
                <a:gd name="connsiteX13" fmla="*/ 1842876 w 3476096"/>
                <a:gd name="connsiteY13" fmla="*/ 454990 h 1522561"/>
                <a:gd name="connsiteX14" fmla="*/ 1929236 w 3476096"/>
                <a:gd name="connsiteY14" fmla="*/ 518490 h 1522561"/>
                <a:gd name="connsiteX15" fmla="*/ 1939396 w 3476096"/>
                <a:gd name="connsiteY15" fmla="*/ 708990 h 1522561"/>
                <a:gd name="connsiteX16" fmla="*/ 2165456 w 3476096"/>
                <a:gd name="connsiteY16" fmla="*/ 581990 h 1522561"/>
                <a:gd name="connsiteX17" fmla="*/ 2559156 w 3476096"/>
                <a:gd name="connsiteY17" fmla="*/ 785190 h 1522561"/>
                <a:gd name="connsiteX18" fmla="*/ 2599796 w 3476096"/>
                <a:gd name="connsiteY18" fmla="*/ 769950 h 1522561"/>
                <a:gd name="connsiteX19" fmla="*/ 2691236 w 3476096"/>
                <a:gd name="connsiteY19" fmla="*/ 884250 h 1522561"/>
                <a:gd name="connsiteX20" fmla="*/ 3476096 w 3476096"/>
                <a:gd name="connsiteY20" fmla="*/ 1328750 h 1522561"/>
                <a:gd name="connsiteX21" fmla="*/ 3473556 w 3476096"/>
                <a:gd name="connsiteY21" fmla="*/ 1407490 h 1522561"/>
                <a:gd name="connsiteX22" fmla="*/ 3343102 w 3476096"/>
                <a:gd name="connsiteY22" fmla="*/ 1484439 h 1522561"/>
                <a:gd name="connsiteX23" fmla="*/ 2927456 w 3476096"/>
                <a:gd name="connsiteY23" fmla="*/ 1252550 h 1522561"/>
                <a:gd name="connsiteX24" fmla="*/ 2932536 w 3476096"/>
                <a:gd name="connsiteY24" fmla="*/ 1318590 h 1522561"/>
                <a:gd name="connsiteX25" fmla="*/ 2792836 w 3476096"/>
                <a:gd name="connsiteY25" fmla="*/ 1389710 h 1522561"/>
                <a:gd name="connsiteX26" fmla="*/ 2372548 w 3476096"/>
                <a:gd name="connsiteY26" fmla="*/ 1144645 h 1522561"/>
                <a:gd name="connsiteX27" fmla="*/ 1743789 w 3476096"/>
                <a:gd name="connsiteY27" fmla="*/ 1522561 h 1522561"/>
                <a:gd name="connsiteX28" fmla="*/ 776075 w 3476096"/>
                <a:gd name="connsiteY28" fmla="*/ 952830 h 1522561"/>
                <a:gd name="connsiteX29" fmla="*/ 638916 w 3476096"/>
                <a:gd name="connsiteY29" fmla="*/ 857580 h 1522561"/>
                <a:gd name="connsiteX30" fmla="*/ 0 w 3476096"/>
                <a:gd name="connsiteY30" fmla="*/ 496178 h 1522561"/>
                <a:gd name="connsiteX31" fmla="*/ 31220 w 3476096"/>
                <a:gd name="connsiteY31" fmla="*/ 430860 h 1522561"/>
                <a:gd name="connsiteX32" fmla="*/ 82655 w 3476096"/>
                <a:gd name="connsiteY32" fmla="*/ 341325 h 1522561"/>
                <a:gd name="connsiteX33" fmla="*/ 617961 w 3476096"/>
                <a:gd name="connsiteY33" fmla="*/ 36525 h 1522561"/>
                <a:gd name="connsiteX34" fmla="*/ 754258 w 3476096"/>
                <a:gd name="connsiteY34" fmla="*/ 0 h 1522561"/>
                <a:gd name="connsiteX0" fmla="*/ 754258 w 3476096"/>
                <a:gd name="connsiteY0" fmla="*/ 0 h 1522561"/>
                <a:gd name="connsiteX1" fmla="*/ 1010391 w 3476096"/>
                <a:gd name="connsiteY1" fmla="*/ 156540 h 1522561"/>
                <a:gd name="connsiteX2" fmla="*/ 1035156 w 3476096"/>
                <a:gd name="connsiteY2" fmla="*/ 133680 h 1522561"/>
                <a:gd name="connsiteX3" fmla="*/ 1124691 w 3476096"/>
                <a:gd name="connsiteY3" fmla="*/ 188925 h 1522561"/>
                <a:gd name="connsiteX4" fmla="*/ 1131676 w 3476096"/>
                <a:gd name="connsiteY4" fmla="*/ 119710 h 1522561"/>
                <a:gd name="connsiteX5" fmla="*/ 1170411 w 3476096"/>
                <a:gd name="connsiteY5" fmla="*/ 87960 h 1522561"/>
                <a:gd name="connsiteX6" fmla="*/ 1220576 w 3476096"/>
                <a:gd name="connsiteY6" fmla="*/ 79070 h 1522561"/>
                <a:gd name="connsiteX7" fmla="*/ 1553316 w 3476096"/>
                <a:gd name="connsiteY7" fmla="*/ 269570 h 1522561"/>
                <a:gd name="connsiteX8" fmla="*/ 1563476 w 3476096"/>
                <a:gd name="connsiteY8" fmla="*/ 330530 h 1522561"/>
                <a:gd name="connsiteX9" fmla="*/ 1464416 w 3476096"/>
                <a:gd name="connsiteY9" fmla="*/ 371170 h 1522561"/>
                <a:gd name="connsiteX10" fmla="*/ 1555856 w 3476096"/>
                <a:gd name="connsiteY10" fmla="*/ 414350 h 1522561"/>
                <a:gd name="connsiteX11" fmla="*/ 1710796 w 3476096"/>
                <a:gd name="connsiteY11" fmla="*/ 452450 h 1522561"/>
                <a:gd name="connsiteX12" fmla="*/ 1738101 w 3476096"/>
                <a:gd name="connsiteY12" fmla="*/ 423240 h 1522561"/>
                <a:gd name="connsiteX13" fmla="*/ 1842876 w 3476096"/>
                <a:gd name="connsiteY13" fmla="*/ 454990 h 1522561"/>
                <a:gd name="connsiteX14" fmla="*/ 1929236 w 3476096"/>
                <a:gd name="connsiteY14" fmla="*/ 518490 h 1522561"/>
                <a:gd name="connsiteX15" fmla="*/ 1939396 w 3476096"/>
                <a:gd name="connsiteY15" fmla="*/ 708990 h 1522561"/>
                <a:gd name="connsiteX16" fmla="*/ 2165456 w 3476096"/>
                <a:gd name="connsiteY16" fmla="*/ 581990 h 1522561"/>
                <a:gd name="connsiteX17" fmla="*/ 2559156 w 3476096"/>
                <a:gd name="connsiteY17" fmla="*/ 785190 h 1522561"/>
                <a:gd name="connsiteX18" fmla="*/ 2599796 w 3476096"/>
                <a:gd name="connsiteY18" fmla="*/ 769950 h 1522561"/>
                <a:gd name="connsiteX19" fmla="*/ 2691236 w 3476096"/>
                <a:gd name="connsiteY19" fmla="*/ 884250 h 1522561"/>
                <a:gd name="connsiteX20" fmla="*/ 3476096 w 3476096"/>
                <a:gd name="connsiteY20" fmla="*/ 1328750 h 1522561"/>
                <a:gd name="connsiteX21" fmla="*/ 3473556 w 3476096"/>
                <a:gd name="connsiteY21" fmla="*/ 1407490 h 1522561"/>
                <a:gd name="connsiteX22" fmla="*/ 3343102 w 3476096"/>
                <a:gd name="connsiteY22" fmla="*/ 1484439 h 1522561"/>
                <a:gd name="connsiteX23" fmla="*/ 2927456 w 3476096"/>
                <a:gd name="connsiteY23" fmla="*/ 1252550 h 1522561"/>
                <a:gd name="connsiteX24" fmla="*/ 2932536 w 3476096"/>
                <a:gd name="connsiteY24" fmla="*/ 1318590 h 1522561"/>
                <a:gd name="connsiteX25" fmla="*/ 2792836 w 3476096"/>
                <a:gd name="connsiteY25" fmla="*/ 1389710 h 1522561"/>
                <a:gd name="connsiteX26" fmla="*/ 2372548 w 3476096"/>
                <a:gd name="connsiteY26" fmla="*/ 1144645 h 1522561"/>
                <a:gd name="connsiteX27" fmla="*/ 1743789 w 3476096"/>
                <a:gd name="connsiteY27" fmla="*/ 1522561 h 1522561"/>
                <a:gd name="connsiteX28" fmla="*/ 776075 w 3476096"/>
                <a:gd name="connsiteY28" fmla="*/ 952830 h 1522561"/>
                <a:gd name="connsiteX29" fmla="*/ 638916 w 3476096"/>
                <a:gd name="connsiteY29" fmla="*/ 857580 h 1522561"/>
                <a:gd name="connsiteX30" fmla="*/ 0 w 3476096"/>
                <a:gd name="connsiteY30" fmla="*/ 496178 h 1522561"/>
                <a:gd name="connsiteX31" fmla="*/ 6455 w 3476096"/>
                <a:gd name="connsiteY31" fmla="*/ 425145 h 1522561"/>
                <a:gd name="connsiteX32" fmla="*/ 82655 w 3476096"/>
                <a:gd name="connsiteY32" fmla="*/ 341325 h 1522561"/>
                <a:gd name="connsiteX33" fmla="*/ 617961 w 3476096"/>
                <a:gd name="connsiteY33" fmla="*/ 36525 h 1522561"/>
                <a:gd name="connsiteX34" fmla="*/ 754258 w 3476096"/>
                <a:gd name="connsiteY34" fmla="*/ 0 h 1522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3476096" h="1522561">
                  <a:moveTo>
                    <a:pt x="754258" y="0"/>
                  </a:moveTo>
                  <a:lnTo>
                    <a:pt x="1010391" y="156540"/>
                  </a:lnTo>
                  <a:lnTo>
                    <a:pt x="1035156" y="133680"/>
                  </a:lnTo>
                  <a:lnTo>
                    <a:pt x="1124691" y="188925"/>
                  </a:lnTo>
                  <a:lnTo>
                    <a:pt x="1131676" y="119710"/>
                  </a:lnTo>
                  <a:lnTo>
                    <a:pt x="1170411" y="87960"/>
                  </a:lnTo>
                  <a:lnTo>
                    <a:pt x="1220576" y="79070"/>
                  </a:lnTo>
                  <a:lnTo>
                    <a:pt x="1553316" y="269570"/>
                  </a:lnTo>
                  <a:lnTo>
                    <a:pt x="1563476" y="330530"/>
                  </a:lnTo>
                  <a:lnTo>
                    <a:pt x="1464416" y="371170"/>
                  </a:lnTo>
                  <a:lnTo>
                    <a:pt x="1555856" y="414350"/>
                  </a:lnTo>
                  <a:lnTo>
                    <a:pt x="1710796" y="452450"/>
                  </a:lnTo>
                  <a:lnTo>
                    <a:pt x="1738101" y="423240"/>
                  </a:lnTo>
                  <a:lnTo>
                    <a:pt x="1842876" y="454990"/>
                  </a:lnTo>
                  <a:lnTo>
                    <a:pt x="1929236" y="518490"/>
                  </a:lnTo>
                  <a:lnTo>
                    <a:pt x="1939396" y="708990"/>
                  </a:lnTo>
                  <a:lnTo>
                    <a:pt x="2165456" y="581990"/>
                  </a:lnTo>
                  <a:lnTo>
                    <a:pt x="2559156" y="785190"/>
                  </a:lnTo>
                  <a:lnTo>
                    <a:pt x="2599796" y="769950"/>
                  </a:lnTo>
                  <a:lnTo>
                    <a:pt x="2691236" y="884250"/>
                  </a:lnTo>
                  <a:lnTo>
                    <a:pt x="3476096" y="1328750"/>
                  </a:lnTo>
                  <a:cubicBezTo>
                    <a:pt x="3475249" y="1354997"/>
                    <a:pt x="3474403" y="1381243"/>
                    <a:pt x="3473556" y="1407490"/>
                  </a:cubicBezTo>
                  <a:lnTo>
                    <a:pt x="3343102" y="1484439"/>
                  </a:lnTo>
                  <a:lnTo>
                    <a:pt x="2927456" y="1252550"/>
                  </a:lnTo>
                  <a:lnTo>
                    <a:pt x="2932536" y="1318590"/>
                  </a:lnTo>
                  <a:lnTo>
                    <a:pt x="2792836" y="1389710"/>
                  </a:lnTo>
                  <a:lnTo>
                    <a:pt x="2372548" y="1144645"/>
                  </a:lnTo>
                  <a:lnTo>
                    <a:pt x="1743789" y="1522561"/>
                  </a:lnTo>
                  <a:lnTo>
                    <a:pt x="776075" y="952830"/>
                  </a:lnTo>
                  <a:lnTo>
                    <a:pt x="638916" y="857580"/>
                  </a:lnTo>
                  <a:lnTo>
                    <a:pt x="0" y="496178"/>
                  </a:lnTo>
                  <a:lnTo>
                    <a:pt x="6455" y="425145"/>
                  </a:lnTo>
                  <a:lnTo>
                    <a:pt x="82655" y="341325"/>
                  </a:lnTo>
                  <a:lnTo>
                    <a:pt x="617961" y="36525"/>
                  </a:lnTo>
                  <a:lnTo>
                    <a:pt x="754258" y="0"/>
                  </a:lnTo>
                  <a:close/>
                </a:path>
              </a:pathLst>
            </a:custGeom>
            <a:solidFill>
              <a:srgbClr val="E46C0A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O"/>
            </a:p>
          </p:txBody>
        </p:sp>
      </p:grpSp>
      <p:sp>
        <p:nvSpPr>
          <p:cNvPr id="12" name="Subtítulo 2">
            <a:extLst>
              <a:ext uri="{FF2B5EF4-FFF2-40B4-BE49-F238E27FC236}">
                <a16:creationId xmlns:a16="http://schemas.microsoft.com/office/drawing/2014/main" id="{526B835B-49A7-4217-A14D-A65787A96E65}"/>
              </a:ext>
            </a:extLst>
          </p:cNvPr>
          <p:cNvSpPr txBox="1">
            <a:spLocks/>
          </p:cNvSpPr>
          <p:nvPr/>
        </p:nvSpPr>
        <p:spPr>
          <a:xfrm>
            <a:off x="4833138" y="642569"/>
            <a:ext cx="6928022" cy="887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6. </a:t>
            </a:r>
            <a:r>
              <a:rPr lang="es-CO" sz="3200" b="1" dirty="0">
                <a:solidFill>
                  <a:schemeClr val="bg1">
                    <a:lumMod val="75000"/>
                  </a:schemeClr>
                </a:solidFill>
                <a:latin typeface="Open Sans" panose="020B0606030504020204" pitchFamily="34" charset="0"/>
              </a:rPr>
              <a:t>URBANISMO Y PAISAJISMO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DDFE72B3-BCC1-4B95-B536-8CD932A3702B}"/>
              </a:ext>
            </a:extLst>
          </p:cNvPr>
          <p:cNvSpPr/>
          <p:nvPr/>
        </p:nvSpPr>
        <p:spPr>
          <a:xfrm>
            <a:off x="9434269" y="4832792"/>
            <a:ext cx="28977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U. D. A 6</a:t>
            </a:r>
          </a:p>
          <a:p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79.000 m2 </a:t>
            </a:r>
            <a:r>
              <a:rPr lang="es-CO" sz="1600" dirty="0" err="1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aprox</a:t>
            </a:r>
            <a:endParaRPr lang="es-CO" sz="16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</p:txBody>
      </p:sp>
      <p:pic>
        <p:nvPicPr>
          <p:cNvPr id="17" name="Gráfico 16">
            <a:extLst>
              <a:ext uri="{FF2B5EF4-FFF2-40B4-BE49-F238E27FC236}">
                <a16:creationId xmlns:a16="http://schemas.microsoft.com/office/drawing/2014/main" id="{C4D4317B-0545-4A37-B792-F953D33DD3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88276" y="4880920"/>
            <a:ext cx="1272884" cy="192243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F99A9F91-8486-4CD3-91B0-5CB4A3392104}"/>
              </a:ext>
            </a:extLst>
          </p:cNvPr>
          <p:cNvSpPr/>
          <p:nvPr/>
        </p:nvSpPr>
        <p:spPr>
          <a:xfrm>
            <a:off x="99301" y="620043"/>
            <a:ext cx="5445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altLang="en-US" sz="32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</a:rPr>
              <a:t>UNIDADES DE ACTUACIÓN</a:t>
            </a:r>
          </a:p>
        </p:txBody>
      </p:sp>
    </p:spTree>
    <p:extLst>
      <p:ext uri="{BB962C8B-B14F-4D97-AF65-F5344CB8AC3E}">
        <p14:creationId xmlns:p14="http://schemas.microsoft.com/office/powerpoint/2010/main" val="29813583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Imagen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29"/>
          <a:stretch/>
        </p:blipFill>
        <p:spPr bwMode="auto">
          <a:xfrm>
            <a:off x="-5262" y="853752"/>
            <a:ext cx="12192000" cy="6236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1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956685" y="4193064"/>
            <a:ext cx="3413039" cy="2076605"/>
          </a:xfrm>
          <a:custGeom>
            <a:avLst/>
            <a:gdLst>
              <a:gd name="connsiteX0" fmla="*/ 0 w 3715265"/>
              <a:gd name="connsiteY0" fmla="*/ 0 h 2240692"/>
              <a:gd name="connsiteX1" fmla="*/ 3715265 w 3715265"/>
              <a:gd name="connsiteY1" fmla="*/ 0 h 2240692"/>
              <a:gd name="connsiteX2" fmla="*/ 3715265 w 3715265"/>
              <a:gd name="connsiteY2" fmla="*/ 2240692 h 2240692"/>
              <a:gd name="connsiteX3" fmla="*/ 0 w 3715265"/>
              <a:gd name="connsiteY3" fmla="*/ 2240692 h 2240692"/>
              <a:gd name="connsiteX4" fmla="*/ 0 w 3715265"/>
              <a:gd name="connsiteY4" fmla="*/ 0 h 2240692"/>
              <a:gd name="connsiteX0" fmla="*/ 247136 w 3715265"/>
              <a:gd name="connsiteY0" fmla="*/ 0 h 2364260"/>
              <a:gd name="connsiteX1" fmla="*/ 3715265 w 3715265"/>
              <a:gd name="connsiteY1" fmla="*/ 123568 h 2364260"/>
              <a:gd name="connsiteX2" fmla="*/ 3715265 w 3715265"/>
              <a:gd name="connsiteY2" fmla="*/ 2364260 h 2364260"/>
              <a:gd name="connsiteX3" fmla="*/ 0 w 3715265"/>
              <a:gd name="connsiteY3" fmla="*/ 2364260 h 2364260"/>
              <a:gd name="connsiteX4" fmla="*/ 247136 w 3715265"/>
              <a:gd name="connsiteY4" fmla="*/ 0 h 2364260"/>
              <a:gd name="connsiteX0" fmla="*/ 247136 w 3715265"/>
              <a:gd name="connsiteY0" fmla="*/ 0 h 2364260"/>
              <a:gd name="connsiteX1" fmla="*/ 3484606 w 3715265"/>
              <a:gd name="connsiteY1" fmla="*/ 1837038 h 2364260"/>
              <a:gd name="connsiteX2" fmla="*/ 3715265 w 3715265"/>
              <a:gd name="connsiteY2" fmla="*/ 2364260 h 2364260"/>
              <a:gd name="connsiteX3" fmla="*/ 0 w 3715265"/>
              <a:gd name="connsiteY3" fmla="*/ 2364260 h 2364260"/>
              <a:gd name="connsiteX4" fmla="*/ 247136 w 3715265"/>
              <a:gd name="connsiteY4" fmla="*/ 0 h 2364260"/>
              <a:gd name="connsiteX0" fmla="*/ 247136 w 3484606"/>
              <a:gd name="connsiteY0" fmla="*/ 0 h 2364260"/>
              <a:gd name="connsiteX1" fmla="*/ 3484606 w 3484606"/>
              <a:gd name="connsiteY1" fmla="*/ 1837038 h 2364260"/>
              <a:gd name="connsiteX2" fmla="*/ 3336324 w 3484606"/>
              <a:gd name="connsiteY2" fmla="*/ 2059460 h 2364260"/>
              <a:gd name="connsiteX3" fmla="*/ 0 w 3484606"/>
              <a:gd name="connsiteY3" fmla="*/ 2364260 h 2364260"/>
              <a:gd name="connsiteX4" fmla="*/ 247136 w 3484606"/>
              <a:gd name="connsiteY4" fmla="*/ 0 h 2364260"/>
              <a:gd name="connsiteX0" fmla="*/ 156519 w 3393989"/>
              <a:gd name="connsiteY0" fmla="*/ 0 h 2059460"/>
              <a:gd name="connsiteX1" fmla="*/ 3393989 w 3393989"/>
              <a:gd name="connsiteY1" fmla="*/ 1837038 h 2059460"/>
              <a:gd name="connsiteX2" fmla="*/ 3245707 w 3393989"/>
              <a:gd name="connsiteY2" fmla="*/ 2059460 h 2059460"/>
              <a:gd name="connsiteX3" fmla="*/ 0 w 3393989"/>
              <a:gd name="connsiteY3" fmla="*/ 189471 h 2059460"/>
              <a:gd name="connsiteX4" fmla="*/ 156519 w 3393989"/>
              <a:gd name="connsiteY4" fmla="*/ 0 h 2059460"/>
              <a:gd name="connsiteX0" fmla="*/ 156519 w 3393989"/>
              <a:gd name="connsiteY0" fmla="*/ 0 h 2059460"/>
              <a:gd name="connsiteX1" fmla="*/ 3393989 w 3393989"/>
              <a:gd name="connsiteY1" fmla="*/ 1837038 h 2059460"/>
              <a:gd name="connsiteX2" fmla="*/ 3245707 w 3393989"/>
              <a:gd name="connsiteY2" fmla="*/ 2059460 h 2059460"/>
              <a:gd name="connsiteX3" fmla="*/ 0 w 3393989"/>
              <a:gd name="connsiteY3" fmla="*/ 189471 h 2059460"/>
              <a:gd name="connsiteX4" fmla="*/ 76200 w 3393989"/>
              <a:gd name="connsiteY4" fmla="*/ 99678 h 2059460"/>
              <a:gd name="connsiteX5" fmla="*/ 156519 w 3393989"/>
              <a:gd name="connsiteY5" fmla="*/ 0 h 2059460"/>
              <a:gd name="connsiteX0" fmla="*/ 162234 w 3399704"/>
              <a:gd name="connsiteY0" fmla="*/ 0 h 2059460"/>
              <a:gd name="connsiteX1" fmla="*/ 3399704 w 3399704"/>
              <a:gd name="connsiteY1" fmla="*/ 1837038 h 2059460"/>
              <a:gd name="connsiteX2" fmla="*/ 3251422 w 3399704"/>
              <a:gd name="connsiteY2" fmla="*/ 2059460 h 2059460"/>
              <a:gd name="connsiteX3" fmla="*/ 5715 w 3399704"/>
              <a:gd name="connsiteY3" fmla="*/ 189471 h 2059460"/>
              <a:gd name="connsiteX4" fmla="*/ 0 w 3399704"/>
              <a:gd name="connsiteY4" fmla="*/ 82533 h 2059460"/>
              <a:gd name="connsiteX5" fmla="*/ 162234 w 3399704"/>
              <a:gd name="connsiteY5" fmla="*/ 0 h 2059460"/>
              <a:gd name="connsiteX0" fmla="*/ 162234 w 3399704"/>
              <a:gd name="connsiteY0" fmla="*/ 0 h 2059460"/>
              <a:gd name="connsiteX1" fmla="*/ 3399704 w 3399704"/>
              <a:gd name="connsiteY1" fmla="*/ 1837038 h 2059460"/>
              <a:gd name="connsiteX2" fmla="*/ 3251422 w 3399704"/>
              <a:gd name="connsiteY2" fmla="*/ 2059460 h 2059460"/>
              <a:gd name="connsiteX3" fmla="*/ 5715 w 3399704"/>
              <a:gd name="connsiteY3" fmla="*/ 189471 h 2059460"/>
              <a:gd name="connsiteX4" fmla="*/ 0 w 3399704"/>
              <a:gd name="connsiteY4" fmla="*/ 82533 h 2059460"/>
              <a:gd name="connsiteX5" fmla="*/ 106680 w 3399704"/>
              <a:gd name="connsiteY5" fmla="*/ 29193 h 2059460"/>
              <a:gd name="connsiteX6" fmla="*/ 162234 w 3399704"/>
              <a:gd name="connsiteY6" fmla="*/ 0 h 2059460"/>
              <a:gd name="connsiteX0" fmla="*/ 162234 w 3399704"/>
              <a:gd name="connsiteY0" fmla="*/ 0 h 2059460"/>
              <a:gd name="connsiteX1" fmla="*/ 3399704 w 3399704"/>
              <a:gd name="connsiteY1" fmla="*/ 1837038 h 2059460"/>
              <a:gd name="connsiteX2" fmla="*/ 3251422 w 3399704"/>
              <a:gd name="connsiteY2" fmla="*/ 2059460 h 2059460"/>
              <a:gd name="connsiteX3" fmla="*/ 5715 w 3399704"/>
              <a:gd name="connsiteY3" fmla="*/ 189471 h 2059460"/>
              <a:gd name="connsiteX4" fmla="*/ 0 w 3399704"/>
              <a:gd name="connsiteY4" fmla="*/ 82533 h 2059460"/>
              <a:gd name="connsiteX5" fmla="*/ 83820 w 3399704"/>
              <a:gd name="connsiteY5" fmla="*/ 6333 h 2059460"/>
              <a:gd name="connsiteX6" fmla="*/ 162234 w 3399704"/>
              <a:gd name="connsiteY6" fmla="*/ 0 h 2059460"/>
              <a:gd name="connsiteX0" fmla="*/ 162234 w 3413039"/>
              <a:gd name="connsiteY0" fmla="*/ 0 h 2059460"/>
              <a:gd name="connsiteX1" fmla="*/ 3413039 w 3413039"/>
              <a:gd name="connsiteY1" fmla="*/ 1875138 h 2059460"/>
              <a:gd name="connsiteX2" fmla="*/ 3251422 w 3413039"/>
              <a:gd name="connsiteY2" fmla="*/ 2059460 h 2059460"/>
              <a:gd name="connsiteX3" fmla="*/ 5715 w 3413039"/>
              <a:gd name="connsiteY3" fmla="*/ 189471 h 2059460"/>
              <a:gd name="connsiteX4" fmla="*/ 0 w 3413039"/>
              <a:gd name="connsiteY4" fmla="*/ 82533 h 2059460"/>
              <a:gd name="connsiteX5" fmla="*/ 83820 w 3413039"/>
              <a:gd name="connsiteY5" fmla="*/ 6333 h 2059460"/>
              <a:gd name="connsiteX6" fmla="*/ 162234 w 3413039"/>
              <a:gd name="connsiteY6" fmla="*/ 0 h 2059460"/>
              <a:gd name="connsiteX0" fmla="*/ 162234 w 3413039"/>
              <a:gd name="connsiteY0" fmla="*/ 0 h 2076605"/>
              <a:gd name="connsiteX1" fmla="*/ 3413039 w 3413039"/>
              <a:gd name="connsiteY1" fmla="*/ 1875138 h 2076605"/>
              <a:gd name="connsiteX2" fmla="*/ 3247612 w 3413039"/>
              <a:gd name="connsiteY2" fmla="*/ 2076605 h 2076605"/>
              <a:gd name="connsiteX3" fmla="*/ 5715 w 3413039"/>
              <a:gd name="connsiteY3" fmla="*/ 189471 h 2076605"/>
              <a:gd name="connsiteX4" fmla="*/ 0 w 3413039"/>
              <a:gd name="connsiteY4" fmla="*/ 82533 h 2076605"/>
              <a:gd name="connsiteX5" fmla="*/ 83820 w 3413039"/>
              <a:gd name="connsiteY5" fmla="*/ 6333 h 2076605"/>
              <a:gd name="connsiteX6" fmla="*/ 162234 w 3413039"/>
              <a:gd name="connsiteY6" fmla="*/ 0 h 2076605"/>
              <a:gd name="connsiteX0" fmla="*/ 162234 w 3413039"/>
              <a:gd name="connsiteY0" fmla="*/ 0 h 2076605"/>
              <a:gd name="connsiteX1" fmla="*/ 3413039 w 3413039"/>
              <a:gd name="connsiteY1" fmla="*/ 1875138 h 2076605"/>
              <a:gd name="connsiteX2" fmla="*/ 3326130 w 3413039"/>
              <a:gd name="connsiteY2" fmla="*/ 1976103 h 2076605"/>
              <a:gd name="connsiteX3" fmla="*/ 3247612 w 3413039"/>
              <a:gd name="connsiteY3" fmla="*/ 2076605 h 2076605"/>
              <a:gd name="connsiteX4" fmla="*/ 5715 w 3413039"/>
              <a:gd name="connsiteY4" fmla="*/ 189471 h 2076605"/>
              <a:gd name="connsiteX5" fmla="*/ 0 w 3413039"/>
              <a:gd name="connsiteY5" fmla="*/ 82533 h 2076605"/>
              <a:gd name="connsiteX6" fmla="*/ 83820 w 3413039"/>
              <a:gd name="connsiteY6" fmla="*/ 6333 h 2076605"/>
              <a:gd name="connsiteX7" fmla="*/ 162234 w 3413039"/>
              <a:gd name="connsiteY7" fmla="*/ 0 h 2076605"/>
              <a:gd name="connsiteX0" fmla="*/ 162234 w 3413039"/>
              <a:gd name="connsiteY0" fmla="*/ 0 h 2076605"/>
              <a:gd name="connsiteX1" fmla="*/ 3413039 w 3413039"/>
              <a:gd name="connsiteY1" fmla="*/ 1875138 h 2076605"/>
              <a:gd name="connsiteX2" fmla="*/ 3411855 w 3413039"/>
              <a:gd name="connsiteY2" fmla="*/ 1976103 h 2076605"/>
              <a:gd name="connsiteX3" fmla="*/ 3247612 w 3413039"/>
              <a:gd name="connsiteY3" fmla="*/ 2076605 h 2076605"/>
              <a:gd name="connsiteX4" fmla="*/ 5715 w 3413039"/>
              <a:gd name="connsiteY4" fmla="*/ 189471 h 2076605"/>
              <a:gd name="connsiteX5" fmla="*/ 0 w 3413039"/>
              <a:gd name="connsiteY5" fmla="*/ 82533 h 2076605"/>
              <a:gd name="connsiteX6" fmla="*/ 83820 w 3413039"/>
              <a:gd name="connsiteY6" fmla="*/ 6333 h 2076605"/>
              <a:gd name="connsiteX7" fmla="*/ 162234 w 3413039"/>
              <a:gd name="connsiteY7" fmla="*/ 0 h 207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13039" h="2076605">
                <a:moveTo>
                  <a:pt x="162234" y="0"/>
                </a:moveTo>
                <a:lnTo>
                  <a:pt x="3413039" y="1875138"/>
                </a:lnTo>
                <a:cubicBezTo>
                  <a:pt x="3412644" y="1908793"/>
                  <a:pt x="3412250" y="1942448"/>
                  <a:pt x="3411855" y="1976103"/>
                </a:cubicBezTo>
                <a:lnTo>
                  <a:pt x="3247612" y="2076605"/>
                </a:lnTo>
                <a:lnTo>
                  <a:pt x="5715" y="189471"/>
                </a:lnTo>
                <a:lnTo>
                  <a:pt x="0" y="82533"/>
                </a:lnTo>
                <a:lnTo>
                  <a:pt x="83820" y="6333"/>
                </a:lnTo>
                <a:lnTo>
                  <a:pt x="162234" y="0"/>
                </a:lnTo>
                <a:close/>
              </a:path>
            </a:pathLst>
          </a:custGeom>
          <a:solidFill>
            <a:srgbClr val="FF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-5262" y="462168"/>
            <a:ext cx="12197262" cy="211349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8 Rectángulo"/>
          <p:cNvSpPr/>
          <p:nvPr/>
        </p:nvSpPr>
        <p:spPr bwMode="auto">
          <a:xfrm>
            <a:off x="117251" y="604942"/>
            <a:ext cx="11946974" cy="192360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sz="1700" dirty="0">
                <a:ln w="10541" cmpd="sng">
                  <a:noFill/>
                  <a:prstDash val="solid"/>
                </a:ln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1. Además de los proyectos que fueron diseñados como parte del concurso del Área Metropolitana,  pretendemos como parte de la apropiación y salvaguarda del complejo, trasladar la sede administrativa al antiguo Edificio Galería, edificio longitudinal de Bodega, para lo cual hemos consultado a la Dirección de Patrimonio del Ministerio de Cultura.</a:t>
            </a:r>
          </a:p>
          <a:p>
            <a:pPr algn="just">
              <a:defRPr/>
            </a:pPr>
            <a:endParaRPr lang="es-ES" sz="1700" dirty="0">
              <a:ln w="10541" cmpd="sng">
                <a:noFill/>
                <a:prstDash val="solid"/>
              </a:ln>
              <a:solidFill>
                <a:schemeClr val="bg1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just">
              <a:defRPr/>
            </a:pPr>
            <a:r>
              <a:rPr lang="es-ES" sz="1700" dirty="0">
                <a:ln w="10541" cmpd="sng">
                  <a:noFill/>
                  <a:prstDash val="solid"/>
                </a:ln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2. Como parte de una fase posterior que pretende además buscar alternativas de sostenibilidad de un proyecto de estas proporciones, consideramos el diseño de un centro de exposiciones y convenciones, que ocuparía las otros 2 edificios del complejo patrimonial de 11 naves originales. </a:t>
            </a:r>
          </a:p>
        </p:txBody>
      </p:sp>
      <p:sp>
        <p:nvSpPr>
          <p:cNvPr id="11" name="Rectángulo 2"/>
          <p:cNvSpPr/>
          <p:nvPr/>
        </p:nvSpPr>
        <p:spPr>
          <a:xfrm>
            <a:off x="7334250" y="3893362"/>
            <a:ext cx="1432592" cy="950132"/>
          </a:xfrm>
          <a:custGeom>
            <a:avLst/>
            <a:gdLst>
              <a:gd name="connsiteX0" fmla="*/ 0 w 3715265"/>
              <a:gd name="connsiteY0" fmla="*/ 0 h 2240692"/>
              <a:gd name="connsiteX1" fmla="*/ 3715265 w 3715265"/>
              <a:gd name="connsiteY1" fmla="*/ 0 h 2240692"/>
              <a:gd name="connsiteX2" fmla="*/ 3715265 w 3715265"/>
              <a:gd name="connsiteY2" fmla="*/ 2240692 h 2240692"/>
              <a:gd name="connsiteX3" fmla="*/ 0 w 3715265"/>
              <a:gd name="connsiteY3" fmla="*/ 2240692 h 2240692"/>
              <a:gd name="connsiteX4" fmla="*/ 0 w 3715265"/>
              <a:gd name="connsiteY4" fmla="*/ 0 h 2240692"/>
              <a:gd name="connsiteX0" fmla="*/ 247136 w 3715265"/>
              <a:gd name="connsiteY0" fmla="*/ 0 h 2364260"/>
              <a:gd name="connsiteX1" fmla="*/ 3715265 w 3715265"/>
              <a:gd name="connsiteY1" fmla="*/ 123568 h 2364260"/>
              <a:gd name="connsiteX2" fmla="*/ 3715265 w 3715265"/>
              <a:gd name="connsiteY2" fmla="*/ 2364260 h 2364260"/>
              <a:gd name="connsiteX3" fmla="*/ 0 w 3715265"/>
              <a:gd name="connsiteY3" fmla="*/ 2364260 h 2364260"/>
              <a:gd name="connsiteX4" fmla="*/ 247136 w 3715265"/>
              <a:gd name="connsiteY4" fmla="*/ 0 h 2364260"/>
              <a:gd name="connsiteX0" fmla="*/ 247136 w 3715265"/>
              <a:gd name="connsiteY0" fmla="*/ 0 h 2364260"/>
              <a:gd name="connsiteX1" fmla="*/ 3484606 w 3715265"/>
              <a:gd name="connsiteY1" fmla="*/ 1837038 h 2364260"/>
              <a:gd name="connsiteX2" fmla="*/ 3715265 w 3715265"/>
              <a:gd name="connsiteY2" fmla="*/ 2364260 h 2364260"/>
              <a:gd name="connsiteX3" fmla="*/ 0 w 3715265"/>
              <a:gd name="connsiteY3" fmla="*/ 2364260 h 2364260"/>
              <a:gd name="connsiteX4" fmla="*/ 247136 w 3715265"/>
              <a:gd name="connsiteY4" fmla="*/ 0 h 2364260"/>
              <a:gd name="connsiteX0" fmla="*/ 247136 w 3484606"/>
              <a:gd name="connsiteY0" fmla="*/ 0 h 2364260"/>
              <a:gd name="connsiteX1" fmla="*/ 3484606 w 3484606"/>
              <a:gd name="connsiteY1" fmla="*/ 1837038 h 2364260"/>
              <a:gd name="connsiteX2" fmla="*/ 3336324 w 3484606"/>
              <a:gd name="connsiteY2" fmla="*/ 2059460 h 2364260"/>
              <a:gd name="connsiteX3" fmla="*/ 0 w 3484606"/>
              <a:gd name="connsiteY3" fmla="*/ 2364260 h 2364260"/>
              <a:gd name="connsiteX4" fmla="*/ 247136 w 3484606"/>
              <a:gd name="connsiteY4" fmla="*/ 0 h 2364260"/>
              <a:gd name="connsiteX0" fmla="*/ 156519 w 3393989"/>
              <a:gd name="connsiteY0" fmla="*/ 0 h 2059460"/>
              <a:gd name="connsiteX1" fmla="*/ 3393989 w 3393989"/>
              <a:gd name="connsiteY1" fmla="*/ 1837038 h 2059460"/>
              <a:gd name="connsiteX2" fmla="*/ 3245707 w 3393989"/>
              <a:gd name="connsiteY2" fmla="*/ 2059460 h 2059460"/>
              <a:gd name="connsiteX3" fmla="*/ 0 w 3393989"/>
              <a:gd name="connsiteY3" fmla="*/ 189471 h 2059460"/>
              <a:gd name="connsiteX4" fmla="*/ 156519 w 3393989"/>
              <a:gd name="connsiteY4" fmla="*/ 0 h 2059460"/>
              <a:gd name="connsiteX0" fmla="*/ 156519 w 3393989"/>
              <a:gd name="connsiteY0" fmla="*/ 0 h 2059460"/>
              <a:gd name="connsiteX1" fmla="*/ 3393989 w 3393989"/>
              <a:gd name="connsiteY1" fmla="*/ 1837038 h 2059460"/>
              <a:gd name="connsiteX2" fmla="*/ 3245707 w 3393989"/>
              <a:gd name="connsiteY2" fmla="*/ 2059460 h 2059460"/>
              <a:gd name="connsiteX3" fmla="*/ 0 w 3393989"/>
              <a:gd name="connsiteY3" fmla="*/ 189471 h 2059460"/>
              <a:gd name="connsiteX4" fmla="*/ 76200 w 3393989"/>
              <a:gd name="connsiteY4" fmla="*/ 99678 h 2059460"/>
              <a:gd name="connsiteX5" fmla="*/ 156519 w 3393989"/>
              <a:gd name="connsiteY5" fmla="*/ 0 h 2059460"/>
              <a:gd name="connsiteX0" fmla="*/ 162234 w 3399704"/>
              <a:gd name="connsiteY0" fmla="*/ 0 h 2059460"/>
              <a:gd name="connsiteX1" fmla="*/ 3399704 w 3399704"/>
              <a:gd name="connsiteY1" fmla="*/ 1837038 h 2059460"/>
              <a:gd name="connsiteX2" fmla="*/ 3251422 w 3399704"/>
              <a:gd name="connsiteY2" fmla="*/ 2059460 h 2059460"/>
              <a:gd name="connsiteX3" fmla="*/ 5715 w 3399704"/>
              <a:gd name="connsiteY3" fmla="*/ 189471 h 2059460"/>
              <a:gd name="connsiteX4" fmla="*/ 0 w 3399704"/>
              <a:gd name="connsiteY4" fmla="*/ 82533 h 2059460"/>
              <a:gd name="connsiteX5" fmla="*/ 162234 w 3399704"/>
              <a:gd name="connsiteY5" fmla="*/ 0 h 2059460"/>
              <a:gd name="connsiteX0" fmla="*/ 162234 w 3399704"/>
              <a:gd name="connsiteY0" fmla="*/ 0 h 2059460"/>
              <a:gd name="connsiteX1" fmla="*/ 3399704 w 3399704"/>
              <a:gd name="connsiteY1" fmla="*/ 1837038 h 2059460"/>
              <a:gd name="connsiteX2" fmla="*/ 3251422 w 3399704"/>
              <a:gd name="connsiteY2" fmla="*/ 2059460 h 2059460"/>
              <a:gd name="connsiteX3" fmla="*/ 5715 w 3399704"/>
              <a:gd name="connsiteY3" fmla="*/ 189471 h 2059460"/>
              <a:gd name="connsiteX4" fmla="*/ 0 w 3399704"/>
              <a:gd name="connsiteY4" fmla="*/ 82533 h 2059460"/>
              <a:gd name="connsiteX5" fmla="*/ 106680 w 3399704"/>
              <a:gd name="connsiteY5" fmla="*/ 29193 h 2059460"/>
              <a:gd name="connsiteX6" fmla="*/ 162234 w 3399704"/>
              <a:gd name="connsiteY6" fmla="*/ 0 h 2059460"/>
              <a:gd name="connsiteX0" fmla="*/ 162234 w 3399704"/>
              <a:gd name="connsiteY0" fmla="*/ 0 h 2059460"/>
              <a:gd name="connsiteX1" fmla="*/ 3399704 w 3399704"/>
              <a:gd name="connsiteY1" fmla="*/ 1837038 h 2059460"/>
              <a:gd name="connsiteX2" fmla="*/ 3251422 w 3399704"/>
              <a:gd name="connsiteY2" fmla="*/ 2059460 h 2059460"/>
              <a:gd name="connsiteX3" fmla="*/ 5715 w 3399704"/>
              <a:gd name="connsiteY3" fmla="*/ 189471 h 2059460"/>
              <a:gd name="connsiteX4" fmla="*/ 0 w 3399704"/>
              <a:gd name="connsiteY4" fmla="*/ 82533 h 2059460"/>
              <a:gd name="connsiteX5" fmla="*/ 83820 w 3399704"/>
              <a:gd name="connsiteY5" fmla="*/ 6333 h 2059460"/>
              <a:gd name="connsiteX6" fmla="*/ 162234 w 3399704"/>
              <a:gd name="connsiteY6" fmla="*/ 0 h 2059460"/>
              <a:gd name="connsiteX0" fmla="*/ 162234 w 3413039"/>
              <a:gd name="connsiteY0" fmla="*/ 0 h 2059460"/>
              <a:gd name="connsiteX1" fmla="*/ 3413039 w 3413039"/>
              <a:gd name="connsiteY1" fmla="*/ 1875138 h 2059460"/>
              <a:gd name="connsiteX2" fmla="*/ 3251422 w 3413039"/>
              <a:gd name="connsiteY2" fmla="*/ 2059460 h 2059460"/>
              <a:gd name="connsiteX3" fmla="*/ 5715 w 3413039"/>
              <a:gd name="connsiteY3" fmla="*/ 189471 h 2059460"/>
              <a:gd name="connsiteX4" fmla="*/ 0 w 3413039"/>
              <a:gd name="connsiteY4" fmla="*/ 82533 h 2059460"/>
              <a:gd name="connsiteX5" fmla="*/ 83820 w 3413039"/>
              <a:gd name="connsiteY5" fmla="*/ 6333 h 2059460"/>
              <a:gd name="connsiteX6" fmla="*/ 162234 w 3413039"/>
              <a:gd name="connsiteY6" fmla="*/ 0 h 2059460"/>
              <a:gd name="connsiteX0" fmla="*/ 162234 w 3413039"/>
              <a:gd name="connsiteY0" fmla="*/ 0 h 2076605"/>
              <a:gd name="connsiteX1" fmla="*/ 3413039 w 3413039"/>
              <a:gd name="connsiteY1" fmla="*/ 1875138 h 2076605"/>
              <a:gd name="connsiteX2" fmla="*/ 3247612 w 3413039"/>
              <a:gd name="connsiteY2" fmla="*/ 2076605 h 2076605"/>
              <a:gd name="connsiteX3" fmla="*/ 5715 w 3413039"/>
              <a:gd name="connsiteY3" fmla="*/ 189471 h 2076605"/>
              <a:gd name="connsiteX4" fmla="*/ 0 w 3413039"/>
              <a:gd name="connsiteY4" fmla="*/ 82533 h 2076605"/>
              <a:gd name="connsiteX5" fmla="*/ 83820 w 3413039"/>
              <a:gd name="connsiteY5" fmla="*/ 6333 h 2076605"/>
              <a:gd name="connsiteX6" fmla="*/ 162234 w 3413039"/>
              <a:gd name="connsiteY6" fmla="*/ 0 h 2076605"/>
              <a:gd name="connsiteX0" fmla="*/ 162234 w 3413039"/>
              <a:gd name="connsiteY0" fmla="*/ 0 h 2076605"/>
              <a:gd name="connsiteX1" fmla="*/ 3413039 w 3413039"/>
              <a:gd name="connsiteY1" fmla="*/ 1875138 h 2076605"/>
              <a:gd name="connsiteX2" fmla="*/ 3326130 w 3413039"/>
              <a:gd name="connsiteY2" fmla="*/ 1976103 h 2076605"/>
              <a:gd name="connsiteX3" fmla="*/ 3247612 w 3413039"/>
              <a:gd name="connsiteY3" fmla="*/ 2076605 h 2076605"/>
              <a:gd name="connsiteX4" fmla="*/ 5715 w 3413039"/>
              <a:gd name="connsiteY4" fmla="*/ 189471 h 2076605"/>
              <a:gd name="connsiteX5" fmla="*/ 0 w 3413039"/>
              <a:gd name="connsiteY5" fmla="*/ 82533 h 2076605"/>
              <a:gd name="connsiteX6" fmla="*/ 83820 w 3413039"/>
              <a:gd name="connsiteY6" fmla="*/ 6333 h 2076605"/>
              <a:gd name="connsiteX7" fmla="*/ 162234 w 3413039"/>
              <a:gd name="connsiteY7" fmla="*/ 0 h 2076605"/>
              <a:gd name="connsiteX0" fmla="*/ 162234 w 3413039"/>
              <a:gd name="connsiteY0" fmla="*/ 0 h 2076605"/>
              <a:gd name="connsiteX1" fmla="*/ 3413039 w 3413039"/>
              <a:gd name="connsiteY1" fmla="*/ 1875138 h 2076605"/>
              <a:gd name="connsiteX2" fmla="*/ 3411855 w 3413039"/>
              <a:gd name="connsiteY2" fmla="*/ 1976103 h 2076605"/>
              <a:gd name="connsiteX3" fmla="*/ 3247612 w 3413039"/>
              <a:gd name="connsiteY3" fmla="*/ 2076605 h 2076605"/>
              <a:gd name="connsiteX4" fmla="*/ 5715 w 3413039"/>
              <a:gd name="connsiteY4" fmla="*/ 189471 h 2076605"/>
              <a:gd name="connsiteX5" fmla="*/ 0 w 3413039"/>
              <a:gd name="connsiteY5" fmla="*/ 82533 h 2076605"/>
              <a:gd name="connsiteX6" fmla="*/ 83820 w 3413039"/>
              <a:gd name="connsiteY6" fmla="*/ 6333 h 2076605"/>
              <a:gd name="connsiteX7" fmla="*/ 162234 w 3413039"/>
              <a:gd name="connsiteY7" fmla="*/ 0 h 2076605"/>
              <a:gd name="connsiteX0" fmla="*/ 162234 w 3683549"/>
              <a:gd name="connsiteY0" fmla="*/ 0 h 2076605"/>
              <a:gd name="connsiteX1" fmla="*/ 3683549 w 3683549"/>
              <a:gd name="connsiteY1" fmla="*/ 1707498 h 2076605"/>
              <a:gd name="connsiteX2" fmla="*/ 3411855 w 3683549"/>
              <a:gd name="connsiteY2" fmla="*/ 1976103 h 2076605"/>
              <a:gd name="connsiteX3" fmla="*/ 3247612 w 3683549"/>
              <a:gd name="connsiteY3" fmla="*/ 2076605 h 2076605"/>
              <a:gd name="connsiteX4" fmla="*/ 5715 w 3683549"/>
              <a:gd name="connsiteY4" fmla="*/ 189471 h 2076605"/>
              <a:gd name="connsiteX5" fmla="*/ 0 w 3683549"/>
              <a:gd name="connsiteY5" fmla="*/ 82533 h 2076605"/>
              <a:gd name="connsiteX6" fmla="*/ 83820 w 3683549"/>
              <a:gd name="connsiteY6" fmla="*/ 6333 h 2076605"/>
              <a:gd name="connsiteX7" fmla="*/ 162234 w 3683549"/>
              <a:gd name="connsiteY7" fmla="*/ 0 h 2076605"/>
              <a:gd name="connsiteX0" fmla="*/ 162234 w 3686206"/>
              <a:gd name="connsiteY0" fmla="*/ 0 h 2076605"/>
              <a:gd name="connsiteX1" fmla="*/ 3683549 w 3686206"/>
              <a:gd name="connsiteY1" fmla="*/ 1707498 h 2076605"/>
              <a:gd name="connsiteX2" fmla="*/ 3686175 w 3686206"/>
              <a:gd name="connsiteY2" fmla="*/ 1812273 h 2076605"/>
              <a:gd name="connsiteX3" fmla="*/ 3247612 w 3686206"/>
              <a:gd name="connsiteY3" fmla="*/ 2076605 h 2076605"/>
              <a:gd name="connsiteX4" fmla="*/ 5715 w 3686206"/>
              <a:gd name="connsiteY4" fmla="*/ 189471 h 2076605"/>
              <a:gd name="connsiteX5" fmla="*/ 0 w 3686206"/>
              <a:gd name="connsiteY5" fmla="*/ 82533 h 2076605"/>
              <a:gd name="connsiteX6" fmla="*/ 83820 w 3686206"/>
              <a:gd name="connsiteY6" fmla="*/ 6333 h 2076605"/>
              <a:gd name="connsiteX7" fmla="*/ 162234 w 3686206"/>
              <a:gd name="connsiteY7" fmla="*/ 0 h 2076605"/>
              <a:gd name="connsiteX0" fmla="*/ 2707314 w 3686206"/>
              <a:gd name="connsiteY0" fmla="*/ 1144287 h 2070272"/>
              <a:gd name="connsiteX1" fmla="*/ 3683549 w 3686206"/>
              <a:gd name="connsiteY1" fmla="*/ 1701165 h 2070272"/>
              <a:gd name="connsiteX2" fmla="*/ 3686175 w 3686206"/>
              <a:gd name="connsiteY2" fmla="*/ 1805940 h 2070272"/>
              <a:gd name="connsiteX3" fmla="*/ 3247612 w 3686206"/>
              <a:gd name="connsiteY3" fmla="*/ 2070272 h 2070272"/>
              <a:gd name="connsiteX4" fmla="*/ 5715 w 3686206"/>
              <a:gd name="connsiteY4" fmla="*/ 183138 h 2070272"/>
              <a:gd name="connsiteX5" fmla="*/ 0 w 3686206"/>
              <a:gd name="connsiteY5" fmla="*/ 76200 h 2070272"/>
              <a:gd name="connsiteX6" fmla="*/ 83820 w 3686206"/>
              <a:gd name="connsiteY6" fmla="*/ 0 h 2070272"/>
              <a:gd name="connsiteX7" fmla="*/ 2707314 w 3686206"/>
              <a:gd name="connsiteY7" fmla="*/ 1144287 h 2070272"/>
              <a:gd name="connsiteX0" fmla="*/ 2707314 w 3686206"/>
              <a:gd name="connsiteY0" fmla="*/ 1068087 h 1994072"/>
              <a:gd name="connsiteX1" fmla="*/ 3683549 w 3686206"/>
              <a:gd name="connsiteY1" fmla="*/ 1624965 h 1994072"/>
              <a:gd name="connsiteX2" fmla="*/ 3686175 w 3686206"/>
              <a:gd name="connsiteY2" fmla="*/ 1729740 h 1994072"/>
              <a:gd name="connsiteX3" fmla="*/ 3247612 w 3686206"/>
              <a:gd name="connsiteY3" fmla="*/ 1994072 h 1994072"/>
              <a:gd name="connsiteX4" fmla="*/ 5715 w 3686206"/>
              <a:gd name="connsiteY4" fmla="*/ 106938 h 1994072"/>
              <a:gd name="connsiteX5" fmla="*/ 0 w 3686206"/>
              <a:gd name="connsiteY5" fmla="*/ 0 h 1994072"/>
              <a:gd name="connsiteX6" fmla="*/ 2548890 w 3686206"/>
              <a:gd name="connsiteY6" fmla="*/ 1032510 h 1994072"/>
              <a:gd name="connsiteX7" fmla="*/ 2707314 w 3686206"/>
              <a:gd name="connsiteY7" fmla="*/ 1068087 h 1994072"/>
              <a:gd name="connsiteX0" fmla="*/ 2707314 w 3686206"/>
              <a:gd name="connsiteY0" fmla="*/ 1068087 h 1994072"/>
              <a:gd name="connsiteX1" fmla="*/ 3683549 w 3686206"/>
              <a:gd name="connsiteY1" fmla="*/ 1624965 h 1994072"/>
              <a:gd name="connsiteX2" fmla="*/ 3686175 w 3686206"/>
              <a:gd name="connsiteY2" fmla="*/ 1729740 h 1994072"/>
              <a:gd name="connsiteX3" fmla="*/ 3247612 w 3686206"/>
              <a:gd name="connsiteY3" fmla="*/ 1994072 h 1994072"/>
              <a:gd name="connsiteX4" fmla="*/ 2268855 w 3686206"/>
              <a:gd name="connsiteY4" fmla="*/ 1402338 h 1994072"/>
              <a:gd name="connsiteX5" fmla="*/ 0 w 3686206"/>
              <a:gd name="connsiteY5" fmla="*/ 0 h 1994072"/>
              <a:gd name="connsiteX6" fmla="*/ 2548890 w 3686206"/>
              <a:gd name="connsiteY6" fmla="*/ 1032510 h 1994072"/>
              <a:gd name="connsiteX7" fmla="*/ 2707314 w 3686206"/>
              <a:gd name="connsiteY7" fmla="*/ 1068087 h 1994072"/>
              <a:gd name="connsiteX0" fmla="*/ 438459 w 1417351"/>
              <a:gd name="connsiteY0" fmla="*/ 35577 h 961562"/>
              <a:gd name="connsiteX1" fmla="*/ 1414694 w 1417351"/>
              <a:gd name="connsiteY1" fmla="*/ 592455 h 961562"/>
              <a:gd name="connsiteX2" fmla="*/ 1417320 w 1417351"/>
              <a:gd name="connsiteY2" fmla="*/ 697230 h 961562"/>
              <a:gd name="connsiteX3" fmla="*/ 978757 w 1417351"/>
              <a:gd name="connsiteY3" fmla="*/ 961562 h 961562"/>
              <a:gd name="connsiteX4" fmla="*/ 0 w 1417351"/>
              <a:gd name="connsiteY4" fmla="*/ 369828 h 961562"/>
              <a:gd name="connsiteX5" fmla="*/ 112395 w 1417351"/>
              <a:gd name="connsiteY5" fmla="*/ 118110 h 961562"/>
              <a:gd name="connsiteX6" fmla="*/ 280035 w 1417351"/>
              <a:gd name="connsiteY6" fmla="*/ 0 h 961562"/>
              <a:gd name="connsiteX7" fmla="*/ 438459 w 1417351"/>
              <a:gd name="connsiteY7" fmla="*/ 35577 h 961562"/>
              <a:gd name="connsiteX0" fmla="*/ 438459 w 1417351"/>
              <a:gd name="connsiteY0" fmla="*/ 35577 h 961562"/>
              <a:gd name="connsiteX1" fmla="*/ 1414694 w 1417351"/>
              <a:gd name="connsiteY1" fmla="*/ 592455 h 961562"/>
              <a:gd name="connsiteX2" fmla="*/ 1417320 w 1417351"/>
              <a:gd name="connsiteY2" fmla="*/ 697230 h 961562"/>
              <a:gd name="connsiteX3" fmla="*/ 978757 w 1417351"/>
              <a:gd name="connsiteY3" fmla="*/ 961562 h 961562"/>
              <a:gd name="connsiteX4" fmla="*/ 0 w 1417351"/>
              <a:gd name="connsiteY4" fmla="*/ 369828 h 961562"/>
              <a:gd name="connsiteX5" fmla="*/ 112395 w 1417351"/>
              <a:gd name="connsiteY5" fmla="*/ 118110 h 961562"/>
              <a:gd name="connsiteX6" fmla="*/ 201929 w 1417351"/>
              <a:gd name="connsiteY6" fmla="*/ 47624 h 961562"/>
              <a:gd name="connsiteX7" fmla="*/ 280035 w 1417351"/>
              <a:gd name="connsiteY7" fmla="*/ 0 h 961562"/>
              <a:gd name="connsiteX8" fmla="*/ 438459 w 1417351"/>
              <a:gd name="connsiteY8" fmla="*/ 35577 h 961562"/>
              <a:gd name="connsiteX0" fmla="*/ 438459 w 1417351"/>
              <a:gd name="connsiteY0" fmla="*/ 35577 h 961562"/>
              <a:gd name="connsiteX1" fmla="*/ 1414694 w 1417351"/>
              <a:gd name="connsiteY1" fmla="*/ 592455 h 961562"/>
              <a:gd name="connsiteX2" fmla="*/ 1417320 w 1417351"/>
              <a:gd name="connsiteY2" fmla="*/ 697230 h 961562"/>
              <a:gd name="connsiteX3" fmla="*/ 978757 w 1417351"/>
              <a:gd name="connsiteY3" fmla="*/ 961562 h 961562"/>
              <a:gd name="connsiteX4" fmla="*/ 0 w 1417351"/>
              <a:gd name="connsiteY4" fmla="*/ 369828 h 961562"/>
              <a:gd name="connsiteX5" fmla="*/ 112395 w 1417351"/>
              <a:gd name="connsiteY5" fmla="*/ 118110 h 961562"/>
              <a:gd name="connsiteX6" fmla="*/ 295274 w 1417351"/>
              <a:gd name="connsiteY6" fmla="*/ 66674 h 961562"/>
              <a:gd name="connsiteX7" fmla="*/ 280035 w 1417351"/>
              <a:gd name="connsiteY7" fmla="*/ 0 h 961562"/>
              <a:gd name="connsiteX8" fmla="*/ 438459 w 1417351"/>
              <a:gd name="connsiteY8" fmla="*/ 35577 h 96156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112395 w 1417351"/>
              <a:gd name="connsiteY5" fmla="*/ 106680 h 950132"/>
              <a:gd name="connsiteX6" fmla="*/ 295274 w 1417351"/>
              <a:gd name="connsiteY6" fmla="*/ 55244 h 950132"/>
              <a:gd name="connsiteX7" fmla="*/ 325755 w 1417351"/>
              <a:gd name="connsiteY7" fmla="*/ 0 h 950132"/>
              <a:gd name="connsiteX8" fmla="*/ 438459 w 1417351"/>
              <a:gd name="connsiteY8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112395 w 1417351"/>
              <a:gd name="connsiteY5" fmla="*/ 106680 h 950132"/>
              <a:gd name="connsiteX6" fmla="*/ 293369 w 1417351"/>
              <a:gd name="connsiteY6" fmla="*/ 45719 h 950132"/>
              <a:gd name="connsiteX7" fmla="*/ 325755 w 1417351"/>
              <a:gd name="connsiteY7" fmla="*/ 0 h 950132"/>
              <a:gd name="connsiteX8" fmla="*/ 438459 w 1417351"/>
              <a:gd name="connsiteY8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281940 w 1417351"/>
              <a:gd name="connsiteY5" fmla="*/ 89535 h 950132"/>
              <a:gd name="connsiteX6" fmla="*/ 293369 w 1417351"/>
              <a:gd name="connsiteY6" fmla="*/ 45719 h 950132"/>
              <a:gd name="connsiteX7" fmla="*/ 325755 w 1417351"/>
              <a:gd name="connsiteY7" fmla="*/ 0 h 950132"/>
              <a:gd name="connsiteX8" fmla="*/ 438459 w 1417351"/>
              <a:gd name="connsiteY8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238124 w 1417351"/>
              <a:gd name="connsiteY5" fmla="*/ 131444 h 950132"/>
              <a:gd name="connsiteX6" fmla="*/ 281940 w 1417351"/>
              <a:gd name="connsiteY6" fmla="*/ 89535 h 950132"/>
              <a:gd name="connsiteX7" fmla="*/ 293369 w 1417351"/>
              <a:gd name="connsiteY7" fmla="*/ 45719 h 950132"/>
              <a:gd name="connsiteX8" fmla="*/ 325755 w 1417351"/>
              <a:gd name="connsiteY8" fmla="*/ 0 h 950132"/>
              <a:gd name="connsiteX9" fmla="*/ 438459 w 1417351"/>
              <a:gd name="connsiteY9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224789 w 1417351"/>
              <a:gd name="connsiteY5" fmla="*/ 140969 h 950132"/>
              <a:gd name="connsiteX6" fmla="*/ 281940 w 1417351"/>
              <a:gd name="connsiteY6" fmla="*/ 89535 h 950132"/>
              <a:gd name="connsiteX7" fmla="*/ 293369 w 1417351"/>
              <a:gd name="connsiteY7" fmla="*/ 45719 h 950132"/>
              <a:gd name="connsiteX8" fmla="*/ 325755 w 1417351"/>
              <a:gd name="connsiteY8" fmla="*/ 0 h 950132"/>
              <a:gd name="connsiteX9" fmla="*/ 438459 w 1417351"/>
              <a:gd name="connsiteY9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194309 w 1417351"/>
              <a:gd name="connsiteY5" fmla="*/ 173354 h 950132"/>
              <a:gd name="connsiteX6" fmla="*/ 224789 w 1417351"/>
              <a:gd name="connsiteY6" fmla="*/ 140969 h 950132"/>
              <a:gd name="connsiteX7" fmla="*/ 281940 w 1417351"/>
              <a:gd name="connsiteY7" fmla="*/ 89535 h 950132"/>
              <a:gd name="connsiteX8" fmla="*/ 293369 w 1417351"/>
              <a:gd name="connsiteY8" fmla="*/ 45719 h 950132"/>
              <a:gd name="connsiteX9" fmla="*/ 325755 w 1417351"/>
              <a:gd name="connsiteY9" fmla="*/ 0 h 950132"/>
              <a:gd name="connsiteX10" fmla="*/ 438459 w 1417351"/>
              <a:gd name="connsiteY10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99059 w 1417351"/>
              <a:gd name="connsiteY5" fmla="*/ 133349 h 950132"/>
              <a:gd name="connsiteX6" fmla="*/ 224789 w 1417351"/>
              <a:gd name="connsiteY6" fmla="*/ 140969 h 950132"/>
              <a:gd name="connsiteX7" fmla="*/ 281940 w 1417351"/>
              <a:gd name="connsiteY7" fmla="*/ 89535 h 950132"/>
              <a:gd name="connsiteX8" fmla="*/ 293369 w 1417351"/>
              <a:gd name="connsiteY8" fmla="*/ 45719 h 950132"/>
              <a:gd name="connsiteX9" fmla="*/ 325755 w 1417351"/>
              <a:gd name="connsiteY9" fmla="*/ 0 h 950132"/>
              <a:gd name="connsiteX10" fmla="*/ 438459 w 1417351"/>
              <a:gd name="connsiteY10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99059 w 1417351"/>
              <a:gd name="connsiteY5" fmla="*/ 133349 h 950132"/>
              <a:gd name="connsiteX6" fmla="*/ 173354 w 1417351"/>
              <a:gd name="connsiteY6" fmla="*/ 140969 h 950132"/>
              <a:gd name="connsiteX7" fmla="*/ 224789 w 1417351"/>
              <a:gd name="connsiteY7" fmla="*/ 140969 h 950132"/>
              <a:gd name="connsiteX8" fmla="*/ 281940 w 1417351"/>
              <a:gd name="connsiteY8" fmla="*/ 89535 h 950132"/>
              <a:gd name="connsiteX9" fmla="*/ 293369 w 1417351"/>
              <a:gd name="connsiteY9" fmla="*/ 45719 h 950132"/>
              <a:gd name="connsiteX10" fmla="*/ 325755 w 1417351"/>
              <a:gd name="connsiteY10" fmla="*/ 0 h 950132"/>
              <a:gd name="connsiteX11" fmla="*/ 438459 w 1417351"/>
              <a:gd name="connsiteY11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99059 w 1417351"/>
              <a:gd name="connsiteY5" fmla="*/ 133349 h 950132"/>
              <a:gd name="connsiteX6" fmla="*/ 163829 w 1417351"/>
              <a:gd name="connsiteY6" fmla="*/ 158114 h 950132"/>
              <a:gd name="connsiteX7" fmla="*/ 224789 w 1417351"/>
              <a:gd name="connsiteY7" fmla="*/ 140969 h 950132"/>
              <a:gd name="connsiteX8" fmla="*/ 281940 w 1417351"/>
              <a:gd name="connsiteY8" fmla="*/ 89535 h 950132"/>
              <a:gd name="connsiteX9" fmla="*/ 293369 w 1417351"/>
              <a:gd name="connsiteY9" fmla="*/ 45719 h 950132"/>
              <a:gd name="connsiteX10" fmla="*/ 325755 w 1417351"/>
              <a:gd name="connsiteY10" fmla="*/ 0 h 950132"/>
              <a:gd name="connsiteX11" fmla="*/ 438459 w 1417351"/>
              <a:gd name="connsiteY11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74294 w 1417351"/>
              <a:gd name="connsiteY5" fmla="*/ 192404 h 950132"/>
              <a:gd name="connsiteX6" fmla="*/ 99059 w 1417351"/>
              <a:gd name="connsiteY6" fmla="*/ 133349 h 950132"/>
              <a:gd name="connsiteX7" fmla="*/ 163829 w 1417351"/>
              <a:gd name="connsiteY7" fmla="*/ 158114 h 950132"/>
              <a:gd name="connsiteX8" fmla="*/ 224789 w 1417351"/>
              <a:gd name="connsiteY8" fmla="*/ 140969 h 950132"/>
              <a:gd name="connsiteX9" fmla="*/ 281940 w 1417351"/>
              <a:gd name="connsiteY9" fmla="*/ 89535 h 950132"/>
              <a:gd name="connsiteX10" fmla="*/ 293369 w 1417351"/>
              <a:gd name="connsiteY10" fmla="*/ 45719 h 950132"/>
              <a:gd name="connsiteX11" fmla="*/ 325755 w 1417351"/>
              <a:gd name="connsiteY11" fmla="*/ 0 h 950132"/>
              <a:gd name="connsiteX12" fmla="*/ 438459 w 1417351"/>
              <a:gd name="connsiteY12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62864 w 1417351"/>
              <a:gd name="connsiteY5" fmla="*/ 182879 h 950132"/>
              <a:gd name="connsiteX6" fmla="*/ 99059 w 1417351"/>
              <a:gd name="connsiteY6" fmla="*/ 133349 h 950132"/>
              <a:gd name="connsiteX7" fmla="*/ 163829 w 1417351"/>
              <a:gd name="connsiteY7" fmla="*/ 158114 h 950132"/>
              <a:gd name="connsiteX8" fmla="*/ 224789 w 1417351"/>
              <a:gd name="connsiteY8" fmla="*/ 140969 h 950132"/>
              <a:gd name="connsiteX9" fmla="*/ 281940 w 1417351"/>
              <a:gd name="connsiteY9" fmla="*/ 89535 h 950132"/>
              <a:gd name="connsiteX10" fmla="*/ 293369 w 1417351"/>
              <a:gd name="connsiteY10" fmla="*/ 45719 h 950132"/>
              <a:gd name="connsiteX11" fmla="*/ 325755 w 1417351"/>
              <a:gd name="connsiteY11" fmla="*/ 0 h 950132"/>
              <a:gd name="connsiteX12" fmla="*/ 438459 w 1417351"/>
              <a:gd name="connsiteY12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36194 w 1417351"/>
              <a:gd name="connsiteY5" fmla="*/ 264794 h 950132"/>
              <a:gd name="connsiteX6" fmla="*/ 62864 w 1417351"/>
              <a:gd name="connsiteY6" fmla="*/ 182879 h 950132"/>
              <a:gd name="connsiteX7" fmla="*/ 99059 w 1417351"/>
              <a:gd name="connsiteY7" fmla="*/ 133349 h 950132"/>
              <a:gd name="connsiteX8" fmla="*/ 163829 w 1417351"/>
              <a:gd name="connsiteY8" fmla="*/ 158114 h 950132"/>
              <a:gd name="connsiteX9" fmla="*/ 224789 w 1417351"/>
              <a:gd name="connsiteY9" fmla="*/ 140969 h 950132"/>
              <a:gd name="connsiteX10" fmla="*/ 281940 w 1417351"/>
              <a:gd name="connsiteY10" fmla="*/ 89535 h 950132"/>
              <a:gd name="connsiteX11" fmla="*/ 293369 w 1417351"/>
              <a:gd name="connsiteY11" fmla="*/ 45719 h 950132"/>
              <a:gd name="connsiteX12" fmla="*/ 325755 w 1417351"/>
              <a:gd name="connsiteY12" fmla="*/ 0 h 950132"/>
              <a:gd name="connsiteX13" fmla="*/ 438459 w 1417351"/>
              <a:gd name="connsiteY13" fmla="*/ 24147 h 950132"/>
              <a:gd name="connsiteX0" fmla="*/ 453700 w 1432592"/>
              <a:gd name="connsiteY0" fmla="*/ 24147 h 950132"/>
              <a:gd name="connsiteX1" fmla="*/ 1429935 w 1432592"/>
              <a:gd name="connsiteY1" fmla="*/ 581025 h 950132"/>
              <a:gd name="connsiteX2" fmla="*/ 1432561 w 1432592"/>
              <a:gd name="connsiteY2" fmla="*/ 685800 h 950132"/>
              <a:gd name="connsiteX3" fmla="*/ 993998 w 1432592"/>
              <a:gd name="connsiteY3" fmla="*/ 950132 h 950132"/>
              <a:gd name="connsiteX4" fmla="*/ 15241 w 1432592"/>
              <a:gd name="connsiteY4" fmla="*/ 358398 h 950132"/>
              <a:gd name="connsiteX5" fmla="*/ 0 w 1432592"/>
              <a:gd name="connsiteY5" fmla="*/ 276224 h 950132"/>
              <a:gd name="connsiteX6" fmla="*/ 78105 w 1432592"/>
              <a:gd name="connsiteY6" fmla="*/ 182879 h 950132"/>
              <a:gd name="connsiteX7" fmla="*/ 114300 w 1432592"/>
              <a:gd name="connsiteY7" fmla="*/ 133349 h 950132"/>
              <a:gd name="connsiteX8" fmla="*/ 179070 w 1432592"/>
              <a:gd name="connsiteY8" fmla="*/ 158114 h 950132"/>
              <a:gd name="connsiteX9" fmla="*/ 240030 w 1432592"/>
              <a:gd name="connsiteY9" fmla="*/ 140969 h 950132"/>
              <a:gd name="connsiteX10" fmla="*/ 297181 w 1432592"/>
              <a:gd name="connsiteY10" fmla="*/ 89535 h 950132"/>
              <a:gd name="connsiteX11" fmla="*/ 308610 w 1432592"/>
              <a:gd name="connsiteY11" fmla="*/ 45719 h 950132"/>
              <a:gd name="connsiteX12" fmla="*/ 340996 w 1432592"/>
              <a:gd name="connsiteY12" fmla="*/ 0 h 950132"/>
              <a:gd name="connsiteX13" fmla="*/ 453700 w 1432592"/>
              <a:gd name="connsiteY13" fmla="*/ 24147 h 950132"/>
              <a:gd name="connsiteX0" fmla="*/ 453700 w 1432592"/>
              <a:gd name="connsiteY0" fmla="*/ 24147 h 950132"/>
              <a:gd name="connsiteX1" fmla="*/ 1429935 w 1432592"/>
              <a:gd name="connsiteY1" fmla="*/ 581025 h 950132"/>
              <a:gd name="connsiteX2" fmla="*/ 1432561 w 1432592"/>
              <a:gd name="connsiteY2" fmla="*/ 685800 h 950132"/>
              <a:gd name="connsiteX3" fmla="*/ 993998 w 1432592"/>
              <a:gd name="connsiteY3" fmla="*/ 950132 h 950132"/>
              <a:gd name="connsiteX4" fmla="*/ 17146 w 1432592"/>
              <a:gd name="connsiteY4" fmla="*/ 396498 h 950132"/>
              <a:gd name="connsiteX5" fmla="*/ 0 w 1432592"/>
              <a:gd name="connsiteY5" fmla="*/ 276224 h 950132"/>
              <a:gd name="connsiteX6" fmla="*/ 78105 w 1432592"/>
              <a:gd name="connsiteY6" fmla="*/ 182879 h 950132"/>
              <a:gd name="connsiteX7" fmla="*/ 114300 w 1432592"/>
              <a:gd name="connsiteY7" fmla="*/ 133349 h 950132"/>
              <a:gd name="connsiteX8" fmla="*/ 179070 w 1432592"/>
              <a:gd name="connsiteY8" fmla="*/ 158114 h 950132"/>
              <a:gd name="connsiteX9" fmla="*/ 240030 w 1432592"/>
              <a:gd name="connsiteY9" fmla="*/ 140969 h 950132"/>
              <a:gd name="connsiteX10" fmla="*/ 297181 w 1432592"/>
              <a:gd name="connsiteY10" fmla="*/ 89535 h 950132"/>
              <a:gd name="connsiteX11" fmla="*/ 308610 w 1432592"/>
              <a:gd name="connsiteY11" fmla="*/ 45719 h 950132"/>
              <a:gd name="connsiteX12" fmla="*/ 340996 w 1432592"/>
              <a:gd name="connsiteY12" fmla="*/ 0 h 950132"/>
              <a:gd name="connsiteX13" fmla="*/ 453700 w 1432592"/>
              <a:gd name="connsiteY13" fmla="*/ 24147 h 950132"/>
              <a:gd name="connsiteX0" fmla="*/ 453700 w 1432592"/>
              <a:gd name="connsiteY0" fmla="*/ 24147 h 950132"/>
              <a:gd name="connsiteX1" fmla="*/ 1429935 w 1432592"/>
              <a:gd name="connsiteY1" fmla="*/ 581025 h 950132"/>
              <a:gd name="connsiteX2" fmla="*/ 1432561 w 1432592"/>
              <a:gd name="connsiteY2" fmla="*/ 685800 h 950132"/>
              <a:gd name="connsiteX3" fmla="*/ 993998 w 1432592"/>
              <a:gd name="connsiteY3" fmla="*/ 950132 h 950132"/>
              <a:gd name="connsiteX4" fmla="*/ 17146 w 1432592"/>
              <a:gd name="connsiteY4" fmla="*/ 396498 h 950132"/>
              <a:gd name="connsiteX5" fmla="*/ 0 w 1432592"/>
              <a:gd name="connsiteY5" fmla="*/ 276224 h 950132"/>
              <a:gd name="connsiteX6" fmla="*/ 55245 w 1432592"/>
              <a:gd name="connsiteY6" fmla="*/ 207644 h 950132"/>
              <a:gd name="connsiteX7" fmla="*/ 78105 w 1432592"/>
              <a:gd name="connsiteY7" fmla="*/ 182879 h 950132"/>
              <a:gd name="connsiteX8" fmla="*/ 114300 w 1432592"/>
              <a:gd name="connsiteY8" fmla="*/ 133349 h 950132"/>
              <a:gd name="connsiteX9" fmla="*/ 179070 w 1432592"/>
              <a:gd name="connsiteY9" fmla="*/ 158114 h 950132"/>
              <a:gd name="connsiteX10" fmla="*/ 240030 w 1432592"/>
              <a:gd name="connsiteY10" fmla="*/ 140969 h 950132"/>
              <a:gd name="connsiteX11" fmla="*/ 297181 w 1432592"/>
              <a:gd name="connsiteY11" fmla="*/ 89535 h 950132"/>
              <a:gd name="connsiteX12" fmla="*/ 308610 w 1432592"/>
              <a:gd name="connsiteY12" fmla="*/ 45719 h 950132"/>
              <a:gd name="connsiteX13" fmla="*/ 340996 w 1432592"/>
              <a:gd name="connsiteY13" fmla="*/ 0 h 950132"/>
              <a:gd name="connsiteX14" fmla="*/ 453700 w 1432592"/>
              <a:gd name="connsiteY14" fmla="*/ 24147 h 950132"/>
              <a:gd name="connsiteX0" fmla="*/ 453700 w 1432592"/>
              <a:gd name="connsiteY0" fmla="*/ 24147 h 950132"/>
              <a:gd name="connsiteX1" fmla="*/ 1429935 w 1432592"/>
              <a:gd name="connsiteY1" fmla="*/ 581025 h 950132"/>
              <a:gd name="connsiteX2" fmla="*/ 1432561 w 1432592"/>
              <a:gd name="connsiteY2" fmla="*/ 685800 h 950132"/>
              <a:gd name="connsiteX3" fmla="*/ 993998 w 1432592"/>
              <a:gd name="connsiteY3" fmla="*/ 950132 h 950132"/>
              <a:gd name="connsiteX4" fmla="*/ 17146 w 1432592"/>
              <a:gd name="connsiteY4" fmla="*/ 396498 h 950132"/>
              <a:gd name="connsiteX5" fmla="*/ 0 w 1432592"/>
              <a:gd name="connsiteY5" fmla="*/ 276224 h 950132"/>
              <a:gd name="connsiteX6" fmla="*/ 80010 w 1432592"/>
              <a:gd name="connsiteY6" fmla="*/ 217169 h 950132"/>
              <a:gd name="connsiteX7" fmla="*/ 78105 w 1432592"/>
              <a:gd name="connsiteY7" fmla="*/ 182879 h 950132"/>
              <a:gd name="connsiteX8" fmla="*/ 114300 w 1432592"/>
              <a:gd name="connsiteY8" fmla="*/ 133349 h 950132"/>
              <a:gd name="connsiteX9" fmla="*/ 179070 w 1432592"/>
              <a:gd name="connsiteY9" fmla="*/ 158114 h 950132"/>
              <a:gd name="connsiteX10" fmla="*/ 240030 w 1432592"/>
              <a:gd name="connsiteY10" fmla="*/ 140969 h 950132"/>
              <a:gd name="connsiteX11" fmla="*/ 297181 w 1432592"/>
              <a:gd name="connsiteY11" fmla="*/ 89535 h 950132"/>
              <a:gd name="connsiteX12" fmla="*/ 308610 w 1432592"/>
              <a:gd name="connsiteY12" fmla="*/ 45719 h 950132"/>
              <a:gd name="connsiteX13" fmla="*/ 340996 w 1432592"/>
              <a:gd name="connsiteY13" fmla="*/ 0 h 950132"/>
              <a:gd name="connsiteX14" fmla="*/ 453700 w 1432592"/>
              <a:gd name="connsiteY14" fmla="*/ 24147 h 950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32592" h="950132">
                <a:moveTo>
                  <a:pt x="453700" y="24147"/>
                </a:moveTo>
                <a:lnTo>
                  <a:pt x="1429935" y="581025"/>
                </a:lnTo>
                <a:cubicBezTo>
                  <a:pt x="1429540" y="614680"/>
                  <a:pt x="1432956" y="652145"/>
                  <a:pt x="1432561" y="685800"/>
                </a:cubicBezTo>
                <a:lnTo>
                  <a:pt x="993998" y="950132"/>
                </a:lnTo>
                <a:lnTo>
                  <a:pt x="17146" y="396498"/>
                </a:lnTo>
                <a:lnTo>
                  <a:pt x="0" y="276224"/>
                </a:lnTo>
                <a:lnTo>
                  <a:pt x="80010" y="217169"/>
                </a:lnTo>
                <a:lnTo>
                  <a:pt x="78105" y="182879"/>
                </a:lnTo>
                <a:lnTo>
                  <a:pt x="114300" y="133349"/>
                </a:lnTo>
                <a:lnTo>
                  <a:pt x="179070" y="158114"/>
                </a:lnTo>
                <a:lnTo>
                  <a:pt x="240030" y="140969"/>
                </a:lnTo>
                <a:lnTo>
                  <a:pt x="297181" y="89535"/>
                </a:lnTo>
                <a:lnTo>
                  <a:pt x="308610" y="45719"/>
                </a:lnTo>
                <a:lnTo>
                  <a:pt x="340996" y="0"/>
                </a:lnTo>
                <a:lnTo>
                  <a:pt x="453700" y="24147"/>
                </a:lnTo>
                <a:close/>
              </a:path>
            </a:pathLst>
          </a:custGeom>
          <a:solidFill>
            <a:srgbClr val="FF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ángulo 2"/>
          <p:cNvSpPr/>
          <p:nvPr/>
        </p:nvSpPr>
        <p:spPr>
          <a:xfrm>
            <a:off x="5815330" y="3012272"/>
            <a:ext cx="1432592" cy="950132"/>
          </a:xfrm>
          <a:custGeom>
            <a:avLst/>
            <a:gdLst>
              <a:gd name="connsiteX0" fmla="*/ 0 w 3715265"/>
              <a:gd name="connsiteY0" fmla="*/ 0 h 2240692"/>
              <a:gd name="connsiteX1" fmla="*/ 3715265 w 3715265"/>
              <a:gd name="connsiteY1" fmla="*/ 0 h 2240692"/>
              <a:gd name="connsiteX2" fmla="*/ 3715265 w 3715265"/>
              <a:gd name="connsiteY2" fmla="*/ 2240692 h 2240692"/>
              <a:gd name="connsiteX3" fmla="*/ 0 w 3715265"/>
              <a:gd name="connsiteY3" fmla="*/ 2240692 h 2240692"/>
              <a:gd name="connsiteX4" fmla="*/ 0 w 3715265"/>
              <a:gd name="connsiteY4" fmla="*/ 0 h 2240692"/>
              <a:gd name="connsiteX0" fmla="*/ 247136 w 3715265"/>
              <a:gd name="connsiteY0" fmla="*/ 0 h 2364260"/>
              <a:gd name="connsiteX1" fmla="*/ 3715265 w 3715265"/>
              <a:gd name="connsiteY1" fmla="*/ 123568 h 2364260"/>
              <a:gd name="connsiteX2" fmla="*/ 3715265 w 3715265"/>
              <a:gd name="connsiteY2" fmla="*/ 2364260 h 2364260"/>
              <a:gd name="connsiteX3" fmla="*/ 0 w 3715265"/>
              <a:gd name="connsiteY3" fmla="*/ 2364260 h 2364260"/>
              <a:gd name="connsiteX4" fmla="*/ 247136 w 3715265"/>
              <a:gd name="connsiteY4" fmla="*/ 0 h 2364260"/>
              <a:gd name="connsiteX0" fmla="*/ 247136 w 3715265"/>
              <a:gd name="connsiteY0" fmla="*/ 0 h 2364260"/>
              <a:gd name="connsiteX1" fmla="*/ 3484606 w 3715265"/>
              <a:gd name="connsiteY1" fmla="*/ 1837038 h 2364260"/>
              <a:gd name="connsiteX2" fmla="*/ 3715265 w 3715265"/>
              <a:gd name="connsiteY2" fmla="*/ 2364260 h 2364260"/>
              <a:gd name="connsiteX3" fmla="*/ 0 w 3715265"/>
              <a:gd name="connsiteY3" fmla="*/ 2364260 h 2364260"/>
              <a:gd name="connsiteX4" fmla="*/ 247136 w 3715265"/>
              <a:gd name="connsiteY4" fmla="*/ 0 h 2364260"/>
              <a:gd name="connsiteX0" fmla="*/ 247136 w 3484606"/>
              <a:gd name="connsiteY0" fmla="*/ 0 h 2364260"/>
              <a:gd name="connsiteX1" fmla="*/ 3484606 w 3484606"/>
              <a:gd name="connsiteY1" fmla="*/ 1837038 h 2364260"/>
              <a:gd name="connsiteX2" fmla="*/ 3336324 w 3484606"/>
              <a:gd name="connsiteY2" fmla="*/ 2059460 h 2364260"/>
              <a:gd name="connsiteX3" fmla="*/ 0 w 3484606"/>
              <a:gd name="connsiteY3" fmla="*/ 2364260 h 2364260"/>
              <a:gd name="connsiteX4" fmla="*/ 247136 w 3484606"/>
              <a:gd name="connsiteY4" fmla="*/ 0 h 2364260"/>
              <a:gd name="connsiteX0" fmla="*/ 156519 w 3393989"/>
              <a:gd name="connsiteY0" fmla="*/ 0 h 2059460"/>
              <a:gd name="connsiteX1" fmla="*/ 3393989 w 3393989"/>
              <a:gd name="connsiteY1" fmla="*/ 1837038 h 2059460"/>
              <a:gd name="connsiteX2" fmla="*/ 3245707 w 3393989"/>
              <a:gd name="connsiteY2" fmla="*/ 2059460 h 2059460"/>
              <a:gd name="connsiteX3" fmla="*/ 0 w 3393989"/>
              <a:gd name="connsiteY3" fmla="*/ 189471 h 2059460"/>
              <a:gd name="connsiteX4" fmla="*/ 156519 w 3393989"/>
              <a:gd name="connsiteY4" fmla="*/ 0 h 2059460"/>
              <a:gd name="connsiteX0" fmla="*/ 156519 w 3393989"/>
              <a:gd name="connsiteY0" fmla="*/ 0 h 2059460"/>
              <a:gd name="connsiteX1" fmla="*/ 3393989 w 3393989"/>
              <a:gd name="connsiteY1" fmla="*/ 1837038 h 2059460"/>
              <a:gd name="connsiteX2" fmla="*/ 3245707 w 3393989"/>
              <a:gd name="connsiteY2" fmla="*/ 2059460 h 2059460"/>
              <a:gd name="connsiteX3" fmla="*/ 0 w 3393989"/>
              <a:gd name="connsiteY3" fmla="*/ 189471 h 2059460"/>
              <a:gd name="connsiteX4" fmla="*/ 76200 w 3393989"/>
              <a:gd name="connsiteY4" fmla="*/ 99678 h 2059460"/>
              <a:gd name="connsiteX5" fmla="*/ 156519 w 3393989"/>
              <a:gd name="connsiteY5" fmla="*/ 0 h 2059460"/>
              <a:gd name="connsiteX0" fmla="*/ 162234 w 3399704"/>
              <a:gd name="connsiteY0" fmla="*/ 0 h 2059460"/>
              <a:gd name="connsiteX1" fmla="*/ 3399704 w 3399704"/>
              <a:gd name="connsiteY1" fmla="*/ 1837038 h 2059460"/>
              <a:gd name="connsiteX2" fmla="*/ 3251422 w 3399704"/>
              <a:gd name="connsiteY2" fmla="*/ 2059460 h 2059460"/>
              <a:gd name="connsiteX3" fmla="*/ 5715 w 3399704"/>
              <a:gd name="connsiteY3" fmla="*/ 189471 h 2059460"/>
              <a:gd name="connsiteX4" fmla="*/ 0 w 3399704"/>
              <a:gd name="connsiteY4" fmla="*/ 82533 h 2059460"/>
              <a:gd name="connsiteX5" fmla="*/ 162234 w 3399704"/>
              <a:gd name="connsiteY5" fmla="*/ 0 h 2059460"/>
              <a:gd name="connsiteX0" fmla="*/ 162234 w 3399704"/>
              <a:gd name="connsiteY0" fmla="*/ 0 h 2059460"/>
              <a:gd name="connsiteX1" fmla="*/ 3399704 w 3399704"/>
              <a:gd name="connsiteY1" fmla="*/ 1837038 h 2059460"/>
              <a:gd name="connsiteX2" fmla="*/ 3251422 w 3399704"/>
              <a:gd name="connsiteY2" fmla="*/ 2059460 h 2059460"/>
              <a:gd name="connsiteX3" fmla="*/ 5715 w 3399704"/>
              <a:gd name="connsiteY3" fmla="*/ 189471 h 2059460"/>
              <a:gd name="connsiteX4" fmla="*/ 0 w 3399704"/>
              <a:gd name="connsiteY4" fmla="*/ 82533 h 2059460"/>
              <a:gd name="connsiteX5" fmla="*/ 106680 w 3399704"/>
              <a:gd name="connsiteY5" fmla="*/ 29193 h 2059460"/>
              <a:gd name="connsiteX6" fmla="*/ 162234 w 3399704"/>
              <a:gd name="connsiteY6" fmla="*/ 0 h 2059460"/>
              <a:gd name="connsiteX0" fmla="*/ 162234 w 3399704"/>
              <a:gd name="connsiteY0" fmla="*/ 0 h 2059460"/>
              <a:gd name="connsiteX1" fmla="*/ 3399704 w 3399704"/>
              <a:gd name="connsiteY1" fmla="*/ 1837038 h 2059460"/>
              <a:gd name="connsiteX2" fmla="*/ 3251422 w 3399704"/>
              <a:gd name="connsiteY2" fmla="*/ 2059460 h 2059460"/>
              <a:gd name="connsiteX3" fmla="*/ 5715 w 3399704"/>
              <a:gd name="connsiteY3" fmla="*/ 189471 h 2059460"/>
              <a:gd name="connsiteX4" fmla="*/ 0 w 3399704"/>
              <a:gd name="connsiteY4" fmla="*/ 82533 h 2059460"/>
              <a:gd name="connsiteX5" fmla="*/ 83820 w 3399704"/>
              <a:gd name="connsiteY5" fmla="*/ 6333 h 2059460"/>
              <a:gd name="connsiteX6" fmla="*/ 162234 w 3399704"/>
              <a:gd name="connsiteY6" fmla="*/ 0 h 2059460"/>
              <a:gd name="connsiteX0" fmla="*/ 162234 w 3413039"/>
              <a:gd name="connsiteY0" fmla="*/ 0 h 2059460"/>
              <a:gd name="connsiteX1" fmla="*/ 3413039 w 3413039"/>
              <a:gd name="connsiteY1" fmla="*/ 1875138 h 2059460"/>
              <a:gd name="connsiteX2" fmla="*/ 3251422 w 3413039"/>
              <a:gd name="connsiteY2" fmla="*/ 2059460 h 2059460"/>
              <a:gd name="connsiteX3" fmla="*/ 5715 w 3413039"/>
              <a:gd name="connsiteY3" fmla="*/ 189471 h 2059460"/>
              <a:gd name="connsiteX4" fmla="*/ 0 w 3413039"/>
              <a:gd name="connsiteY4" fmla="*/ 82533 h 2059460"/>
              <a:gd name="connsiteX5" fmla="*/ 83820 w 3413039"/>
              <a:gd name="connsiteY5" fmla="*/ 6333 h 2059460"/>
              <a:gd name="connsiteX6" fmla="*/ 162234 w 3413039"/>
              <a:gd name="connsiteY6" fmla="*/ 0 h 2059460"/>
              <a:gd name="connsiteX0" fmla="*/ 162234 w 3413039"/>
              <a:gd name="connsiteY0" fmla="*/ 0 h 2076605"/>
              <a:gd name="connsiteX1" fmla="*/ 3413039 w 3413039"/>
              <a:gd name="connsiteY1" fmla="*/ 1875138 h 2076605"/>
              <a:gd name="connsiteX2" fmla="*/ 3247612 w 3413039"/>
              <a:gd name="connsiteY2" fmla="*/ 2076605 h 2076605"/>
              <a:gd name="connsiteX3" fmla="*/ 5715 w 3413039"/>
              <a:gd name="connsiteY3" fmla="*/ 189471 h 2076605"/>
              <a:gd name="connsiteX4" fmla="*/ 0 w 3413039"/>
              <a:gd name="connsiteY4" fmla="*/ 82533 h 2076605"/>
              <a:gd name="connsiteX5" fmla="*/ 83820 w 3413039"/>
              <a:gd name="connsiteY5" fmla="*/ 6333 h 2076605"/>
              <a:gd name="connsiteX6" fmla="*/ 162234 w 3413039"/>
              <a:gd name="connsiteY6" fmla="*/ 0 h 2076605"/>
              <a:gd name="connsiteX0" fmla="*/ 162234 w 3413039"/>
              <a:gd name="connsiteY0" fmla="*/ 0 h 2076605"/>
              <a:gd name="connsiteX1" fmla="*/ 3413039 w 3413039"/>
              <a:gd name="connsiteY1" fmla="*/ 1875138 h 2076605"/>
              <a:gd name="connsiteX2" fmla="*/ 3326130 w 3413039"/>
              <a:gd name="connsiteY2" fmla="*/ 1976103 h 2076605"/>
              <a:gd name="connsiteX3" fmla="*/ 3247612 w 3413039"/>
              <a:gd name="connsiteY3" fmla="*/ 2076605 h 2076605"/>
              <a:gd name="connsiteX4" fmla="*/ 5715 w 3413039"/>
              <a:gd name="connsiteY4" fmla="*/ 189471 h 2076605"/>
              <a:gd name="connsiteX5" fmla="*/ 0 w 3413039"/>
              <a:gd name="connsiteY5" fmla="*/ 82533 h 2076605"/>
              <a:gd name="connsiteX6" fmla="*/ 83820 w 3413039"/>
              <a:gd name="connsiteY6" fmla="*/ 6333 h 2076605"/>
              <a:gd name="connsiteX7" fmla="*/ 162234 w 3413039"/>
              <a:gd name="connsiteY7" fmla="*/ 0 h 2076605"/>
              <a:gd name="connsiteX0" fmla="*/ 162234 w 3413039"/>
              <a:gd name="connsiteY0" fmla="*/ 0 h 2076605"/>
              <a:gd name="connsiteX1" fmla="*/ 3413039 w 3413039"/>
              <a:gd name="connsiteY1" fmla="*/ 1875138 h 2076605"/>
              <a:gd name="connsiteX2" fmla="*/ 3411855 w 3413039"/>
              <a:gd name="connsiteY2" fmla="*/ 1976103 h 2076605"/>
              <a:gd name="connsiteX3" fmla="*/ 3247612 w 3413039"/>
              <a:gd name="connsiteY3" fmla="*/ 2076605 h 2076605"/>
              <a:gd name="connsiteX4" fmla="*/ 5715 w 3413039"/>
              <a:gd name="connsiteY4" fmla="*/ 189471 h 2076605"/>
              <a:gd name="connsiteX5" fmla="*/ 0 w 3413039"/>
              <a:gd name="connsiteY5" fmla="*/ 82533 h 2076605"/>
              <a:gd name="connsiteX6" fmla="*/ 83820 w 3413039"/>
              <a:gd name="connsiteY6" fmla="*/ 6333 h 2076605"/>
              <a:gd name="connsiteX7" fmla="*/ 162234 w 3413039"/>
              <a:gd name="connsiteY7" fmla="*/ 0 h 2076605"/>
              <a:gd name="connsiteX0" fmla="*/ 162234 w 3683549"/>
              <a:gd name="connsiteY0" fmla="*/ 0 h 2076605"/>
              <a:gd name="connsiteX1" fmla="*/ 3683549 w 3683549"/>
              <a:gd name="connsiteY1" fmla="*/ 1707498 h 2076605"/>
              <a:gd name="connsiteX2" fmla="*/ 3411855 w 3683549"/>
              <a:gd name="connsiteY2" fmla="*/ 1976103 h 2076605"/>
              <a:gd name="connsiteX3" fmla="*/ 3247612 w 3683549"/>
              <a:gd name="connsiteY3" fmla="*/ 2076605 h 2076605"/>
              <a:gd name="connsiteX4" fmla="*/ 5715 w 3683549"/>
              <a:gd name="connsiteY4" fmla="*/ 189471 h 2076605"/>
              <a:gd name="connsiteX5" fmla="*/ 0 w 3683549"/>
              <a:gd name="connsiteY5" fmla="*/ 82533 h 2076605"/>
              <a:gd name="connsiteX6" fmla="*/ 83820 w 3683549"/>
              <a:gd name="connsiteY6" fmla="*/ 6333 h 2076605"/>
              <a:gd name="connsiteX7" fmla="*/ 162234 w 3683549"/>
              <a:gd name="connsiteY7" fmla="*/ 0 h 2076605"/>
              <a:gd name="connsiteX0" fmla="*/ 162234 w 3686206"/>
              <a:gd name="connsiteY0" fmla="*/ 0 h 2076605"/>
              <a:gd name="connsiteX1" fmla="*/ 3683549 w 3686206"/>
              <a:gd name="connsiteY1" fmla="*/ 1707498 h 2076605"/>
              <a:gd name="connsiteX2" fmla="*/ 3686175 w 3686206"/>
              <a:gd name="connsiteY2" fmla="*/ 1812273 h 2076605"/>
              <a:gd name="connsiteX3" fmla="*/ 3247612 w 3686206"/>
              <a:gd name="connsiteY3" fmla="*/ 2076605 h 2076605"/>
              <a:gd name="connsiteX4" fmla="*/ 5715 w 3686206"/>
              <a:gd name="connsiteY4" fmla="*/ 189471 h 2076605"/>
              <a:gd name="connsiteX5" fmla="*/ 0 w 3686206"/>
              <a:gd name="connsiteY5" fmla="*/ 82533 h 2076605"/>
              <a:gd name="connsiteX6" fmla="*/ 83820 w 3686206"/>
              <a:gd name="connsiteY6" fmla="*/ 6333 h 2076605"/>
              <a:gd name="connsiteX7" fmla="*/ 162234 w 3686206"/>
              <a:gd name="connsiteY7" fmla="*/ 0 h 2076605"/>
              <a:gd name="connsiteX0" fmla="*/ 2707314 w 3686206"/>
              <a:gd name="connsiteY0" fmla="*/ 1144287 h 2070272"/>
              <a:gd name="connsiteX1" fmla="*/ 3683549 w 3686206"/>
              <a:gd name="connsiteY1" fmla="*/ 1701165 h 2070272"/>
              <a:gd name="connsiteX2" fmla="*/ 3686175 w 3686206"/>
              <a:gd name="connsiteY2" fmla="*/ 1805940 h 2070272"/>
              <a:gd name="connsiteX3" fmla="*/ 3247612 w 3686206"/>
              <a:gd name="connsiteY3" fmla="*/ 2070272 h 2070272"/>
              <a:gd name="connsiteX4" fmla="*/ 5715 w 3686206"/>
              <a:gd name="connsiteY4" fmla="*/ 183138 h 2070272"/>
              <a:gd name="connsiteX5" fmla="*/ 0 w 3686206"/>
              <a:gd name="connsiteY5" fmla="*/ 76200 h 2070272"/>
              <a:gd name="connsiteX6" fmla="*/ 83820 w 3686206"/>
              <a:gd name="connsiteY6" fmla="*/ 0 h 2070272"/>
              <a:gd name="connsiteX7" fmla="*/ 2707314 w 3686206"/>
              <a:gd name="connsiteY7" fmla="*/ 1144287 h 2070272"/>
              <a:gd name="connsiteX0" fmla="*/ 2707314 w 3686206"/>
              <a:gd name="connsiteY0" fmla="*/ 1068087 h 1994072"/>
              <a:gd name="connsiteX1" fmla="*/ 3683549 w 3686206"/>
              <a:gd name="connsiteY1" fmla="*/ 1624965 h 1994072"/>
              <a:gd name="connsiteX2" fmla="*/ 3686175 w 3686206"/>
              <a:gd name="connsiteY2" fmla="*/ 1729740 h 1994072"/>
              <a:gd name="connsiteX3" fmla="*/ 3247612 w 3686206"/>
              <a:gd name="connsiteY3" fmla="*/ 1994072 h 1994072"/>
              <a:gd name="connsiteX4" fmla="*/ 5715 w 3686206"/>
              <a:gd name="connsiteY4" fmla="*/ 106938 h 1994072"/>
              <a:gd name="connsiteX5" fmla="*/ 0 w 3686206"/>
              <a:gd name="connsiteY5" fmla="*/ 0 h 1994072"/>
              <a:gd name="connsiteX6" fmla="*/ 2548890 w 3686206"/>
              <a:gd name="connsiteY6" fmla="*/ 1032510 h 1994072"/>
              <a:gd name="connsiteX7" fmla="*/ 2707314 w 3686206"/>
              <a:gd name="connsiteY7" fmla="*/ 1068087 h 1994072"/>
              <a:gd name="connsiteX0" fmla="*/ 2707314 w 3686206"/>
              <a:gd name="connsiteY0" fmla="*/ 1068087 h 1994072"/>
              <a:gd name="connsiteX1" fmla="*/ 3683549 w 3686206"/>
              <a:gd name="connsiteY1" fmla="*/ 1624965 h 1994072"/>
              <a:gd name="connsiteX2" fmla="*/ 3686175 w 3686206"/>
              <a:gd name="connsiteY2" fmla="*/ 1729740 h 1994072"/>
              <a:gd name="connsiteX3" fmla="*/ 3247612 w 3686206"/>
              <a:gd name="connsiteY3" fmla="*/ 1994072 h 1994072"/>
              <a:gd name="connsiteX4" fmla="*/ 2268855 w 3686206"/>
              <a:gd name="connsiteY4" fmla="*/ 1402338 h 1994072"/>
              <a:gd name="connsiteX5" fmla="*/ 0 w 3686206"/>
              <a:gd name="connsiteY5" fmla="*/ 0 h 1994072"/>
              <a:gd name="connsiteX6" fmla="*/ 2548890 w 3686206"/>
              <a:gd name="connsiteY6" fmla="*/ 1032510 h 1994072"/>
              <a:gd name="connsiteX7" fmla="*/ 2707314 w 3686206"/>
              <a:gd name="connsiteY7" fmla="*/ 1068087 h 1994072"/>
              <a:gd name="connsiteX0" fmla="*/ 438459 w 1417351"/>
              <a:gd name="connsiteY0" fmla="*/ 35577 h 961562"/>
              <a:gd name="connsiteX1" fmla="*/ 1414694 w 1417351"/>
              <a:gd name="connsiteY1" fmla="*/ 592455 h 961562"/>
              <a:gd name="connsiteX2" fmla="*/ 1417320 w 1417351"/>
              <a:gd name="connsiteY2" fmla="*/ 697230 h 961562"/>
              <a:gd name="connsiteX3" fmla="*/ 978757 w 1417351"/>
              <a:gd name="connsiteY3" fmla="*/ 961562 h 961562"/>
              <a:gd name="connsiteX4" fmla="*/ 0 w 1417351"/>
              <a:gd name="connsiteY4" fmla="*/ 369828 h 961562"/>
              <a:gd name="connsiteX5" fmla="*/ 112395 w 1417351"/>
              <a:gd name="connsiteY5" fmla="*/ 118110 h 961562"/>
              <a:gd name="connsiteX6" fmla="*/ 280035 w 1417351"/>
              <a:gd name="connsiteY6" fmla="*/ 0 h 961562"/>
              <a:gd name="connsiteX7" fmla="*/ 438459 w 1417351"/>
              <a:gd name="connsiteY7" fmla="*/ 35577 h 961562"/>
              <a:gd name="connsiteX0" fmla="*/ 438459 w 1417351"/>
              <a:gd name="connsiteY0" fmla="*/ 35577 h 961562"/>
              <a:gd name="connsiteX1" fmla="*/ 1414694 w 1417351"/>
              <a:gd name="connsiteY1" fmla="*/ 592455 h 961562"/>
              <a:gd name="connsiteX2" fmla="*/ 1417320 w 1417351"/>
              <a:gd name="connsiteY2" fmla="*/ 697230 h 961562"/>
              <a:gd name="connsiteX3" fmla="*/ 978757 w 1417351"/>
              <a:gd name="connsiteY3" fmla="*/ 961562 h 961562"/>
              <a:gd name="connsiteX4" fmla="*/ 0 w 1417351"/>
              <a:gd name="connsiteY4" fmla="*/ 369828 h 961562"/>
              <a:gd name="connsiteX5" fmla="*/ 112395 w 1417351"/>
              <a:gd name="connsiteY5" fmla="*/ 118110 h 961562"/>
              <a:gd name="connsiteX6" fmla="*/ 201929 w 1417351"/>
              <a:gd name="connsiteY6" fmla="*/ 47624 h 961562"/>
              <a:gd name="connsiteX7" fmla="*/ 280035 w 1417351"/>
              <a:gd name="connsiteY7" fmla="*/ 0 h 961562"/>
              <a:gd name="connsiteX8" fmla="*/ 438459 w 1417351"/>
              <a:gd name="connsiteY8" fmla="*/ 35577 h 961562"/>
              <a:gd name="connsiteX0" fmla="*/ 438459 w 1417351"/>
              <a:gd name="connsiteY0" fmla="*/ 35577 h 961562"/>
              <a:gd name="connsiteX1" fmla="*/ 1414694 w 1417351"/>
              <a:gd name="connsiteY1" fmla="*/ 592455 h 961562"/>
              <a:gd name="connsiteX2" fmla="*/ 1417320 w 1417351"/>
              <a:gd name="connsiteY2" fmla="*/ 697230 h 961562"/>
              <a:gd name="connsiteX3" fmla="*/ 978757 w 1417351"/>
              <a:gd name="connsiteY3" fmla="*/ 961562 h 961562"/>
              <a:gd name="connsiteX4" fmla="*/ 0 w 1417351"/>
              <a:gd name="connsiteY4" fmla="*/ 369828 h 961562"/>
              <a:gd name="connsiteX5" fmla="*/ 112395 w 1417351"/>
              <a:gd name="connsiteY5" fmla="*/ 118110 h 961562"/>
              <a:gd name="connsiteX6" fmla="*/ 295274 w 1417351"/>
              <a:gd name="connsiteY6" fmla="*/ 66674 h 961562"/>
              <a:gd name="connsiteX7" fmla="*/ 280035 w 1417351"/>
              <a:gd name="connsiteY7" fmla="*/ 0 h 961562"/>
              <a:gd name="connsiteX8" fmla="*/ 438459 w 1417351"/>
              <a:gd name="connsiteY8" fmla="*/ 35577 h 96156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112395 w 1417351"/>
              <a:gd name="connsiteY5" fmla="*/ 106680 h 950132"/>
              <a:gd name="connsiteX6" fmla="*/ 295274 w 1417351"/>
              <a:gd name="connsiteY6" fmla="*/ 55244 h 950132"/>
              <a:gd name="connsiteX7" fmla="*/ 325755 w 1417351"/>
              <a:gd name="connsiteY7" fmla="*/ 0 h 950132"/>
              <a:gd name="connsiteX8" fmla="*/ 438459 w 1417351"/>
              <a:gd name="connsiteY8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112395 w 1417351"/>
              <a:gd name="connsiteY5" fmla="*/ 106680 h 950132"/>
              <a:gd name="connsiteX6" fmla="*/ 293369 w 1417351"/>
              <a:gd name="connsiteY6" fmla="*/ 45719 h 950132"/>
              <a:gd name="connsiteX7" fmla="*/ 325755 w 1417351"/>
              <a:gd name="connsiteY7" fmla="*/ 0 h 950132"/>
              <a:gd name="connsiteX8" fmla="*/ 438459 w 1417351"/>
              <a:gd name="connsiteY8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281940 w 1417351"/>
              <a:gd name="connsiteY5" fmla="*/ 89535 h 950132"/>
              <a:gd name="connsiteX6" fmla="*/ 293369 w 1417351"/>
              <a:gd name="connsiteY6" fmla="*/ 45719 h 950132"/>
              <a:gd name="connsiteX7" fmla="*/ 325755 w 1417351"/>
              <a:gd name="connsiteY7" fmla="*/ 0 h 950132"/>
              <a:gd name="connsiteX8" fmla="*/ 438459 w 1417351"/>
              <a:gd name="connsiteY8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238124 w 1417351"/>
              <a:gd name="connsiteY5" fmla="*/ 131444 h 950132"/>
              <a:gd name="connsiteX6" fmla="*/ 281940 w 1417351"/>
              <a:gd name="connsiteY6" fmla="*/ 89535 h 950132"/>
              <a:gd name="connsiteX7" fmla="*/ 293369 w 1417351"/>
              <a:gd name="connsiteY7" fmla="*/ 45719 h 950132"/>
              <a:gd name="connsiteX8" fmla="*/ 325755 w 1417351"/>
              <a:gd name="connsiteY8" fmla="*/ 0 h 950132"/>
              <a:gd name="connsiteX9" fmla="*/ 438459 w 1417351"/>
              <a:gd name="connsiteY9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224789 w 1417351"/>
              <a:gd name="connsiteY5" fmla="*/ 140969 h 950132"/>
              <a:gd name="connsiteX6" fmla="*/ 281940 w 1417351"/>
              <a:gd name="connsiteY6" fmla="*/ 89535 h 950132"/>
              <a:gd name="connsiteX7" fmla="*/ 293369 w 1417351"/>
              <a:gd name="connsiteY7" fmla="*/ 45719 h 950132"/>
              <a:gd name="connsiteX8" fmla="*/ 325755 w 1417351"/>
              <a:gd name="connsiteY8" fmla="*/ 0 h 950132"/>
              <a:gd name="connsiteX9" fmla="*/ 438459 w 1417351"/>
              <a:gd name="connsiteY9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194309 w 1417351"/>
              <a:gd name="connsiteY5" fmla="*/ 173354 h 950132"/>
              <a:gd name="connsiteX6" fmla="*/ 224789 w 1417351"/>
              <a:gd name="connsiteY6" fmla="*/ 140969 h 950132"/>
              <a:gd name="connsiteX7" fmla="*/ 281940 w 1417351"/>
              <a:gd name="connsiteY7" fmla="*/ 89535 h 950132"/>
              <a:gd name="connsiteX8" fmla="*/ 293369 w 1417351"/>
              <a:gd name="connsiteY8" fmla="*/ 45719 h 950132"/>
              <a:gd name="connsiteX9" fmla="*/ 325755 w 1417351"/>
              <a:gd name="connsiteY9" fmla="*/ 0 h 950132"/>
              <a:gd name="connsiteX10" fmla="*/ 438459 w 1417351"/>
              <a:gd name="connsiteY10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99059 w 1417351"/>
              <a:gd name="connsiteY5" fmla="*/ 133349 h 950132"/>
              <a:gd name="connsiteX6" fmla="*/ 224789 w 1417351"/>
              <a:gd name="connsiteY6" fmla="*/ 140969 h 950132"/>
              <a:gd name="connsiteX7" fmla="*/ 281940 w 1417351"/>
              <a:gd name="connsiteY7" fmla="*/ 89535 h 950132"/>
              <a:gd name="connsiteX8" fmla="*/ 293369 w 1417351"/>
              <a:gd name="connsiteY8" fmla="*/ 45719 h 950132"/>
              <a:gd name="connsiteX9" fmla="*/ 325755 w 1417351"/>
              <a:gd name="connsiteY9" fmla="*/ 0 h 950132"/>
              <a:gd name="connsiteX10" fmla="*/ 438459 w 1417351"/>
              <a:gd name="connsiteY10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99059 w 1417351"/>
              <a:gd name="connsiteY5" fmla="*/ 133349 h 950132"/>
              <a:gd name="connsiteX6" fmla="*/ 173354 w 1417351"/>
              <a:gd name="connsiteY6" fmla="*/ 140969 h 950132"/>
              <a:gd name="connsiteX7" fmla="*/ 224789 w 1417351"/>
              <a:gd name="connsiteY7" fmla="*/ 140969 h 950132"/>
              <a:gd name="connsiteX8" fmla="*/ 281940 w 1417351"/>
              <a:gd name="connsiteY8" fmla="*/ 89535 h 950132"/>
              <a:gd name="connsiteX9" fmla="*/ 293369 w 1417351"/>
              <a:gd name="connsiteY9" fmla="*/ 45719 h 950132"/>
              <a:gd name="connsiteX10" fmla="*/ 325755 w 1417351"/>
              <a:gd name="connsiteY10" fmla="*/ 0 h 950132"/>
              <a:gd name="connsiteX11" fmla="*/ 438459 w 1417351"/>
              <a:gd name="connsiteY11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99059 w 1417351"/>
              <a:gd name="connsiteY5" fmla="*/ 133349 h 950132"/>
              <a:gd name="connsiteX6" fmla="*/ 163829 w 1417351"/>
              <a:gd name="connsiteY6" fmla="*/ 158114 h 950132"/>
              <a:gd name="connsiteX7" fmla="*/ 224789 w 1417351"/>
              <a:gd name="connsiteY7" fmla="*/ 140969 h 950132"/>
              <a:gd name="connsiteX8" fmla="*/ 281940 w 1417351"/>
              <a:gd name="connsiteY8" fmla="*/ 89535 h 950132"/>
              <a:gd name="connsiteX9" fmla="*/ 293369 w 1417351"/>
              <a:gd name="connsiteY9" fmla="*/ 45719 h 950132"/>
              <a:gd name="connsiteX10" fmla="*/ 325755 w 1417351"/>
              <a:gd name="connsiteY10" fmla="*/ 0 h 950132"/>
              <a:gd name="connsiteX11" fmla="*/ 438459 w 1417351"/>
              <a:gd name="connsiteY11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74294 w 1417351"/>
              <a:gd name="connsiteY5" fmla="*/ 192404 h 950132"/>
              <a:gd name="connsiteX6" fmla="*/ 99059 w 1417351"/>
              <a:gd name="connsiteY6" fmla="*/ 133349 h 950132"/>
              <a:gd name="connsiteX7" fmla="*/ 163829 w 1417351"/>
              <a:gd name="connsiteY7" fmla="*/ 158114 h 950132"/>
              <a:gd name="connsiteX8" fmla="*/ 224789 w 1417351"/>
              <a:gd name="connsiteY8" fmla="*/ 140969 h 950132"/>
              <a:gd name="connsiteX9" fmla="*/ 281940 w 1417351"/>
              <a:gd name="connsiteY9" fmla="*/ 89535 h 950132"/>
              <a:gd name="connsiteX10" fmla="*/ 293369 w 1417351"/>
              <a:gd name="connsiteY10" fmla="*/ 45719 h 950132"/>
              <a:gd name="connsiteX11" fmla="*/ 325755 w 1417351"/>
              <a:gd name="connsiteY11" fmla="*/ 0 h 950132"/>
              <a:gd name="connsiteX12" fmla="*/ 438459 w 1417351"/>
              <a:gd name="connsiteY12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62864 w 1417351"/>
              <a:gd name="connsiteY5" fmla="*/ 182879 h 950132"/>
              <a:gd name="connsiteX6" fmla="*/ 99059 w 1417351"/>
              <a:gd name="connsiteY6" fmla="*/ 133349 h 950132"/>
              <a:gd name="connsiteX7" fmla="*/ 163829 w 1417351"/>
              <a:gd name="connsiteY7" fmla="*/ 158114 h 950132"/>
              <a:gd name="connsiteX8" fmla="*/ 224789 w 1417351"/>
              <a:gd name="connsiteY8" fmla="*/ 140969 h 950132"/>
              <a:gd name="connsiteX9" fmla="*/ 281940 w 1417351"/>
              <a:gd name="connsiteY9" fmla="*/ 89535 h 950132"/>
              <a:gd name="connsiteX10" fmla="*/ 293369 w 1417351"/>
              <a:gd name="connsiteY10" fmla="*/ 45719 h 950132"/>
              <a:gd name="connsiteX11" fmla="*/ 325755 w 1417351"/>
              <a:gd name="connsiteY11" fmla="*/ 0 h 950132"/>
              <a:gd name="connsiteX12" fmla="*/ 438459 w 1417351"/>
              <a:gd name="connsiteY12" fmla="*/ 24147 h 950132"/>
              <a:gd name="connsiteX0" fmla="*/ 438459 w 1417351"/>
              <a:gd name="connsiteY0" fmla="*/ 24147 h 950132"/>
              <a:gd name="connsiteX1" fmla="*/ 1414694 w 1417351"/>
              <a:gd name="connsiteY1" fmla="*/ 581025 h 950132"/>
              <a:gd name="connsiteX2" fmla="*/ 1417320 w 1417351"/>
              <a:gd name="connsiteY2" fmla="*/ 685800 h 950132"/>
              <a:gd name="connsiteX3" fmla="*/ 978757 w 1417351"/>
              <a:gd name="connsiteY3" fmla="*/ 950132 h 950132"/>
              <a:gd name="connsiteX4" fmla="*/ 0 w 1417351"/>
              <a:gd name="connsiteY4" fmla="*/ 358398 h 950132"/>
              <a:gd name="connsiteX5" fmla="*/ 36194 w 1417351"/>
              <a:gd name="connsiteY5" fmla="*/ 264794 h 950132"/>
              <a:gd name="connsiteX6" fmla="*/ 62864 w 1417351"/>
              <a:gd name="connsiteY6" fmla="*/ 182879 h 950132"/>
              <a:gd name="connsiteX7" fmla="*/ 99059 w 1417351"/>
              <a:gd name="connsiteY7" fmla="*/ 133349 h 950132"/>
              <a:gd name="connsiteX8" fmla="*/ 163829 w 1417351"/>
              <a:gd name="connsiteY8" fmla="*/ 158114 h 950132"/>
              <a:gd name="connsiteX9" fmla="*/ 224789 w 1417351"/>
              <a:gd name="connsiteY9" fmla="*/ 140969 h 950132"/>
              <a:gd name="connsiteX10" fmla="*/ 281940 w 1417351"/>
              <a:gd name="connsiteY10" fmla="*/ 89535 h 950132"/>
              <a:gd name="connsiteX11" fmla="*/ 293369 w 1417351"/>
              <a:gd name="connsiteY11" fmla="*/ 45719 h 950132"/>
              <a:gd name="connsiteX12" fmla="*/ 325755 w 1417351"/>
              <a:gd name="connsiteY12" fmla="*/ 0 h 950132"/>
              <a:gd name="connsiteX13" fmla="*/ 438459 w 1417351"/>
              <a:gd name="connsiteY13" fmla="*/ 24147 h 950132"/>
              <a:gd name="connsiteX0" fmla="*/ 453700 w 1432592"/>
              <a:gd name="connsiteY0" fmla="*/ 24147 h 950132"/>
              <a:gd name="connsiteX1" fmla="*/ 1429935 w 1432592"/>
              <a:gd name="connsiteY1" fmla="*/ 581025 h 950132"/>
              <a:gd name="connsiteX2" fmla="*/ 1432561 w 1432592"/>
              <a:gd name="connsiteY2" fmla="*/ 685800 h 950132"/>
              <a:gd name="connsiteX3" fmla="*/ 993998 w 1432592"/>
              <a:gd name="connsiteY3" fmla="*/ 950132 h 950132"/>
              <a:gd name="connsiteX4" fmla="*/ 15241 w 1432592"/>
              <a:gd name="connsiteY4" fmla="*/ 358398 h 950132"/>
              <a:gd name="connsiteX5" fmla="*/ 0 w 1432592"/>
              <a:gd name="connsiteY5" fmla="*/ 276224 h 950132"/>
              <a:gd name="connsiteX6" fmla="*/ 78105 w 1432592"/>
              <a:gd name="connsiteY6" fmla="*/ 182879 h 950132"/>
              <a:gd name="connsiteX7" fmla="*/ 114300 w 1432592"/>
              <a:gd name="connsiteY7" fmla="*/ 133349 h 950132"/>
              <a:gd name="connsiteX8" fmla="*/ 179070 w 1432592"/>
              <a:gd name="connsiteY8" fmla="*/ 158114 h 950132"/>
              <a:gd name="connsiteX9" fmla="*/ 240030 w 1432592"/>
              <a:gd name="connsiteY9" fmla="*/ 140969 h 950132"/>
              <a:gd name="connsiteX10" fmla="*/ 297181 w 1432592"/>
              <a:gd name="connsiteY10" fmla="*/ 89535 h 950132"/>
              <a:gd name="connsiteX11" fmla="*/ 308610 w 1432592"/>
              <a:gd name="connsiteY11" fmla="*/ 45719 h 950132"/>
              <a:gd name="connsiteX12" fmla="*/ 340996 w 1432592"/>
              <a:gd name="connsiteY12" fmla="*/ 0 h 950132"/>
              <a:gd name="connsiteX13" fmla="*/ 453700 w 1432592"/>
              <a:gd name="connsiteY13" fmla="*/ 24147 h 950132"/>
              <a:gd name="connsiteX0" fmla="*/ 453700 w 1432592"/>
              <a:gd name="connsiteY0" fmla="*/ 24147 h 950132"/>
              <a:gd name="connsiteX1" fmla="*/ 1429935 w 1432592"/>
              <a:gd name="connsiteY1" fmla="*/ 581025 h 950132"/>
              <a:gd name="connsiteX2" fmla="*/ 1432561 w 1432592"/>
              <a:gd name="connsiteY2" fmla="*/ 685800 h 950132"/>
              <a:gd name="connsiteX3" fmla="*/ 993998 w 1432592"/>
              <a:gd name="connsiteY3" fmla="*/ 950132 h 950132"/>
              <a:gd name="connsiteX4" fmla="*/ 17146 w 1432592"/>
              <a:gd name="connsiteY4" fmla="*/ 396498 h 950132"/>
              <a:gd name="connsiteX5" fmla="*/ 0 w 1432592"/>
              <a:gd name="connsiteY5" fmla="*/ 276224 h 950132"/>
              <a:gd name="connsiteX6" fmla="*/ 78105 w 1432592"/>
              <a:gd name="connsiteY6" fmla="*/ 182879 h 950132"/>
              <a:gd name="connsiteX7" fmla="*/ 114300 w 1432592"/>
              <a:gd name="connsiteY7" fmla="*/ 133349 h 950132"/>
              <a:gd name="connsiteX8" fmla="*/ 179070 w 1432592"/>
              <a:gd name="connsiteY8" fmla="*/ 158114 h 950132"/>
              <a:gd name="connsiteX9" fmla="*/ 240030 w 1432592"/>
              <a:gd name="connsiteY9" fmla="*/ 140969 h 950132"/>
              <a:gd name="connsiteX10" fmla="*/ 297181 w 1432592"/>
              <a:gd name="connsiteY10" fmla="*/ 89535 h 950132"/>
              <a:gd name="connsiteX11" fmla="*/ 308610 w 1432592"/>
              <a:gd name="connsiteY11" fmla="*/ 45719 h 950132"/>
              <a:gd name="connsiteX12" fmla="*/ 340996 w 1432592"/>
              <a:gd name="connsiteY12" fmla="*/ 0 h 950132"/>
              <a:gd name="connsiteX13" fmla="*/ 453700 w 1432592"/>
              <a:gd name="connsiteY13" fmla="*/ 24147 h 950132"/>
              <a:gd name="connsiteX0" fmla="*/ 453700 w 1432592"/>
              <a:gd name="connsiteY0" fmla="*/ 24147 h 950132"/>
              <a:gd name="connsiteX1" fmla="*/ 1429935 w 1432592"/>
              <a:gd name="connsiteY1" fmla="*/ 581025 h 950132"/>
              <a:gd name="connsiteX2" fmla="*/ 1432561 w 1432592"/>
              <a:gd name="connsiteY2" fmla="*/ 685800 h 950132"/>
              <a:gd name="connsiteX3" fmla="*/ 993998 w 1432592"/>
              <a:gd name="connsiteY3" fmla="*/ 950132 h 950132"/>
              <a:gd name="connsiteX4" fmla="*/ 17146 w 1432592"/>
              <a:gd name="connsiteY4" fmla="*/ 396498 h 950132"/>
              <a:gd name="connsiteX5" fmla="*/ 0 w 1432592"/>
              <a:gd name="connsiteY5" fmla="*/ 276224 h 950132"/>
              <a:gd name="connsiteX6" fmla="*/ 55245 w 1432592"/>
              <a:gd name="connsiteY6" fmla="*/ 207644 h 950132"/>
              <a:gd name="connsiteX7" fmla="*/ 78105 w 1432592"/>
              <a:gd name="connsiteY7" fmla="*/ 182879 h 950132"/>
              <a:gd name="connsiteX8" fmla="*/ 114300 w 1432592"/>
              <a:gd name="connsiteY8" fmla="*/ 133349 h 950132"/>
              <a:gd name="connsiteX9" fmla="*/ 179070 w 1432592"/>
              <a:gd name="connsiteY9" fmla="*/ 158114 h 950132"/>
              <a:gd name="connsiteX10" fmla="*/ 240030 w 1432592"/>
              <a:gd name="connsiteY10" fmla="*/ 140969 h 950132"/>
              <a:gd name="connsiteX11" fmla="*/ 297181 w 1432592"/>
              <a:gd name="connsiteY11" fmla="*/ 89535 h 950132"/>
              <a:gd name="connsiteX12" fmla="*/ 308610 w 1432592"/>
              <a:gd name="connsiteY12" fmla="*/ 45719 h 950132"/>
              <a:gd name="connsiteX13" fmla="*/ 340996 w 1432592"/>
              <a:gd name="connsiteY13" fmla="*/ 0 h 950132"/>
              <a:gd name="connsiteX14" fmla="*/ 453700 w 1432592"/>
              <a:gd name="connsiteY14" fmla="*/ 24147 h 950132"/>
              <a:gd name="connsiteX0" fmla="*/ 453700 w 1432592"/>
              <a:gd name="connsiteY0" fmla="*/ 24147 h 950132"/>
              <a:gd name="connsiteX1" fmla="*/ 1429935 w 1432592"/>
              <a:gd name="connsiteY1" fmla="*/ 581025 h 950132"/>
              <a:gd name="connsiteX2" fmla="*/ 1432561 w 1432592"/>
              <a:gd name="connsiteY2" fmla="*/ 685800 h 950132"/>
              <a:gd name="connsiteX3" fmla="*/ 993998 w 1432592"/>
              <a:gd name="connsiteY3" fmla="*/ 950132 h 950132"/>
              <a:gd name="connsiteX4" fmla="*/ 17146 w 1432592"/>
              <a:gd name="connsiteY4" fmla="*/ 396498 h 950132"/>
              <a:gd name="connsiteX5" fmla="*/ 0 w 1432592"/>
              <a:gd name="connsiteY5" fmla="*/ 276224 h 950132"/>
              <a:gd name="connsiteX6" fmla="*/ 80010 w 1432592"/>
              <a:gd name="connsiteY6" fmla="*/ 217169 h 950132"/>
              <a:gd name="connsiteX7" fmla="*/ 78105 w 1432592"/>
              <a:gd name="connsiteY7" fmla="*/ 182879 h 950132"/>
              <a:gd name="connsiteX8" fmla="*/ 114300 w 1432592"/>
              <a:gd name="connsiteY8" fmla="*/ 133349 h 950132"/>
              <a:gd name="connsiteX9" fmla="*/ 179070 w 1432592"/>
              <a:gd name="connsiteY9" fmla="*/ 158114 h 950132"/>
              <a:gd name="connsiteX10" fmla="*/ 240030 w 1432592"/>
              <a:gd name="connsiteY10" fmla="*/ 140969 h 950132"/>
              <a:gd name="connsiteX11" fmla="*/ 297181 w 1432592"/>
              <a:gd name="connsiteY11" fmla="*/ 89535 h 950132"/>
              <a:gd name="connsiteX12" fmla="*/ 308610 w 1432592"/>
              <a:gd name="connsiteY12" fmla="*/ 45719 h 950132"/>
              <a:gd name="connsiteX13" fmla="*/ 340996 w 1432592"/>
              <a:gd name="connsiteY13" fmla="*/ 0 h 950132"/>
              <a:gd name="connsiteX14" fmla="*/ 453700 w 1432592"/>
              <a:gd name="connsiteY14" fmla="*/ 24147 h 950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32592" h="950132">
                <a:moveTo>
                  <a:pt x="453700" y="24147"/>
                </a:moveTo>
                <a:lnTo>
                  <a:pt x="1429935" y="581025"/>
                </a:lnTo>
                <a:cubicBezTo>
                  <a:pt x="1429540" y="614680"/>
                  <a:pt x="1432956" y="652145"/>
                  <a:pt x="1432561" y="685800"/>
                </a:cubicBezTo>
                <a:lnTo>
                  <a:pt x="993998" y="950132"/>
                </a:lnTo>
                <a:lnTo>
                  <a:pt x="17146" y="396498"/>
                </a:lnTo>
                <a:lnTo>
                  <a:pt x="0" y="276224"/>
                </a:lnTo>
                <a:lnTo>
                  <a:pt x="80010" y="217169"/>
                </a:lnTo>
                <a:lnTo>
                  <a:pt x="78105" y="182879"/>
                </a:lnTo>
                <a:lnTo>
                  <a:pt x="114300" y="133349"/>
                </a:lnTo>
                <a:lnTo>
                  <a:pt x="179070" y="158114"/>
                </a:lnTo>
                <a:lnTo>
                  <a:pt x="240030" y="140969"/>
                </a:lnTo>
                <a:lnTo>
                  <a:pt x="297181" y="89535"/>
                </a:lnTo>
                <a:lnTo>
                  <a:pt x="308610" y="45719"/>
                </a:lnTo>
                <a:lnTo>
                  <a:pt x="340996" y="0"/>
                </a:lnTo>
                <a:lnTo>
                  <a:pt x="453700" y="24147"/>
                </a:lnTo>
                <a:close/>
              </a:path>
            </a:pathLst>
          </a:custGeom>
          <a:solidFill>
            <a:srgbClr val="FF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upo 4"/>
          <p:cNvGrpSpPr/>
          <p:nvPr/>
        </p:nvGrpSpPr>
        <p:grpSpPr>
          <a:xfrm>
            <a:off x="4427205" y="4666522"/>
            <a:ext cx="391826" cy="353943"/>
            <a:chOff x="2085325" y="4479059"/>
            <a:chExt cx="391826" cy="353943"/>
          </a:xfrm>
        </p:grpSpPr>
        <p:sp>
          <p:nvSpPr>
            <p:cNvPr id="4" name="Elipse 3"/>
            <p:cNvSpPr/>
            <p:nvPr/>
          </p:nvSpPr>
          <p:spPr>
            <a:xfrm>
              <a:off x="2098854" y="4508109"/>
              <a:ext cx="280086" cy="2958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8 Rectángulo"/>
            <p:cNvSpPr/>
            <p:nvPr/>
          </p:nvSpPr>
          <p:spPr bwMode="auto">
            <a:xfrm>
              <a:off x="2085325" y="4479059"/>
              <a:ext cx="391826" cy="3539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es-ES" sz="1700" b="1" dirty="0">
                  <a:ln w="10541" cmpd="sng">
                    <a:noFill/>
                    <a:prstDash val="solid"/>
                  </a:ln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1</a:t>
              </a:r>
            </a:p>
          </p:txBody>
        </p:sp>
      </p:grpSp>
      <p:grpSp>
        <p:nvGrpSpPr>
          <p:cNvPr id="16" name="Grupo 15"/>
          <p:cNvGrpSpPr/>
          <p:nvPr/>
        </p:nvGrpSpPr>
        <p:grpSpPr>
          <a:xfrm>
            <a:off x="7369724" y="3487338"/>
            <a:ext cx="391826" cy="353943"/>
            <a:chOff x="2085325" y="4479059"/>
            <a:chExt cx="391826" cy="353943"/>
          </a:xfrm>
        </p:grpSpPr>
        <p:sp>
          <p:nvSpPr>
            <p:cNvPr id="17" name="Elipse 16"/>
            <p:cNvSpPr/>
            <p:nvPr/>
          </p:nvSpPr>
          <p:spPr>
            <a:xfrm>
              <a:off x="2098854" y="4508109"/>
              <a:ext cx="280086" cy="2958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8 Rectángulo"/>
            <p:cNvSpPr/>
            <p:nvPr/>
          </p:nvSpPr>
          <p:spPr bwMode="auto">
            <a:xfrm>
              <a:off x="2085325" y="4479059"/>
              <a:ext cx="391826" cy="3539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es-ES" sz="1700" b="1" dirty="0">
                  <a:ln w="10541" cmpd="sng">
                    <a:noFill/>
                    <a:prstDash val="solid"/>
                  </a:ln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2</a:t>
              </a:r>
            </a:p>
          </p:txBody>
        </p:sp>
      </p:grpSp>
      <p:sp>
        <p:nvSpPr>
          <p:cNvPr id="19" name="Rectángulo 18">
            <a:extLst>
              <a:ext uri="{FF2B5EF4-FFF2-40B4-BE49-F238E27FC236}">
                <a16:creationId xmlns:a16="http://schemas.microsoft.com/office/drawing/2014/main" id="{E78A0AEE-BFC5-4783-92FB-AE2A6AC24C2C}"/>
              </a:ext>
            </a:extLst>
          </p:cNvPr>
          <p:cNvSpPr/>
          <p:nvPr/>
        </p:nvSpPr>
        <p:spPr>
          <a:xfrm>
            <a:off x="93093" y="6227437"/>
            <a:ext cx="49329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CAM: </a:t>
            </a:r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2590.26 m2</a:t>
            </a:r>
          </a:p>
          <a:p>
            <a:r>
              <a:rPr lang="es-CO" sz="1600" b="1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Centro de Exposiciones: </a:t>
            </a:r>
            <a:r>
              <a:rPr lang="es-CO" sz="1600" dirty="0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</a:rPr>
              <a:t>2609.95 y 2131.18 m2</a:t>
            </a:r>
          </a:p>
          <a:p>
            <a:endParaRPr lang="es-CO" sz="1600" dirty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</a:endParaRPr>
          </a:p>
        </p:txBody>
      </p:sp>
      <p:sp>
        <p:nvSpPr>
          <p:cNvPr id="20" name="Subtítulo 2">
            <a:extLst>
              <a:ext uri="{FF2B5EF4-FFF2-40B4-BE49-F238E27FC236}">
                <a16:creationId xmlns:a16="http://schemas.microsoft.com/office/drawing/2014/main" id="{78D6A1BA-3804-4E4B-BE27-6E536B5714E4}"/>
              </a:ext>
            </a:extLst>
          </p:cNvPr>
          <p:cNvSpPr txBox="1">
            <a:spLocks/>
          </p:cNvSpPr>
          <p:nvPr/>
        </p:nvSpPr>
        <p:spPr>
          <a:xfrm>
            <a:off x="9834880" y="6465834"/>
            <a:ext cx="235712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20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20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20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836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21"/>
          <a:stretch/>
        </p:blipFill>
        <p:spPr>
          <a:xfrm>
            <a:off x="375919" y="453136"/>
            <a:ext cx="6177281" cy="6404864"/>
          </a:xfrm>
          <a:prstGeom prst="rect">
            <a:avLst/>
          </a:prstGeom>
        </p:spPr>
      </p:pic>
      <p:pic>
        <p:nvPicPr>
          <p:cNvPr id="6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48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ubtítulo 2"/>
          <p:cNvSpPr txBox="1">
            <a:spLocks/>
          </p:cNvSpPr>
          <p:nvPr/>
        </p:nvSpPr>
        <p:spPr>
          <a:xfrm>
            <a:off x="6776720" y="5053594"/>
            <a:ext cx="5029200" cy="483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CO" sz="4400" b="1" dirty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#</a:t>
            </a:r>
            <a:r>
              <a:rPr lang="es-CO" sz="4400" b="1" dirty="0" err="1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JuntosPodemos</a:t>
            </a:r>
            <a:endParaRPr lang="es-CO" sz="4400" b="1" dirty="0">
              <a:solidFill>
                <a:schemeClr val="accent1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49" t="83375" b="362"/>
          <a:stretch/>
        </p:blipFill>
        <p:spPr>
          <a:xfrm>
            <a:off x="7254240" y="970277"/>
            <a:ext cx="4906914" cy="155956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75" r="64967" b="362"/>
          <a:stretch/>
        </p:blipFill>
        <p:spPr>
          <a:xfrm>
            <a:off x="7433522" y="2529840"/>
            <a:ext cx="3573356" cy="206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5318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Imagen 1" descr="04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1"/>
            <a:ext cx="12192000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02047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2667</TotalTime>
  <Words>856</Words>
  <Application>Microsoft Office PowerPoint</Application>
  <PresentationFormat>Panorámica</PresentationFormat>
  <Paragraphs>171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2" baseType="lpstr">
      <vt:lpstr>Arial</vt:lpstr>
      <vt:lpstr>Calibri</vt:lpstr>
      <vt:lpstr>Calibri Light</vt:lpstr>
      <vt:lpstr>Open Sans</vt:lpstr>
      <vt:lpstr>Open Sans ExtraBold</vt:lpstr>
      <vt:lpstr>Open Sans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Pinto Tridimenciudad</dc:creator>
  <cp:lastModifiedBy>ASUS</cp:lastModifiedBy>
  <cp:revision>86</cp:revision>
  <dcterms:created xsi:type="dcterms:W3CDTF">2020-05-04T22:54:32Z</dcterms:created>
  <dcterms:modified xsi:type="dcterms:W3CDTF">2020-12-16T15:59:50Z</dcterms:modified>
</cp:coreProperties>
</file>