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7" r:id="rId6"/>
    <p:sldMasterId id="2147483673" r:id="rId7"/>
  </p:sldMasterIdLst>
  <p:notesMasterIdLst>
    <p:notesMasterId r:id="rId38"/>
  </p:notesMasterIdLst>
  <p:handoutMasterIdLst>
    <p:handoutMasterId r:id="rId39"/>
  </p:handoutMasterIdLst>
  <p:sldIdLst>
    <p:sldId id="2145706586" r:id="rId8"/>
    <p:sldId id="257" r:id="rId9"/>
    <p:sldId id="2145706616" r:id="rId10"/>
    <p:sldId id="2145706617" r:id="rId11"/>
    <p:sldId id="2145706603" r:id="rId12"/>
    <p:sldId id="2145706602" r:id="rId13"/>
    <p:sldId id="2145706604" r:id="rId14"/>
    <p:sldId id="2145706605" r:id="rId15"/>
    <p:sldId id="2145706606" r:id="rId16"/>
    <p:sldId id="2145706607" r:id="rId17"/>
    <p:sldId id="2145706608" r:id="rId18"/>
    <p:sldId id="2145706612" r:id="rId19"/>
    <p:sldId id="2145706609" r:id="rId20"/>
    <p:sldId id="2145706618" r:id="rId21"/>
    <p:sldId id="2145706579" r:id="rId22"/>
    <p:sldId id="2145706572" r:id="rId23"/>
    <p:sldId id="2145706610" r:id="rId24"/>
    <p:sldId id="2145706619" r:id="rId25"/>
    <p:sldId id="2145706620" r:id="rId26"/>
    <p:sldId id="2145706621" r:id="rId27"/>
    <p:sldId id="2145706623" r:id="rId28"/>
    <p:sldId id="2145706624" r:id="rId29"/>
    <p:sldId id="2145706622" r:id="rId30"/>
    <p:sldId id="2145706625" r:id="rId31"/>
    <p:sldId id="2145706626" r:id="rId32"/>
    <p:sldId id="261" r:id="rId33"/>
    <p:sldId id="2145706587" r:id="rId34"/>
    <p:sldId id="2145706588" r:id="rId35"/>
    <p:sldId id="270" r:id="rId36"/>
    <p:sldId id="271" r:id="rId37"/>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6D95"/>
    <a:srgbClr val="D2DBCE"/>
    <a:srgbClr val="32B2A5"/>
    <a:srgbClr val="575756"/>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94"/>
  </p:normalViewPr>
  <p:slideViewPr>
    <p:cSldViewPr snapToGrid="0">
      <p:cViewPr varScale="1">
        <p:scale>
          <a:sx n="113" d="100"/>
          <a:sy n="113" d="100"/>
        </p:scale>
        <p:origin x="336"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ata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sv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png"/><Relationship Id="rId11" Type="http://schemas.openxmlformats.org/officeDocument/2006/relationships/image" Target="../media/image54.sv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svg"/><Relationship Id="rId9" Type="http://schemas.openxmlformats.org/officeDocument/2006/relationships/image" Target="../media/image52.svg"/></Relationships>
</file>

<file path=ppt/diagrams/_rels/data3.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65.svg"/><Relationship Id="rId4" Type="http://schemas.openxmlformats.org/officeDocument/2006/relationships/image" Target="../media/image59.svg"/><Relationship Id="rId9" Type="http://schemas.openxmlformats.org/officeDocument/2006/relationships/image" Target="../media/image64.png"/></Relationships>
</file>

<file path=ppt/diagrams/_rels/data4.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svg"/><Relationship Id="rId1" Type="http://schemas.openxmlformats.org/officeDocument/2006/relationships/image" Target="../media/image66.png"/><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69.svg"/><Relationship Id="rId9" Type="http://schemas.openxmlformats.org/officeDocument/2006/relationships/image" Target="../media/image74.png"/></Relationships>
</file>

<file path=ppt/diagrams/_rels/data5.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image" Target="../media/image78.svg"/><Relationship Id="rId9" Type="http://schemas.openxmlformats.org/officeDocument/2006/relationships/image" Target="../media/image83.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diagrams/_rels/drawing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sv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png"/><Relationship Id="rId11" Type="http://schemas.openxmlformats.org/officeDocument/2006/relationships/image" Target="../media/image54.sv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svg"/><Relationship Id="rId9" Type="http://schemas.openxmlformats.org/officeDocument/2006/relationships/image" Target="../media/image52.svg"/></Relationships>
</file>

<file path=ppt/diagrams/_rels/drawing3.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10" Type="http://schemas.openxmlformats.org/officeDocument/2006/relationships/image" Target="../media/image65.svg"/><Relationship Id="rId4" Type="http://schemas.openxmlformats.org/officeDocument/2006/relationships/image" Target="../media/image59.svg"/><Relationship Id="rId9" Type="http://schemas.openxmlformats.org/officeDocument/2006/relationships/image" Target="../media/image64.png"/></Relationships>
</file>

<file path=ppt/diagrams/_rels/drawing4.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svg"/><Relationship Id="rId1" Type="http://schemas.openxmlformats.org/officeDocument/2006/relationships/image" Target="../media/image66.png"/><Relationship Id="rId6" Type="http://schemas.openxmlformats.org/officeDocument/2006/relationships/image" Target="../media/image71.svg"/><Relationship Id="rId5" Type="http://schemas.openxmlformats.org/officeDocument/2006/relationships/image" Target="../media/image70.png"/><Relationship Id="rId4" Type="http://schemas.openxmlformats.org/officeDocument/2006/relationships/image" Target="../media/image69.svg"/><Relationship Id="rId9" Type="http://schemas.openxmlformats.org/officeDocument/2006/relationships/image" Target="../media/image74.png"/></Relationships>
</file>

<file path=ppt/diagrams/_rels/drawing5.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image" Target="../media/image76.svg"/><Relationship Id="rId1" Type="http://schemas.openxmlformats.org/officeDocument/2006/relationships/image" Target="../media/image75.png"/><Relationship Id="rId6" Type="http://schemas.openxmlformats.org/officeDocument/2006/relationships/image" Target="../media/image80.sv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image" Target="../media/image78.svg"/><Relationship Id="rId9" Type="http://schemas.openxmlformats.org/officeDocument/2006/relationships/image" Target="../media/image83.pn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E6BBC7-FEE9-4B12-86ED-AB34C2BA894F}" type="doc">
      <dgm:prSet loTypeId="urn:microsoft.com/office/officeart/2005/8/layout/vList3" loCatId="picture" qsTypeId="urn:microsoft.com/office/officeart/2005/8/quickstyle/simple3" qsCatId="simple" csTypeId="urn:microsoft.com/office/officeart/2005/8/colors/accent0_2" csCatId="mainScheme" phldr="1"/>
      <dgm:spPr/>
      <dgm:t>
        <a:bodyPr/>
        <a:lstStyle/>
        <a:p>
          <a:endParaRPr lang="es-CO"/>
        </a:p>
      </dgm:t>
    </dgm:pt>
    <dgm:pt modelId="{3EA9D7EA-4F85-4A22-829C-9C04FBD4FA65}">
      <dgm:prSet custT="1"/>
      <dgm:spPr/>
      <dgm:t>
        <a:bodyPr/>
        <a:lstStyle/>
        <a:p>
          <a:pPr algn="just"/>
          <a:r>
            <a:rPr lang="es-ES" sz="950" spc="-10" dirty="0">
              <a:uFill>
                <a:solidFill>
                  <a:srgbClr val="888888"/>
                </a:solidFill>
              </a:uFill>
              <a:latin typeface="Verdana" panose="020B0604030504040204" pitchFamily="34" charset="0"/>
              <a:ea typeface="Verdana" panose="020B0604030504040204" pitchFamily="34" charset="0"/>
              <a:cs typeface="Microsoft Sans Serif"/>
            </a:rPr>
            <a:t>Identificar si niñas o niños se encuentran acompañados o acuden de forma directa a los servicios de salud. Respecto de niñas o niños acompañados o no acompañados,</a:t>
          </a:r>
        </a:p>
      </dgm:t>
    </dgm:pt>
    <dgm:pt modelId="{DAC2CE49-1F40-48C3-9B59-9DDB0E96454D}" type="parTrans" cxnId="{698269C9-CC46-4E15-9464-209DACA0DF18}">
      <dgm:prSet/>
      <dgm:spPr/>
      <dgm:t>
        <a:bodyPr/>
        <a:lstStyle/>
        <a:p>
          <a:pPr algn="just"/>
          <a:endParaRPr lang="es-CO" sz="950"/>
        </a:p>
      </dgm:t>
    </dgm:pt>
    <dgm:pt modelId="{48B15397-F746-4051-AE9A-B110013722A6}" type="sibTrans" cxnId="{698269C9-CC46-4E15-9464-209DACA0DF18}">
      <dgm:prSet/>
      <dgm:spPr/>
      <dgm:t>
        <a:bodyPr/>
        <a:lstStyle/>
        <a:p>
          <a:pPr algn="just"/>
          <a:endParaRPr lang="es-CO" sz="950"/>
        </a:p>
      </dgm:t>
    </dgm:pt>
    <dgm:pt modelId="{BE8BF0FF-3ECF-4F91-B29E-E15DC6CB0A55}">
      <dgm:prSet custT="1"/>
      <dgm:spPr/>
      <dgm:t>
        <a:bodyPr/>
        <a:lstStyle/>
        <a:p>
          <a:pPr algn="just"/>
          <a:r>
            <a:rPr lang="es-ES" sz="950" spc="-10" dirty="0">
              <a:uFill>
                <a:solidFill>
                  <a:srgbClr val="888888"/>
                </a:solidFill>
              </a:uFill>
              <a:latin typeface="Verdana" panose="020B0604030504040204" pitchFamily="34" charset="0"/>
              <a:ea typeface="Verdana" panose="020B0604030504040204" pitchFamily="34" charset="0"/>
              <a:cs typeface="Microsoft Sans Serif"/>
            </a:rPr>
            <a:t>Evaluar al momento del ingreso su asistencia sin acompañante e indicar el acompañamiento permanente de una profesional de trabajo social, enfermería, o psicología.</a:t>
          </a:r>
        </a:p>
      </dgm:t>
    </dgm:pt>
    <dgm:pt modelId="{F2385ABB-9AAA-43B1-8296-FE48323E07B1}" type="parTrans" cxnId="{CEED3BB7-2CB6-4EB4-B985-1AC9D221BF3E}">
      <dgm:prSet/>
      <dgm:spPr/>
      <dgm:t>
        <a:bodyPr/>
        <a:lstStyle/>
        <a:p>
          <a:pPr algn="just"/>
          <a:endParaRPr lang="es-CO" sz="950"/>
        </a:p>
      </dgm:t>
    </dgm:pt>
    <dgm:pt modelId="{A952CD74-0EC7-49A8-8964-21A6E2FD0A14}" type="sibTrans" cxnId="{CEED3BB7-2CB6-4EB4-B985-1AC9D221BF3E}">
      <dgm:prSet/>
      <dgm:spPr/>
      <dgm:t>
        <a:bodyPr/>
        <a:lstStyle/>
        <a:p>
          <a:pPr algn="just"/>
          <a:endParaRPr lang="es-CO" sz="950"/>
        </a:p>
      </dgm:t>
    </dgm:pt>
    <dgm:pt modelId="{302A8A68-FB76-4340-B54A-5F27BF7B2B2B}">
      <dgm:prSet custT="1"/>
      <dgm:spPr/>
      <dgm:t>
        <a:bodyPr/>
        <a:lstStyle/>
        <a:p>
          <a:pPr algn="just"/>
          <a:r>
            <a:rPr lang="es-ES" sz="950" spc="-10" dirty="0">
              <a:uFill>
                <a:solidFill>
                  <a:srgbClr val="888888"/>
                </a:solidFill>
              </a:uFill>
              <a:latin typeface="Verdana" panose="020B0604030504040204" pitchFamily="34" charset="0"/>
              <a:ea typeface="Verdana" panose="020B0604030504040204" pitchFamily="34" charset="0"/>
              <a:cs typeface="Microsoft Sans Serif"/>
            </a:rPr>
            <a:t>Facilitar en los casos que se presente una solicitud de cita médica, se debe respetar la privacidad e intimidad sobre los motivos de consulta.</a:t>
          </a:r>
        </a:p>
      </dgm:t>
    </dgm:pt>
    <dgm:pt modelId="{9F98C0DD-FA72-4DE0-8A3E-1A2623CA626D}" type="parTrans" cxnId="{9459633B-D2EC-489B-8A95-C26C09861E6E}">
      <dgm:prSet/>
      <dgm:spPr/>
      <dgm:t>
        <a:bodyPr/>
        <a:lstStyle/>
        <a:p>
          <a:pPr algn="just"/>
          <a:endParaRPr lang="es-CO" sz="950"/>
        </a:p>
      </dgm:t>
    </dgm:pt>
    <dgm:pt modelId="{31DF159F-8F7E-4322-9359-3ED06AD6EF13}" type="sibTrans" cxnId="{9459633B-D2EC-489B-8A95-C26C09861E6E}">
      <dgm:prSet/>
      <dgm:spPr/>
      <dgm:t>
        <a:bodyPr/>
        <a:lstStyle/>
        <a:p>
          <a:pPr algn="just"/>
          <a:endParaRPr lang="es-CO" sz="950"/>
        </a:p>
      </dgm:t>
    </dgm:pt>
    <dgm:pt modelId="{2E1D003C-6EDC-44F9-9B6F-498BD95162AA}">
      <dgm:prSet custT="1"/>
      <dgm:spPr/>
      <dgm:t>
        <a:bodyPr/>
        <a:lstStyle/>
        <a:p>
          <a:pPr algn="just"/>
          <a:r>
            <a:rPr lang="es-ES" sz="950" spc="-10" dirty="0">
              <a:uFill>
                <a:solidFill>
                  <a:srgbClr val="888888"/>
                </a:solidFill>
              </a:uFill>
              <a:latin typeface="Verdana" panose="020B0604030504040204" pitchFamily="34" charset="0"/>
              <a:ea typeface="Verdana" panose="020B0604030504040204" pitchFamily="34" charset="0"/>
              <a:cs typeface="Microsoft Sans Serif"/>
            </a:rPr>
            <a:t>Dar prevalencia, en los casos de emergencias, al interés superior de niñas, niños y adolescentes, y se debe proceder a la atención sin que existan barreras por tipo de aseguramiento.</a:t>
          </a:r>
        </a:p>
      </dgm:t>
    </dgm:pt>
    <dgm:pt modelId="{89D7491E-237B-4EA5-9023-17F26B8DAF53}" type="parTrans" cxnId="{C9638B98-37AD-4635-8E68-4E881CDBD8E2}">
      <dgm:prSet/>
      <dgm:spPr/>
      <dgm:t>
        <a:bodyPr/>
        <a:lstStyle/>
        <a:p>
          <a:pPr algn="just"/>
          <a:endParaRPr lang="es-CO" sz="950"/>
        </a:p>
      </dgm:t>
    </dgm:pt>
    <dgm:pt modelId="{0DB67B9F-CD4A-4E2F-A5F2-96914399747A}" type="sibTrans" cxnId="{C9638B98-37AD-4635-8E68-4E881CDBD8E2}">
      <dgm:prSet/>
      <dgm:spPr/>
      <dgm:t>
        <a:bodyPr/>
        <a:lstStyle/>
        <a:p>
          <a:pPr algn="just"/>
          <a:endParaRPr lang="es-CO" sz="950"/>
        </a:p>
      </dgm:t>
    </dgm:pt>
    <dgm:pt modelId="{84A9EBEA-471E-43CB-9091-E88452B54796}">
      <dgm:prSet custT="1"/>
      <dgm:spPr/>
      <dgm:t>
        <a:bodyPr/>
        <a:lstStyle/>
        <a:p>
          <a:pPr algn="just"/>
          <a:r>
            <a:rPr lang="es-ES" sz="950" spc="-10" dirty="0">
              <a:uFill>
                <a:solidFill>
                  <a:srgbClr val="888888"/>
                </a:solidFill>
              </a:uFill>
              <a:latin typeface="Verdana" panose="020B0604030504040204" pitchFamily="34" charset="0"/>
              <a:ea typeface="Verdana" panose="020B0604030504040204" pitchFamily="34" charset="0"/>
              <a:cs typeface="Microsoft Sans Serif"/>
            </a:rPr>
            <a:t>Garantizar la atención en salud, y coordinar con las autoridades administrativas de protección presentes en el municipio y con el centro zonal del Instituto Colombiano de Bienestar Familiar para que se adopten las medidas de verificación de derechos, protección y restablecimiento de derechos en casos de niñas, niños y adolescentes no acompañados.</a:t>
          </a:r>
        </a:p>
      </dgm:t>
    </dgm:pt>
    <dgm:pt modelId="{94BA4E15-8B7B-46B0-956A-A99F1D18BA89}" type="parTrans" cxnId="{B0257B66-A02F-49C2-91FB-A9167B75A7CE}">
      <dgm:prSet/>
      <dgm:spPr/>
      <dgm:t>
        <a:bodyPr/>
        <a:lstStyle/>
        <a:p>
          <a:pPr algn="just"/>
          <a:endParaRPr lang="es-CO" sz="950"/>
        </a:p>
      </dgm:t>
    </dgm:pt>
    <dgm:pt modelId="{CC3B6110-D54A-4490-AC8D-A2D330443B5E}" type="sibTrans" cxnId="{B0257B66-A02F-49C2-91FB-A9167B75A7CE}">
      <dgm:prSet/>
      <dgm:spPr/>
      <dgm:t>
        <a:bodyPr/>
        <a:lstStyle/>
        <a:p>
          <a:pPr algn="just"/>
          <a:endParaRPr lang="es-CO" sz="950"/>
        </a:p>
      </dgm:t>
    </dgm:pt>
    <dgm:pt modelId="{A713FE3D-67F0-4AAF-8BA4-26D329489CF8}">
      <dgm:prSet custT="1"/>
      <dgm:spPr/>
      <dgm:t>
        <a:bodyPr/>
        <a:lstStyle/>
        <a:p>
          <a:pPr algn="just"/>
          <a:r>
            <a:rPr lang="es-ES" sz="950" spc="-10" dirty="0">
              <a:uFill>
                <a:solidFill>
                  <a:srgbClr val="888888"/>
                </a:solidFill>
              </a:uFill>
              <a:latin typeface="Verdana" panose="020B0604030504040204" pitchFamily="34" charset="0"/>
              <a:ea typeface="Verdana" panose="020B0604030504040204" pitchFamily="34" charset="0"/>
              <a:cs typeface="Microsoft Sans Serif"/>
            </a:rPr>
            <a:t>Tener en cuenta con relación a la asignación de citas médicas, que  las solicitudes efectuadas por niñas, niños y adolescentes pueden ser realizadas, sin limitar la solicitud ante la exigibilidad de la presencia de exigibilidad de la presencia de representantes legales.</a:t>
          </a:r>
        </a:p>
      </dgm:t>
    </dgm:pt>
    <dgm:pt modelId="{B15BAB0D-6145-4E43-A5E7-4BF483CA9539}" type="parTrans" cxnId="{2ABEDCFF-7EAC-4A01-B470-1D0DCDB5B64C}">
      <dgm:prSet/>
      <dgm:spPr/>
      <dgm:t>
        <a:bodyPr/>
        <a:lstStyle/>
        <a:p>
          <a:pPr algn="just"/>
          <a:endParaRPr lang="es-CO" sz="950"/>
        </a:p>
      </dgm:t>
    </dgm:pt>
    <dgm:pt modelId="{72F1F4A8-1C88-4F2F-8B3B-5B877F139F81}" type="sibTrans" cxnId="{2ABEDCFF-7EAC-4A01-B470-1D0DCDB5B64C}">
      <dgm:prSet/>
      <dgm:spPr/>
      <dgm:t>
        <a:bodyPr/>
        <a:lstStyle/>
        <a:p>
          <a:pPr algn="just"/>
          <a:endParaRPr lang="es-CO" sz="950"/>
        </a:p>
      </dgm:t>
    </dgm:pt>
    <dgm:pt modelId="{9332894A-A48C-414C-985E-1BA295DD7137}" type="pres">
      <dgm:prSet presAssocID="{97E6BBC7-FEE9-4B12-86ED-AB34C2BA894F}" presName="linearFlow" presStyleCnt="0">
        <dgm:presLayoutVars>
          <dgm:dir/>
          <dgm:resizeHandles val="exact"/>
        </dgm:presLayoutVars>
      </dgm:prSet>
      <dgm:spPr/>
    </dgm:pt>
    <dgm:pt modelId="{47307204-9C33-4ED7-AFBA-4DF195E48F36}" type="pres">
      <dgm:prSet presAssocID="{3EA9D7EA-4F85-4A22-829C-9C04FBD4FA65}" presName="composite" presStyleCnt="0"/>
      <dgm:spPr/>
    </dgm:pt>
    <dgm:pt modelId="{1543B131-13BE-4323-956D-B45ABDD9801E}" type="pres">
      <dgm:prSet presAssocID="{3EA9D7EA-4F85-4A22-829C-9C04FBD4FA65}" presName="imgShp"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Lupa con relleno sólido"/>
        </a:ext>
      </dgm:extLst>
    </dgm:pt>
    <dgm:pt modelId="{58E4B2C6-4ABA-4574-856B-D83C0E65A6FF}" type="pres">
      <dgm:prSet presAssocID="{3EA9D7EA-4F85-4A22-829C-9C04FBD4FA65}" presName="txShp" presStyleLbl="node1" presStyleIdx="0" presStyleCnt="6">
        <dgm:presLayoutVars>
          <dgm:bulletEnabled val="1"/>
        </dgm:presLayoutVars>
      </dgm:prSet>
      <dgm:spPr/>
    </dgm:pt>
    <dgm:pt modelId="{1EE9E2E2-2F70-4EDB-82DC-919539094B5A}" type="pres">
      <dgm:prSet presAssocID="{48B15397-F746-4051-AE9A-B110013722A6}" presName="spacing" presStyleCnt="0"/>
      <dgm:spPr/>
    </dgm:pt>
    <dgm:pt modelId="{BCF9778F-6F20-4FEE-B497-6D066155D6E6}" type="pres">
      <dgm:prSet presAssocID="{BE8BF0FF-3ECF-4F91-B29E-E15DC6CB0A55}" presName="composite" presStyleCnt="0"/>
      <dgm:spPr/>
    </dgm:pt>
    <dgm:pt modelId="{AD9BAF1E-39E9-48C4-9BE6-656B8396DB41}" type="pres">
      <dgm:prSet presAssocID="{BE8BF0FF-3ECF-4F91-B29E-E15DC6CB0A55}" presName="imgShp"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Usuarios con relleno sólido"/>
        </a:ext>
      </dgm:extLst>
    </dgm:pt>
    <dgm:pt modelId="{FB046EB0-96F9-475E-9EB5-9CB88092BEFB}" type="pres">
      <dgm:prSet presAssocID="{BE8BF0FF-3ECF-4F91-B29E-E15DC6CB0A55}" presName="txShp" presStyleLbl="node1" presStyleIdx="1" presStyleCnt="6">
        <dgm:presLayoutVars>
          <dgm:bulletEnabled val="1"/>
        </dgm:presLayoutVars>
      </dgm:prSet>
      <dgm:spPr/>
    </dgm:pt>
    <dgm:pt modelId="{6E059F78-70E6-48DD-B8B0-4D15CA810C51}" type="pres">
      <dgm:prSet presAssocID="{A952CD74-0EC7-49A8-8964-21A6E2FD0A14}" presName="spacing" presStyleCnt="0"/>
      <dgm:spPr/>
    </dgm:pt>
    <dgm:pt modelId="{C9313D5C-A94A-4E22-B931-33FF65B21617}" type="pres">
      <dgm:prSet presAssocID="{302A8A68-FB76-4340-B54A-5F27BF7B2B2B}" presName="composite" presStyleCnt="0"/>
      <dgm:spPr/>
    </dgm:pt>
    <dgm:pt modelId="{FE760875-699A-4B56-8379-62D1DC29904F}" type="pres">
      <dgm:prSet presAssocID="{302A8A68-FB76-4340-B54A-5F27BF7B2B2B}" presName="imgShp" presStyleLbl="fgImgPlac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Advertencia con relleno sólido"/>
        </a:ext>
      </dgm:extLst>
    </dgm:pt>
    <dgm:pt modelId="{AE563FCB-F84C-47B6-B556-BCEF847E9C94}" type="pres">
      <dgm:prSet presAssocID="{302A8A68-FB76-4340-B54A-5F27BF7B2B2B}" presName="txShp" presStyleLbl="node1" presStyleIdx="2" presStyleCnt="6">
        <dgm:presLayoutVars>
          <dgm:bulletEnabled val="1"/>
        </dgm:presLayoutVars>
      </dgm:prSet>
      <dgm:spPr/>
    </dgm:pt>
    <dgm:pt modelId="{BCD6E257-9F09-42E3-B8F1-54B2A010B7C8}" type="pres">
      <dgm:prSet presAssocID="{31DF159F-8F7E-4322-9359-3ED06AD6EF13}" presName="spacing" presStyleCnt="0"/>
      <dgm:spPr/>
    </dgm:pt>
    <dgm:pt modelId="{1F1B6FA7-48B5-4E08-8B44-EA7768170659}" type="pres">
      <dgm:prSet presAssocID="{2E1D003C-6EDC-44F9-9B6F-498BD95162AA}" presName="composite" presStyleCnt="0"/>
      <dgm:spPr/>
    </dgm:pt>
    <dgm:pt modelId="{27B8C96C-06C7-4258-A594-256271EB9B15}" type="pres">
      <dgm:prSet presAssocID="{2E1D003C-6EDC-44F9-9B6F-498BD95162AA}" presName="imgShp" presStyleLbl="fgImgPlac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Lluvia de ideas de grupo con relleno sólido"/>
        </a:ext>
      </dgm:extLst>
    </dgm:pt>
    <dgm:pt modelId="{363A0FE8-4D74-4176-A056-712E916059C0}" type="pres">
      <dgm:prSet presAssocID="{2E1D003C-6EDC-44F9-9B6F-498BD95162AA}" presName="txShp" presStyleLbl="node1" presStyleIdx="3" presStyleCnt="6">
        <dgm:presLayoutVars>
          <dgm:bulletEnabled val="1"/>
        </dgm:presLayoutVars>
      </dgm:prSet>
      <dgm:spPr/>
    </dgm:pt>
    <dgm:pt modelId="{CD3FAAAE-3B40-4B7F-AF81-25F11111789D}" type="pres">
      <dgm:prSet presAssocID="{0DB67B9F-CD4A-4E2F-A5F2-96914399747A}" presName="spacing" presStyleCnt="0"/>
      <dgm:spPr/>
    </dgm:pt>
    <dgm:pt modelId="{BF628754-4D85-46A4-839D-12AF8C779CC8}" type="pres">
      <dgm:prSet presAssocID="{84A9EBEA-471E-43CB-9091-E88452B54796}" presName="composite" presStyleCnt="0"/>
      <dgm:spPr/>
    </dgm:pt>
    <dgm:pt modelId="{CB47DA0B-30A5-4D3F-AE07-39D5540DB819}" type="pres">
      <dgm:prSet presAssocID="{84A9EBEA-471E-43CB-9091-E88452B54796}" presName="imgShp" presStyleLbl="fgImgPlac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Red social con relleno sólido"/>
        </a:ext>
      </dgm:extLst>
    </dgm:pt>
    <dgm:pt modelId="{144618CA-E1F5-4BA5-8F79-BA8BECAE1292}" type="pres">
      <dgm:prSet presAssocID="{84A9EBEA-471E-43CB-9091-E88452B54796}" presName="txShp" presStyleLbl="node1" presStyleIdx="4" presStyleCnt="6">
        <dgm:presLayoutVars>
          <dgm:bulletEnabled val="1"/>
        </dgm:presLayoutVars>
      </dgm:prSet>
      <dgm:spPr/>
    </dgm:pt>
    <dgm:pt modelId="{62F4CC0F-D8FA-458B-BF9A-A5D27A97B0D3}" type="pres">
      <dgm:prSet presAssocID="{CC3B6110-D54A-4490-AC8D-A2D330443B5E}" presName="spacing" presStyleCnt="0"/>
      <dgm:spPr/>
    </dgm:pt>
    <dgm:pt modelId="{04F878A2-CC20-4B17-B5B2-FBF13941ECE3}" type="pres">
      <dgm:prSet presAssocID="{A713FE3D-67F0-4AAF-8BA4-26D329489CF8}" presName="composite" presStyleCnt="0"/>
      <dgm:spPr/>
    </dgm:pt>
    <dgm:pt modelId="{C9871C92-835C-4EED-B889-CBD86E53BFB0}" type="pres">
      <dgm:prSet presAssocID="{A713FE3D-67F0-4AAF-8BA4-26D329489CF8}" presName="imgShp" presStyleLbl="fgImgPlac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Centro de llamadas con relleno sólido"/>
        </a:ext>
      </dgm:extLst>
    </dgm:pt>
    <dgm:pt modelId="{905B8F24-79CD-4A1A-9979-1CE19DE6374A}" type="pres">
      <dgm:prSet presAssocID="{A713FE3D-67F0-4AAF-8BA4-26D329489CF8}" presName="txShp" presStyleLbl="node1" presStyleIdx="5" presStyleCnt="6">
        <dgm:presLayoutVars>
          <dgm:bulletEnabled val="1"/>
        </dgm:presLayoutVars>
      </dgm:prSet>
      <dgm:spPr/>
    </dgm:pt>
  </dgm:ptLst>
  <dgm:cxnLst>
    <dgm:cxn modelId="{9FA3C401-0144-42D4-B8DB-6B1A937A50C2}" type="presOf" srcId="{BE8BF0FF-3ECF-4F91-B29E-E15DC6CB0A55}" destId="{FB046EB0-96F9-475E-9EB5-9CB88092BEFB}" srcOrd="0" destOrd="0" presId="urn:microsoft.com/office/officeart/2005/8/layout/vList3"/>
    <dgm:cxn modelId="{C873040A-FE73-46A2-8AE2-B47EA948071A}" type="presOf" srcId="{A713FE3D-67F0-4AAF-8BA4-26D329489CF8}" destId="{905B8F24-79CD-4A1A-9979-1CE19DE6374A}" srcOrd="0" destOrd="0" presId="urn:microsoft.com/office/officeart/2005/8/layout/vList3"/>
    <dgm:cxn modelId="{9459633B-D2EC-489B-8A95-C26C09861E6E}" srcId="{97E6BBC7-FEE9-4B12-86ED-AB34C2BA894F}" destId="{302A8A68-FB76-4340-B54A-5F27BF7B2B2B}" srcOrd="2" destOrd="0" parTransId="{9F98C0DD-FA72-4DE0-8A3E-1A2623CA626D}" sibTransId="{31DF159F-8F7E-4322-9359-3ED06AD6EF13}"/>
    <dgm:cxn modelId="{B0257B66-A02F-49C2-91FB-A9167B75A7CE}" srcId="{97E6BBC7-FEE9-4B12-86ED-AB34C2BA894F}" destId="{84A9EBEA-471E-43CB-9091-E88452B54796}" srcOrd="4" destOrd="0" parTransId="{94BA4E15-8B7B-46B0-956A-A99F1D18BA89}" sibTransId="{CC3B6110-D54A-4490-AC8D-A2D330443B5E}"/>
    <dgm:cxn modelId="{98015A67-4445-4237-8752-06DB76AD62AB}" type="presOf" srcId="{302A8A68-FB76-4340-B54A-5F27BF7B2B2B}" destId="{AE563FCB-F84C-47B6-B556-BCEF847E9C94}" srcOrd="0" destOrd="0" presId="urn:microsoft.com/office/officeart/2005/8/layout/vList3"/>
    <dgm:cxn modelId="{8DE0E34F-617A-4A72-99A5-B8FCE6C24FBD}" type="presOf" srcId="{97E6BBC7-FEE9-4B12-86ED-AB34C2BA894F}" destId="{9332894A-A48C-414C-985E-1BA295DD7137}" srcOrd="0" destOrd="0" presId="urn:microsoft.com/office/officeart/2005/8/layout/vList3"/>
    <dgm:cxn modelId="{F8A02356-0C56-4908-99C1-F524B2F6395A}" type="presOf" srcId="{2E1D003C-6EDC-44F9-9B6F-498BD95162AA}" destId="{363A0FE8-4D74-4176-A056-712E916059C0}" srcOrd="0" destOrd="0" presId="urn:microsoft.com/office/officeart/2005/8/layout/vList3"/>
    <dgm:cxn modelId="{C9638B98-37AD-4635-8E68-4E881CDBD8E2}" srcId="{97E6BBC7-FEE9-4B12-86ED-AB34C2BA894F}" destId="{2E1D003C-6EDC-44F9-9B6F-498BD95162AA}" srcOrd="3" destOrd="0" parTransId="{89D7491E-237B-4EA5-9023-17F26B8DAF53}" sibTransId="{0DB67B9F-CD4A-4E2F-A5F2-96914399747A}"/>
    <dgm:cxn modelId="{44D03AB0-ED6C-4A3B-BE17-946942806238}" type="presOf" srcId="{84A9EBEA-471E-43CB-9091-E88452B54796}" destId="{144618CA-E1F5-4BA5-8F79-BA8BECAE1292}" srcOrd="0" destOrd="0" presId="urn:microsoft.com/office/officeart/2005/8/layout/vList3"/>
    <dgm:cxn modelId="{CEED3BB7-2CB6-4EB4-B985-1AC9D221BF3E}" srcId="{97E6BBC7-FEE9-4B12-86ED-AB34C2BA894F}" destId="{BE8BF0FF-3ECF-4F91-B29E-E15DC6CB0A55}" srcOrd="1" destOrd="0" parTransId="{F2385ABB-9AAA-43B1-8296-FE48323E07B1}" sibTransId="{A952CD74-0EC7-49A8-8964-21A6E2FD0A14}"/>
    <dgm:cxn modelId="{D604D1C8-6CA6-4B04-ADC8-FC424D6CECBE}" type="presOf" srcId="{3EA9D7EA-4F85-4A22-829C-9C04FBD4FA65}" destId="{58E4B2C6-4ABA-4574-856B-D83C0E65A6FF}" srcOrd="0" destOrd="0" presId="urn:microsoft.com/office/officeart/2005/8/layout/vList3"/>
    <dgm:cxn modelId="{698269C9-CC46-4E15-9464-209DACA0DF18}" srcId="{97E6BBC7-FEE9-4B12-86ED-AB34C2BA894F}" destId="{3EA9D7EA-4F85-4A22-829C-9C04FBD4FA65}" srcOrd="0" destOrd="0" parTransId="{DAC2CE49-1F40-48C3-9B59-9DDB0E96454D}" sibTransId="{48B15397-F746-4051-AE9A-B110013722A6}"/>
    <dgm:cxn modelId="{2ABEDCFF-7EAC-4A01-B470-1D0DCDB5B64C}" srcId="{97E6BBC7-FEE9-4B12-86ED-AB34C2BA894F}" destId="{A713FE3D-67F0-4AAF-8BA4-26D329489CF8}" srcOrd="5" destOrd="0" parTransId="{B15BAB0D-6145-4E43-A5E7-4BF483CA9539}" sibTransId="{72F1F4A8-1C88-4F2F-8B3B-5B877F139F81}"/>
    <dgm:cxn modelId="{EEAC9E85-1134-4DD5-B5D1-C51E576D29D2}" type="presParOf" srcId="{9332894A-A48C-414C-985E-1BA295DD7137}" destId="{47307204-9C33-4ED7-AFBA-4DF195E48F36}" srcOrd="0" destOrd="0" presId="urn:microsoft.com/office/officeart/2005/8/layout/vList3"/>
    <dgm:cxn modelId="{BC4B7273-F159-4D68-8966-8924C162ECB7}" type="presParOf" srcId="{47307204-9C33-4ED7-AFBA-4DF195E48F36}" destId="{1543B131-13BE-4323-956D-B45ABDD9801E}" srcOrd="0" destOrd="0" presId="urn:microsoft.com/office/officeart/2005/8/layout/vList3"/>
    <dgm:cxn modelId="{0865B195-97AA-42FC-8E5D-6E39393055C6}" type="presParOf" srcId="{47307204-9C33-4ED7-AFBA-4DF195E48F36}" destId="{58E4B2C6-4ABA-4574-856B-D83C0E65A6FF}" srcOrd="1" destOrd="0" presId="urn:microsoft.com/office/officeart/2005/8/layout/vList3"/>
    <dgm:cxn modelId="{8310DB23-560E-4C29-A7A7-1729E0DB902D}" type="presParOf" srcId="{9332894A-A48C-414C-985E-1BA295DD7137}" destId="{1EE9E2E2-2F70-4EDB-82DC-919539094B5A}" srcOrd="1" destOrd="0" presId="urn:microsoft.com/office/officeart/2005/8/layout/vList3"/>
    <dgm:cxn modelId="{4914BD65-AA20-4728-86D7-3E3AD660F6A7}" type="presParOf" srcId="{9332894A-A48C-414C-985E-1BA295DD7137}" destId="{BCF9778F-6F20-4FEE-B497-6D066155D6E6}" srcOrd="2" destOrd="0" presId="urn:microsoft.com/office/officeart/2005/8/layout/vList3"/>
    <dgm:cxn modelId="{BC3B9D06-A84C-4C61-9FA5-F5CAC6E257BD}" type="presParOf" srcId="{BCF9778F-6F20-4FEE-B497-6D066155D6E6}" destId="{AD9BAF1E-39E9-48C4-9BE6-656B8396DB41}" srcOrd="0" destOrd="0" presId="urn:microsoft.com/office/officeart/2005/8/layout/vList3"/>
    <dgm:cxn modelId="{C5EE250E-CB5B-4C8F-B033-788C4A600FFF}" type="presParOf" srcId="{BCF9778F-6F20-4FEE-B497-6D066155D6E6}" destId="{FB046EB0-96F9-475E-9EB5-9CB88092BEFB}" srcOrd="1" destOrd="0" presId="urn:microsoft.com/office/officeart/2005/8/layout/vList3"/>
    <dgm:cxn modelId="{636071DE-275A-4A80-A64C-FF438102234A}" type="presParOf" srcId="{9332894A-A48C-414C-985E-1BA295DD7137}" destId="{6E059F78-70E6-48DD-B8B0-4D15CA810C51}" srcOrd="3" destOrd="0" presId="urn:microsoft.com/office/officeart/2005/8/layout/vList3"/>
    <dgm:cxn modelId="{69639122-EA1C-40EE-BD6D-5BEA652BA6D1}" type="presParOf" srcId="{9332894A-A48C-414C-985E-1BA295DD7137}" destId="{C9313D5C-A94A-4E22-B931-33FF65B21617}" srcOrd="4" destOrd="0" presId="urn:microsoft.com/office/officeart/2005/8/layout/vList3"/>
    <dgm:cxn modelId="{786B0E59-14BB-49F7-BF7E-FF26D0B83EF4}" type="presParOf" srcId="{C9313D5C-A94A-4E22-B931-33FF65B21617}" destId="{FE760875-699A-4B56-8379-62D1DC29904F}" srcOrd="0" destOrd="0" presId="urn:microsoft.com/office/officeart/2005/8/layout/vList3"/>
    <dgm:cxn modelId="{217D5AB7-F61A-4747-8DBE-B78D2654453A}" type="presParOf" srcId="{C9313D5C-A94A-4E22-B931-33FF65B21617}" destId="{AE563FCB-F84C-47B6-B556-BCEF847E9C94}" srcOrd="1" destOrd="0" presId="urn:microsoft.com/office/officeart/2005/8/layout/vList3"/>
    <dgm:cxn modelId="{A88BC499-C237-43BB-BD25-7A09A81DBF32}" type="presParOf" srcId="{9332894A-A48C-414C-985E-1BA295DD7137}" destId="{BCD6E257-9F09-42E3-B8F1-54B2A010B7C8}" srcOrd="5" destOrd="0" presId="urn:microsoft.com/office/officeart/2005/8/layout/vList3"/>
    <dgm:cxn modelId="{66A70D21-E0E7-4620-B874-1C918D3CE489}" type="presParOf" srcId="{9332894A-A48C-414C-985E-1BA295DD7137}" destId="{1F1B6FA7-48B5-4E08-8B44-EA7768170659}" srcOrd="6" destOrd="0" presId="urn:microsoft.com/office/officeart/2005/8/layout/vList3"/>
    <dgm:cxn modelId="{99205F90-ADBE-4A2A-98DD-FAFA496E046A}" type="presParOf" srcId="{1F1B6FA7-48B5-4E08-8B44-EA7768170659}" destId="{27B8C96C-06C7-4258-A594-256271EB9B15}" srcOrd="0" destOrd="0" presId="urn:microsoft.com/office/officeart/2005/8/layout/vList3"/>
    <dgm:cxn modelId="{8429DF1A-681F-46BE-A28D-47D370D4C835}" type="presParOf" srcId="{1F1B6FA7-48B5-4E08-8B44-EA7768170659}" destId="{363A0FE8-4D74-4176-A056-712E916059C0}" srcOrd="1" destOrd="0" presId="urn:microsoft.com/office/officeart/2005/8/layout/vList3"/>
    <dgm:cxn modelId="{ED680E6C-1A10-4D31-91ED-87740AC0EEBD}" type="presParOf" srcId="{9332894A-A48C-414C-985E-1BA295DD7137}" destId="{CD3FAAAE-3B40-4B7F-AF81-25F11111789D}" srcOrd="7" destOrd="0" presId="urn:microsoft.com/office/officeart/2005/8/layout/vList3"/>
    <dgm:cxn modelId="{F2442559-5011-4505-A69B-85F91402B346}" type="presParOf" srcId="{9332894A-A48C-414C-985E-1BA295DD7137}" destId="{BF628754-4D85-46A4-839D-12AF8C779CC8}" srcOrd="8" destOrd="0" presId="urn:microsoft.com/office/officeart/2005/8/layout/vList3"/>
    <dgm:cxn modelId="{85603855-5D47-491C-B2D0-1E32D65B836A}" type="presParOf" srcId="{BF628754-4D85-46A4-839D-12AF8C779CC8}" destId="{CB47DA0B-30A5-4D3F-AE07-39D5540DB819}" srcOrd="0" destOrd="0" presId="urn:microsoft.com/office/officeart/2005/8/layout/vList3"/>
    <dgm:cxn modelId="{69DFC8D5-8390-476F-8669-F41F4D9DFE14}" type="presParOf" srcId="{BF628754-4D85-46A4-839D-12AF8C779CC8}" destId="{144618CA-E1F5-4BA5-8F79-BA8BECAE1292}" srcOrd="1" destOrd="0" presId="urn:microsoft.com/office/officeart/2005/8/layout/vList3"/>
    <dgm:cxn modelId="{503B36DF-1DA1-4AF0-BF28-1C02158F3DBB}" type="presParOf" srcId="{9332894A-A48C-414C-985E-1BA295DD7137}" destId="{62F4CC0F-D8FA-458B-BF9A-A5D27A97B0D3}" srcOrd="9" destOrd="0" presId="urn:microsoft.com/office/officeart/2005/8/layout/vList3"/>
    <dgm:cxn modelId="{7B455F0C-73FF-49B0-B56F-C94C3D23AB68}" type="presParOf" srcId="{9332894A-A48C-414C-985E-1BA295DD7137}" destId="{04F878A2-CC20-4B17-B5B2-FBF13941ECE3}" srcOrd="10" destOrd="0" presId="urn:microsoft.com/office/officeart/2005/8/layout/vList3"/>
    <dgm:cxn modelId="{9F1EC3E9-E924-4EEC-BAB8-954EE83E82A9}" type="presParOf" srcId="{04F878A2-CC20-4B17-B5B2-FBF13941ECE3}" destId="{C9871C92-835C-4EED-B889-CBD86E53BFB0}" srcOrd="0" destOrd="0" presId="urn:microsoft.com/office/officeart/2005/8/layout/vList3"/>
    <dgm:cxn modelId="{DA5074AE-01E5-4F1E-BD28-FE60E1BEB7EE}" type="presParOf" srcId="{04F878A2-CC20-4B17-B5B2-FBF13941ECE3}" destId="{905B8F24-79CD-4A1A-9979-1CE19DE6374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E8DC8-5D40-4CDF-8D17-EB64949FCAF7}" type="doc">
      <dgm:prSet loTypeId="urn:microsoft.com/office/officeart/2005/8/layout/vList3" loCatId="list" qsTypeId="urn:microsoft.com/office/officeart/2005/8/quickstyle/simple1" qsCatId="simple" csTypeId="urn:microsoft.com/office/officeart/2005/8/colors/accent4_1" csCatId="accent4" phldr="1"/>
      <dgm:spPr/>
      <dgm:t>
        <a:bodyPr/>
        <a:lstStyle/>
        <a:p>
          <a:endParaRPr lang="es-CO"/>
        </a:p>
      </dgm:t>
    </dgm:pt>
    <dgm:pt modelId="{1D0FC4D9-1787-4FEF-9AA6-CE9362E5D8B0}">
      <dgm:prSet phldrT="[Texto]" custT="1"/>
      <dgm:spPr/>
      <dgm:t>
        <a:bodyPr/>
        <a:lstStyle/>
        <a:p>
          <a:r>
            <a:rPr lang="es-CO" sz="1400" dirty="0"/>
            <a:t>Derecho a decidir libre y autónomamente cuándo y con quién se inicia la vida sexual</a:t>
          </a:r>
        </a:p>
      </dgm:t>
    </dgm:pt>
    <dgm:pt modelId="{1E1FE97B-DEF6-48BC-BCFD-8803338B97E6}" type="parTrans" cxnId="{D8DFAFF6-5556-410E-822F-32A2A5EBC986}">
      <dgm:prSet/>
      <dgm:spPr/>
      <dgm:t>
        <a:bodyPr/>
        <a:lstStyle/>
        <a:p>
          <a:endParaRPr lang="es-CO" sz="1100"/>
        </a:p>
      </dgm:t>
    </dgm:pt>
    <dgm:pt modelId="{01C68CFB-CA3B-4C21-AE40-A7AF40574A90}" type="sibTrans" cxnId="{D8DFAFF6-5556-410E-822F-32A2A5EBC986}">
      <dgm:prSet/>
      <dgm:spPr/>
      <dgm:t>
        <a:bodyPr/>
        <a:lstStyle/>
        <a:p>
          <a:endParaRPr lang="es-CO" sz="1100"/>
        </a:p>
      </dgm:t>
    </dgm:pt>
    <dgm:pt modelId="{7E6A4F3B-0CD1-4FC5-B947-0387087C6622}">
      <dgm:prSet phldrT="[Texto]" custT="1"/>
      <dgm:spPr/>
      <dgm:t>
        <a:bodyPr/>
        <a:lstStyle/>
        <a:p>
          <a:r>
            <a:rPr lang="es-CO" sz="1400" dirty="0"/>
            <a:t>Derecho a decidir sobre la unión con otras personas</a:t>
          </a:r>
        </a:p>
      </dgm:t>
    </dgm:pt>
    <dgm:pt modelId="{E1745344-D2E3-433F-AC81-FBEDBA96E366}" type="parTrans" cxnId="{B84E6046-0566-4CD1-A654-E5618BC32DFF}">
      <dgm:prSet/>
      <dgm:spPr/>
      <dgm:t>
        <a:bodyPr/>
        <a:lstStyle/>
        <a:p>
          <a:endParaRPr lang="es-CO" sz="1100"/>
        </a:p>
      </dgm:t>
    </dgm:pt>
    <dgm:pt modelId="{44C86C12-A287-4F20-A95A-ACF976FF8D8C}" type="sibTrans" cxnId="{B84E6046-0566-4CD1-A654-E5618BC32DFF}">
      <dgm:prSet/>
      <dgm:spPr/>
      <dgm:t>
        <a:bodyPr/>
        <a:lstStyle/>
        <a:p>
          <a:endParaRPr lang="es-CO" sz="1100"/>
        </a:p>
      </dgm:t>
    </dgm:pt>
    <dgm:pt modelId="{3FF1B4AC-0C5C-480B-916C-1702EB1282BA}">
      <dgm:prSet phldrT="[Texto]" custT="1"/>
      <dgm:spPr/>
      <dgm:t>
        <a:bodyPr/>
        <a:lstStyle/>
        <a:p>
          <a:r>
            <a:rPr lang="es-CO" sz="1400" dirty="0"/>
            <a:t>Derecho a vivir y expresar libremente la orientación sexual e identidad de género</a:t>
          </a:r>
        </a:p>
      </dgm:t>
    </dgm:pt>
    <dgm:pt modelId="{6F715165-9A73-4D79-A0D5-67B316AB8FB6}" type="parTrans" cxnId="{9B42F368-0B3C-4B0C-81D0-67B0A6ECC1B0}">
      <dgm:prSet/>
      <dgm:spPr/>
      <dgm:t>
        <a:bodyPr/>
        <a:lstStyle/>
        <a:p>
          <a:endParaRPr lang="es-CO" sz="1100"/>
        </a:p>
      </dgm:t>
    </dgm:pt>
    <dgm:pt modelId="{55424B39-4A3C-470D-89A2-A2208B70680F}" type="sibTrans" cxnId="{9B42F368-0B3C-4B0C-81D0-67B0A6ECC1B0}">
      <dgm:prSet/>
      <dgm:spPr/>
      <dgm:t>
        <a:bodyPr/>
        <a:lstStyle/>
        <a:p>
          <a:endParaRPr lang="es-CO" sz="1100"/>
        </a:p>
      </dgm:t>
    </dgm:pt>
    <dgm:pt modelId="{C6A4057E-22B9-4E61-9EDF-D3D5C8720B9E}">
      <dgm:prSet custT="1"/>
      <dgm:spPr/>
      <dgm:t>
        <a:bodyPr/>
        <a:lstStyle/>
        <a:p>
          <a:r>
            <a:rPr lang="es-CO" sz="1400" dirty="0"/>
            <a:t>Derecho a la protección y prevención de infecciones de transmisión sexual o embarazos no deseados</a:t>
          </a:r>
        </a:p>
      </dgm:t>
    </dgm:pt>
    <dgm:pt modelId="{8EF49607-F785-4521-972E-EA6AB01FA163}" type="parTrans" cxnId="{A6941396-A812-481D-A994-F00A79E2D99E}">
      <dgm:prSet/>
      <dgm:spPr/>
      <dgm:t>
        <a:bodyPr/>
        <a:lstStyle/>
        <a:p>
          <a:endParaRPr lang="es-CO" sz="1100"/>
        </a:p>
      </dgm:t>
    </dgm:pt>
    <dgm:pt modelId="{B6648682-F59C-4A24-9BFB-69FA72532448}" type="sibTrans" cxnId="{A6941396-A812-481D-A994-F00A79E2D99E}">
      <dgm:prSet/>
      <dgm:spPr/>
      <dgm:t>
        <a:bodyPr/>
        <a:lstStyle/>
        <a:p>
          <a:endParaRPr lang="es-CO" sz="1100"/>
        </a:p>
      </dgm:t>
    </dgm:pt>
    <dgm:pt modelId="{1F8D742C-DAD1-419A-9FE4-932BEEF584D1}">
      <dgm:prSet custT="1"/>
      <dgm:spPr/>
      <dgm:t>
        <a:bodyPr/>
        <a:lstStyle/>
        <a:p>
          <a:r>
            <a:rPr lang="es-CO" sz="1400" dirty="0"/>
            <a:t>Derecho a recibir información y acceso a servicios de salud de calidad sobre todas las dimensiones de la sexualidad, sin ningún tipo de discriminación</a:t>
          </a:r>
        </a:p>
      </dgm:t>
    </dgm:pt>
    <dgm:pt modelId="{D59DB108-F388-4765-8E76-28C8E7D1AFB7}" type="parTrans" cxnId="{DF8F42CE-7905-46F6-9A62-F6D492B41321}">
      <dgm:prSet/>
      <dgm:spPr/>
      <dgm:t>
        <a:bodyPr/>
        <a:lstStyle/>
        <a:p>
          <a:endParaRPr lang="es-CO" sz="1100"/>
        </a:p>
      </dgm:t>
    </dgm:pt>
    <dgm:pt modelId="{A8972298-271A-4B02-995C-0205B526645A}" type="sibTrans" cxnId="{DF8F42CE-7905-46F6-9A62-F6D492B41321}">
      <dgm:prSet/>
      <dgm:spPr/>
      <dgm:t>
        <a:bodyPr/>
        <a:lstStyle/>
        <a:p>
          <a:endParaRPr lang="es-CO" sz="1100"/>
        </a:p>
      </dgm:t>
    </dgm:pt>
    <dgm:pt modelId="{60551E6D-3657-4CC3-AF0C-775F8D794E53}">
      <dgm:prSet custT="1"/>
      <dgm:spPr/>
      <dgm:t>
        <a:bodyPr/>
        <a:lstStyle/>
        <a:p>
          <a:r>
            <a:rPr lang="es-CO" sz="1400" dirty="0"/>
            <a:t>Derecho a una educación integral para la sexualidad a lo largo del curso de vida</a:t>
          </a:r>
        </a:p>
      </dgm:t>
    </dgm:pt>
    <dgm:pt modelId="{A13DB592-9AF6-495A-A107-6047DB2D4D7D}" type="parTrans" cxnId="{D8B84351-42E5-4576-9ABB-37C5CDD35AF6}">
      <dgm:prSet/>
      <dgm:spPr/>
      <dgm:t>
        <a:bodyPr/>
        <a:lstStyle/>
        <a:p>
          <a:endParaRPr lang="es-CO"/>
        </a:p>
      </dgm:t>
    </dgm:pt>
    <dgm:pt modelId="{DA0E28F3-C88D-465A-B972-C168AC7518AA}" type="sibTrans" cxnId="{D8B84351-42E5-4576-9ABB-37C5CDD35AF6}">
      <dgm:prSet/>
      <dgm:spPr/>
      <dgm:t>
        <a:bodyPr/>
        <a:lstStyle/>
        <a:p>
          <a:endParaRPr lang="es-CO"/>
        </a:p>
      </dgm:t>
    </dgm:pt>
    <dgm:pt modelId="{04BE0331-BFE6-46A5-8BED-5D9688F5773E}" type="pres">
      <dgm:prSet presAssocID="{B3EE8DC8-5D40-4CDF-8D17-EB64949FCAF7}" presName="linearFlow" presStyleCnt="0">
        <dgm:presLayoutVars>
          <dgm:dir/>
          <dgm:resizeHandles val="exact"/>
        </dgm:presLayoutVars>
      </dgm:prSet>
      <dgm:spPr/>
    </dgm:pt>
    <dgm:pt modelId="{B623A3B3-99AA-4CD9-B8DD-B1565C20A01C}" type="pres">
      <dgm:prSet presAssocID="{1D0FC4D9-1787-4FEF-9AA6-CE9362E5D8B0}" presName="composite" presStyleCnt="0"/>
      <dgm:spPr/>
    </dgm:pt>
    <dgm:pt modelId="{6D8E15BC-5BC5-464D-8AAC-3D2BF3EC2997}" type="pres">
      <dgm:prSet presAssocID="{1D0FC4D9-1787-4FEF-9AA6-CE9362E5D8B0}" presName="imgShp"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rketing con relleno sólido"/>
        </a:ext>
      </dgm:extLst>
    </dgm:pt>
    <dgm:pt modelId="{D0FA9839-FAA1-4264-A2E6-30A085BCB853}" type="pres">
      <dgm:prSet presAssocID="{1D0FC4D9-1787-4FEF-9AA6-CE9362E5D8B0}" presName="txShp" presStyleLbl="node1" presStyleIdx="0" presStyleCnt="6">
        <dgm:presLayoutVars>
          <dgm:bulletEnabled val="1"/>
        </dgm:presLayoutVars>
      </dgm:prSet>
      <dgm:spPr/>
    </dgm:pt>
    <dgm:pt modelId="{9C930824-F682-457F-AFD8-3B13CDC0D5FE}" type="pres">
      <dgm:prSet presAssocID="{01C68CFB-CA3B-4C21-AE40-A7AF40574A90}" presName="spacing" presStyleCnt="0"/>
      <dgm:spPr/>
    </dgm:pt>
    <dgm:pt modelId="{D820FE92-4D6B-4E5D-8CD7-9C320C5F9FF4}" type="pres">
      <dgm:prSet presAssocID="{7E6A4F3B-0CD1-4FC5-B947-0387087C6622}" presName="composite" presStyleCnt="0"/>
      <dgm:spPr/>
    </dgm:pt>
    <dgm:pt modelId="{3E364739-B77A-44A1-B8D2-3E3AF25B2D41}" type="pres">
      <dgm:prSet presAssocID="{7E6A4F3B-0CD1-4FC5-B947-0387087C6622}" presName="imgShp"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Red social con relleno sólido"/>
        </a:ext>
      </dgm:extLst>
    </dgm:pt>
    <dgm:pt modelId="{57F90EB9-1930-4351-AEB1-B145C16D2DC1}" type="pres">
      <dgm:prSet presAssocID="{7E6A4F3B-0CD1-4FC5-B947-0387087C6622}" presName="txShp" presStyleLbl="node1" presStyleIdx="1" presStyleCnt="6">
        <dgm:presLayoutVars>
          <dgm:bulletEnabled val="1"/>
        </dgm:presLayoutVars>
      </dgm:prSet>
      <dgm:spPr/>
    </dgm:pt>
    <dgm:pt modelId="{75FC7218-5CA9-4359-9031-91621ED1E06F}" type="pres">
      <dgm:prSet presAssocID="{44C86C12-A287-4F20-A95A-ACF976FF8D8C}" presName="spacing" presStyleCnt="0"/>
      <dgm:spPr/>
    </dgm:pt>
    <dgm:pt modelId="{400DEBAB-F3BA-4FAB-9D75-3B60B5089C84}" type="pres">
      <dgm:prSet presAssocID="{3FF1B4AC-0C5C-480B-916C-1702EB1282BA}" presName="composite" presStyleCnt="0"/>
      <dgm:spPr/>
    </dgm:pt>
    <dgm:pt modelId="{A464AFD0-C0F3-4426-9E1F-94D9C5E527AE}" type="pres">
      <dgm:prSet presAssocID="{3FF1B4AC-0C5C-480B-916C-1702EB1282BA}" presName="imgShp" presStyleLbl="fgImgPlace1" presStyleIdx="2" presStyleCnt="6"/>
      <dgm:spPr>
        <a:blipFill>
          <a:blip xmlns:r="http://schemas.openxmlformats.org/officeDocument/2006/relationships" r:embed="rId5">
            <a:alphaModFix amt="70000"/>
            <a:extLst>
              <a:ext uri="{28A0092B-C50C-407E-A947-70E740481C1C}">
                <a14:useLocalDpi xmlns:a14="http://schemas.microsoft.com/office/drawing/2010/main" val="0"/>
              </a:ext>
            </a:extLst>
          </a:blip>
          <a:srcRect/>
          <a:stretch>
            <a:fillRect/>
          </a:stretch>
        </a:blipFill>
      </dgm:spPr>
    </dgm:pt>
    <dgm:pt modelId="{8B508254-1448-46C9-B368-AE4C1FA81198}" type="pres">
      <dgm:prSet presAssocID="{3FF1B4AC-0C5C-480B-916C-1702EB1282BA}" presName="txShp" presStyleLbl="node1" presStyleIdx="2" presStyleCnt="6">
        <dgm:presLayoutVars>
          <dgm:bulletEnabled val="1"/>
        </dgm:presLayoutVars>
      </dgm:prSet>
      <dgm:spPr/>
    </dgm:pt>
    <dgm:pt modelId="{D9503CED-B3D1-44EB-9780-3EC6A9B65DE8}" type="pres">
      <dgm:prSet presAssocID="{55424B39-4A3C-470D-89A2-A2208B70680F}" presName="spacing" presStyleCnt="0"/>
      <dgm:spPr/>
    </dgm:pt>
    <dgm:pt modelId="{CBEC44D5-97F6-418F-B8AE-9E4ACB8AC336}" type="pres">
      <dgm:prSet presAssocID="{C6A4057E-22B9-4E61-9EDF-D3D5C8720B9E}" presName="composite" presStyleCnt="0"/>
      <dgm:spPr/>
    </dgm:pt>
    <dgm:pt modelId="{B99172E1-0D9B-4709-8E65-2FE37DA15F92}" type="pres">
      <dgm:prSet presAssocID="{C6A4057E-22B9-4E61-9EDF-D3D5C8720B9E}" presName="imgShp" presStyleLbl="fgImgPlace1" presStyleIdx="3" presStyleCnt="6"/>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dgm:spPr>
      <dgm:extLst>
        <a:ext uri="{E40237B7-FDA0-4F09-8148-C483321AD2D9}">
          <dgm14:cNvPr xmlns:dgm14="http://schemas.microsoft.com/office/drawing/2010/diagram" id="0" name="" descr="Medicina con relleno sólido"/>
        </a:ext>
      </dgm:extLst>
    </dgm:pt>
    <dgm:pt modelId="{66BB7BFC-DEDE-4138-987E-A6C6F7C806BA}" type="pres">
      <dgm:prSet presAssocID="{C6A4057E-22B9-4E61-9EDF-D3D5C8720B9E}" presName="txShp" presStyleLbl="node1" presStyleIdx="3" presStyleCnt="6">
        <dgm:presLayoutVars>
          <dgm:bulletEnabled val="1"/>
        </dgm:presLayoutVars>
      </dgm:prSet>
      <dgm:spPr/>
    </dgm:pt>
    <dgm:pt modelId="{F211449B-7C06-4EDC-94BF-42BB0A5BEACD}" type="pres">
      <dgm:prSet presAssocID="{B6648682-F59C-4A24-9BFB-69FA72532448}" presName="spacing" presStyleCnt="0"/>
      <dgm:spPr/>
    </dgm:pt>
    <dgm:pt modelId="{36EBE2F4-3C73-4FA3-9D70-14ECC424CF9B}" type="pres">
      <dgm:prSet presAssocID="{1F8D742C-DAD1-419A-9FE4-932BEEF584D1}" presName="composite" presStyleCnt="0"/>
      <dgm:spPr/>
    </dgm:pt>
    <dgm:pt modelId="{DC13AA1F-DB70-4294-984E-28C97CC76247}" type="pres">
      <dgm:prSet presAssocID="{1F8D742C-DAD1-419A-9FE4-932BEEF584D1}" presName="imgShp" presStyleLbl="fgImgPlace1" presStyleIdx="4" presStyleCnt="6"/>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dgm:spPr>
      <dgm:extLst>
        <a:ext uri="{E40237B7-FDA0-4F09-8148-C483321AD2D9}">
          <dgm14:cNvPr xmlns:dgm14="http://schemas.microsoft.com/office/drawing/2010/diagram" id="0" name="" descr="Documento con relleno sólido"/>
        </a:ext>
      </dgm:extLst>
    </dgm:pt>
    <dgm:pt modelId="{C3B0B184-6787-4FDD-946B-7117A8A01435}" type="pres">
      <dgm:prSet presAssocID="{1F8D742C-DAD1-419A-9FE4-932BEEF584D1}" presName="txShp" presStyleLbl="node1" presStyleIdx="4" presStyleCnt="6">
        <dgm:presLayoutVars>
          <dgm:bulletEnabled val="1"/>
        </dgm:presLayoutVars>
      </dgm:prSet>
      <dgm:spPr/>
    </dgm:pt>
    <dgm:pt modelId="{BEE6E698-CC7E-4A2F-9EA2-5C20A33B3BF5}" type="pres">
      <dgm:prSet presAssocID="{A8972298-271A-4B02-995C-0205B526645A}" presName="spacing" presStyleCnt="0"/>
      <dgm:spPr/>
    </dgm:pt>
    <dgm:pt modelId="{BB68A698-7807-498B-9368-ADF2F3330A61}" type="pres">
      <dgm:prSet presAssocID="{60551E6D-3657-4CC3-AF0C-775F8D794E53}" presName="composite" presStyleCnt="0"/>
      <dgm:spPr/>
    </dgm:pt>
    <dgm:pt modelId="{F3B07B3D-B214-4D98-8CDC-30DC2B2CB364}" type="pres">
      <dgm:prSet presAssocID="{60551E6D-3657-4CC3-AF0C-775F8D794E53}" presName="imgShp" presStyleLbl="fgImgPlace1" presStyleIdx="5" presStyleCnt="6"/>
      <dgm:spPr>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a:blipFill>
      </dgm:spPr>
      <dgm:extLst>
        <a:ext uri="{E40237B7-FDA0-4F09-8148-C483321AD2D9}">
          <dgm14:cNvPr xmlns:dgm14="http://schemas.microsoft.com/office/drawing/2010/diagram" id="0" name="" descr="Aula de clases con relleno sólido"/>
        </a:ext>
      </dgm:extLst>
    </dgm:pt>
    <dgm:pt modelId="{7C08B2BF-1294-4E61-8883-392477B23120}" type="pres">
      <dgm:prSet presAssocID="{60551E6D-3657-4CC3-AF0C-775F8D794E53}" presName="txShp" presStyleLbl="node1" presStyleIdx="5" presStyleCnt="6">
        <dgm:presLayoutVars>
          <dgm:bulletEnabled val="1"/>
        </dgm:presLayoutVars>
      </dgm:prSet>
      <dgm:spPr/>
    </dgm:pt>
  </dgm:ptLst>
  <dgm:cxnLst>
    <dgm:cxn modelId="{416DEA01-3C72-416E-97CA-BBD25597D0FF}" type="presOf" srcId="{1D0FC4D9-1787-4FEF-9AA6-CE9362E5D8B0}" destId="{D0FA9839-FAA1-4264-A2E6-30A085BCB853}" srcOrd="0" destOrd="0" presId="urn:microsoft.com/office/officeart/2005/8/layout/vList3"/>
    <dgm:cxn modelId="{E4A5782A-0FB4-4FA5-8F75-9926148B1A28}" type="presOf" srcId="{1F8D742C-DAD1-419A-9FE4-932BEEF584D1}" destId="{C3B0B184-6787-4FDD-946B-7117A8A01435}" srcOrd="0" destOrd="0" presId="urn:microsoft.com/office/officeart/2005/8/layout/vList3"/>
    <dgm:cxn modelId="{AFA45C30-94C4-4980-AF98-09703D6122B5}" type="presOf" srcId="{60551E6D-3657-4CC3-AF0C-775F8D794E53}" destId="{7C08B2BF-1294-4E61-8883-392477B23120}" srcOrd="0" destOrd="0" presId="urn:microsoft.com/office/officeart/2005/8/layout/vList3"/>
    <dgm:cxn modelId="{B84E6046-0566-4CD1-A654-E5618BC32DFF}" srcId="{B3EE8DC8-5D40-4CDF-8D17-EB64949FCAF7}" destId="{7E6A4F3B-0CD1-4FC5-B947-0387087C6622}" srcOrd="1" destOrd="0" parTransId="{E1745344-D2E3-433F-AC81-FBEDBA96E366}" sibTransId="{44C86C12-A287-4F20-A95A-ACF976FF8D8C}"/>
    <dgm:cxn modelId="{9B42F368-0B3C-4B0C-81D0-67B0A6ECC1B0}" srcId="{B3EE8DC8-5D40-4CDF-8D17-EB64949FCAF7}" destId="{3FF1B4AC-0C5C-480B-916C-1702EB1282BA}" srcOrd="2" destOrd="0" parTransId="{6F715165-9A73-4D79-A0D5-67B316AB8FB6}" sibTransId="{55424B39-4A3C-470D-89A2-A2208B70680F}"/>
    <dgm:cxn modelId="{D8B84351-42E5-4576-9ABB-37C5CDD35AF6}" srcId="{B3EE8DC8-5D40-4CDF-8D17-EB64949FCAF7}" destId="{60551E6D-3657-4CC3-AF0C-775F8D794E53}" srcOrd="5" destOrd="0" parTransId="{A13DB592-9AF6-495A-A107-6047DB2D4D7D}" sibTransId="{DA0E28F3-C88D-465A-B972-C168AC7518AA}"/>
    <dgm:cxn modelId="{A64F2655-055D-40D2-925A-3901B80411E5}" type="presOf" srcId="{B3EE8DC8-5D40-4CDF-8D17-EB64949FCAF7}" destId="{04BE0331-BFE6-46A5-8BED-5D9688F5773E}" srcOrd="0" destOrd="0" presId="urn:microsoft.com/office/officeart/2005/8/layout/vList3"/>
    <dgm:cxn modelId="{C403B677-7B09-4A9B-9E4A-06E8520BDCD6}" type="presOf" srcId="{7E6A4F3B-0CD1-4FC5-B947-0387087C6622}" destId="{57F90EB9-1930-4351-AEB1-B145C16D2DC1}" srcOrd="0" destOrd="0" presId="urn:microsoft.com/office/officeart/2005/8/layout/vList3"/>
    <dgm:cxn modelId="{A6941396-A812-481D-A994-F00A79E2D99E}" srcId="{B3EE8DC8-5D40-4CDF-8D17-EB64949FCAF7}" destId="{C6A4057E-22B9-4E61-9EDF-D3D5C8720B9E}" srcOrd="3" destOrd="0" parTransId="{8EF49607-F785-4521-972E-EA6AB01FA163}" sibTransId="{B6648682-F59C-4A24-9BFB-69FA72532448}"/>
    <dgm:cxn modelId="{DC08A7AB-0F48-481E-9E71-78435B53DE31}" type="presOf" srcId="{3FF1B4AC-0C5C-480B-916C-1702EB1282BA}" destId="{8B508254-1448-46C9-B368-AE4C1FA81198}" srcOrd="0" destOrd="0" presId="urn:microsoft.com/office/officeart/2005/8/layout/vList3"/>
    <dgm:cxn modelId="{BE9010BA-51F4-4C05-AEA2-D5B41E0066D9}" type="presOf" srcId="{C6A4057E-22B9-4E61-9EDF-D3D5C8720B9E}" destId="{66BB7BFC-DEDE-4138-987E-A6C6F7C806BA}" srcOrd="0" destOrd="0" presId="urn:microsoft.com/office/officeart/2005/8/layout/vList3"/>
    <dgm:cxn modelId="{DF8F42CE-7905-46F6-9A62-F6D492B41321}" srcId="{B3EE8DC8-5D40-4CDF-8D17-EB64949FCAF7}" destId="{1F8D742C-DAD1-419A-9FE4-932BEEF584D1}" srcOrd="4" destOrd="0" parTransId="{D59DB108-F388-4765-8E76-28C8E7D1AFB7}" sibTransId="{A8972298-271A-4B02-995C-0205B526645A}"/>
    <dgm:cxn modelId="{D8DFAFF6-5556-410E-822F-32A2A5EBC986}" srcId="{B3EE8DC8-5D40-4CDF-8D17-EB64949FCAF7}" destId="{1D0FC4D9-1787-4FEF-9AA6-CE9362E5D8B0}" srcOrd="0" destOrd="0" parTransId="{1E1FE97B-DEF6-48BC-BCFD-8803338B97E6}" sibTransId="{01C68CFB-CA3B-4C21-AE40-A7AF40574A90}"/>
    <dgm:cxn modelId="{B3768E5D-9690-47E2-9EE6-A297A1944A40}" type="presParOf" srcId="{04BE0331-BFE6-46A5-8BED-5D9688F5773E}" destId="{B623A3B3-99AA-4CD9-B8DD-B1565C20A01C}" srcOrd="0" destOrd="0" presId="urn:microsoft.com/office/officeart/2005/8/layout/vList3"/>
    <dgm:cxn modelId="{134E9B8C-4347-4455-B7ED-F3C4653A3437}" type="presParOf" srcId="{B623A3B3-99AA-4CD9-B8DD-B1565C20A01C}" destId="{6D8E15BC-5BC5-464D-8AAC-3D2BF3EC2997}" srcOrd="0" destOrd="0" presId="urn:microsoft.com/office/officeart/2005/8/layout/vList3"/>
    <dgm:cxn modelId="{5817B392-5A5A-46BE-9563-72CDDD250141}" type="presParOf" srcId="{B623A3B3-99AA-4CD9-B8DD-B1565C20A01C}" destId="{D0FA9839-FAA1-4264-A2E6-30A085BCB853}" srcOrd="1" destOrd="0" presId="urn:microsoft.com/office/officeart/2005/8/layout/vList3"/>
    <dgm:cxn modelId="{79065DE5-5DB3-431A-A94D-6010B51F9FA0}" type="presParOf" srcId="{04BE0331-BFE6-46A5-8BED-5D9688F5773E}" destId="{9C930824-F682-457F-AFD8-3B13CDC0D5FE}" srcOrd="1" destOrd="0" presId="urn:microsoft.com/office/officeart/2005/8/layout/vList3"/>
    <dgm:cxn modelId="{2DC6F041-D449-4DEB-80AB-02528EE9E07B}" type="presParOf" srcId="{04BE0331-BFE6-46A5-8BED-5D9688F5773E}" destId="{D820FE92-4D6B-4E5D-8CD7-9C320C5F9FF4}" srcOrd="2" destOrd="0" presId="urn:microsoft.com/office/officeart/2005/8/layout/vList3"/>
    <dgm:cxn modelId="{B5EBFFF3-D2C2-4F45-8143-5D4C7CC2D6EB}" type="presParOf" srcId="{D820FE92-4D6B-4E5D-8CD7-9C320C5F9FF4}" destId="{3E364739-B77A-44A1-B8D2-3E3AF25B2D41}" srcOrd="0" destOrd="0" presId="urn:microsoft.com/office/officeart/2005/8/layout/vList3"/>
    <dgm:cxn modelId="{18815C38-D5DA-4F18-A321-10DC40B0D914}" type="presParOf" srcId="{D820FE92-4D6B-4E5D-8CD7-9C320C5F9FF4}" destId="{57F90EB9-1930-4351-AEB1-B145C16D2DC1}" srcOrd="1" destOrd="0" presId="urn:microsoft.com/office/officeart/2005/8/layout/vList3"/>
    <dgm:cxn modelId="{5A741D08-3E6A-4EDC-9AEB-6109BDACE3DE}" type="presParOf" srcId="{04BE0331-BFE6-46A5-8BED-5D9688F5773E}" destId="{75FC7218-5CA9-4359-9031-91621ED1E06F}" srcOrd="3" destOrd="0" presId="urn:microsoft.com/office/officeart/2005/8/layout/vList3"/>
    <dgm:cxn modelId="{9CFD1418-38FB-42DC-8FD5-777AE6992A76}" type="presParOf" srcId="{04BE0331-BFE6-46A5-8BED-5D9688F5773E}" destId="{400DEBAB-F3BA-4FAB-9D75-3B60B5089C84}" srcOrd="4" destOrd="0" presId="urn:microsoft.com/office/officeart/2005/8/layout/vList3"/>
    <dgm:cxn modelId="{FEABAF54-D4D3-499A-8D86-806098FA6620}" type="presParOf" srcId="{400DEBAB-F3BA-4FAB-9D75-3B60B5089C84}" destId="{A464AFD0-C0F3-4426-9E1F-94D9C5E527AE}" srcOrd="0" destOrd="0" presId="urn:microsoft.com/office/officeart/2005/8/layout/vList3"/>
    <dgm:cxn modelId="{7E980382-C905-40D0-8EAF-EF11D2B836B2}" type="presParOf" srcId="{400DEBAB-F3BA-4FAB-9D75-3B60B5089C84}" destId="{8B508254-1448-46C9-B368-AE4C1FA81198}" srcOrd="1" destOrd="0" presId="urn:microsoft.com/office/officeart/2005/8/layout/vList3"/>
    <dgm:cxn modelId="{7E04BD84-04B5-4EB9-BA37-034AC48CD0A1}" type="presParOf" srcId="{04BE0331-BFE6-46A5-8BED-5D9688F5773E}" destId="{D9503CED-B3D1-44EB-9780-3EC6A9B65DE8}" srcOrd="5" destOrd="0" presId="urn:microsoft.com/office/officeart/2005/8/layout/vList3"/>
    <dgm:cxn modelId="{DC84E454-ED0A-4364-997B-F3874EC316DB}" type="presParOf" srcId="{04BE0331-BFE6-46A5-8BED-5D9688F5773E}" destId="{CBEC44D5-97F6-418F-B8AE-9E4ACB8AC336}" srcOrd="6" destOrd="0" presId="urn:microsoft.com/office/officeart/2005/8/layout/vList3"/>
    <dgm:cxn modelId="{B397BB9B-E485-4F03-8FAF-924ED416E46E}" type="presParOf" srcId="{CBEC44D5-97F6-418F-B8AE-9E4ACB8AC336}" destId="{B99172E1-0D9B-4709-8E65-2FE37DA15F92}" srcOrd="0" destOrd="0" presId="urn:microsoft.com/office/officeart/2005/8/layout/vList3"/>
    <dgm:cxn modelId="{9EE25629-A4ED-44D2-BDCF-5B65CA2E475C}" type="presParOf" srcId="{CBEC44D5-97F6-418F-B8AE-9E4ACB8AC336}" destId="{66BB7BFC-DEDE-4138-987E-A6C6F7C806BA}" srcOrd="1" destOrd="0" presId="urn:microsoft.com/office/officeart/2005/8/layout/vList3"/>
    <dgm:cxn modelId="{66D0D9D7-549A-42B5-8CAA-932EB35163ED}" type="presParOf" srcId="{04BE0331-BFE6-46A5-8BED-5D9688F5773E}" destId="{F211449B-7C06-4EDC-94BF-42BB0A5BEACD}" srcOrd="7" destOrd="0" presId="urn:microsoft.com/office/officeart/2005/8/layout/vList3"/>
    <dgm:cxn modelId="{B8E4564F-E70A-4C02-97C3-0AE7A80EE7BE}" type="presParOf" srcId="{04BE0331-BFE6-46A5-8BED-5D9688F5773E}" destId="{36EBE2F4-3C73-4FA3-9D70-14ECC424CF9B}" srcOrd="8" destOrd="0" presId="urn:microsoft.com/office/officeart/2005/8/layout/vList3"/>
    <dgm:cxn modelId="{A4D76572-72C2-48BA-823A-F1BAA0B4ECC6}" type="presParOf" srcId="{36EBE2F4-3C73-4FA3-9D70-14ECC424CF9B}" destId="{DC13AA1F-DB70-4294-984E-28C97CC76247}" srcOrd="0" destOrd="0" presId="urn:microsoft.com/office/officeart/2005/8/layout/vList3"/>
    <dgm:cxn modelId="{B6DAEB0E-5A97-442A-9EC7-D86243493054}" type="presParOf" srcId="{36EBE2F4-3C73-4FA3-9D70-14ECC424CF9B}" destId="{C3B0B184-6787-4FDD-946B-7117A8A01435}" srcOrd="1" destOrd="0" presId="urn:microsoft.com/office/officeart/2005/8/layout/vList3"/>
    <dgm:cxn modelId="{DBB87E99-EC47-4D13-BC44-38E155A87882}" type="presParOf" srcId="{04BE0331-BFE6-46A5-8BED-5D9688F5773E}" destId="{BEE6E698-CC7E-4A2F-9EA2-5C20A33B3BF5}" srcOrd="9" destOrd="0" presId="urn:microsoft.com/office/officeart/2005/8/layout/vList3"/>
    <dgm:cxn modelId="{E73E4CAE-5183-434E-80DD-7B44447EAD7F}" type="presParOf" srcId="{04BE0331-BFE6-46A5-8BED-5D9688F5773E}" destId="{BB68A698-7807-498B-9368-ADF2F3330A61}" srcOrd="10" destOrd="0" presId="urn:microsoft.com/office/officeart/2005/8/layout/vList3"/>
    <dgm:cxn modelId="{592066E9-2A0B-425A-820E-DB184A83C745}" type="presParOf" srcId="{BB68A698-7807-498B-9368-ADF2F3330A61}" destId="{F3B07B3D-B214-4D98-8CDC-30DC2B2CB364}" srcOrd="0" destOrd="0" presId="urn:microsoft.com/office/officeart/2005/8/layout/vList3"/>
    <dgm:cxn modelId="{01854611-F52C-44AF-AC89-64BF8183D74D}" type="presParOf" srcId="{BB68A698-7807-498B-9368-ADF2F3330A61}" destId="{7C08B2BF-1294-4E61-8883-392477B2312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E8DC8-5D40-4CDF-8D17-EB64949FCAF7}" type="doc">
      <dgm:prSet loTypeId="urn:microsoft.com/office/officeart/2005/8/layout/vList3" loCatId="list" qsTypeId="urn:microsoft.com/office/officeart/2005/8/quickstyle/simple1" qsCatId="simple" csTypeId="urn:microsoft.com/office/officeart/2005/8/colors/accent4_1" csCatId="accent4" phldr="1"/>
      <dgm:spPr/>
      <dgm:t>
        <a:bodyPr/>
        <a:lstStyle/>
        <a:p>
          <a:endParaRPr lang="es-CO"/>
        </a:p>
      </dgm:t>
    </dgm:pt>
    <dgm:pt modelId="{1D0FC4D9-1787-4FEF-9AA6-CE9362E5D8B0}">
      <dgm:prSet phldrT="[Texto]" custT="1"/>
      <dgm:spPr/>
      <dgm:t>
        <a:bodyPr/>
        <a:lstStyle/>
        <a:p>
          <a:r>
            <a:rPr lang="es-CO" sz="1400" dirty="0">
              <a:solidFill>
                <a:schemeClr val="tx2">
                  <a:lumMod val="50000"/>
                </a:schemeClr>
              </a:solidFill>
            </a:rPr>
            <a:t>Derecho a fortalecer la autonomía y la autoestima en el ejercicio de la sexualidad</a:t>
          </a:r>
        </a:p>
      </dgm:t>
    </dgm:pt>
    <dgm:pt modelId="{1E1FE97B-DEF6-48BC-BCFD-8803338B97E6}" type="parTrans" cxnId="{D8DFAFF6-5556-410E-822F-32A2A5EBC986}">
      <dgm:prSet/>
      <dgm:spPr/>
      <dgm:t>
        <a:bodyPr/>
        <a:lstStyle/>
        <a:p>
          <a:endParaRPr lang="es-CO" sz="1100">
            <a:solidFill>
              <a:schemeClr val="tx2">
                <a:lumMod val="50000"/>
              </a:schemeClr>
            </a:solidFill>
          </a:endParaRPr>
        </a:p>
      </dgm:t>
    </dgm:pt>
    <dgm:pt modelId="{01C68CFB-CA3B-4C21-AE40-A7AF40574A90}" type="sibTrans" cxnId="{D8DFAFF6-5556-410E-822F-32A2A5EBC986}">
      <dgm:prSet/>
      <dgm:spPr/>
      <dgm:t>
        <a:bodyPr/>
        <a:lstStyle/>
        <a:p>
          <a:endParaRPr lang="es-CO" sz="1100">
            <a:solidFill>
              <a:schemeClr val="tx2">
                <a:lumMod val="50000"/>
              </a:schemeClr>
            </a:solidFill>
          </a:endParaRPr>
        </a:p>
      </dgm:t>
    </dgm:pt>
    <dgm:pt modelId="{7E6A4F3B-0CD1-4FC5-B947-0387087C6622}">
      <dgm:prSet phldrT="[Texto]" custT="1"/>
      <dgm:spPr/>
      <dgm:t>
        <a:bodyPr/>
        <a:lstStyle/>
        <a:p>
          <a:r>
            <a:rPr lang="es-CO" sz="1400" dirty="0">
              <a:solidFill>
                <a:schemeClr val="tx2">
                  <a:lumMod val="50000"/>
                </a:schemeClr>
              </a:solidFill>
            </a:rPr>
            <a:t>Derecho a explorar y a disfrutar de una vida sexual placentera</a:t>
          </a:r>
        </a:p>
      </dgm:t>
    </dgm:pt>
    <dgm:pt modelId="{E1745344-D2E3-433F-AC81-FBEDBA96E366}" type="parTrans" cxnId="{B84E6046-0566-4CD1-A654-E5618BC32DFF}">
      <dgm:prSet/>
      <dgm:spPr/>
      <dgm:t>
        <a:bodyPr/>
        <a:lstStyle/>
        <a:p>
          <a:endParaRPr lang="es-CO" sz="1100">
            <a:solidFill>
              <a:schemeClr val="tx2">
                <a:lumMod val="50000"/>
              </a:schemeClr>
            </a:solidFill>
          </a:endParaRPr>
        </a:p>
      </dgm:t>
    </dgm:pt>
    <dgm:pt modelId="{44C86C12-A287-4F20-A95A-ACF976FF8D8C}" type="sibTrans" cxnId="{B84E6046-0566-4CD1-A654-E5618BC32DFF}">
      <dgm:prSet/>
      <dgm:spPr/>
      <dgm:t>
        <a:bodyPr/>
        <a:lstStyle/>
        <a:p>
          <a:endParaRPr lang="es-CO" sz="1100">
            <a:solidFill>
              <a:schemeClr val="tx2">
                <a:lumMod val="50000"/>
              </a:schemeClr>
            </a:solidFill>
          </a:endParaRPr>
        </a:p>
      </dgm:t>
    </dgm:pt>
    <dgm:pt modelId="{3FF1B4AC-0C5C-480B-916C-1702EB1282BA}">
      <dgm:prSet phldrT="[Texto]" custT="1"/>
      <dgm:spPr/>
      <dgm:t>
        <a:bodyPr/>
        <a:lstStyle/>
        <a:p>
          <a:r>
            <a:rPr lang="es-CO" sz="1400" dirty="0">
              <a:solidFill>
                <a:schemeClr val="tx2">
                  <a:lumMod val="50000"/>
                </a:schemeClr>
              </a:solidFill>
            </a:rPr>
            <a:t>Derecho a elegir las parejas sexuales</a:t>
          </a:r>
        </a:p>
      </dgm:t>
    </dgm:pt>
    <dgm:pt modelId="{6F715165-9A73-4D79-A0D5-67B316AB8FB6}" type="parTrans" cxnId="{9B42F368-0B3C-4B0C-81D0-67B0A6ECC1B0}">
      <dgm:prSet/>
      <dgm:spPr/>
      <dgm:t>
        <a:bodyPr/>
        <a:lstStyle/>
        <a:p>
          <a:endParaRPr lang="es-CO" sz="1100">
            <a:solidFill>
              <a:schemeClr val="tx2">
                <a:lumMod val="50000"/>
              </a:schemeClr>
            </a:solidFill>
          </a:endParaRPr>
        </a:p>
      </dgm:t>
    </dgm:pt>
    <dgm:pt modelId="{55424B39-4A3C-470D-89A2-A2208B70680F}" type="sibTrans" cxnId="{9B42F368-0B3C-4B0C-81D0-67B0A6ECC1B0}">
      <dgm:prSet/>
      <dgm:spPr/>
      <dgm:t>
        <a:bodyPr/>
        <a:lstStyle/>
        <a:p>
          <a:endParaRPr lang="es-CO" sz="1100">
            <a:solidFill>
              <a:schemeClr val="tx2">
                <a:lumMod val="50000"/>
              </a:schemeClr>
            </a:solidFill>
          </a:endParaRPr>
        </a:p>
      </dgm:t>
    </dgm:pt>
    <dgm:pt modelId="{C6A4057E-22B9-4E61-9EDF-D3D5C8720B9E}">
      <dgm:prSet custT="1"/>
      <dgm:spPr/>
      <dgm:t>
        <a:bodyPr/>
        <a:lstStyle/>
        <a:p>
          <a:r>
            <a:rPr lang="es-CO" sz="1400" dirty="0">
              <a:solidFill>
                <a:schemeClr val="tx2">
                  <a:lumMod val="50000"/>
                </a:schemeClr>
              </a:solidFill>
            </a:rPr>
            <a:t>Derecho a vivir la sexualidad sin ningún tipo de violencia</a:t>
          </a:r>
        </a:p>
      </dgm:t>
    </dgm:pt>
    <dgm:pt modelId="{8EF49607-F785-4521-972E-EA6AB01FA163}" type="parTrans" cxnId="{A6941396-A812-481D-A994-F00A79E2D99E}">
      <dgm:prSet/>
      <dgm:spPr/>
      <dgm:t>
        <a:bodyPr/>
        <a:lstStyle/>
        <a:p>
          <a:endParaRPr lang="es-CO" sz="1100">
            <a:solidFill>
              <a:schemeClr val="tx2">
                <a:lumMod val="50000"/>
              </a:schemeClr>
            </a:solidFill>
          </a:endParaRPr>
        </a:p>
      </dgm:t>
    </dgm:pt>
    <dgm:pt modelId="{B6648682-F59C-4A24-9BFB-69FA72532448}" type="sibTrans" cxnId="{A6941396-A812-481D-A994-F00A79E2D99E}">
      <dgm:prSet/>
      <dgm:spPr/>
      <dgm:t>
        <a:bodyPr/>
        <a:lstStyle/>
        <a:p>
          <a:endParaRPr lang="es-CO" sz="1100">
            <a:solidFill>
              <a:schemeClr val="tx2">
                <a:lumMod val="50000"/>
              </a:schemeClr>
            </a:solidFill>
          </a:endParaRPr>
        </a:p>
      </dgm:t>
    </dgm:pt>
    <dgm:pt modelId="{1F8D742C-DAD1-419A-9FE4-932BEEF584D1}">
      <dgm:prSet custT="1"/>
      <dgm:spPr/>
      <dgm:t>
        <a:bodyPr/>
        <a:lstStyle/>
        <a:p>
          <a:r>
            <a:rPr lang="es-CO" sz="1400" dirty="0">
              <a:solidFill>
                <a:schemeClr val="tx2">
                  <a:lumMod val="50000"/>
                </a:schemeClr>
              </a:solidFill>
            </a:rPr>
            <a:t>Derecho a tener relaciones sexuales consensuadas</a:t>
          </a:r>
        </a:p>
      </dgm:t>
    </dgm:pt>
    <dgm:pt modelId="{D59DB108-F388-4765-8E76-28C8E7D1AFB7}" type="parTrans" cxnId="{DF8F42CE-7905-46F6-9A62-F6D492B41321}">
      <dgm:prSet/>
      <dgm:spPr/>
      <dgm:t>
        <a:bodyPr/>
        <a:lstStyle/>
        <a:p>
          <a:endParaRPr lang="es-CO" sz="1100">
            <a:solidFill>
              <a:schemeClr val="tx2">
                <a:lumMod val="50000"/>
              </a:schemeClr>
            </a:solidFill>
          </a:endParaRPr>
        </a:p>
      </dgm:t>
    </dgm:pt>
    <dgm:pt modelId="{A8972298-271A-4B02-995C-0205B526645A}" type="sibTrans" cxnId="{DF8F42CE-7905-46F6-9A62-F6D492B41321}">
      <dgm:prSet/>
      <dgm:spPr/>
      <dgm:t>
        <a:bodyPr/>
        <a:lstStyle/>
        <a:p>
          <a:endParaRPr lang="es-CO" sz="1100">
            <a:solidFill>
              <a:schemeClr val="tx2">
                <a:lumMod val="50000"/>
              </a:schemeClr>
            </a:solidFill>
          </a:endParaRPr>
        </a:p>
      </dgm:t>
    </dgm:pt>
    <dgm:pt modelId="{04BE0331-BFE6-46A5-8BED-5D9688F5773E}" type="pres">
      <dgm:prSet presAssocID="{B3EE8DC8-5D40-4CDF-8D17-EB64949FCAF7}" presName="linearFlow" presStyleCnt="0">
        <dgm:presLayoutVars>
          <dgm:dir/>
          <dgm:resizeHandles val="exact"/>
        </dgm:presLayoutVars>
      </dgm:prSet>
      <dgm:spPr/>
    </dgm:pt>
    <dgm:pt modelId="{B623A3B3-99AA-4CD9-B8DD-B1565C20A01C}" type="pres">
      <dgm:prSet presAssocID="{1D0FC4D9-1787-4FEF-9AA6-CE9362E5D8B0}" presName="composite" presStyleCnt="0"/>
      <dgm:spPr/>
    </dgm:pt>
    <dgm:pt modelId="{6D8E15BC-5BC5-464D-8AAC-3D2BF3EC2997}" type="pres">
      <dgm:prSet presAssocID="{1D0FC4D9-1787-4FEF-9AA6-CE9362E5D8B0}" presName="imgShp"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Corazón con relleno sólido"/>
        </a:ext>
      </dgm:extLst>
    </dgm:pt>
    <dgm:pt modelId="{D0FA9839-FAA1-4264-A2E6-30A085BCB853}" type="pres">
      <dgm:prSet presAssocID="{1D0FC4D9-1787-4FEF-9AA6-CE9362E5D8B0}" presName="txShp" presStyleLbl="node1" presStyleIdx="0" presStyleCnt="5">
        <dgm:presLayoutVars>
          <dgm:bulletEnabled val="1"/>
        </dgm:presLayoutVars>
      </dgm:prSet>
      <dgm:spPr/>
    </dgm:pt>
    <dgm:pt modelId="{9C930824-F682-457F-AFD8-3B13CDC0D5FE}" type="pres">
      <dgm:prSet presAssocID="{01C68CFB-CA3B-4C21-AE40-A7AF40574A90}" presName="spacing" presStyleCnt="0"/>
      <dgm:spPr/>
    </dgm:pt>
    <dgm:pt modelId="{D820FE92-4D6B-4E5D-8CD7-9C320C5F9FF4}" type="pres">
      <dgm:prSet presAssocID="{7E6A4F3B-0CD1-4FC5-B947-0387087C6622}" presName="composite" presStyleCnt="0"/>
      <dgm:spPr/>
    </dgm:pt>
    <dgm:pt modelId="{3E364739-B77A-44A1-B8D2-3E3AF25B2D41}" type="pres">
      <dgm:prSet presAssocID="{7E6A4F3B-0CD1-4FC5-B947-0387087C6622}" presName="imgShp" presStyleLbl="fgImgPlac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abeza con engranajes con relleno sólido"/>
        </a:ext>
      </dgm:extLst>
    </dgm:pt>
    <dgm:pt modelId="{57F90EB9-1930-4351-AEB1-B145C16D2DC1}" type="pres">
      <dgm:prSet presAssocID="{7E6A4F3B-0CD1-4FC5-B947-0387087C6622}" presName="txShp" presStyleLbl="node1" presStyleIdx="1" presStyleCnt="5">
        <dgm:presLayoutVars>
          <dgm:bulletEnabled val="1"/>
        </dgm:presLayoutVars>
      </dgm:prSet>
      <dgm:spPr/>
    </dgm:pt>
    <dgm:pt modelId="{75FC7218-5CA9-4359-9031-91621ED1E06F}" type="pres">
      <dgm:prSet presAssocID="{44C86C12-A287-4F20-A95A-ACF976FF8D8C}" presName="spacing" presStyleCnt="0"/>
      <dgm:spPr/>
    </dgm:pt>
    <dgm:pt modelId="{400DEBAB-F3BA-4FAB-9D75-3B60B5089C84}" type="pres">
      <dgm:prSet presAssocID="{3FF1B4AC-0C5C-480B-916C-1702EB1282BA}" presName="composite" presStyleCnt="0"/>
      <dgm:spPr/>
    </dgm:pt>
    <dgm:pt modelId="{A464AFD0-C0F3-4426-9E1F-94D9C5E527AE}" type="pres">
      <dgm:prSet presAssocID="{3FF1B4AC-0C5C-480B-916C-1702EB1282BA}" presName="imgShp" presStyleLbl="fgImgPlac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Grupo de personas con relleno sólido"/>
        </a:ext>
      </dgm:extLst>
    </dgm:pt>
    <dgm:pt modelId="{8B508254-1448-46C9-B368-AE4C1FA81198}" type="pres">
      <dgm:prSet presAssocID="{3FF1B4AC-0C5C-480B-916C-1702EB1282BA}" presName="txShp" presStyleLbl="node1" presStyleIdx="2" presStyleCnt="5">
        <dgm:presLayoutVars>
          <dgm:bulletEnabled val="1"/>
        </dgm:presLayoutVars>
      </dgm:prSet>
      <dgm:spPr/>
    </dgm:pt>
    <dgm:pt modelId="{D9503CED-B3D1-44EB-9780-3EC6A9B65DE8}" type="pres">
      <dgm:prSet presAssocID="{55424B39-4A3C-470D-89A2-A2208B70680F}" presName="spacing" presStyleCnt="0"/>
      <dgm:spPr/>
    </dgm:pt>
    <dgm:pt modelId="{CBEC44D5-97F6-418F-B8AE-9E4ACB8AC336}" type="pres">
      <dgm:prSet presAssocID="{C6A4057E-22B9-4E61-9EDF-D3D5C8720B9E}" presName="composite" presStyleCnt="0"/>
      <dgm:spPr/>
    </dgm:pt>
    <dgm:pt modelId="{B99172E1-0D9B-4709-8E65-2FE37DA15F92}" type="pres">
      <dgm:prSet presAssocID="{C6A4057E-22B9-4E61-9EDF-D3D5C8720B9E}" presName="imgShp" presStyleLbl="fgImgPlac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rindis con relleno sólido"/>
        </a:ext>
      </dgm:extLst>
    </dgm:pt>
    <dgm:pt modelId="{66BB7BFC-DEDE-4138-987E-A6C6F7C806BA}" type="pres">
      <dgm:prSet presAssocID="{C6A4057E-22B9-4E61-9EDF-D3D5C8720B9E}" presName="txShp" presStyleLbl="node1" presStyleIdx="3" presStyleCnt="5">
        <dgm:presLayoutVars>
          <dgm:bulletEnabled val="1"/>
        </dgm:presLayoutVars>
      </dgm:prSet>
      <dgm:spPr/>
    </dgm:pt>
    <dgm:pt modelId="{F211449B-7C06-4EDC-94BF-42BB0A5BEACD}" type="pres">
      <dgm:prSet presAssocID="{B6648682-F59C-4A24-9BFB-69FA72532448}" presName="spacing" presStyleCnt="0"/>
      <dgm:spPr/>
    </dgm:pt>
    <dgm:pt modelId="{36EBE2F4-3C73-4FA3-9D70-14ECC424CF9B}" type="pres">
      <dgm:prSet presAssocID="{1F8D742C-DAD1-419A-9FE4-932BEEF584D1}" presName="composite" presStyleCnt="0"/>
      <dgm:spPr/>
    </dgm:pt>
    <dgm:pt modelId="{DC13AA1F-DB70-4294-984E-28C97CC76247}" type="pres">
      <dgm:prSet presAssocID="{1F8D742C-DAD1-419A-9FE4-932BEEF584D1}" presName="imgShp" presStyleLbl="fgImgPlac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Sala de juntas con relleno sólido"/>
        </a:ext>
      </dgm:extLst>
    </dgm:pt>
    <dgm:pt modelId="{C3B0B184-6787-4FDD-946B-7117A8A01435}" type="pres">
      <dgm:prSet presAssocID="{1F8D742C-DAD1-419A-9FE4-932BEEF584D1}" presName="txShp" presStyleLbl="node1" presStyleIdx="4" presStyleCnt="5">
        <dgm:presLayoutVars>
          <dgm:bulletEnabled val="1"/>
        </dgm:presLayoutVars>
      </dgm:prSet>
      <dgm:spPr/>
    </dgm:pt>
  </dgm:ptLst>
  <dgm:cxnLst>
    <dgm:cxn modelId="{416DEA01-3C72-416E-97CA-BBD25597D0FF}" type="presOf" srcId="{1D0FC4D9-1787-4FEF-9AA6-CE9362E5D8B0}" destId="{D0FA9839-FAA1-4264-A2E6-30A085BCB853}" srcOrd="0" destOrd="0" presId="urn:microsoft.com/office/officeart/2005/8/layout/vList3"/>
    <dgm:cxn modelId="{E4A5782A-0FB4-4FA5-8F75-9926148B1A28}" type="presOf" srcId="{1F8D742C-DAD1-419A-9FE4-932BEEF584D1}" destId="{C3B0B184-6787-4FDD-946B-7117A8A01435}" srcOrd="0" destOrd="0" presId="urn:microsoft.com/office/officeart/2005/8/layout/vList3"/>
    <dgm:cxn modelId="{B84E6046-0566-4CD1-A654-E5618BC32DFF}" srcId="{B3EE8DC8-5D40-4CDF-8D17-EB64949FCAF7}" destId="{7E6A4F3B-0CD1-4FC5-B947-0387087C6622}" srcOrd="1" destOrd="0" parTransId="{E1745344-D2E3-433F-AC81-FBEDBA96E366}" sibTransId="{44C86C12-A287-4F20-A95A-ACF976FF8D8C}"/>
    <dgm:cxn modelId="{9B42F368-0B3C-4B0C-81D0-67B0A6ECC1B0}" srcId="{B3EE8DC8-5D40-4CDF-8D17-EB64949FCAF7}" destId="{3FF1B4AC-0C5C-480B-916C-1702EB1282BA}" srcOrd="2" destOrd="0" parTransId="{6F715165-9A73-4D79-A0D5-67B316AB8FB6}" sibTransId="{55424B39-4A3C-470D-89A2-A2208B70680F}"/>
    <dgm:cxn modelId="{A64F2655-055D-40D2-925A-3901B80411E5}" type="presOf" srcId="{B3EE8DC8-5D40-4CDF-8D17-EB64949FCAF7}" destId="{04BE0331-BFE6-46A5-8BED-5D9688F5773E}" srcOrd="0" destOrd="0" presId="urn:microsoft.com/office/officeart/2005/8/layout/vList3"/>
    <dgm:cxn modelId="{C403B677-7B09-4A9B-9E4A-06E8520BDCD6}" type="presOf" srcId="{7E6A4F3B-0CD1-4FC5-B947-0387087C6622}" destId="{57F90EB9-1930-4351-AEB1-B145C16D2DC1}" srcOrd="0" destOrd="0" presId="urn:microsoft.com/office/officeart/2005/8/layout/vList3"/>
    <dgm:cxn modelId="{A6941396-A812-481D-A994-F00A79E2D99E}" srcId="{B3EE8DC8-5D40-4CDF-8D17-EB64949FCAF7}" destId="{C6A4057E-22B9-4E61-9EDF-D3D5C8720B9E}" srcOrd="3" destOrd="0" parTransId="{8EF49607-F785-4521-972E-EA6AB01FA163}" sibTransId="{B6648682-F59C-4A24-9BFB-69FA72532448}"/>
    <dgm:cxn modelId="{DC08A7AB-0F48-481E-9E71-78435B53DE31}" type="presOf" srcId="{3FF1B4AC-0C5C-480B-916C-1702EB1282BA}" destId="{8B508254-1448-46C9-B368-AE4C1FA81198}" srcOrd="0" destOrd="0" presId="urn:microsoft.com/office/officeart/2005/8/layout/vList3"/>
    <dgm:cxn modelId="{BE9010BA-51F4-4C05-AEA2-D5B41E0066D9}" type="presOf" srcId="{C6A4057E-22B9-4E61-9EDF-D3D5C8720B9E}" destId="{66BB7BFC-DEDE-4138-987E-A6C6F7C806BA}" srcOrd="0" destOrd="0" presId="urn:microsoft.com/office/officeart/2005/8/layout/vList3"/>
    <dgm:cxn modelId="{DF8F42CE-7905-46F6-9A62-F6D492B41321}" srcId="{B3EE8DC8-5D40-4CDF-8D17-EB64949FCAF7}" destId="{1F8D742C-DAD1-419A-9FE4-932BEEF584D1}" srcOrd="4" destOrd="0" parTransId="{D59DB108-F388-4765-8E76-28C8E7D1AFB7}" sibTransId="{A8972298-271A-4B02-995C-0205B526645A}"/>
    <dgm:cxn modelId="{D8DFAFF6-5556-410E-822F-32A2A5EBC986}" srcId="{B3EE8DC8-5D40-4CDF-8D17-EB64949FCAF7}" destId="{1D0FC4D9-1787-4FEF-9AA6-CE9362E5D8B0}" srcOrd="0" destOrd="0" parTransId="{1E1FE97B-DEF6-48BC-BCFD-8803338B97E6}" sibTransId="{01C68CFB-CA3B-4C21-AE40-A7AF40574A90}"/>
    <dgm:cxn modelId="{B3768E5D-9690-47E2-9EE6-A297A1944A40}" type="presParOf" srcId="{04BE0331-BFE6-46A5-8BED-5D9688F5773E}" destId="{B623A3B3-99AA-4CD9-B8DD-B1565C20A01C}" srcOrd="0" destOrd="0" presId="urn:microsoft.com/office/officeart/2005/8/layout/vList3"/>
    <dgm:cxn modelId="{134E9B8C-4347-4455-B7ED-F3C4653A3437}" type="presParOf" srcId="{B623A3B3-99AA-4CD9-B8DD-B1565C20A01C}" destId="{6D8E15BC-5BC5-464D-8AAC-3D2BF3EC2997}" srcOrd="0" destOrd="0" presId="urn:microsoft.com/office/officeart/2005/8/layout/vList3"/>
    <dgm:cxn modelId="{5817B392-5A5A-46BE-9563-72CDDD250141}" type="presParOf" srcId="{B623A3B3-99AA-4CD9-B8DD-B1565C20A01C}" destId="{D0FA9839-FAA1-4264-A2E6-30A085BCB853}" srcOrd="1" destOrd="0" presId="urn:microsoft.com/office/officeart/2005/8/layout/vList3"/>
    <dgm:cxn modelId="{79065DE5-5DB3-431A-A94D-6010B51F9FA0}" type="presParOf" srcId="{04BE0331-BFE6-46A5-8BED-5D9688F5773E}" destId="{9C930824-F682-457F-AFD8-3B13CDC0D5FE}" srcOrd="1" destOrd="0" presId="urn:microsoft.com/office/officeart/2005/8/layout/vList3"/>
    <dgm:cxn modelId="{2DC6F041-D449-4DEB-80AB-02528EE9E07B}" type="presParOf" srcId="{04BE0331-BFE6-46A5-8BED-5D9688F5773E}" destId="{D820FE92-4D6B-4E5D-8CD7-9C320C5F9FF4}" srcOrd="2" destOrd="0" presId="urn:microsoft.com/office/officeart/2005/8/layout/vList3"/>
    <dgm:cxn modelId="{B5EBFFF3-D2C2-4F45-8143-5D4C7CC2D6EB}" type="presParOf" srcId="{D820FE92-4D6B-4E5D-8CD7-9C320C5F9FF4}" destId="{3E364739-B77A-44A1-B8D2-3E3AF25B2D41}" srcOrd="0" destOrd="0" presId="urn:microsoft.com/office/officeart/2005/8/layout/vList3"/>
    <dgm:cxn modelId="{18815C38-D5DA-4F18-A321-10DC40B0D914}" type="presParOf" srcId="{D820FE92-4D6B-4E5D-8CD7-9C320C5F9FF4}" destId="{57F90EB9-1930-4351-AEB1-B145C16D2DC1}" srcOrd="1" destOrd="0" presId="urn:microsoft.com/office/officeart/2005/8/layout/vList3"/>
    <dgm:cxn modelId="{5A741D08-3E6A-4EDC-9AEB-6109BDACE3DE}" type="presParOf" srcId="{04BE0331-BFE6-46A5-8BED-5D9688F5773E}" destId="{75FC7218-5CA9-4359-9031-91621ED1E06F}" srcOrd="3" destOrd="0" presId="urn:microsoft.com/office/officeart/2005/8/layout/vList3"/>
    <dgm:cxn modelId="{9CFD1418-38FB-42DC-8FD5-777AE6992A76}" type="presParOf" srcId="{04BE0331-BFE6-46A5-8BED-5D9688F5773E}" destId="{400DEBAB-F3BA-4FAB-9D75-3B60B5089C84}" srcOrd="4" destOrd="0" presId="urn:microsoft.com/office/officeart/2005/8/layout/vList3"/>
    <dgm:cxn modelId="{FEABAF54-D4D3-499A-8D86-806098FA6620}" type="presParOf" srcId="{400DEBAB-F3BA-4FAB-9D75-3B60B5089C84}" destId="{A464AFD0-C0F3-4426-9E1F-94D9C5E527AE}" srcOrd="0" destOrd="0" presId="urn:microsoft.com/office/officeart/2005/8/layout/vList3"/>
    <dgm:cxn modelId="{7E980382-C905-40D0-8EAF-EF11D2B836B2}" type="presParOf" srcId="{400DEBAB-F3BA-4FAB-9D75-3B60B5089C84}" destId="{8B508254-1448-46C9-B368-AE4C1FA81198}" srcOrd="1" destOrd="0" presId="urn:microsoft.com/office/officeart/2005/8/layout/vList3"/>
    <dgm:cxn modelId="{7E04BD84-04B5-4EB9-BA37-034AC48CD0A1}" type="presParOf" srcId="{04BE0331-BFE6-46A5-8BED-5D9688F5773E}" destId="{D9503CED-B3D1-44EB-9780-3EC6A9B65DE8}" srcOrd="5" destOrd="0" presId="urn:microsoft.com/office/officeart/2005/8/layout/vList3"/>
    <dgm:cxn modelId="{DC84E454-ED0A-4364-997B-F3874EC316DB}" type="presParOf" srcId="{04BE0331-BFE6-46A5-8BED-5D9688F5773E}" destId="{CBEC44D5-97F6-418F-B8AE-9E4ACB8AC336}" srcOrd="6" destOrd="0" presId="urn:microsoft.com/office/officeart/2005/8/layout/vList3"/>
    <dgm:cxn modelId="{B397BB9B-E485-4F03-8FAF-924ED416E46E}" type="presParOf" srcId="{CBEC44D5-97F6-418F-B8AE-9E4ACB8AC336}" destId="{B99172E1-0D9B-4709-8E65-2FE37DA15F92}" srcOrd="0" destOrd="0" presId="urn:microsoft.com/office/officeart/2005/8/layout/vList3"/>
    <dgm:cxn modelId="{9EE25629-A4ED-44D2-BDCF-5B65CA2E475C}" type="presParOf" srcId="{CBEC44D5-97F6-418F-B8AE-9E4ACB8AC336}" destId="{66BB7BFC-DEDE-4138-987E-A6C6F7C806BA}" srcOrd="1" destOrd="0" presId="urn:microsoft.com/office/officeart/2005/8/layout/vList3"/>
    <dgm:cxn modelId="{66D0D9D7-549A-42B5-8CAA-932EB35163ED}" type="presParOf" srcId="{04BE0331-BFE6-46A5-8BED-5D9688F5773E}" destId="{F211449B-7C06-4EDC-94BF-42BB0A5BEACD}" srcOrd="7" destOrd="0" presId="urn:microsoft.com/office/officeart/2005/8/layout/vList3"/>
    <dgm:cxn modelId="{B8E4564F-E70A-4C02-97C3-0AE7A80EE7BE}" type="presParOf" srcId="{04BE0331-BFE6-46A5-8BED-5D9688F5773E}" destId="{36EBE2F4-3C73-4FA3-9D70-14ECC424CF9B}" srcOrd="8" destOrd="0" presId="urn:microsoft.com/office/officeart/2005/8/layout/vList3"/>
    <dgm:cxn modelId="{A4D76572-72C2-48BA-823A-F1BAA0B4ECC6}" type="presParOf" srcId="{36EBE2F4-3C73-4FA3-9D70-14ECC424CF9B}" destId="{DC13AA1F-DB70-4294-984E-28C97CC76247}" srcOrd="0" destOrd="0" presId="urn:microsoft.com/office/officeart/2005/8/layout/vList3"/>
    <dgm:cxn modelId="{B6DAEB0E-5A97-442A-9EC7-D86243493054}" type="presParOf" srcId="{36EBE2F4-3C73-4FA3-9D70-14ECC424CF9B}" destId="{C3B0B184-6787-4FDD-946B-7117A8A01435}" srcOrd="1" destOrd="0" presId="urn:microsoft.com/office/officeart/2005/8/layout/vList3"/>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E8DC8-5D40-4CDF-8D17-EB64949FCAF7}" type="doc">
      <dgm:prSet loTypeId="urn:microsoft.com/office/officeart/2005/8/layout/vList3" loCatId="list" qsTypeId="urn:microsoft.com/office/officeart/2005/8/quickstyle/simple1" qsCatId="simple" csTypeId="urn:microsoft.com/office/officeart/2005/8/colors/accent3_1" csCatId="accent3" phldr="1"/>
      <dgm:spPr/>
      <dgm:t>
        <a:bodyPr/>
        <a:lstStyle/>
        <a:p>
          <a:endParaRPr lang="es-CO"/>
        </a:p>
      </dgm:t>
    </dgm:pt>
    <dgm:pt modelId="{1D0FC4D9-1787-4FEF-9AA6-CE9362E5D8B0}">
      <dgm:prSet phldrT="[Texto]" custT="1"/>
      <dgm:spPr/>
      <dgm:t>
        <a:bodyPr/>
        <a:lstStyle/>
        <a:p>
          <a:r>
            <a:rPr lang="es-CO" sz="1400" dirty="0">
              <a:solidFill>
                <a:schemeClr val="bg2">
                  <a:lumMod val="10000"/>
                </a:schemeClr>
              </a:solidFill>
            </a:rPr>
            <a:t>Derecho a acceder a métodos de anticoncepción modernos, incluida la anticoncepción de emergencia</a:t>
          </a:r>
        </a:p>
      </dgm:t>
    </dgm:pt>
    <dgm:pt modelId="{1E1FE97B-DEF6-48BC-BCFD-8803338B97E6}" type="parTrans" cxnId="{D8DFAFF6-5556-410E-822F-32A2A5EBC986}">
      <dgm:prSet/>
      <dgm:spPr/>
      <dgm:t>
        <a:bodyPr/>
        <a:lstStyle/>
        <a:p>
          <a:endParaRPr lang="es-CO" sz="1100">
            <a:solidFill>
              <a:schemeClr val="bg2">
                <a:lumMod val="10000"/>
              </a:schemeClr>
            </a:solidFill>
          </a:endParaRPr>
        </a:p>
      </dgm:t>
    </dgm:pt>
    <dgm:pt modelId="{01C68CFB-CA3B-4C21-AE40-A7AF40574A90}" type="sibTrans" cxnId="{D8DFAFF6-5556-410E-822F-32A2A5EBC986}">
      <dgm:prSet/>
      <dgm:spPr/>
      <dgm:t>
        <a:bodyPr/>
        <a:lstStyle/>
        <a:p>
          <a:endParaRPr lang="es-CO" sz="1100">
            <a:solidFill>
              <a:schemeClr val="bg2">
                <a:lumMod val="10000"/>
              </a:schemeClr>
            </a:solidFill>
          </a:endParaRPr>
        </a:p>
      </dgm:t>
    </dgm:pt>
    <dgm:pt modelId="{7E6A4F3B-0CD1-4FC5-B947-0387087C6622}">
      <dgm:prSet phldrT="[Texto]" custT="1"/>
      <dgm:spPr/>
      <dgm:t>
        <a:bodyPr/>
        <a:lstStyle/>
        <a:p>
          <a:r>
            <a:rPr lang="es-CO" sz="1400" dirty="0">
              <a:solidFill>
                <a:schemeClr val="bg2">
                  <a:lumMod val="10000"/>
                </a:schemeClr>
              </a:solidFill>
            </a:rPr>
            <a:t>Derecho al acceso a los servicios integrales de salud y atención médica para garantizar la maternidad segura</a:t>
          </a:r>
        </a:p>
      </dgm:t>
    </dgm:pt>
    <dgm:pt modelId="{E1745344-D2E3-433F-AC81-FBEDBA96E366}" type="parTrans" cxnId="{B84E6046-0566-4CD1-A654-E5618BC32DFF}">
      <dgm:prSet/>
      <dgm:spPr/>
      <dgm:t>
        <a:bodyPr/>
        <a:lstStyle/>
        <a:p>
          <a:endParaRPr lang="es-CO" sz="1100">
            <a:solidFill>
              <a:schemeClr val="bg2">
                <a:lumMod val="10000"/>
              </a:schemeClr>
            </a:solidFill>
          </a:endParaRPr>
        </a:p>
      </dgm:t>
    </dgm:pt>
    <dgm:pt modelId="{44C86C12-A287-4F20-A95A-ACF976FF8D8C}" type="sibTrans" cxnId="{B84E6046-0566-4CD1-A654-E5618BC32DFF}">
      <dgm:prSet/>
      <dgm:spPr/>
      <dgm:t>
        <a:bodyPr/>
        <a:lstStyle/>
        <a:p>
          <a:endParaRPr lang="es-CO" sz="1100">
            <a:solidFill>
              <a:schemeClr val="bg2">
                <a:lumMod val="10000"/>
              </a:schemeClr>
            </a:solidFill>
          </a:endParaRPr>
        </a:p>
      </dgm:t>
    </dgm:pt>
    <dgm:pt modelId="{3FF1B4AC-0C5C-480B-916C-1702EB1282BA}">
      <dgm:prSet phldrT="[Texto]" custT="1"/>
      <dgm:spPr/>
      <dgm:t>
        <a:bodyPr/>
        <a:lstStyle/>
        <a:p>
          <a:r>
            <a:rPr lang="es-CO" sz="1400" dirty="0">
              <a:solidFill>
                <a:schemeClr val="bg2">
                  <a:lumMod val="10000"/>
                </a:schemeClr>
              </a:solidFill>
            </a:rPr>
            <a:t>Derecho a acceder a los beneficios de los avances científicos en la salud sexual y salud reproductiva</a:t>
          </a:r>
        </a:p>
      </dgm:t>
    </dgm:pt>
    <dgm:pt modelId="{6F715165-9A73-4D79-A0D5-67B316AB8FB6}" type="parTrans" cxnId="{9B42F368-0B3C-4B0C-81D0-67B0A6ECC1B0}">
      <dgm:prSet/>
      <dgm:spPr/>
      <dgm:t>
        <a:bodyPr/>
        <a:lstStyle/>
        <a:p>
          <a:endParaRPr lang="es-CO" sz="1100">
            <a:solidFill>
              <a:schemeClr val="bg2">
                <a:lumMod val="10000"/>
              </a:schemeClr>
            </a:solidFill>
          </a:endParaRPr>
        </a:p>
      </dgm:t>
    </dgm:pt>
    <dgm:pt modelId="{55424B39-4A3C-470D-89A2-A2208B70680F}" type="sibTrans" cxnId="{9B42F368-0B3C-4B0C-81D0-67B0A6ECC1B0}">
      <dgm:prSet/>
      <dgm:spPr/>
      <dgm:t>
        <a:bodyPr/>
        <a:lstStyle/>
        <a:p>
          <a:endParaRPr lang="es-CO" sz="1100">
            <a:solidFill>
              <a:schemeClr val="bg2">
                <a:lumMod val="10000"/>
              </a:schemeClr>
            </a:solidFill>
          </a:endParaRPr>
        </a:p>
      </dgm:t>
    </dgm:pt>
    <dgm:pt modelId="{C6A4057E-22B9-4E61-9EDF-D3D5C8720B9E}">
      <dgm:prSet custT="1"/>
      <dgm:spPr/>
      <dgm:t>
        <a:bodyPr/>
        <a:lstStyle/>
        <a:p>
          <a:r>
            <a:rPr lang="es-CO" sz="1400" dirty="0">
              <a:solidFill>
                <a:schemeClr val="bg2">
                  <a:lumMod val="10000"/>
                </a:schemeClr>
              </a:solidFill>
            </a:rPr>
            <a:t>Derecho a acceder a información de calidad que permita tomar decisiones sobre prevención de embarazos no deseados, anticoncepción inmediata después de un parto o aborto e interrupción voluntaria del embarazo</a:t>
          </a:r>
        </a:p>
      </dgm:t>
    </dgm:pt>
    <dgm:pt modelId="{8EF49607-F785-4521-972E-EA6AB01FA163}" type="parTrans" cxnId="{A6941396-A812-481D-A994-F00A79E2D99E}">
      <dgm:prSet/>
      <dgm:spPr/>
      <dgm:t>
        <a:bodyPr/>
        <a:lstStyle/>
        <a:p>
          <a:endParaRPr lang="es-CO" sz="1100">
            <a:solidFill>
              <a:schemeClr val="bg2">
                <a:lumMod val="10000"/>
              </a:schemeClr>
            </a:solidFill>
          </a:endParaRPr>
        </a:p>
      </dgm:t>
    </dgm:pt>
    <dgm:pt modelId="{B6648682-F59C-4A24-9BFB-69FA72532448}" type="sibTrans" cxnId="{A6941396-A812-481D-A994-F00A79E2D99E}">
      <dgm:prSet/>
      <dgm:spPr/>
      <dgm:t>
        <a:bodyPr/>
        <a:lstStyle/>
        <a:p>
          <a:endParaRPr lang="es-CO" sz="1100">
            <a:solidFill>
              <a:schemeClr val="bg2">
                <a:lumMod val="10000"/>
              </a:schemeClr>
            </a:solidFill>
          </a:endParaRPr>
        </a:p>
      </dgm:t>
    </dgm:pt>
    <dgm:pt modelId="{1F8D742C-DAD1-419A-9FE4-932BEEF584D1}">
      <dgm:prSet custT="1"/>
      <dgm:spPr/>
      <dgm:t>
        <a:bodyPr/>
        <a:lstStyle/>
        <a:p>
          <a:r>
            <a:rPr lang="es-CO" sz="1400" dirty="0">
              <a:solidFill>
                <a:schemeClr val="bg2">
                  <a:lumMod val="10000"/>
                </a:schemeClr>
              </a:solidFill>
            </a:rPr>
            <a:t>Derecho a acceder a servicios para la Interrupción Voluntaria del Embarazo (IVE) de acuerdo al marco legal y normativo (Resolución 051 de 2023, Sentencia C-055 de 2022, Sentencia C-355 de 2006)</a:t>
          </a:r>
        </a:p>
      </dgm:t>
    </dgm:pt>
    <dgm:pt modelId="{D59DB108-F388-4765-8E76-28C8E7D1AFB7}" type="parTrans" cxnId="{DF8F42CE-7905-46F6-9A62-F6D492B41321}">
      <dgm:prSet/>
      <dgm:spPr/>
      <dgm:t>
        <a:bodyPr/>
        <a:lstStyle/>
        <a:p>
          <a:endParaRPr lang="es-CO" sz="1100">
            <a:solidFill>
              <a:schemeClr val="bg2">
                <a:lumMod val="10000"/>
              </a:schemeClr>
            </a:solidFill>
          </a:endParaRPr>
        </a:p>
      </dgm:t>
    </dgm:pt>
    <dgm:pt modelId="{A8972298-271A-4B02-995C-0205B526645A}" type="sibTrans" cxnId="{DF8F42CE-7905-46F6-9A62-F6D492B41321}">
      <dgm:prSet/>
      <dgm:spPr/>
      <dgm:t>
        <a:bodyPr/>
        <a:lstStyle/>
        <a:p>
          <a:endParaRPr lang="es-CO" sz="1100">
            <a:solidFill>
              <a:schemeClr val="bg2">
                <a:lumMod val="10000"/>
              </a:schemeClr>
            </a:solidFill>
          </a:endParaRPr>
        </a:p>
      </dgm:t>
    </dgm:pt>
    <dgm:pt modelId="{04BE0331-BFE6-46A5-8BED-5D9688F5773E}" type="pres">
      <dgm:prSet presAssocID="{B3EE8DC8-5D40-4CDF-8D17-EB64949FCAF7}" presName="linearFlow" presStyleCnt="0">
        <dgm:presLayoutVars>
          <dgm:dir/>
          <dgm:resizeHandles val="exact"/>
        </dgm:presLayoutVars>
      </dgm:prSet>
      <dgm:spPr/>
    </dgm:pt>
    <dgm:pt modelId="{B623A3B3-99AA-4CD9-B8DD-B1565C20A01C}" type="pres">
      <dgm:prSet presAssocID="{1D0FC4D9-1787-4FEF-9AA6-CE9362E5D8B0}" presName="composite" presStyleCnt="0"/>
      <dgm:spPr/>
    </dgm:pt>
    <dgm:pt modelId="{6D8E15BC-5BC5-464D-8AAC-3D2BF3EC2997}" type="pres">
      <dgm:prSet presAssocID="{1D0FC4D9-1787-4FEF-9AA6-CE9362E5D8B0}" presName="imgShp" presStyleLbl="fgImgPlac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edicina con relleno sólido"/>
        </a:ext>
      </dgm:extLst>
    </dgm:pt>
    <dgm:pt modelId="{D0FA9839-FAA1-4264-A2E6-30A085BCB853}" type="pres">
      <dgm:prSet presAssocID="{1D0FC4D9-1787-4FEF-9AA6-CE9362E5D8B0}" presName="txShp" presStyleLbl="node1" presStyleIdx="0" presStyleCnt="5">
        <dgm:presLayoutVars>
          <dgm:bulletEnabled val="1"/>
        </dgm:presLayoutVars>
      </dgm:prSet>
      <dgm:spPr/>
    </dgm:pt>
    <dgm:pt modelId="{9C930824-F682-457F-AFD8-3B13CDC0D5FE}" type="pres">
      <dgm:prSet presAssocID="{01C68CFB-CA3B-4C21-AE40-A7AF40574A90}" presName="spacing" presStyleCnt="0"/>
      <dgm:spPr/>
    </dgm:pt>
    <dgm:pt modelId="{D820FE92-4D6B-4E5D-8CD7-9C320C5F9FF4}" type="pres">
      <dgm:prSet presAssocID="{7E6A4F3B-0CD1-4FC5-B947-0387087C6622}" presName="composite" presStyleCnt="0"/>
      <dgm:spPr/>
    </dgm:pt>
    <dgm:pt modelId="{3E364739-B77A-44A1-B8D2-3E3AF25B2D41}" type="pres">
      <dgm:prSet presAssocID="{7E6A4F3B-0CD1-4FC5-B947-0387087C6622}" presName="imgShp" presStyleLbl="fgImgPlac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Estetoscopio con relleno sólido"/>
        </a:ext>
      </dgm:extLst>
    </dgm:pt>
    <dgm:pt modelId="{57F90EB9-1930-4351-AEB1-B145C16D2DC1}" type="pres">
      <dgm:prSet presAssocID="{7E6A4F3B-0CD1-4FC5-B947-0387087C6622}" presName="txShp" presStyleLbl="node1" presStyleIdx="1" presStyleCnt="5">
        <dgm:presLayoutVars>
          <dgm:bulletEnabled val="1"/>
        </dgm:presLayoutVars>
      </dgm:prSet>
      <dgm:spPr/>
    </dgm:pt>
    <dgm:pt modelId="{75FC7218-5CA9-4359-9031-91621ED1E06F}" type="pres">
      <dgm:prSet presAssocID="{44C86C12-A287-4F20-A95A-ACF976FF8D8C}" presName="spacing" presStyleCnt="0"/>
      <dgm:spPr/>
    </dgm:pt>
    <dgm:pt modelId="{400DEBAB-F3BA-4FAB-9D75-3B60B5089C84}" type="pres">
      <dgm:prSet presAssocID="{3FF1B4AC-0C5C-480B-916C-1702EB1282BA}" presName="composite" presStyleCnt="0"/>
      <dgm:spPr/>
    </dgm:pt>
    <dgm:pt modelId="{A464AFD0-C0F3-4426-9E1F-94D9C5E527AE}" type="pres">
      <dgm:prSet presAssocID="{3FF1B4AC-0C5C-480B-916C-1702EB1282BA}" presName="imgShp" presStyleLbl="fgImgPlac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atraz con relleno sólido"/>
        </a:ext>
      </dgm:extLst>
    </dgm:pt>
    <dgm:pt modelId="{8B508254-1448-46C9-B368-AE4C1FA81198}" type="pres">
      <dgm:prSet presAssocID="{3FF1B4AC-0C5C-480B-916C-1702EB1282BA}" presName="txShp" presStyleLbl="node1" presStyleIdx="2" presStyleCnt="5">
        <dgm:presLayoutVars>
          <dgm:bulletEnabled val="1"/>
        </dgm:presLayoutVars>
      </dgm:prSet>
      <dgm:spPr/>
    </dgm:pt>
    <dgm:pt modelId="{D9503CED-B3D1-44EB-9780-3EC6A9B65DE8}" type="pres">
      <dgm:prSet presAssocID="{55424B39-4A3C-470D-89A2-A2208B70680F}" presName="spacing" presStyleCnt="0"/>
      <dgm:spPr/>
    </dgm:pt>
    <dgm:pt modelId="{CBEC44D5-97F6-418F-B8AE-9E4ACB8AC336}" type="pres">
      <dgm:prSet presAssocID="{C6A4057E-22B9-4E61-9EDF-D3D5C8720B9E}" presName="composite" presStyleCnt="0"/>
      <dgm:spPr/>
    </dgm:pt>
    <dgm:pt modelId="{B99172E1-0D9B-4709-8E65-2FE37DA15F92}" type="pres">
      <dgm:prSet presAssocID="{C6A4057E-22B9-4E61-9EDF-D3D5C8720B9E}" presName="imgShp" presStyleLbl="fgImgPlace1" presStyleIdx="3" presStyleCnt="5"/>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Subtítulos con relleno sólido"/>
        </a:ext>
      </dgm:extLst>
    </dgm:pt>
    <dgm:pt modelId="{66BB7BFC-DEDE-4138-987E-A6C6F7C806BA}" type="pres">
      <dgm:prSet presAssocID="{C6A4057E-22B9-4E61-9EDF-D3D5C8720B9E}" presName="txShp" presStyleLbl="node1" presStyleIdx="3" presStyleCnt="5">
        <dgm:presLayoutVars>
          <dgm:bulletEnabled val="1"/>
        </dgm:presLayoutVars>
      </dgm:prSet>
      <dgm:spPr/>
    </dgm:pt>
    <dgm:pt modelId="{F211449B-7C06-4EDC-94BF-42BB0A5BEACD}" type="pres">
      <dgm:prSet presAssocID="{B6648682-F59C-4A24-9BFB-69FA72532448}" presName="spacing" presStyleCnt="0"/>
      <dgm:spPr/>
    </dgm:pt>
    <dgm:pt modelId="{36EBE2F4-3C73-4FA3-9D70-14ECC424CF9B}" type="pres">
      <dgm:prSet presAssocID="{1F8D742C-DAD1-419A-9FE4-932BEEF584D1}" presName="composite" presStyleCnt="0"/>
      <dgm:spPr/>
    </dgm:pt>
    <dgm:pt modelId="{DC13AA1F-DB70-4294-984E-28C97CC76247}" type="pres">
      <dgm:prSet presAssocID="{1F8D742C-DAD1-419A-9FE4-932BEEF584D1}" presName="imgShp" presStyleLbl="fgImgPlace1" presStyleIdx="4" presStyleCnt="5"/>
      <dgm:spPr>
        <a:blipFill>
          <a:blip xmlns:r="http://schemas.openxmlformats.org/officeDocument/2006/relationships" r:embed="rId9">
            <a:alphaModFix amt="57000"/>
          </a:blip>
          <a:srcRect/>
          <a:stretch>
            <a:fillRect l="-33000" r="-33000"/>
          </a:stretch>
        </a:blipFill>
      </dgm:spPr>
    </dgm:pt>
    <dgm:pt modelId="{C3B0B184-6787-4FDD-946B-7117A8A01435}" type="pres">
      <dgm:prSet presAssocID="{1F8D742C-DAD1-419A-9FE4-932BEEF584D1}" presName="txShp" presStyleLbl="node1" presStyleIdx="4" presStyleCnt="5">
        <dgm:presLayoutVars>
          <dgm:bulletEnabled val="1"/>
        </dgm:presLayoutVars>
      </dgm:prSet>
      <dgm:spPr/>
    </dgm:pt>
  </dgm:ptLst>
  <dgm:cxnLst>
    <dgm:cxn modelId="{416DEA01-3C72-416E-97CA-BBD25597D0FF}" type="presOf" srcId="{1D0FC4D9-1787-4FEF-9AA6-CE9362E5D8B0}" destId="{D0FA9839-FAA1-4264-A2E6-30A085BCB853}" srcOrd="0" destOrd="0" presId="urn:microsoft.com/office/officeart/2005/8/layout/vList3"/>
    <dgm:cxn modelId="{E4A5782A-0FB4-4FA5-8F75-9926148B1A28}" type="presOf" srcId="{1F8D742C-DAD1-419A-9FE4-932BEEF584D1}" destId="{C3B0B184-6787-4FDD-946B-7117A8A01435}" srcOrd="0" destOrd="0" presId="urn:microsoft.com/office/officeart/2005/8/layout/vList3"/>
    <dgm:cxn modelId="{B84E6046-0566-4CD1-A654-E5618BC32DFF}" srcId="{B3EE8DC8-5D40-4CDF-8D17-EB64949FCAF7}" destId="{7E6A4F3B-0CD1-4FC5-B947-0387087C6622}" srcOrd="1" destOrd="0" parTransId="{E1745344-D2E3-433F-AC81-FBEDBA96E366}" sibTransId="{44C86C12-A287-4F20-A95A-ACF976FF8D8C}"/>
    <dgm:cxn modelId="{9B42F368-0B3C-4B0C-81D0-67B0A6ECC1B0}" srcId="{B3EE8DC8-5D40-4CDF-8D17-EB64949FCAF7}" destId="{3FF1B4AC-0C5C-480B-916C-1702EB1282BA}" srcOrd="2" destOrd="0" parTransId="{6F715165-9A73-4D79-A0D5-67B316AB8FB6}" sibTransId="{55424B39-4A3C-470D-89A2-A2208B70680F}"/>
    <dgm:cxn modelId="{A64F2655-055D-40D2-925A-3901B80411E5}" type="presOf" srcId="{B3EE8DC8-5D40-4CDF-8D17-EB64949FCAF7}" destId="{04BE0331-BFE6-46A5-8BED-5D9688F5773E}" srcOrd="0" destOrd="0" presId="urn:microsoft.com/office/officeart/2005/8/layout/vList3"/>
    <dgm:cxn modelId="{C403B677-7B09-4A9B-9E4A-06E8520BDCD6}" type="presOf" srcId="{7E6A4F3B-0CD1-4FC5-B947-0387087C6622}" destId="{57F90EB9-1930-4351-AEB1-B145C16D2DC1}" srcOrd="0" destOrd="0" presId="urn:microsoft.com/office/officeart/2005/8/layout/vList3"/>
    <dgm:cxn modelId="{A6941396-A812-481D-A994-F00A79E2D99E}" srcId="{B3EE8DC8-5D40-4CDF-8D17-EB64949FCAF7}" destId="{C6A4057E-22B9-4E61-9EDF-D3D5C8720B9E}" srcOrd="3" destOrd="0" parTransId="{8EF49607-F785-4521-972E-EA6AB01FA163}" sibTransId="{B6648682-F59C-4A24-9BFB-69FA72532448}"/>
    <dgm:cxn modelId="{DC08A7AB-0F48-481E-9E71-78435B53DE31}" type="presOf" srcId="{3FF1B4AC-0C5C-480B-916C-1702EB1282BA}" destId="{8B508254-1448-46C9-B368-AE4C1FA81198}" srcOrd="0" destOrd="0" presId="urn:microsoft.com/office/officeart/2005/8/layout/vList3"/>
    <dgm:cxn modelId="{BE9010BA-51F4-4C05-AEA2-D5B41E0066D9}" type="presOf" srcId="{C6A4057E-22B9-4E61-9EDF-D3D5C8720B9E}" destId="{66BB7BFC-DEDE-4138-987E-A6C6F7C806BA}" srcOrd="0" destOrd="0" presId="urn:microsoft.com/office/officeart/2005/8/layout/vList3"/>
    <dgm:cxn modelId="{DF8F42CE-7905-46F6-9A62-F6D492B41321}" srcId="{B3EE8DC8-5D40-4CDF-8D17-EB64949FCAF7}" destId="{1F8D742C-DAD1-419A-9FE4-932BEEF584D1}" srcOrd="4" destOrd="0" parTransId="{D59DB108-F388-4765-8E76-28C8E7D1AFB7}" sibTransId="{A8972298-271A-4B02-995C-0205B526645A}"/>
    <dgm:cxn modelId="{D8DFAFF6-5556-410E-822F-32A2A5EBC986}" srcId="{B3EE8DC8-5D40-4CDF-8D17-EB64949FCAF7}" destId="{1D0FC4D9-1787-4FEF-9AA6-CE9362E5D8B0}" srcOrd="0" destOrd="0" parTransId="{1E1FE97B-DEF6-48BC-BCFD-8803338B97E6}" sibTransId="{01C68CFB-CA3B-4C21-AE40-A7AF40574A90}"/>
    <dgm:cxn modelId="{B3768E5D-9690-47E2-9EE6-A297A1944A40}" type="presParOf" srcId="{04BE0331-BFE6-46A5-8BED-5D9688F5773E}" destId="{B623A3B3-99AA-4CD9-B8DD-B1565C20A01C}" srcOrd="0" destOrd="0" presId="urn:microsoft.com/office/officeart/2005/8/layout/vList3"/>
    <dgm:cxn modelId="{134E9B8C-4347-4455-B7ED-F3C4653A3437}" type="presParOf" srcId="{B623A3B3-99AA-4CD9-B8DD-B1565C20A01C}" destId="{6D8E15BC-5BC5-464D-8AAC-3D2BF3EC2997}" srcOrd="0" destOrd="0" presId="urn:microsoft.com/office/officeart/2005/8/layout/vList3"/>
    <dgm:cxn modelId="{5817B392-5A5A-46BE-9563-72CDDD250141}" type="presParOf" srcId="{B623A3B3-99AA-4CD9-B8DD-B1565C20A01C}" destId="{D0FA9839-FAA1-4264-A2E6-30A085BCB853}" srcOrd="1" destOrd="0" presId="urn:microsoft.com/office/officeart/2005/8/layout/vList3"/>
    <dgm:cxn modelId="{79065DE5-5DB3-431A-A94D-6010B51F9FA0}" type="presParOf" srcId="{04BE0331-BFE6-46A5-8BED-5D9688F5773E}" destId="{9C930824-F682-457F-AFD8-3B13CDC0D5FE}" srcOrd="1" destOrd="0" presId="urn:microsoft.com/office/officeart/2005/8/layout/vList3"/>
    <dgm:cxn modelId="{2DC6F041-D449-4DEB-80AB-02528EE9E07B}" type="presParOf" srcId="{04BE0331-BFE6-46A5-8BED-5D9688F5773E}" destId="{D820FE92-4D6B-4E5D-8CD7-9C320C5F9FF4}" srcOrd="2" destOrd="0" presId="urn:microsoft.com/office/officeart/2005/8/layout/vList3"/>
    <dgm:cxn modelId="{B5EBFFF3-D2C2-4F45-8143-5D4C7CC2D6EB}" type="presParOf" srcId="{D820FE92-4D6B-4E5D-8CD7-9C320C5F9FF4}" destId="{3E364739-B77A-44A1-B8D2-3E3AF25B2D41}" srcOrd="0" destOrd="0" presId="urn:microsoft.com/office/officeart/2005/8/layout/vList3"/>
    <dgm:cxn modelId="{18815C38-D5DA-4F18-A321-10DC40B0D914}" type="presParOf" srcId="{D820FE92-4D6B-4E5D-8CD7-9C320C5F9FF4}" destId="{57F90EB9-1930-4351-AEB1-B145C16D2DC1}" srcOrd="1" destOrd="0" presId="urn:microsoft.com/office/officeart/2005/8/layout/vList3"/>
    <dgm:cxn modelId="{5A741D08-3E6A-4EDC-9AEB-6109BDACE3DE}" type="presParOf" srcId="{04BE0331-BFE6-46A5-8BED-5D9688F5773E}" destId="{75FC7218-5CA9-4359-9031-91621ED1E06F}" srcOrd="3" destOrd="0" presId="urn:microsoft.com/office/officeart/2005/8/layout/vList3"/>
    <dgm:cxn modelId="{9CFD1418-38FB-42DC-8FD5-777AE6992A76}" type="presParOf" srcId="{04BE0331-BFE6-46A5-8BED-5D9688F5773E}" destId="{400DEBAB-F3BA-4FAB-9D75-3B60B5089C84}" srcOrd="4" destOrd="0" presId="urn:microsoft.com/office/officeart/2005/8/layout/vList3"/>
    <dgm:cxn modelId="{FEABAF54-D4D3-499A-8D86-806098FA6620}" type="presParOf" srcId="{400DEBAB-F3BA-4FAB-9D75-3B60B5089C84}" destId="{A464AFD0-C0F3-4426-9E1F-94D9C5E527AE}" srcOrd="0" destOrd="0" presId="urn:microsoft.com/office/officeart/2005/8/layout/vList3"/>
    <dgm:cxn modelId="{7E980382-C905-40D0-8EAF-EF11D2B836B2}" type="presParOf" srcId="{400DEBAB-F3BA-4FAB-9D75-3B60B5089C84}" destId="{8B508254-1448-46C9-B368-AE4C1FA81198}" srcOrd="1" destOrd="0" presId="urn:microsoft.com/office/officeart/2005/8/layout/vList3"/>
    <dgm:cxn modelId="{7E04BD84-04B5-4EB9-BA37-034AC48CD0A1}" type="presParOf" srcId="{04BE0331-BFE6-46A5-8BED-5D9688F5773E}" destId="{D9503CED-B3D1-44EB-9780-3EC6A9B65DE8}" srcOrd="5" destOrd="0" presId="urn:microsoft.com/office/officeart/2005/8/layout/vList3"/>
    <dgm:cxn modelId="{DC84E454-ED0A-4364-997B-F3874EC316DB}" type="presParOf" srcId="{04BE0331-BFE6-46A5-8BED-5D9688F5773E}" destId="{CBEC44D5-97F6-418F-B8AE-9E4ACB8AC336}" srcOrd="6" destOrd="0" presId="urn:microsoft.com/office/officeart/2005/8/layout/vList3"/>
    <dgm:cxn modelId="{B397BB9B-E485-4F03-8FAF-924ED416E46E}" type="presParOf" srcId="{CBEC44D5-97F6-418F-B8AE-9E4ACB8AC336}" destId="{B99172E1-0D9B-4709-8E65-2FE37DA15F92}" srcOrd="0" destOrd="0" presId="urn:microsoft.com/office/officeart/2005/8/layout/vList3"/>
    <dgm:cxn modelId="{9EE25629-A4ED-44D2-BDCF-5B65CA2E475C}" type="presParOf" srcId="{CBEC44D5-97F6-418F-B8AE-9E4ACB8AC336}" destId="{66BB7BFC-DEDE-4138-987E-A6C6F7C806BA}" srcOrd="1" destOrd="0" presId="urn:microsoft.com/office/officeart/2005/8/layout/vList3"/>
    <dgm:cxn modelId="{66D0D9D7-549A-42B5-8CAA-932EB35163ED}" type="presParOf" srcId="{04BE0331-BFE6-46A5-8BED-5D9688F5773E}" destId="{F211449B-7C06-4EDC-94BF-42BB0A5BEACD}" srcOrd="7" destOrd="0" presId="urn:microsoft.com/office/officeart/2005/8/layout/vList3"/>
    <dgm:cxn modelId="{B8E4564F-E70A-4C02-97C3-0AE7A80EE7BE}" type="presParOf" srcId="{04BE0331-BFE6-46A5-8BED-5D9688F5773E}" destId="{36EBE2F4-3C73-4FA3-9D70-14ECC424CF9B}" srcOrd="8" destOrd="0" presId="urn:microsoft.com/office/officeart/2005/8/layout/vList3"/>
    <dgm:cxn modelId="{A4D76572-72C2-48BA-823A-F1BAA0B4ECC6}" type="presParOf" srcId="{36EBE2F4-3C73-4FA3-9D70-14ECC424CF9B}" destId="{DC13AA1F-DB70-4294-984E-28C97CC76247}" srcOrd="0" destOrd="0" presId="urn:microsoft.com/office/officeart/2005/8/layout/vList3"/>
    <dgm:cxn modelId="{B6DAEB0E-5A97-442A-9EC7-D86243493054}" type="presParOf" srcId="{36EBE2F4-3C73-4FA3-9D70-14ECC424CF9B}" destId="{C3B0B184-6787-4FDD-946B-7117A8A0143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E8DC8-5D40-4CDF-8D17-EB64949FCAF7}" type="doc">
      <dgm:prSet loTypeId="urn:microsoft.com/office/officeart/2005/8/layout/vList3" loCatId="list" qsTypeId="urn:microsoft.com/office/officeart/2005/8/quickstyle/simple1" qsCatId="simple" csTypeId="urn:microsoft.com/office/officeart/2005/8/colors/accent3_1" csCatId="accent3" phldr="1"/>
      <dgm:spPr/>
      <dgm:t>
        <a:bodyPr/>
        <a:lstStyle/>
        <a:p>
          <a:endParaRPr lang="es-CO"/>
        </a:p>
      </dgm:t>
    </dgm:pt>
    <dgm:pt modelId="{1D0FC4D9-1787-4FEF-9AA6-CE9362E5D8B0}">
      <dgm:prSet phldrT="[Texto]" custT="1"/>
      <dgm:spPr/>
      <dgm:t>
        <a:bodyPr/>
        <a:lstStyle/>
        <a:p>
          <a:r>
            <a:rPr lang="es-CO" sz="1400" dirty="0">
              <a:solidFill>
                <a:schemeClr val="bg2">
                  <a:lumMod val="10000"/>
                </a:schemeClr>
              </a:solidFill>
            </a:rPr>
            <a:t>Derecho a tomar decisiones sobre la reproducción sin sufrir discriminación, coerción, ni violencia</a:t>
          </a:r>
        </a:p>
      </dgm:t>
    </dgm:pt>
    <dgm:pt modelId="{1E1FE97B-DEF6-48BC-BCFD-8803338B97E6}" type="parTrans" cxnId="{D8DFAFF6-5556-410E-822F-32A2A5EBC986}">
      <dgm:prSet/>
      <dgm:spPr/>
      <dgm:t>
        <a:bodyPr/>
        <a:lstStyle/>
        <a:p>
          <a:endParaRPr lang="es-CO" sz="1100">
            <a:solidFill>
              <a:schemeClr val="bg2">
                <a:lumMod val="10000"/>
              </a:schemeClr>
            </a:solidFill>
          </a:endParaRPr>
        </a:p>
      </dgm:t>
    </dgm:pt>
    <dgm:pt modelId="{01C68CFB-CA3B-4C21-AE40-A7AF40574A90}" type="sibTrans" cxnId="{D8DFAFF6-5556-410E-822F-32A2A5EBC986}">
      <dgm:prSet/>
      <dgm:spPr/>
      <dgm:t>
        <a:bodyPr/>
        <a:lstStyle/>
        <a:p>
          <a:endParaRPr lang="es-CO" sz="1100">
            <a:solidFill>
              <a:schemeClr val="bg2">
                <a:lumMod val="10000"/>
              </a:schemeClr>
            </a:solidFill>
          </a:endParaRPr>
        </a:p>
      </dgm:t>
    </dgm:pt>
    <dgm:pt modelId="{7E6A4F3B-0CD1-4FC5-B947-0387087C6622}">
      <dgm:prSet phldrT="[Texto]" custT="1"/>
      <dgm:spPr/>
      <dgm:t>
        <a:bodyPr/>
        <a:lstStyle/>
        <a:p>
          <a:r>
            <a:rPr lang="es-CO" sz="1400" dirty="0">
              <a:solidFill>
                <a:schemeClr val="bg2">
                  <a:lumMod val="10000"/>
                </a:schemeClr>
              </a:solidFill>
            </a:rPr>
            <a:t>Derecho a decidir libremente si se desea o no tener hijas o hijos</a:t>
          </a:r>
        </a:p>
      </dgm:t>
    </dgm:pt>
    <dgm:pt modelId="{E1745344-D2E3-433F-AC81-FBEDBA96E366}" type="parTrans" cxnId="{B84E6046-0566-4CD1-A654-E5618BC32DFF}">
      <dgm:prSet/>
      <dgm:spPr/>
      <dgm:t>
        <a:bodyPr/>
        <a:lstStyle/>
        <a:p>
          <a:endParaRPr lang="es-CO" sz="1100">
            <a:solidFill>
              <a:schemeClr val="bg2">
                <a:lumMod val="10000"/>
              </a:schemeClr>
            </a:solidFill>
          </a:endParaRPr>
        </a:p>
      </dgm:t>
    </dgm:pt>
    <dgm:pt modelId="{44C86C12-A287-4F20-A95A-ACF976FF8D8C}" type="sibTrans" cxnId="{B84E6046-0566-4CD1-A654-E5618BC32DFF}">
      <dgm:prSet/>
      <dgm:spPr/>
      <dgm:t>
        <a:bodyPr/>
        <a:lstStyle/>
        <a:p>
          <a:endParaRPr lang="es-CO" sz="1100">
            <a:solidFill>
              <a:schemeClr val="bg2">
                <a:lumMod val="10000"/>
              </a:schemeClr>
            </a:solidFill>
          </a:endParaRPr>
        </a:p>
      </dgm:t>
    </dgm:pt>
    <dgm:pt modelId="{3FF1B4AC-0C5C-480B-916C-1702EB1282BA}">
      <dgm:prSet phldrT="[Texto]" custT="1"/>
      <dgm:spPr/>
      <dgm:t>
        <a:bodyPr/>
        <a:lstStyle/>
        <a:p>
          <a:r>
            <a:rPr lang="es-CO" sz="1400" dirty="0">
              <a:solidFill>
                <a:schemeClr val="bg2">
                  <a:lumMod val="10000"/>
                </a:schemeClr>
              </a:solidFill>
            </a:rPr>
            <a:t>Derecho a decidir sobre el número de hijas o hijos que se desean y el espacio de tiempo entre un embarazo y otro</a:t>
          </a:r>
        </a:p>
      </dgm:t>
    </dgm:pt>
    <dgm:pt modelId="{6F715165-9A73-4D79-A0D5-67B316AB8FB6}" type="parTrans" cxnId="{9B42F368-0B3C-4B0C-81D0-67B0A6ECC1B0}">
      <dgm:prSet/>
      <dgm:spPr/>
      <dgm:t>
        <a:bodyPr/>
        <a:lstStyle/>
        <a:p>
          <a:endParaRPr lang="es-CO" sz="1100">
            <a:solidFill>
              <a:schemeClr val="bg2">
                <a:lumMod val="10000"/>
              </a:schemeClr>
            </a:solidFill>
          </a:endParaRPr>
        </a:p>
      </dgm:t>
    </dgm:pt>
    <dgm:pt modelId="{55424B39-4A3C-470D-89A2-A2208B70680F}" type="sibTrans" cxnId="{9B42F368-0B3C-4B0C-81D0-67B0A6ECC1B0}">
      <dgm:prSet/>
      <dgm:spPr/>
      <dgm:t>
        <a:bodyPr/>
        <a:lstStyle/>
        <a:p>
          <a:endParaRPr lang="es-CO" sz="1100">
            <a:solidFill>
              <a:schemeClr val="bg2">
                <a:lumMod val="10000"/>
              </a:schemeClr>
            </a:solidFill>
          </a:endParaRPr>
        </a:p>
      </dgm:t>
    </dgm:pt>
    <dgm:pt modelId="{C6A4057E-22B9-4E61-9EDF-D3D5C8720B9E}">
      <dgm:prSet custT="1"/>
      <dgm:spPr/>
      <dgm:t>
        <a:bodyPr/>
        <a:lstStyle/>
        <a:p>
          <a:r>
            <a:rPr lang="es-CO" sz="1400" dirty="0">
              <a:solidFill>
                <a:schemeClr val="bg2">
                  <a:lumMod val="10000"/>
                </a:schemeClr>
              </a:solidFill>
            </a:rPr>
            <a:t>Derecho a decidir sobre el tipo de familia que se quiere formar</a:t>
          </a:r>
        </a:p>
      </dgm:t>
    </dgm:pt>
    <dgm:pt modelId="{8EF49607-F785-4521-972E-EA6AB01FA163}" type="parTrans" cxnId="{A6941396-A812-481D-A994-F00A79E2D99E}">
      <dgm:prSet/>
      <dgm:spPr/>
      <dgm:t>
        <a:bodyPr/>
        <a:lstStyle/>
        <a:p>
          <a:endParaRPr lang="es-CO" sz="1100">
            <a:solidFill>
              <a:schemeClr val="bg2">
                <a:lumMod val="10000"/>
              </a:schemeClr>
            </a:solidFill>
          </a:endParaRPr>
        </a:p>
      </dgm:t>
    </dgm:pt>
    <dgm:pt modelId="{B6648682-F59C-4A24-9BFB-69FA72532448}" type="sibTrans" cxnId="{A6941396-A812-481D-A994-F00A79E2D99E}">
      <dgm:prSet/>
      <dgm:spPr/>
      <dgm:t>
        <a:bodyPr/>
        <a:lstStyle/>
        <a:p>
          <a:endParaRPr lang="es-CO" sz="1100">
            <a:solidFill>
              <a:schemeClr val="bg2">
                <a:lumMod val="10000"/>
              </a:schemeClr>
            </a:solidFill>
          </a:endParaRPr>
        </a:p>
      </dgm:t>
    </dgm:pt>
    <dgm:pt modelId="{1F8D742C-DAD1-419A-9FE4-932BEEF584D1}">
      <dgm:prSet custT="1"/>
      <dgm:spPr/>
      <dgm:t>
        <a:bodyPr/>
        <a:lstStyle/>
        <a:p>
          <a:r>
            <a:rPr lang="es-CO" sz="1400" dirty="0">
              <a:solidFill>
                <a:schemeClr val="bg2">
                  <a:lumMod val="10000"/>
                </a:schemeClr>
              </a:solidFill>
            </a:rPr>
            <a:t>Derecho a ejercer la maternidad con un trato equitativo en la familia, espacios de educación y trabajo</a:t>
          </a:r>
        </a:p>
      </dgm:t>
    </dgm:pt>
    <dgm:pt modelId="{D59DB108-F388-4765-8E76-28C8E7D1AFB7}" type="parTrans" cxnId="{DF8F42CE-7905-46F6-9A62-F6D492B41321}">
      <dgm:prSet/>
      <dgm:spPr/>
      <dgm:t>
        <a:bodyPr/>
        <a:lstStyle/>
        <a:p>
          <a:endParaRPr lang="es-CO" sz="1100">
            <a:solidFill>
              <a:schemeClr val="bg2">
                <a:lumMod val="10000"/>
              </a:schemeClr>
            </a:solidFill>
          </a:endParaRPr>
        </a:p>
      </dgm:t>
    </dgm:pt>
    <dgm:pt modelId="{A8972298-271A-4B02-995C-0205B526645A}" type="sibTrans" cxnId="{DF8F42CE-7905-46F6-9A62-F6D492B41321}">
      <dgm:prSet/>
      <dgm:spPr/>
      <dgm:t>
        <a:bodyPr/>
        <a:lstStyle/>
        <a:p>
          <a:endParaRPr lang="es-CO" sz="1100">
            <a:solidFill>
              <a:schemeClr val="bg2">
                <a:lumMod val="10000"/>
              </a:schemeClr>
            </a:solidFill>
          </a:endParaRPr>
        </a:p>
      </dgm:t>
    </dgm:pt>
    <dgm:pt modelId="{04BE0331-BFE6-46A5-8BED-5D9688F5773E}" type="pres">
      <dgm:prSet presAssocID="{B3EE8DC8-5D40-4CDF-8D17-EB64949FCAF7}" presName="linearFlow" presStyleCnt="0">
        <dgm:presLayoutVars>
          <dgm:dir/>
          <dgm:resizeHandles val="exact"/>
        </dgm:presLayoutVars>
      </dgm:prSet>
      <dgm:spPr/>
    </dgm:pt>
    <dgm:pt modelId="{B623A3B3-99AA-4CD9-B8DD-B1565C20A01C}" type="pres">
      <dgm:prSet presAssocID="{1D0FC4D9-1787-4FEF-9AA6-CE9362E5D8B0}" presName="composite" presStyleCnt="0"/>
      <dgm:spPr/>
    </dgm:pt>
    <dgm:pt modelId="{6D8E15BC-5BC5-464D-8AAC-3D2BF3EC2997}" type="pres">
      <dgm:prSet presAssocID="{1D0FC4D9-1787-4FEF-9AA6-CE9362E5D8B0}" presName="imgShp" presStyleLbl="fgImgPlace1" presStyleIdx="0" presStyleCnt="5"/>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ebé con relleno sólido"/>
        </a:ext>
      </dgm:extLst>
    </dgm:pt>
    <dgm:pt modelId="{D0FA9839-FAA1-4264-A2E6-30A085BCB853}" type="pres">
      <dgm:prSet presAssocID="{1D0FC4D9-1787-4FEF-9AA6-CE9362E5D8B0}" presName="txShp" presStyleLbl="node1" presStyleIdx="0" presStyleCnt="5">
        <dgm:presLayoutVars>
          <dgm:bulletEnabled val="1"/>
        </dgm:presLayoutVars>
      </dgm:prSet>
      <dgm:spPr/>
    </dgm:pt>
    <dgm:pt modelId="{9C930824-F682-457F-AFD8-3B13CDC0D5FE}" type="pres">
      <dgm:prSet presAssocID="{01C68CFB-CA3B-4C21-AE40-A7AF40574A90}" presName="spacing" presStyleCnt="0"/>
      <dgm:spPr/>
    </dgm:pt>
    <dgm:pt modelId="{D820FE92-4D6B-4E5D-8CD7-9C320C5F9FF4}" type="pres">
      <dgm:prSet presAssocID="{7E6A4F3B-0CD1-4FC5-B947-0387087C6622}" presName="composite" presStyleCnt="0"/>
      <dgm:spPr/>
    </dgm:pt>
    <dgm:pt modelId="{3E364739-B77A-44A1-B8D2-3E3AF25B2D41}" type="pres">
      <dgm:prSet presAssocID="{7E6A4F3B-0CD1-4FC5-B947-0387087C6622}" presName="imgShp" presStyleLbl="fgImgPlac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errar con relleno sólido"/>
        </a:ext>
      </dgm:extLst>
    </dgm:pt>
    <dgm:pt modelId="{57F90EB9-1930-4351-AEB1-B145C16D2DC1}" type="pres">
      <dgm:prSet presAssocID="{7E6A4F3B-0CD1-4FC5-B947-0387087C6622}" presName="txShp" presStyleLbl="node1" presStyleIdx="1" presStyleCnt="5">
        <dgm:presLayoutVars>
          <dgm:bulletEnabled val="1"/>
        </dgm:presLayoutVars>
      </dgm:prSet>
      <dgm:spPr/>
    </dgm:pt>
    <dgm:pt modelId="{75FC7218-5CA9-4359-9031-91621ED1E06F}" type="pres">
      <dgm:prSet presAssocID="{44C86C12-A287-4F20-A95A-ACF976FF8D8C}" presName="spacing" presStyleCnt="0"/>
      <dgm:spPr/>
    </dgm:pt>
    <dgm:pt modelId="{400DEBAB-F3BA-4FAB-9D75-3B60B5089C84}" type="pres">
      <dgm:prSet presAssocID="{3FF1B4AC-0C5C-480B-916C-1702EB1282BA}" presName="composite" presStyleCnt="0"/>
      <dgm:spPr/>
    </dgm:pt>
    <dgm:pt modelId="{A464AFD0-C0F3-4426-9E1F-94D9C5E527AE}" type="pres">
      <dgm:prSet presAssocID="{3FF1B4AC-0C5C-480B-916C-1702EB1282BA}" presName="imgShp" presStyleLbl="fgImgPlace1" presStyleIdx="2" presStyleCnt="5"/>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atemáticas con relleno sólido"/>
        </a:ext>
      </dgm:extLst>
    </dgm:pt>
    <dgm:pt modelId="{8B508254-1448-46C9-B368-AE4C1FA81198}" type="pres">
      <dgm:prSet presAssocID="{3FF1B4AC-0C5C-480B-916C-1702EB1282BA}" presName="txShp" presStyleLbl="node1" presStyleIdx="2" presStyleCnt="5">
        <dgm:presLayoutVars>
          <dgm:bulletEnabled val="1"/>
        </dgm:presLayoutVars>
      </dgm:prSet>
      <dgm:spPr/>
    </dgm:pt>
    <dgm:pt modelId="{D9503CED-B3D1-44EB-9780-3EC6A9B65DE8}" type="pres">
      <dgm:prSet presAssocID="{55424B39-4A3C-470D-89A2-A2208B70680F}" presName="spacing" presStyleCnt="0"/>
      <dgm:spPr/>
    </dgm:pt>
    <dgm:pt modelId="{CBEC44D5-97F6-418F-B8AE-9E4ACB8AC336}" type="pres">
      <dgm:prSet presAssocID="{C6A4057E-22B9-4E61-9EDF-D3D5C8720B9E}" presName="composite" presStyleCnt="0"/>
      <dgm:spPr/>
    </dgm:pt>
    <dgm:pt modelId="{B99172E1-0D9B-4709-8E65-2FE37DA15F92}" type="pres">
      <dgm:prSet presAssocID="{C6A4057E-22B9-4E61-9EDF-D3D5C8720B9E}" presName="imgShp" presStyleLbl="fgImgPlac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scena suburbana con relleno sólido"/>
        </a:ext>
      </dgm:extLst>
    </dgm:pt>
    <dgm:pt modelId="{66BB7BFC-DEDE-4138-987E-A6C6F7C806BA}" type="pres">
      <dgm:prSet presAssocID="{C6A4057E-22B9-4E61-9EDF-D3D5C8720B9E}" presName="txShp" presStyleLbl="node1" presStyleIdx="3" presStyleCnt="5">
        <dgm:presLayoutVars>
          <dgm:bulletEnabled val="1"/>
        </dgm:presLayoutVars>
      </dgm:prSet>
      <dgm:spPr/>
    </dgm:pt>
    <dgm:pt modelId="{F211449B-7C06-4EDC-94BF-42BB0A5BEACD}" type="pres">
      <dgm:prSet presAssocID="{B6648682-F59C-4A24-9BFB-69FA72532448}" presName="spacing" presStyleCnt="0"/>
      <dgm:spPr/>
    </dgm:pt>
    <dgm:pt modelId="{36EBE2F4-3C73-4FA3-9D70-14ECC424CF9B}" type="pres">
      <dgm:prSet presAssocID="{1F8D742C-DAD1-419A-9FE4-932BEEF584D1}" presName="composite" presStyleCnt="0"/>
      <dgm:spPr/>
    </dgm:pt>
    <dgm:pt modelId="{DC13AA1F-DB70-4294-984E-28C97CC76247}" type="pres">
      <dgm:prSet presAssocID="{1F8D742C-DAD1-419A-9FE4-932BEEF584D1}" presName="imgShp" presStyleLbl="fgImgPlace1" presStyleIdx="4" presStyleCnt="5"/>
      <dgm:spPr>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Mujer embarazada con relleno sólido"/>
        </a:ext>
      </dgm:extLst>
    </dgm:pt>
    <dgm:pt modelId="{C3B0B184-6787-4FDD-946B-7117A8A01435}" type="pres">
      <dgm:prSet presAssocID="{1F8D742C-DAD1-419A-9FE4-932BEEF584D1}" presName="txShp" presStyleLbl="node1" presStyleIdx="4" presStyleCnt="5">
        <dgm:presLayoutVars>
          <dgm:bulletEnabled val="1"/>
        </dgm:presLayoutVars>
      </dgm:prSet>
      <dgm:spPr/>
    </dgm:pt>
  </dgm:ptLst>
  <dgm:cxnLst>
    <dgm:cxn modelId="{416DEA01-3C72-416E-97CA-BBD25597D0FF}" type="presOf" srcId="{1D0FC4D9-1787-4FEF-9AA6-CE9362E5D8B0}" destId="{D0FA9839-FAA1-4264-A2E6-30A085BCB853}" srcOrd="0" destOrd="0" presId="urn:microsoft.com/office/officeart/2005/8/layout/vList3"/>
    <dgm:cxn modelId="{E4A5782A-0FB4-4FA5-8F75-9926148B1A28}" type="presOf" srcId="{1F8D742C-DAD1-419A-9FE4-932BEEF584D1}" destId="{C3B0B184-6787-4FDD-946B-7117A8A01435}" srcOrd="0" destOrd="0" presId="urn:microsoft.com/office/officeart/2005/8/layout/vList3"/>
    <dgm:cxn modelId="{B84E6046-0566-4CD1-A654-E5618BC32DFF}" srcId="{B3EE8DC8-5D40-4CDF-8D17-EB64949FCAF7}" destId="{7E6A4F3B-0CD1-4FC5-B947-0387087C6622}" srcOrd="1" destOrd="0" parTransId="{E1745344-D2E3-433F-AC81-FBEDBA96E366}" sibTransId="{44C86C12-A287-4F20-A95A-ACF976FF8D8C}"/>
    <dgm:cxn modelId="{9B42F368-0B3C-4B0C-81D0-67B0A6ECC1B0}" srcId="{B3EE8DC8-5D40-4CDF-8D17-EB64949FCAF7}" destId="{3FF1B4AC-0C5C-480B-916C-1702EB1282BA}" srcOrd="2" destOrd="0" parTransId="{6F715165-9A73-4D79-A0D5-67B316AB8FB6}" sibTransId="{55424B39-4A3C-470D-89A2-A2208B70680F}"/>
    <dgm:cxn modelId="{A64F2655-055D-40D2-925A-3901B80411E5}" type="presOf" srcId="{B3EE8DC8-5D40-4CDF-8D17-EB64949FCAF7}" destId="{04BE0331-BFE6-46A5-8BED-5D9688F5773E}" srcOrd="0" destOrd="0" presId="urn:microsoft.com/office/officeart/2005/8/layout/vList3"/>
    <dgm:cxn modelId="{C403B677-7B09-4A9B-9E4A-06E8520BDCD6}" type="presOf" srcId="{7E6A4F3B-0CD1-4FC5-B947-0387087C6622}" destId="{57F90EB9-1930-4351-AEB1-B145C16D2DC1}" srcOrd="0" destOrd="0" presId="urn:microsoft.com/office/officeart/2005/8/layout/vList3"/>
    <dgm:cxn modelId="{A6941396-A812-481D-A994-F00A79E2D99E}" srcId="{B3EE8DC8-5D40-4CDF-8D17-EB64949FCAF7}" destId="{C6A4057E-22B9-4E61-9EDF-D3D5C8720B9E}" srcOrd="3" destOrd="0" parTransId="{8EF49607-F785-4521-972E-EA6AB01FA163}" sibTransId="{B6648682-F59C-4A24-9BFB-69FA72532448}"/>
    <dgm:cxn modelId="{DC08A7AB-0F48-481E-9E71-78435B53DE31}" type="presOf" srcId="{3FF1B4AC-0C5C-480B-916C-1702EB1282BA}" destId="{8B508254-1448-46C9-B368-AE4C1FA81198}" srcOrd="0" destOrd="0" presId="urn:microsoft.com/office/officeart/2005/8/layout/vList3"/>
    <dgm:cxn modelId="{BE9010BA-51F4-4C05-AEA2-D5B41E0066D9}" type="presOf" srcId="{C6A4057E-22B9-4E61-9EDF-D3D5C8720B9E}" destId="{66BB7BFC-DEDE-4138-987E-A6C6F7C806BA}" srcOrd="0" destOrd="0" presId="urn:microsoft.com/office/officeart/2005/8/layout/vList3"/>
    <dgm:cxn modelId="{DF8F42CE-7905-46F6-9A62-F6D492B41321}" srcId="{B3EE8DC8-5D40-4CDF-8D17-EB64949FCAF7}" destId="{1F8D742C-DAD1-419A-9FE4-932BEEF584D1}" srcOrd="4" destOrd="0" parTransId="{D59DB108-F388-4765-8E76-28C8E7D1AFB7}" sibTransId="{A8972298-271A-4B02-995C-0205B526645A}"/>
    <dgm:cxn modelId="{D8DFAFF6-5556-410E-822F-32A2A5EBC986}" srcId="{B3EE8DC8-5D40-4CDF-8D17-EB64949FCAF7}" destId="{1D0FC4D9-1787-4FEF-9AA6-CE9362E5D8B0}" srcOrd="0" destOrd="0" parTransId="{1E1FE97B-DEF6-48BC-BCFD-8803338B97E6}" sibTransId="{01C68CFB-CA3B-4C21-AE40-A7AF40574A90}"/>
    <dgm:cxn modelId="{B3768E5D-9690-47E2-9EE6-A297A1944A40}" type="presParOf" srcId="{04BE0331-BFE6-46A5-8BED-5D9688F5773E}" destId="{B623A3B3-99AA-4CD9-B8DD-B1565C20A01C}" srcOrd="0" destOrd="0" presId="urn:microsoft.com/office/officeart/2005/8/layout/vList3"/>
    <dgm:cxn modelId="{134E9B8C-4347-4455-B7ED-F3C4653A3437}" type="presParOf" srcId="{B623A3B3-99AA-4CD9-B8DD-B1565C20A01C}" destId="{6D8E15BC-5BC5-464D-8AAC-3D2BF3EC2997}" srcOrd="0" destOrd="0" presId="urn:microsoft.com/office/officeart/2005/8/layout/vList3"/>
    <dgm:cxn modelId="{5817B392-5A5A-46BE-9563-72CDDD250141}" type="presParOf" srcId="{B623A3B3-99AA-4CD9-B8DD-B1565C20A01C}" destId="{D0FA9839-FAA1-4264-A2E6-30A085BCB853}" srcOrd="1" destOrd="0" presId="urn:microsoft.com/office/officeart/2005/8/layout/vList3"/>
    <dgm:cxn modelId="{79065DE5-5DB3-431A-A94D-6010B51F9FA0}" type="presParOf" srcId="{04BE0331-BFE6-46A5-8BED-5D9688F5773E}" destId="{9C930824-F682-457F-AFD8-3B13CDC0D5FE}" srcOrd="1" destOrd="0" presId="urn:microsoft.com/office/officeart/2005/8/layout/vList3"/>
    <dgm:cxn modelId="{2DC6F041-D449-4DEB-80AB-02528EE9E07B}" type="presParOf" srcId="{04BE0331-BFE6-46A5-8BED-5D9688F5773E}" destId="{D820FE92-4D6B-4E5D-8CD7-9C320C5F9FF4}" srcOrd="2" destOrd="0" presId="urn:microsoft.com/office/officeart/2005/8/layout/vList3"/>
    <dgm:cxn modelId="{B5EBFFF3-D2C2-4F45-8143-5D4C7CC2D6EB}" type="presParOf" srcId="{D820FE92-4D6B-4E5D-8CD7-9C320C5F9FF4}" destId="{3E364739-B77A-44A1-B8D2-3E3AF25B2D41}" srcOrd="0" destOrd="0" presId="urn:microsoft.com/office/officeart/2005/8/layout/vList3"/>
    <dgm:cxn modelId="{18815C38-D5DA-4F18-A321-10DC40B0D914}" type="presParOf" srcId="{D820FE92-4D6B-4E5D-8CD7-9C320C5F9FF4}" destId="{57F90EB9-1930-4351-AEB1-B145C16D2DC1}" srcOrd="1" destOrd="0" presId="urn:microsoft.com/office/officeart/2005/8/layout/vList3"/>
    <dgm:cxn modelId="{5A741D08-3E6A-4EDC-9AEB-6109BDACE3DE}" type="presParOf" srcId="{04BE0331-BFE6-46A5-8BED-5D9688F5773E}" destId="{75FC7218-5CA9-4359-9031-91621ED1E06F}" srcOrd="3" destOrd="0" presId="urn:microsoft.com/office/officeart/2005/8/layout/vList3"/>
    <dgm:cxn modelId="{9CFD1418-38FB-42DC-8FD5-777AE6992A76}" type="presParOf" srcId="{04BE0331-BFE6-46A5-8BED-5D9688F5773E}" destId="{400DEBAB-F3BA-4FAB-9D75-3B60B5089C84}" srcOrd="4" destOrd="0" presId="urn:microsoft.com/office/officeart/2005/8/layout/vList3"/>
    <dgm:cxn modelId="{FEABAF54-D4D3-499A-8D86-806098FA6620}" type="presParOf" srcId="{400DEBAB-F3BA-4FAB-9D75-3B60B5089C84}" destId="{A464AFD0-C0F3-4426-9E1F-94D9C5E527AE}" srcOrd="0" destOrd="0" presId="urn:microsoft.com/office/officeart/2005/8/layout/vList3"/>
    <dgm:cxn modelId="{7E980382-C905-40D0-8EAF-EF11D2B836B2}" type="presParOf" srcId="{400DEBAB-F3BA-4FAB-9D75-3B60B5089C84}" destId="{8B508254-1448-46C9-B368-AE4C1FA81198}" srcOrd="1" destOrd="0" presId="urn:microsoft.com/office/officeart/2005/8/layout/vList3"/>
    <dgm:cxn modelId="{7E04BD84-04B5-4EB9-BA37-034AC48CD0A1}" type="presParOf" srcId="{04BE0331-BFE6-46A5-8BED-5D9688F5773E}" destId="{D9503CED-B3D1-44EB-9780-3EC6A9B65DE8}" srcOrd="5" destOrd="0" presId="urn:microsoft.com/office/officeart/2005/8/layout/vList3"/>
    <dgm:cxn modelId="{DC84E454-ED0A-4364-997B-F3874EC316DB}" type="presParOf" srcId="{04BE0331-BFE6-46A5-8BED-5D9688F5773E}" destId="{CBEC44D5-97F6-418F-B8AE-9E4ACB8AC336}" srcOrd="6" destOrd="0" presId="urn:microsoft.com/office/officeart/2005/8/layout/vList3"/>
    <dgm:cxn modelId="{B397BB9B-E485-4F03-8FAF-924ED416E46E}" type="presParOf" srcId="{CBEC44D5-97F6-418F-B8AE-9E4ACB8AC336}" destId="{B99172E1-0D9B-4709-8E65-2FE37DA15F92}" srcOrd="0" destOrd="0" presId="urn:microsoft.com/office/officeart/2005/8/layout/vList3"/>
    <dgm:cxn modelId="{9EE25629-A4ED-44D2-BDCF-5B65CA2E475C}" type="presParOf" srcId="{CBEC44D5-97F6-418F-B8AE-9E4ACB8AC336}" destId="{66BB7BFC-DEDE-4138-987E-A6C6F7C806BA}" srcOrd="1" destOrd="0" presId="urn:microsoft.com/office/officeart/2005/8/layout/vList3"/>
    <dgm:cxn modelId="{66D0D9D7-549A-42B5-8CAA-932EB35163ED}" type="presParOf" srcId="{04BE0331-BFE6-46A5-8BED-5D9688F5773E}" destId="{F211449B-7C06-4EDC-94BF-42BB0A5BEACD}" srcOrd="7" destOrd="0" presId="urn:microsoft.com/office/officeart/2005/8/layout/vList3"/>
    <dgm:cxn modelId="{B8E4564F-E70A-4C02-97C3-0AE7A80EE7BE}" type="presParOf" srcId="{04BE0331-BFE6-46A5-8BED-5D9688F5773E}" destId="{36EBE2F4-3C73-4FA3-9D70-14ECC424CF9B}" srcOrd="8" destOrd="0" presId="urn:microsoft.com/office/officeart/2005/8/layout/vList3"/>
    <dgm:cxn modelId="{A4D76572-72C2-48BA-823A-F1BAA0B4ECC6}" type="presParOf" srcId="{36EBE2F4-3C73-4FA3-9D70-14ECC424CF9B}" destId="{DC13AA1F-DB70-4294-984E-28C97CC76247}" srcOrd="0" destOrd="0" presId="urn:microsoft.com/office/officeart/2005/8/layout/vList3"/>
    <dgm:cxn modelId="{B6DAEB0E-5A97-442A-9EC7-D86243493054}" type="presParOf" srcId="{36EBE2F4-3C73-4FA3-9D70-14ECC424CF9B}" destId="{C3B0B184-6787-4FDD-946B-7117A8A01435}" srcOrd="1" destOrd="0" presId="urn:microsoft.com/office/officeart/2005/8/layout/vList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4B2C6-4ABA-4574-856B-D83C0E65A6FF}">
      <dsp:nvSpPr>
        <dsp:cNvPr id="0" name=""/>
        <dsp:cNvSpPr/>
      </dsp:nvSpPr>
      <dsp:spPr>
        <a:xfrm rot="10800000">
          <a:off x="1541923" y="4769"/>
          <a:ext cx="5405120" cy="721935"/>
        </a:xfrm>
        <a:prstGeom prst="homePlat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8353" tIns="38100" rIns="71120" bIns="38100" numCol="1" spcCol="1270" anchor="ctr" anchorCtr="0">
          <a:noAutofit/>
        </a:bodyPr>
        <a:lstStyle/>
        <a:p>
          <a:pPr marL="0" lvl="0" indent="0" algn="just" defTabSz="422275">
            <a:lnSpc>
              <a:spcPct val="90000"/>
            </a:lnSpc>
            <a:spcBef>
              <a:spcPct val="0"/>
            </a:spcBef>
            <a:spcAft>
              <a:spcPct val="35000"/>
            </a:spcAft>
            <a:buNone/>
          </a:pPr>
          <a:r>
            <a:rPr lang="es-ES" sz="950" kern="1200" spc="-10" dirty="0">
              <a:uFill>
                <a:solidFill>
                  <a:srgbClr val="888888"/>
                </a:solidFill>
              </a:uFill>
              <a:latin typeface="Verdana" panose="020B0604030504040204" pitchFamily="34" charset="0"/>
              <a:ea typeface="Verdana" panose="020B0604030504040204" pitchFamily="34" charset="0"/>
              <a:cs typeface="Microsoft Sans Serif"/>
            </a:rPr>
            <a:t>Identificar si niñas o niños se encuentran acompañados o acuden de forma directa a los servicios de salud. Respecto de niñas o niños acompañados o no acompañados,</a:t>
          </a:r>
        </a:p>
      </dsp:txBody>
      <dsp:txXfrm rot="10800000">
        <a:off x="1722407" y="4769"/>
        <a:ext cx="5224636" cy="721935"/>
      </dsp:txXfrm>
    </dsp:sp>
    <dsp:sp modelId="{1543B131-13BE-4323-956D-B45ABDD9801E}">
      <dsp:nvSpPr>
        <dsp:cNvPr id="0" name=""/>
        <dsp:cNvSpPr/>
      </dsp:nvSpPr>
      <dsp:spPr>
        <a:xfrm>
          <a:off x="1180956" y="4769"/>
          <a:ext cx="721935" cy="721935"/>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9525"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FB046EB0-96F9-475E-9EB5-9CB88092BEFB}">
      <dsp:nvSpPr>
        <dsp:cNvPr id="0" name=""/>
        <dsp:cNvSpPr/>
      </dsp:nvSpPr>
      <dsp:spPr>
        <a:xfrm rot="10800000">
          <a:off x="1541923" y="942207"/>
          <a:ext cx="5405120" cy="721935"/>
        </a:xfrm>
        <a:prstGeom prst="homePlat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8353" tIns="38100" rIns="71120" bIns="38100" numCol="1" spcCol="1270" anchor="ctr" anchorCtr="0">
          <a:noAutofit/>
        </a:bodyPr>
        <a:lstStyle/>
        <a:p>
          <a:pPr marL="0" lvl="0" indent="0" algn="just" defTabSz="422275">
            <a:lnSpc>
              <a:spcPct val="90000"/>
            </a:lnSpc>
            <a:spcBef>
              <a:spcPct val="0"/>
            </a:spcBef>
            <a:spcAft>
              <a:spcPct val="35000"/>
            </a:spcAft>
            <a:buNone/>
          </a:pPr>
          <a:r>
            <a:rPr lang="es-ES" sz="950" kern="1200" spc="-10" dirty="0">
              <a:uFill>
                <a:solidFill>
                  <a:srgbClr val="888888"/>
                </a:solidFill>
              </a:uFill>
              <a:latin typeface="Verdana" panose="020B0604030504040204" pitchFamily="34" charset="0"/>
              <a:ea typeface="Verdana" panose="020B0604030504040204" pitchFamily="34" charset="0"/>
              <a:cs typeface="Microsoft Sans Serif"/>
            </a:rPr>
            <a:t>Evaluar al momento del ingreso su asistencia sin acompañante e indicar el acompañamiento permanente de una profesional de trabajo social, enfermería, o psicología.</a:t>
          </a:r>
        </a:p>
      </dsp:txBody>
      <dsp:txXfrm rot="10800000">
        <a:off x="1722407" y="942207"/>
        <a:ext cx="5224636" cy="721935"/>
      </dsp:txXfrm>
    </dsp:sp>
    <dsp:sp modelId="{AD9BAF1E-39E9-48C4-9BE6-656B8396DB41}">
      <dsp:nvSpPr>
        <dsp:cNvPr id="0" name=""/>
        <dsp:cNvSpPr/>
      </dsp:nvSpPr>
      <dsp:spPr>
        <a:xfrm>
          <a:off x="1180956" y="942207"/>
          <a:ext cx="721935" cy="721935"/>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9525"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AE563FCB-F84C-47B6-B556-BCEF847E9C94}">
      <dsp:nvSpPr>
        <dsp:cNvPr id="0" name=""/>
        <dsp:cNvSpPr/>
      </dsp:nvSpPr>
      <dsp:spPr>
        <a:xfrm rot="10800000">
          <a:off x="1541923" y="1879646"/>
          <a:ext cx="5405120" cy="721935"/>
        </a:xfrm>
        <a:prstGeom prst="homePlat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8353" tIns="38100" rIns="71120" bIns="38100" numCol="1" spcCol="1270" anchor="ctr" anchorCtr="0">
          <a:noAutofit/>
        </a:bodyPr>
        <a:lstStyle/>
        <a:p>
          <a:pPr marL="0" lvl="0" indent="0" algn="just" defTabSz="422275">
            <a:lnSpc>
              <a:spcPct val="90000"/>
            </a:lnSpc>
            <a:spcBef>
              <a:spcPct val="0"/>
            </a:spcBef>
            <a:spcAft>
              <a:spcPct val="35000"/>
            </a:spcAft>
            <a:buNone/>
          </a:pPr>
          <a:r>
            <a:rPr lang="es-ES" sz="950" kern="1200" spc="-10" dirty="0">
              <a:uFill>
                <a:solidFill>
                  <a:srgbClr val="888888"/>
                </a:solidFill>
              </a:uFill>
              <a:latin typeface="Verdana" panose="020B0604030504040204" pitchFamily="34" charset="0"/>
              <a:ea typeface="Verdana" panose="020B0604030504040204" pitchFamily="34" charset="0"/>
              <a:cs typeface="Microsoft Sans Serif"/>
            </a:rPr>
            <a:t>Facilitar en los casos que se presente una solicitud de cita médica, se debe respetar la privacidad e intimidad sobre los motivos de consulta.</a:t>
          </a:r>
        </a:p>
      </dsp:txBody>
      <dsp:txXfrm rot="10800000">
        <a:off x="1722407" y="1879646"/>
        <a:ext cx="5224636" cy="721935"/>
      </dsp:txXfrm>
    </dsp:sp>
    <dsp:sp modelId="{FE760875-699A-4B56-8379-62D1DC29904F}">
      <dsp:nvSpPr>
        <dsp:cNvPr id="0" name=""/>
        <dsp:cNvSpPr/>
      </dsp:nvSpPr>
      <dsp:spPr>
        <a:xfrm>
          <a:off x="1180956" y="1879646"/>
          <a:ext cx="721935" cy="721935"/>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9525"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363A0FE8-4D74-4176-A056-712E916059C0}">
      <dsp:nvSpPr>
        <dsp:cNvPr id="0" name=""/>
        <dsp:cNvSpPr/>
      </dsp:nvSpPr>
      <dsp:spPr>
        <a:xfrm rot="10800000">
          <a:off x="1541923" y="2817085"/>
          <a:ext cx="5405120" cy="721935"/>
        </a:xfrm>
        <a:prstGeom prst="homePlat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8353" tIns="38100" rIns="71120" bIns="38100" numCol="1" spcCol="1270" anchor="ctr" anchorCtr="0">
          <a:noAutofit/>
        </a:bodyPr>
        <a:lstStyle/>
        <a:p>
          <a:pPr marL="0" lvl="0" indent="0" algn="just" defTabSz="422275">
            <a:lnSpc>
              <a:spcPct val="90000"/>
            </a:lnSpc>
            <a:spcBef>
              <a:spcPct val="0"/>
            </a:spcBef>
            <a:spcAft>
              <a:spcPct val="35000"/>
            </a:spcAft>
            <a:buNone/>
          </a:pPr>
          <a:r>
            <a:rPr lang="es-ES" sz="950" kern="1200" spc="-10" dirty="0">
              <a:uFill>
                <a:solidFill>
                  <a:srgbClr val="888888"/>
                </a:solidFill>
              </a:uFill>
              <a:latin typeface="Verdana" panose="020B0604030504040204" pitchFamily="34" charset="0"/>
              <a:ea typeface="Verdana" panose="020B0604030504040204" pitchFamily="34" charset="0"/>
              <a:cs typeface="Microsoft Sans Serif"/>
            </a:rPr>
            <a:t>Dar prevalencia, en los casos de emergencias, al interés superior de niñas, niños y adolescentes, y se debe proceder a la atención sin que existan barreras por tipo de aseguramiento.</a:t>
          </a:r>
        </a:p>
      </dsp:txBody>
      <dsp:txXfrm rot="10800000">
        <a:off x="1722407" y="2817085"/>
        <a:ext cx="5224636" cy="721935"/>
      </dsp:txXfrm>
    </dsp:sp>
    <dsp:sp modelId="{27B8C96C-06C7-4258-A594-256271EB9B15}">
      <dsp:nvSpPr>
        <dsp:cNvPr id="0" name=""/>
        <dsp:cNvSpPr/>
      </dsp:nvSpPr>
      <dsp:spPr>
        <a:xfrm>
          <a:off x="1180956" y="2817085"/>
          <a:ext cx="721935" cy="721935"/>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9525"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144618CA-E1F5-4BA5-8F79-BA8BECAE1292}">
      <dsp:nvSpPr>
        <dsp:cNvPr id="0" name=""/>
        <dsp:cNvSpPr/>
      </dsp:nvSpPr>
      <dsp:spPr>
        <a:xfrm rot="10800000">
          <a:off x="1541923" y="3754523"/>
          <a:ext cx="5405120" cy="721935"/>
        </a:xfrm>
        <a:prstGeom prst="homePlat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8353" tIns="38100" rIns="71120" bIns="38100" numCol="1" spcCol="1270" anchor="ctr" anchorCtr="0">
          <a:noAutofit/>
        </a:bodyPr>
        <a:lstStyle/>
        <a:p>
          <a:pPr marL="0" lvl="0" indent="0" algn="just" defTabSz="422275">
            <a:lnSpc>
              <a:spcPct val="90000"/>
            </a:lnSpc>
            <a:spcBef>
              <a:spcPct val="0"/>
            </a:spcBef>
            <a:spcAft>
              <a:spcPct val="35000"/>
            </a:spcAft>
            <a:buNone/>
          </a:pPr>
          <a:r>
            <a:rPr lang="es-ES" sz="950" kern="1200" spc="-10" dirty="0">
              <a:uFill>
                <a:solidFill>
                  <a:srgbClr val="888888"/>
                </a:solidFill>
              </a:uFill>
              <a:latin typeface="Verdana" panose="020B0604030504040204" pitchFamily="34" charset="0"/>
              <a:ea typeface="Verdana" panose="020B0604030504040204" pitchFamily="34" charset="0"/>
              <a:cs typeface="Microsoft Sans Serif"/>
            </a:rPr>
            <a:t>Garantizar la atención en salud, y coordinar con las autoridades administrativas de protección presentes en el municipio y con el centro zonal del Instituto Colombiano de Bienestar Familiar para que se adopten las medidas de verificación de derechos, protección y restablecimiento de derechos en casos de niñas, niños y adolescentes no acompañados.</a:t>
          </a:r>
        </a:p>
      </dsp:txBody>
      <dsp:txXfrm rot="10800000">
        <a:off x="1722407" y="3754523"/>
        <a:ext cx="5224636" cy="721935"/>
      </dsp:txXfrm>
    </dsp:sp>
    <dsp:sp modelId="{CB47DA0B-30A5-4D3F-AE07-39D5540DB819}">
      <dsp:nvSpPr>
        <dsp:cNvPr id="0" name=""/>
        <dsp:cNvSpPr/>
      </dsp:nvSpPr>
      <dsp:spPr>
        <a:xfrm>
          <a:off x="1180956" y="3754523"/>
          <a:ext cx="721935" cy="721935"/>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9525"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905B8F24-79CD-4A1A-9979-1CE19DE6374A}">
      <dsp:nvSpPr>
        <dsp:cNvPr id="0" name=""/>
        <dsp:cNvSpPr/>
      </dsp:nvSpPr>
      <dsp:spPr>
        <a:xfrm rot="10800000">
          <a:off x="1541923" y="4691962"/>
          <a:ext cx="5405120" cy="721935"/>
        </a:xfrm>
        <a:prstGeom prst="homePlat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18353" tIns="38100" rIns="71120" bIns="38100" numCol="1" spcCol="1270" anchor="ctr" anchorCtr="0">
          <a:noAutofit/>
        </a:bodyPr>
        <a:lstStyle/>
        <a:p>
          <a:pPr marL="0" lvl="0" indent="0" algn="just" defTabSz="422275">
            <a:lnSpc>
              <a:spcPct val="90000"/>
            </a:lnSpc>
            <a:spcBef>
              <a:spcPct val="0"/>
            </a:spcBef>
            <a:spcAft>
              <a:spcPct val="35000"/>
            </a:spcAft>
            <a:buNone/>
          </a:pPr>
          <a:r>
            <a:rPr lang="es-ES" sz="950" kern="1200" spc="-10" dirty="0">
              <a:uFill>
                <a:solidFill>
                  <a:srgbClr val="888888"/>
                </a:solidFill>
              </a:uFill>
              <a:latin typeface="Verdana" panose="020B0604030504040204" pitchFamily="34" charset="0"/>
              <a:ea typeface="Verdana" panose="020B0604030504040204" pitchFamily="34" charset="0"/>
              <a:cs typeface="Microsoft Sans Serif"/>
            </a:rPr>
            <a:t>Tener en cuenta con relación a la asignación de citas médicas, que  las solicitudes efectuadas por niñas, niños y adolescentes pueden ser realizadas, sin limitar la solicitud ante la exigibilidad de la presencia de exigibilidad de la presencia de representantes legales.</a:t>
          </a:r>
        </a:p>
      </dsp:txBody>
      <dsp:txXfrm rot="10800000">
        <a:off x="1722407" y="4691962"/>
        <a:ext cx="5224636" cy="721935"/>
      </dsp:txXfrm>
    </dsp:sp>
    <dsp:sp modelId="{C9871C92-835C-4EED-B889-CBD86E53BFB0}">
      <dsp:nvSpPr>
        <dsp:cNvPr id="0" name=""/>
        <dsp:cNvSpPr/>
      </dsp:nvSpPr>
      <dsp:spPr>
        <a:xfrm>
          <a:off x="1180956" y="4691962"/>
          <a:ext cx="721935" cy="721935"/>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9525"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A9839-FAA1-4264-A2E6-30A085BCB853}">
      <dsp:nvSpPr>
        <dsp:cNvPr id="0" name=""/>
        <dsp:cNvSpPr/>
      </dsp:nvSpPr>
      <dsp:spPr>
        <a:xfrm rot="10800000">
          <a:off x="1323327" y="1460"/>
          <a:ext cx="4492610" cy="766922"/>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819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t>Derecho a decidir libre y autónomamente cuándo y con quién se inicia la vida sexual</a:t>
          </a:r>
        </a:p>
      </dsp:txBody>
      <dsp:txXfrm rot="10800000">
        <a:off x="1515057" y="1460"/>
        <a:ext cx="4300880" cy="766922"/>
      </dsp:txXfrm>
    </dsp:sp>
    <dsp:sp modelId="{6D8E15BC-5BC5-464D-8AAC-3D2BF3EC2997}">
      <dsp:nvSpPr>
        <dsp:cNvPr id="0" name=""/>
        <dsp:cNvSpPr/>
      </dsp:nvSpPr>
      <dsp:spPr>
        <a:xfrm>
          <a:off x="939866" y="1460"/>
          <a:ext cx="766922" cy="766922"/>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F90EB9-1930-4351-AEB1-B145C16D2DC1}">
      <dsp:nvSpPr>
        <dsp:cNvPr id="0" name=""/>
        <dsp:cNvSpPr/>
      </dsp:nvSpPr>
      <dsp:spPr>
        <a:xfrm rot="10800000">
          <a:off x="1323327" y="997315"/>
          <a:ext cx="4492610" cy="766922"/>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819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t>Derecho a decidir sobre la unión con otras personas</a:t>
          </a:r>
        </a:p>
      </dsp:txBody>
      <dsp:txXfrm rot="10800000">
        <a:off x="1515057" y="997315"/>
        <a:ext cx="4300880" cy="766922"/>
      </dsp:txXfrm>
    </dsp:sp>
    <dsp:sp modelId="{3E364739-B77A-44A1-B8D2-3E3AF25B2D41}">
      <dsp:nvSpPr>
        <dsp:cNvPr id="0" name=""/>
        <dsp:cNvSpPr/>
      </dsp:nvSpPr>
      <dsp:spPr>
        <a:xfrm>
          <a:off x="939866" y="997315"/>
          <a:ext cx="766922" cy="766922"/>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508254-1448-46C9-B368-AE4C1FA81198}">
      <dsp:nvSpPr>
        <dsp:cNvPr id="0" name=""/>
        <dsp:cNvSpPr/>
      </dsp:nvSpPr>
      <dsp:spPr>
        <a:xfrm rot="10800000">
          <a:off x="1323327" y="1993169"/>
          <a:ext cx="4492610" cy="766922"/>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819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t>Derecho a vivir y expresar libremente la orientación sexual e identidad de género</a:t>
          </a:r>
        </a:p>
      </dsp:txBody>
      <dsp:txXfrm rot="10800000">
        <a:off x="1515057" y="1993169"/>
        <a:ext cx="4300880" cy="766922"/>
      </dsp:txXfrm>
    </dsp:sp>
    <dsp:sp modelId="{A464AFD0-C0F3-4426-9E1F-94D9C5E527AE}">
      <dsp:nvSpPr>
        <dsp:cNvPr id="0" name=""/>
        <dsp:cNvSpPr/>
      </dsp:nvSpPr>
      <dsp:spPr>
        <a:xfrm>
          <a:off x="939866" y="1993169"/>
          <a:ext cx="766922" cy="766922"/>
        </a:xfrm>
        <a:prstGeom prst="ellipse">
          <a:avLst/>
        </a:prstGeom>
        <a:blipFill>
          <a:blip xmlns:r="http://schemas.openxmlformats.org/officeDocument/2006/relationships" r:embed="rId5">
            <a:alphaModFix amt="70000"/>
            <a:extLst>
              <a:ext uri="{28A0092B-C50C-407E-A947-70E740481C1C}">
                <a14:useLocalDpi xmlns:a14="http://schemas.microsoft.com/office/drawing/2010/main" val="0"/>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BB7BFC-DEDE-4138-987E-A6C6F7C806BA}">
      <dsp:nvSpPr>
        <dsp:cNvPr id="0" name=""/>
        <dsp:cNvSpPr/>
      </dsp:nvSpPr>
      <dsp:spPr>
        <a:xfrm rot="10800000">
          <a:off x="1323327" y="2989024"/>
          <a:ext cx="4492610" cy="766922"/>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819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t>Derecho a la protección y prevención de infecciones de transmisión sexual o embarazos no deseados</a:t>
          </a:r>
        </a:p>
      </dsp:txBody>
      <dsp:txXfrm rot="10800000">
        <a:off x="1515057" y="2989024"/>
        <a:ext cx="4300880" cy="766922"/>
      </dsp:txXfrm>
    </dsp:sp>
    <dsp:sp modelId="{B99172E1-0D9B-4709-8E65-2FE37DA15F92}">
      <dsp:nvSpPr>
        <dsp:cNvPr id="0" name=""/>
        <dsp:cNvSpPr/>
      </dsp:nvSpPr>
      <dsp:spPr>
        <a:xfrm>
          <a:off x="939866" y="2989024"/>
          <a:ext cx="766922" cy="766922"/>
        </a:xfrm>
        <a:prstGeom prst="ellipse">
          <a:avLst/>
        </a:prstGeom>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B0B184-6787-4FDD-946B-7117A8A01435}">
      <dsp:nvSpPr>
        <dsp:cNvPr id="0" name=""/>
        <dsp:cNvSpPr/>
      </dsp:nvSpPr>
      <dsp:spPr>
        <a:xfrm rot="10800000">
          <a:off x="1323327" y="3984878"/>
          <a:ext cx="4492610" cy="766922"/>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819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t>Derecho a recibir información y acceso a servicios de salud de calidad sobre todas las dimensiones de la sexualidad, sin ningún tipo de discriminación</a:t>
          </a:r>
        </a:p>
      </dsp:txBody>
      <dsp:txXfrm rot="10800000">
        <a:off x="1515057" y="3984878"/>
        <a:ext cx="4300880" cy="766922"/>
      </dsp:txXfrm>
    </dsp:sp>
    <dsp:sp modelId="{DC13AA1F-DB70-4294-984E-28C97CC76247}">
      <dsp:nvSpPr>
        <dsp:cNvPr id="0" name=""/>
        <dsp:cNvSpPr/>
      </dsp:nvSpPr>
      <dsp:spPr>
        <a:xfrm>
          <a:off x="939866" y="3984878"/>
          <a:ext cx="766922" cy="766922"/>
        </a:xfrm>
        <a:prstGeom prst="ellipse">
          <a:avLst/>
        </a:prstGeom>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C08B2BF-1294-4E61-8883-392477B23120}">
      <dsp:nvSpPr>
        <dsp:cNvPr id="0" name=""/>
        <dsp:cNvSpPr/>
      </dsp:nvSpPr>
      <dsp:spPr>
        <a:xfrm rot="10800000">
          <a:off x="1323327" y="4980732"/>
          <a:ext cx="4492610" cy="766922"/>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819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t>Derecho a una educación integral para la sexualidad a lo largo del curso de vida</a:t>
          </a:r>
        </a:p>
      </dsp:txBody>
      <dsp:txXfrm rot="10800000">
        <a:off x="1515057" y="4980732"/>
        <a:ext cx="4300880" cy="766922"/>
      </dsp:txXfrm>
    </dsp:sp>
    <dsp:sp modelId="{F3B07B3D-B214-4D98-8CDC-30DC2B2CB364}">
      <dsp:nvSpPr>
        <dsp:cNvPr id="0" name=""/>
        <dsp:cNvSpPr/>
      </dsp:nvSpPr>
      <dsp:spPr>
        <a:xfrm>
          <a:off x="939866" y="4980732"/>
          <a:ext cx="766922" cy="766922"/>
        </a:xfrm>
        <a:prstGeom prst="ellipse">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A9839-FAA1-4264-A2E6-30A085BCB853}">
      <dsp:nvSpPr>
        <dsp:cNvPr id="0" name=""/>
        <dsp:cNvSpPr/>
      </dsp:nvSpPr>
      <dsp:spPr>
        <a:xfrm rot="10800000">
          <a:off x="1323051" y="1409"/>
          <a:ext cx="4492610" cy="765817"/>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tx2">
                  <a:lumMod val="50000"/>
                </a:schemeClr>
              </a:solidFill>
            </a:rPr>
            <a:t>Derecho a fortalecer la autonomía y la autoestima en el ejercicio de la sexualidad</a:t>
          </a:r>
        </a:p>
      </dsp:txBody>
      <dsp:txXfrm rot="10800000">
        <a:off x="1514505" y="1409"/>
        <a:ext cx="4301156" cy="765817"/>
      </dsp:txXfrm>
    </dsp:sp>
    <dsp:sp modelId="{6D8E15BC-5BC5-464D-8AAC-3D2BF3EC2997}">
      <dsp:nvSpPr>
        <dsp:cNvPr id="0" name=""/>
        <dsp:cNvSpPr/>
      </dsp:nvSpPr>
      <dsp:spPr>
        <a:xfrm>
          <a:off x="940143" y="1409"/>
          <a:ext cx="765817" cy="765817"/>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F90EB9-1930-4351-AEB1-B145C16D2DC1}">
      <dsp:nvSpPr>
        <dsp:cNvPr id="0" name=""/>
        <dsp:cNvSpPr/>
      </dsp:nvSpPr>
      <dsp:spPr>
        <a:xfrm rot="10800000">
          <a:off x="1323051" y="995828"/>
          <a:ext cx="4492610" cy="765817"/>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tx2">
                  <a:lumMod val="50000"/>
                </a:schemeClr>
              </a:solidFill>
            </a:rPr>
            <a:t>Derecho a explorar y a disfrutar de una vida sexual placentera</a:t>
          </a:r>
        </a:p>
      </dsp:txBody>
      <dsp:txXfrm rot="10800000">
        <a:off x="1514505" y="995828"/>
        <a:ext cx="4301156" cy="765817"/>
      </dsp:txXfrm>
    </dsp:sp>
    <dsp:sp modelId="{3E364739-B77A-44A1-B8D2-3E3AF25B2D41}">
      <dsp:nvSpPr>
        <dsp:cNvPr id="0" name=""/>
        <dsp:cNvSpPr/>
      </dsp:nvSpPr>
      <dsp:spPr>
        <a:xfrm>
          <a:off x="940143" y="995828"/>
          <a:ext cx="765817" cy="765817"/>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508254-1448-46C9-B368-AE4C1FA81198}">
      <dsp:nvSpPr>
        <dsp:cNvPr id="0" name=""/>
        <dsp:cNvSpPr/>
      </dsp:nvSpPr>
      <dsp:spPr>
        <a:xfrm rot="10800000">
          <a:off x="1323051" y="1990248"/>
          <a:ext cx="4492610" cy="765817"/>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tx2">
                  <a:lumMod val="50000"/>
                </a:schemeClr>
              </a:solidFill>
            </a:rPr>
            <a:t>Derecho a elegir las parejas sexuales</a:t>
          </a:r>
        </a:p>
      </dsp:txBody>
      <dsp:txXfrm rot="10800000">
        <a:off x="1514505" y="1990248"/>
        <a:ext cx="4301156" cy="765817"/>
      </dsp:txXfrm>
    </dsp:sp>
    <dsp:sp modelId="{A464AFD0-C0F3-4426-9E1F-94D9C5E527AE}">
      <dsp:nvSpPr>
        <dsp:cNvPr id="0" name=""/>
        <dsp:cNvSpPr/>
      </dsp:nvSpPr>
      <dsp:spPr>
        <a:xfrm>
          <a:off x="940143" y="1990248"/>
          <a:ext cx="765817" cy="765817"/>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BB7BFC-DEDE-4138-987E-A6C6F7C806BA}">
      <dsp:nvSpPr>
        <dsp:cNvPr id="0" name=""/>
        <dsp:cNvSpPr/>
      </dsp:nvSpPr>
      <dsp:spPr>
        <a:xfrm rot="10800000">
          <a:off x="1323051" y="2984667"/>
          <a:ext cx="4492610" cy="765817"/>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tx2">
                  <a:lumMod val="50000"/>
                </a:schemeClr>
              </a:solidFill>
            </a:rPr>
            <a:t>Derecho a vivir la sexualidad sin ningún tipo de violencia</a:t>
          </a:r>
        </a:p>
      </dsp:txBody>
      <dsp:txXfrm rot="10800000">
        <a:off x="1514505" y="2984667"/>
        <a:ext cx="4301156" cy="765817"/>
      </dsp:txXfrm>
    </dsp:sp>
    <dsp:sp modelId="{B99172E1-0D9B-4709-8E65-2FE37DA15F92}">
      <dsp:nvSpPr>
        <dsp:cNvPr id="0" name=""/>
        <dsp:cNvSpPr/>
      </dsp:nvSpPr>
      <dsp:spPr>
        <a:xfrm>
          <a:off x="940143" y="2984667"/>
          <a:ext cx="765817" cy="765817"/>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B0B184-6787-4FDD-946B-7117A8A01435}">
      <dsp:nvSpPr>
        <dsp:cNvPr id="0" name=""/>
        <dsp:cNvSpPr/>
      </dsp:nvSpPr>
      <dsp:spPr>
        <a:xfrm rot="10800000">
          <a:off x="1323051" y="3979087"/>
          <a:ext cx="4492610" cy="765817"/>
        </a:xfrm>
        <a:prstGeom prst="homePlate">
          <a:avLst/>
        </a:prstGeom>
        <a:solidFill>
          <a:schemeClr val="lt1">
            <a:hueOff val="0"/>
            <a:satOff val="0"/>
            <a:lumOff val="0"/>
            <a:alphaOff val="0"/>
          </a:schemeClr>
        </a:solid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tx2">
                  <a:lumMod val="50000"/>
                </a:schemeClr>
              </a:solidFill>
            </a:rPr>
            <a:t>Derecho a tener relaciones sexuales consensuadas</a:t>
          </a:r>
        </a:p>
      </dsp:txBody>
      <dsp:txXfrm rot="10800000">
        <a:off x="1514505" y="3979087"/>
        <a:ext cx="4301156" cy="765817"/>
      </dsp:txXfrm>
    </dsp:sp>
    <dsp:sp modelId="{DC13AA1F-DB70-4294-984E-28C97CC76247}">
      <dsp:nvSpPr>
        <dsp:cNvPr id="0" name=""/>
        <dsp:cNvSpPr/>
      </dsp:nvSpPr>
      <dsp:spPr>
        <a:xfrm>
          <a:off x="940143" y="3979087"/>
          <a:ext cx="765817" cy="765817"/>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chemeClr val="accent4">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A9839-FAA1-4264-A2E6-30A085BCB853}">
      <dsp:nvSpPr>
        <dsp:cNvPr id="0" name=""/>
        <dsp:cNvSpPr/>
      </dsp:nvSpPr>
      <dsp:spPr>
        <a:xfrm rot="10800000">
          <a:off x="1363386" y="3134"/>
          <a:ext cx="4492610" cy="927158"/>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885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acceder a métodos de anticoncepción modernos, incluida la anticoncepción de emergencia</a:t>
          </a:r>
        </a:p>
      </dsp:txBody>
      <dsp:txXfrm rot="10800000">
        <a:off x="1595175" y="3134"/>
        <a:ext cx="4260821" cy="927158"/>
      </dsp:txXfrm>
    </dsp:sp>
    <dsp:sp modelId="{6D8E15BC-5BC5-464D-8AAC-3D2BF3EC2997}">
      <dsp:nvSpPr>
        <dsp:cNvPr id="0" name=""/>
        <dsp:cNvSpPr/>
      </dsp:nvSpPr>
      <dsp:spPr>
        <a:xfrm>
          <a:off x="899807" y="3134"/>
          <a:ext cx="927158" cy="927158"/>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F90EB9-1930-4351-AEB1-B145C16D2DC1}">
      <dsp:nvSpPr>
        <dsp:cNvPr id="0" name=""/>
        <dsp:cNvSpPr/>
      </dsp:nvSpPr>
      <dsp:spPr>
        <a:xfrm rot="10800000">
          <a:off x="1363386" y="1207056"/>
          <a:ext cx="4492610" cy="927158"/>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885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al acceso a los servicios integrales de salud y atención médica para garantizar la maternidad segura</a:t>
          </a:r>
        </a:p>
      </dsp:txBody>
      <dsp:txXfrm rot="10800000">
        <a:off x="1595175" y="1207056"/>
        <a:ext cx="4260821" cy="927158"/>
      </dsp:txXfrm>
    </dsp:sp>
    <dsp:sp modelId="{3E364739-B77A-44A1-B8D2-3E3AF25B2D41}">
      <dsp:nvSpPr>
        <dsp:cNvPr id="0" name=""/>
        <dsp:cNvSpPr/>
      </dsp:nvSpPr>
      <dsp:spPr>
        <a:xfrm>
          <a:off x="899807" y="1207056"/>
          <a:ext cx="927158" cy="927158"/>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508254-1448-46C9-B368-AE4C1FA81198}">
      <dsp:nvSpPr>
        <dsp:cNvPr id="0" name=""/>
        <dsp:cNvSpPr/>
      </dsp:nvSpPr>
      <dsp:spPr>
        <a:xfrm rot="10800000">
          <a:off x="1363386" y="2410978"/>
          <a:ext cx="4492610" cy="927158"/>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885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acceder a los beneficios de los avances científicos en la salud sexual y salud reproductiva</a:t>
          </a:r>
        </a:p>
      </dsp:txBody>
      <dsp:txXfrm rot="10800000">
        <a:off x="1595175" y="2410978"/>
        <a:ext cx="4260821" cy="927158"/>
      </dsp:txXfrm>
    </dsp:sp>
    <dsp:sp modelId="{A464AFD0-C0F3-4426-9E1F-94D9C5E527AE}">
      <dsp:nvSpPr>
        <dsp:cNvPr id="0" name=""/>
        <dsp:cNvSpPr/>
      </dsp:nvSpPr>
      <dsp:spPr>
        <a:xfrm>
          <a:off x="899807" y="2410978"/>
          <a:ext cx="927158" cy="927158"/>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BB7BFC-DEDE-4138-987E-A6C6F7C806BA}">
      <dsp:nvSpPr>
        <dsp:cNvPr id="0" name=""/>
        <dsp:cNvSpPr/>
      </dsp:nvSpPr>
      <dsp:spPr>
        <a:xfrm rot="10800000">
          <a:off x="1363386" y="3614900"/>
          <a:ext cx="4492610" cy="927158"/>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885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acceder a información de calidad que permita tomar decisiones sobre prevención de embarazos no deseados, anticoncepción inmediata después de un parto o aborto e interrupción voluntaria del embarazo</a:t>
          </a:r>
        </a:p>
      </dsp:txBody>
      <dsp:txXfrm rot="10800000">
        <a:off x="1595175" y="3614900"/>
        <a:ext cx="4260821" cy="927158"/>
      </dsp:txXfrm>
    </dsp:sp>
    <dsp:sp modelId="{B99172E1-0D9B-4709-8E65-2FE37DA15F92}">
      <dsp:nvSpPr>
        <dsp:cNvPr id="0" name=""/>
        <dsp:cNvSpPr/>
      </dsp:nvSpPr>
      <dsp:spPr>
        <a:xfrm>
          <a:off x="899807" y="3614900"/>
          <a:ext cx="927158" cy="927158"/>
        </a:xfrm>
        <a:prstGeom prst="ellipse">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B0B184-6787-4FDD-946B-7117A8A01435}">
      <dsp:nvSpPr>
        <dsp:cNvPr id="0" name=""/>
        <dsp:cNvSpPr/>
      </dsp:nvSpPr>
      <dsp:spPr>
        <a:xfrm rot="10800000">
          <a:off x="1363386" y="4818822"/>
          <a:ext cx="4492610" cy="927158"/>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8851"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acceder a servicios para la Interrupción Voluntaria del Embarazo (IVE) de acuerdo al marco legal y normativo (Resolución 051 de 2023, Sentencia C-055 de 2022, Sentencia C-355 de 2006)</a:t>
          </a:r>
        </a:p>
      </dsp:txBody>
      <dsp:txXfrm rot="10800000">
        <a:off x="1595175" y="4818822"/>
        <a:ext cx="4260821" cy="927158"/>
      </dsp:txXfrm>
    </dsp:sp>
    <dsp:sp modelId="{DC13AA1F-DB70-4294-984E-28C97CC76247}">
      <dsp:nvSpPr>
        <dsp:cNvPr id="0" name=""/>
        <dsp:cNvSpPr/>
      </dsp:nvSpPr>
      <dsp:spPr>
        <a:xfrm>
          <a:off x="899807" y="4818822"/>
          <a:ext cx="927158" cy="927158"/>
        </a:xfrm>
        <a:prstGeom prst="ellipse">
          <a:avLst/>
        </a:prstGeom>
        <a:blipFill>
          <a:blip xmlns:r="http://schemas.openxmlformats.org/officeDocument/2006/relationships" r:embed="rId9">
            <a:alphaModFix amt="57000"/>
          </a:blip>
          <a:srcRect/>
          <a:stretch>
            <a:fillRect l="-33000" r="-33000"/>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A9839-FAA1-4264-A2E6-30A085BCB853}">
      <dsp:nvSpPr>
        <dsp:cNvPr id="0" name=""/>
        <dsp:cNvSpPr/>
      </dsp:nvSpPr>
      <dsp:spPr>
        <a:xfrm rot="10800000">
          <a:off x="1323051" y="1409"/>
          <a:ext cx="4492610" cy="765817"/>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tomar decisiones sobre la reproducción sin sufrir discriminación, coerción, ni violencia</a:t>
          </a:r>
        </a:p>
      </dsp:txBody>
      <dsp:txXfrm rot="10800000">
        <a:off x="1514505" y="1409"/>
        <a:ext cx="4301156" cy="765817"/>
      </dsp:txXfrm>
    </dsp:sp>
    <dsp:sp modelId="{6D8E15BC-5BC5-464D-8AAC-3D2BF3EC2997}">
      <dsp:nvSpPr>
        <dsp:cNvPr id="0" name=""/>
        <dsp:cNvSpPr/>
      </dsp:nvSpPr>
      <dsp:spPr>
        <a:xfrm>
          <a:off x="940143" y="1409"/>
          <a:ext cx="765817" cy="765817"/>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F90EB9-1930-4351-AEB1-B145C16D2DC1}">
      <dsp:nvSpPr>
        <dsp:cNvPr id="0" name=""/>
        <dsp:cNvSpPr/>
      </dsp:nvSpPr>
      <dsp:spPr>
        <a:xfrm rot="10800000">
          <a:off x="1323051" y="995828"/>
          <a:ext cx="4492610" cy="765817"/>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decidir libremente si se desea o no tener hijas o hijos</a:t>
          </a:r>
        </a:p>
      </dsp:txBody>
      <dsp:txXfrm rot="10800000">
        <a:off x="1514505" y="995828"/>
        <a:ext cx="4301156" cy="765817"/>
      </dsp:txXfrm>
    </dsp:sp>
    <dsp:sp modelId="{3E364739-B77A-44A1-B8D2-3E3AF25B2D41}">
      <dsp:nvSpPr>
        <dsp:cNvPr id="0" name=""/>
        <dsp:cNvSpPr/>
      </dsp:nvSpPr>
      <dsp:spPr>
        <a:xfrm>
          <a:off x="940143" y="995828"/>
          <a:ext cx="765817" cy="765817"/>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508254-1448-46C9-B368-AE4C1FA81198}">
      <dsp:nvSpPr>
        <dsp:cNvPr id="0" name=""/>
        <dsp:cNvSpPr/>
      </dsp:nvSpPr>
      <dsp:spPr>
        <a:xfrm rot="10800000">
          <a:off x="1323051" y="1990248"/>
          <a:ext cx="4492610" cy="765817"/>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decidir sobre el número de hijas o hijos que se desean y el espacio de tiempo entre un embarazo y otro</a:t>
          </a:r>
        </a:p>
      </dsp:txBody>
      <dsp:txXfrm rot="10800000">
        <a:off x="1514505" y="1990248"/>
        <a:ext cx="4301156" cy="765817"/>
      </dsp:txXfrm>
    </dsp:sp>
    <dsp:sp modelId="{A464AFD0-C0F3-4426-9E1F-94D9C5E527AE}">
      <dsp:nvSpPr>
        <dsp:cNvPr id="0" name=""/>
        <dsp:cNvSpPr/>
      </dsp:nvSpPr>
      <dsp:spPr>
        <a:xfrm>
          <a:off x="940143" y="1990248"/>
          <a:ext cx="765817" cy="765817"/>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6BB7BFC-DEDE-4138-987E-A6C6F7C806BA}">
      <dsp:nvSpPr>
        <dsp:cNvPr id="0" name=""/>
        <dsp:cNvSpPr/>
      </dsp:nvSpPr>
      <dsp:spPr>
        <a:xfrm rot="10800000">
          <a:off x="1323051" y="2984667"/>
          <a:ext cx="4492610" cy="765817"/>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decidir sobre el tipo de familia que se quiere formar</a:t>
          </a:r>
        </a:p>
      </dsp:txBody>
      <dsp:txXfrm rot="10800000">
        <a:off x="1514505" y="2984667"/>
        <a:ext cx="4301156" cy="765817"/>
      </dsp:txXfrm>
    </dsp:sp>
    <dsp:sp modelId="{B99172E1-0D9B-4709-8E65-2FE37DA15F92}">
      <dsp:nvSpPr>
        <dsp:cNvPr id="0" name=""/>
        <dsp:cNvSpPr/>
      </dsp:nvSpPr>
      <dsp:spPr>
        <a:xfrm>
          <a:off x="940143" y="2984667"/>
          <a:ext cx="765817" cy="765817"/>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B0B184-6787-4FDD-946B-7117A8A01435}">
      <dsp:nvSpPr>
        <dsp:cNvPr id="0" name=""/>
        <dsp:cNvSpPr/>
      </dsp:nvSpPr>
      <dsp:spPr>
        <a:xfrm rot="10800000">
          <a:off x="1323051" y="3979087"/>
          <a:ext cx="4492610" cy="765817"/>
        </a:xfrm>
        <a:prstGeom prst="homePlate">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4" tIns="53340" rIns="99568" bIns="53340" numCol="1" spcCol="1270" anchor="ctr" anchorCtr="0">
          <a:noAutofit/>
        </a:bodyPr>
        <a:lstStyle/>
        <a:p>
          <a:pPr marL="0" lvl="0" indent="0" algn="ctr" defTabSz="622300">
            <a:lnSpc>
              <a:spcPct val="90000"/>
            </a:lnSpc>
            <a:spcBef>
              <a:spcPct val="0"/>
            </a:spcBef>
            <a:spcAft>
              <a:spcPct val="35000"/>
            </a:spcAft>
            <a:buNone/>
          </a:pPr>
          <a:r>
            <a:rPr lang="es-CO" sz="1400" kern="1200" dirty="0">
              <a:solidFill>
                <a:schemeClr val="bg2">
                  <a:lumMod val="10000"/>
                </a:schemeClr>
              </a:solidFill>
            </a:rPr>
            <a:t>Derecho a ejercer la maternidad con un trato equitativo en la familia, espacios de educación y trabajo</a:t>
          </a:r>
        </a:p>
      </dsp:txBody>
      <dsp:txXfrm rot="10800000">
        <a:off x="1514505" y="3979087"/>
        <a:ext cx="4301156" cy="765817"/>
      </dsp:txXfrm>
    </dsp:sp>
    <dsp:sp modelId="{DC13AA1F-DB70-4294-984E-28C97CC76247}">
      <dsp:nvSpPr>
        <dsp:cNvPr id="0" name=""/>
        <dsp:cNvSpPr/>
      </dsp:nvSpPr>
      <dsp:spPr>
        <a:xfrm>
          <a:off x="940143" y="3979087"/>
          <a:ext cx="765817" cy="765817"/>
        </a:xfrm>
        <a:prstGeom prst="ellipse">
          <a:avLst/>
        </a:prstGeom>
        <a:blipFill>
          <a:blip xmlns:r="http://schemas.openxmlformats.org/officeDocument/2006/relationships" r:embed="rId9">
            <a:extLst>
              <a:ext uri="{96DAC541-7B7A-43D3-8B79-37D633B846F1}">
                <asvg:svgBlip xmlns:asvg="http://schemas.microsoft.com/office/drawing/2016/SVG/main" r:embed="rId10"/>
              </a:ext>
            </a:extLst>
          </a:blip>
          <a:srcRect/>
          <a:stretch>
            <a:fillRect/>
          </a:stretch>
        </a:blip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3/03/2026</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‹Nº›</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6FAF10-F76C-4F4B-AB1C-9ABE9495C75F}" type="datetimeFigureOut">
              <a:rPr lang="es-CO" smtClean="0"/>
              <a:t>3/03/2026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134D4-F923-481F-8776-5F74E66448EE}" type="slidenum">
              <a:rPr lang="es-CO" smtClean="0"/>
              <a:t>‹Nº›</a:t>
            </a:fld>
            <a:endParaRPr lang="es-CO"/>
          </a:p>
        </p:txBody>
      </p:sp>
    </p:spTree>
    <p:extLst>
      <p:ext uri="{BB962C8B-B14F-4D97-AF65-F5344CB8AC3E}">
        <p14:creationId xmlns:p14="http://schemas.microsoft.com/office/powerpoint/2010/main" val="488176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29306" y="2139929"/>
            <a:ext cx="1533387" cy="1783009"/>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21474"/>
            <a:ext cx="12192000" cy="136525"/>
          </a:xfrm>
          <a:prstGeom prst="rect">
            <a:avLst/>
          </a:prstGeom>
          <a:solidFill>
            <a:srgbClr val="32B2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1982265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90626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32B2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7" name="Imagen 6">
            <a:extLst>
              <a:ext uri="{FF2B5EF4-FFF2-40B4-BE49-F238E27FC236}">
                <a16:creationId xmlns:a16="http://schemas.microsoft.com/office/drawing/2014/main" id="{50131562-E8E7-2A9E-62EE-928830E13252}"/>
              </a:ext>
            </a:extLst>
          </p:cNvPr>
          <p:cNvPicPr>
            <a:picLocks noChangeAspect="1"/>
          </p:cNvPicPr>
          <p:nvPr userDrawn="1"/>
        </p:nvPicPr>
        <p:blipFill rotWithShape="1">
          <a:blip r:embed="rId2"/>
          <a:srcRect l="-1090" t="24899"/>
          <a:stretch/>
        </p:blipFill>
        <p:spPr>
          <a:xfrm rot="5400000">
            <a:off x="1063894" y="-245748"/>
            <a:ext cx="245763" cy="2373553"/>
          </a:xfrm>
          <a:prstGeom prst="rect">
            <a:avLst/>
          </a:prstGeom>
        </p:spPr>
      </p:pic>
      <p:pic>
        <p:nvPicPr>
          <p:cNvPr id="9" name="Imagen 8">
            <a:extLst>
              <a:ext uri="{FF2B5EF4-FFF2-40B4-BE49-F238E27FC236}">
                <a16:creationId xmlns:a16="http://schemas.microsoft.com/office/drawing/2014/main" id="{E65F44FB-1CAA-9673-A90B-7FB17E77E82D}"/>
              </a:ext>
            </a:extLst>
          </p:cNvPr>
          <p:cNvPicPr>
            <a:picLocks noChangeAspect="1"/>
          </p:cNvPicPr>
          <p:nvPr userDrawn="1"/>
        </p:nvPicPr>
        <p:blipFill rotWithShape="1">
          <a:blip r:embed="rId2"/>
          <a:srcRect l="-1090" t="24899"/>
          <a:stretch/>
        </p:blipFill>
        <p:spPr>
          <a:xfrm rot="16200000">
            <a:off x="10882342" y="4730194"/>
            <a:ext cx="245763" cy="2373553"/>
          </a:xfrm>
          <a:prstGeom prst="rect">
            <a:avLst/>
          </a:prstGeom>
        </p:spPr>
      </p:pic>
    </p:spTree>
    <p:extLst>
      <p:ext uri="{BB962C8B-B14F-4D97-AF65-F5344CB8AC3E}">
        <p14:creationId xmlns:p14="http://schemas.microsoft.com/office/powerpoint/2010/main" val="19152558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863082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17" name="bg object 17"/>
          <p:cNvSpPr/>
          <p:nvPr/>
        </p:nvSpPr>
        <p:spPr>
          <a:xfrm>
            <a:off x="700277"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8" name="bg object 18"/>
          <p:cNvSpPr/>
          <p:nvPr/>
        </p:nvSpPr>
        <p:spPr>
          <a:xfrm>
            <a:off x="6139434"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9" name="bg object 19"/>
          <p:cNvSpPr/>
          <p:nvPr/>
        </p:nvSpPr>
        <p:spPr>
          <a:xfrm>
            <a:off x="11500866" y="1607058"/>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503034" y="1519173"/>
            <a:ext cx="4669790" cy="3592195"/>
          </a:xfrm>
          <a:prstGeom prst="rect">
            <a:avLst/>
          </a:prstGeom>
        </p:spPr>
        <p:txBody>
          <a:bodyPr wrap="square" lIns="0" tIns="0" rIns="0" bIns="0">
            <a:spAutoFit/>
          </a:bodyPr>
          <a:lstStyle>
            <a:lvl1pPr>
              <a:defRPr sz="1600" b="1" i="0">
                <a:solidFill>
                  <a:srgbClr val="7E7E7E"/>
                </a:solidFill>
                <a:latin typeface="Verdana"/>
                <a:cs typeface="Verdana"/>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6611898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5267305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cstate="print"/>
          <a:stretch>
            <a:fillRect/>
          </a:stretch>
        </p:blipFill>
        <p:spPr>
          <a:xfrm>
            <a:off x="5352310" y="2139695"/>
            <a:ext cx="1473648" cy="1783079"/>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7521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150509" y="159440"/>
            <a:ext cx="406580" cy="469900"/>
          </a:xfrm>
          <a:prstGeom prst="rect">
            <a:avLst/>
          </a:prstGeom>
        </p:spPr>
      </p:pic>
    </p:spTree>
    <p:extLst>
      <p:ext uri="{BB962C8B-B14F-4D97-AF65-F5344CB8AC3E}">
        <p14:creationId xmlns:p14="http://schemas.microsoft.com/office/powerpoint/2010/main" val="4156213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5742653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4345449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17" name="bg object 17"/>
          <p:cNvSpPr/>
          <p:nvPr/>
        </p:nvSpPr>
        <p:spPr>
          <a:xfrm>
            <a:off x="700277"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8" name="bg object 18"/>
          <p:cNvSpPr/>
          <p:nvPr/>
        </p:nvSpPr>
        <p:spPr>
          <a:xfrm>
            <a:off x="6139434"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9" name="bg object 19"/>
          <p:cNvSpPr/>
          <p:nvPr/>
        </p:nvSpPr>
        <p:spPr>
          <a:xfrm>
            <a:off x="11500866" y="1607058"/>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503034" y="1519173"/>
            <a:ext cx="4669790" cy="3592195"/>
          </a:xfrm>
          <a:prstGeom prst="rect">
            <a:avLst/>
          </a:prstGeom>
        </p:spPr>
        <p:txBody>
          <a:bodyPr wrap="square" lIns="0" tIns="0" rIns="0" bIns="0">
            <a:spAutoFit/>
          </a:bodyPr>
          <a:lstStyle>
            <a:lvl1pPr>
              <a:defRPr sz="1600" b="1" i="0">
                <a:solidFill>
                  <a:srgbClr val="7E7E7E"/>
                </a:solidFill>
                <a:latin typeface="Verdana"/>
                <a:cs typeface="Verdana"/>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2827691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213801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5352310" y="2139695"/>
            <a:ext cx="1473648" cy="1783079"/>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3/3/2026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094210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32B2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92709" y="159440"/>
            <a:ext cx="406580" cy="469900"/>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4909" y="159440"/>
            <a:ext cx="406580"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150509" y="159440"/>
            <a:ext cx="406580"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892709" y="6251575"/>
            <a:ext cx="406580"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34909" y="6251575"/>
            <a:ext cx="406580"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150509" y="6251575"/>
            <a:ext cx="406580"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theme" Target="../theme/theme3.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3/03/2026</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2" name="Holder 2"/>
          <p:cNvSpPr>
            <a:spLocks noGrp="1"/>
          </p:cNvSpPr>
          <p:nvPr>
            <p:ph type="title"/>
          </p:nvPr>
        </p:nvSpPr>
        <p:spPr>
          <a:xfrm>
            <a:off x="764540" y="450037"/>
            <a:ext cx="10662919" cy="452119"/>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a:xfrm>
            <a:off x="1503044" y="2442235"/>
            <a:ext cx="9187815" cy="295275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3/3/2026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86567762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9"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2" name="Holder 2"/>
          <p:cNvSpPr>
            <a:spLocks noGrp="1"/>
          </p:cNvSpPr>
          <p:nvPr>
            <p:ph type="title"/>
          </p:nvPr>
        </p:nvSpPr>
        <p:spPr>
          <a:xfrm>
            <a:off x="764540" y="450037"/>
            <a:ext cx="10662919" cy="452119"/>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a:xfrm>
            <a:off x="1503044" y="2442235"/>
            <a:ext cx="9187815" cy="295275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3/3/2026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69477076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0.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24.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0.pn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openxmlformats.org/officeDocument/2006/relationships/image" Target="../media/image55.png"/><Relationship Id="rId13" Type="http://schemas.microsoft.com/office/2007/relationships/diagramDrawing" Target="../diagrams/drawing3.xm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diagramColors" Target="../diagrams/colors3.xm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diagramColors" Target="../diagrams/colors2.xml"/><Relationship Id="rId11" Type="http://schemas.openxmlformats.org/officeDocument/2006/relationships/diagramQuickStyle" Target="../diagrams/quickStyle3.xml"/><Relationship Id="rId5" Type="http://schemas.openxmlformats.org/officeDocument/2006/relationships/diagramQuickStyle" Target="../diagrams/quickStyle2.xml"/><Relationship Id="rId10" Type="http://schemas.openxmlformats.org/officeDocument/2006/relationships/diagramLayout" Target="../diagrams/layout3.xml"/><Relationship Id="rId4" Type="http://schemas.openxmlformats.org/officeDocument/2006/relationships/diagramLayout" Target="../diagrams/layout2.xml"/><Relationship Id="rId9" Type="http://schemas.openxmlformats.org/officeDocument/2006/relationships/diagramData" Target="../diagrams/data3.xml"/></Relationships>
</file>

<file path=ppt/slides/_rels/slide28.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image" Target="../media/image85.png"/><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diagramLayout" Target="../diagrams/layout1.xml"/><Relationship Id="rId7" Type="http://schemas.openxmlformats.org/officeDocument/2006/relationships/image" Target="../media/image25.png"/><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00D359CE-19E4-42E6-8359-C1FB7831EE00}"/>
              </a:ext>
            </a:extLst>
          </p:cNvPr>
          <p:cNvSpPr txBox="1">
            <a:spLocks noGrp="1"/>
          </p:cNvSpPr>
          <p:nvPr>
            <p:ph type="title"/>
          </p:nvPr>
        </p:nvSpPr>
        <p:spPr>
          <a:xfrm>
            <a:off x="350202" y="387035"/>
            <a:ext cx="10406380" cy="626454"/>
          </a:xfrm>
          <a:prstGeom prst="rect">
            <a:avLst/>
          </a:prstGeom>
        </p:spPr>
        <p:txBody>
          <a:bodyPr vert="horz" wrap="square" lIns="0" tIns="12065" rIns="0" bIns="0" rtlCol="0">
            <a:spAutoFit/>
          </a:bodyPr>
          <a:lstStyle/>
          <a:p>
            <a:pPr marL="12700" marR="5080" algn="just" rtl="0">
              <a:spcBef>
                <a:spcPts val="95"/>
              </a:spcBef>
            </a:pPr>
            <a:r>
              <a:rPr sz="2000" kern="1200" dirty="0"/>
              <a:t>IV. Orientaciones para garantizar el derecho de niñas, niños y adolescentes a ser escuchados en el ámbito de la toma de decisiones en salud.</a:t>
            </a:r>
          </a:p>
        </p:txBody>
      </p:sp>
      <p:sp>
        <p:nvSpPr>
          <p:cNvPr id="5" name="object 4">
            <a:extLst>
              <a:ext uri="{FF2B5EF4-FFF2-40B4-BE49-F238E27FC236}">
                <a16:creationId xmlns:a16="http://schemas.microsoft.com/office/drawing/2014/main" id="{6B36AF0F-2223-421C-89CD-4EA2EAD620A0}"/>
              </a:ext>
            </a:extLst>
          </p:cNvPr>
          <p:cNvSpPr/>
          <p:nvPr/>
        </p:nvSpPr>
        <p:spPr>
          <a:xfrm>
            <a:off x="547687" y="1469563"/>
            <a:ext cx="10516235" cy="0"/>
          </a:xfrm>
          <a:custGeom>
            <a:avLst/>
            <a:gdLst/>
            <a:ahLst/>
            <a:cxnLst/>
            <a:rect l="l" t="t" r="r" b="b"/>
            <a:pathLst>
              <a:path w="10516235">
                <a:moveTo>
                  <a:pt x="0" y="0"/>
                </a:moveTo>
                <a:lnTo>
                  <a:pt x="10515663" y="0"/>
                </a:lnTo>
              </a:path>
            </a:pathLst>
          </a:custGeom>
          <a:ln w="12700">
            <a:solidFill>
              <a:srgbClr val="4471C4"/>
            </a:solidFill>
          </a:ln>
        </p:spPr>
        <p:txBody>
          <a:bodyPr wrap="square" lIns="0" tIns="0" rIns="0" bIns="0" rtlCol="0"/>
          <a:lstStyle/>
          <a:p>
            <a:endParaRPr/>
          </a:p>
        </p:txBody>
      </p:sp>
      <p:sp>
        <p:nvSpPr>
          <p:cNvPr id="6" name="object 5">
            <a:extLst>
              <a:ext uri="{FF2B5EF4-FFF2-40B4-BE49-F238E27FC236}">
                <a16:creationId xmlns:a16="http://schemas.microsoft.com/office/drawing/2014/main" id="{59264C3E-799E-4638-9C78-68CF3C7CF2EE}"/>
              </a:ext>
            </a:extLst>
          </p:cNvPr>
          <p:cNvSpPr txBox="1"/>
          <p:nvPr/>
        </p:nvSpPr>
        <p:spPr>
          <a:xfrm>
            <a:off x="571499" y="1895233"/>
            <a:ext cx="1037167" cy="185307"/>
          </a:xfrm>
          <a:prstGeom prst="rect">
            <a:avLst/>
          </a:prstGeom>
        </p:spPr>
        <p:txBody>
          <a:bodyPr vert="horz" wrap="square" lIns="0" tIns="15875" rIns="0" bIns="0" rtlCol="0">
            <a:spAutoFit/>
          </a:bodyPr>
          <a:lstStyle/>
          <a:p>
            <a:pPr marL="12700">
              <a:lnSpc>
                <a:spcPct val="100000"/>
              </a:lnSpc>
              <a:spcBef>
                <a:spcPts val="125"/>
              </a:spcBef>
            </a:pPr>
            <a:r>
              <a:rPr lang="es-CO" sz="1100" b="1" spc="-25" dirty="0">
                <a:latin typeface="Arial"/>
                <a:cs typeface="Arial"/>
              </a:rPr>
              <a:t>1. </a:t>
            </a:r>
            <a:r>
              <a:rPr sz="1100" b="1" spc="-25" dirty="0" err="1">
                <a:latin typeface="Arial"/>
                <a:cs typeface="Arial"/>
              </a:rPr>
              <a:t>Preparación</a:t>
            </a:r>
            <a:endParaRPr sz="1100" dirty="0">
              <a:latin typeface="Arial"/>
              <a:cs typeface="Arial"/>
            </a:endParaRPr>
          </a:p>
        </p:txBody>
      </p:sp>
      <p:sp>
        <p:nvSpPr>
          <p:cNvPr id="7" name="object 6">
            <a:extLst>
              <a:ext uri="{FF2B5EF4-FFF2-40B4-BE49-F238E27FC236}">
                <a16:creationId xmlns:a16="http://schemas.microsoft.com/office/drawing/2014/main" id="{6E62709D-7FB8-4D26-9DEE-046D77C4C596}"/>
              </a:ext>
            </a:extLst>
          </p:cNvPr>
          <p:cNvSpPr txBox="1"/>
          <p:nvPr/>
        </p:nvSpPr>
        <p:spPr>
          <a:xfrm>
            <a:off x="2826385" y="1487562"/>
            <a:ext cx="8020684" cy="987450"/>
          </a:xfrm>
          <a:prstGeom prst="rect">
            <a:avLst/>
          </a:prstGeom>
        </p:spPr>
        <p:txBody>
          <a:bodyPr vert="horz" wrap="square" lIns="0" tIns="12700" rIns="0" bIns="0" rtlCol="0">
            <a:spAutoFit/>
          </a:bodyPr>
          <a:lstStyle/>
          <a:p>
            <a:pPr marL="184150" indent="-171450" algn="just">
              <a:lnSpc>
                <a:spcPct val="100000"/>
              </a:lnSpc>
              <a:spcBef>
                <a:spcPts val="100"/>
              </a:spcBef>
              <a:buFont typeface="Wingdings" panose="05000000000000000000" pitchFamily="2" charset="2"/>
              <a:buChar char="Ø"/>
            </a:pPr>
            <a:r>
              <a:rPr lang="es-ES" sz="1000" spc="-10" dirty="0">
                <a:latin typeface="Microsoft Sans Serif"/>
                <a:cs typeface="Microsoft Sans Serif"/>
              </a:rPr>
              <a:t>Conocer sobre el derecho que tiene a ser informado escuchado, y a manifestar o comunicar sus opiniones o decisiones de forma directa o a través de un representante, así como las consecuencias de este tipo de decisión.</a:t>
            </a:r>
          </a:p>
          <a:p>
            <a:pPr marL="184150" indent="-171450" algn="just">
              <a:lnSpc>
                <a:spcPct val="100000"/>
              </a:lnSpc>
              <a:spcBef>
                <a:spcPts val="100"/>
              </a:spcBef>
              <a:buFont typeface="Wingdings" panose="05000000000000000000" pitchFamily="2" charset="2"/>
              <a:buChar char="Ø"/>
            </a:pPr>
            <a:endParaRPr lang="es-ES" sz="1000" spc="-10" dirty="0">
              <a:latin typeface="Microsoft Sans Serif"/>
              <a:cs typeface="Microsoft Sans Serif"/>
            </a:endParaRPr>
          </a:p>
          <a:p>
            <a:pPr marL="184150" indent="-171450" algn="just">
              <a:lnSpc>
                <a:spcPct val="100000"/>
              </a:lnSpc>
              <a:spcBef>
                <a:spcPts val="100"/>
              </a:spcBef>
              <a:buFont typeface="Wingdings" panose="05000000000000000000" pitchFamily="2" charset="2"/>
              <a:buChar char="Ø"/>
            </a:pPr>
            <a:r>
              <a:rPr lang="es-ES" sz="1000" spc="-10" dirty="0">
                <a:latin typeface="Microsoft Sans Serif"/>
                <a:cs typeface="Microsoft Sans Serif"/>
              </a:rPr>
              <a:t>Contar con el apoyo de personas que acompañen el proceso de adopción de decisiones:</a:t>
            </a:r>
          </a:p>
          <a:p>
            <a:pPr marL="927100" lvl="2" algn="just">
              <a:spcBef>
                <a:spcPts val="100"/>
              </a:spcBef>
            </a:pPr>
            <a:r>
              <a:rPr lang="es-ES" sz="1000" spc="-10" dirty="0">
                <a:latin typeface="Microsoft Sans Serif"/>
                <a:cs typeface="Microsoft Sans Serif"/>
              </a:rPr>
              <a:t>• Incluye preparación en la que se les explique cómo, cuándo, dónde, y quién o quiénes los escucharán. </a:t>
            </a:r>
          </a:p>
          <a:p>
            <a:pPr marL="927100" lvl="2" algn="just">
              <a:spcBef>
                <a:spcPts val="100"/>
              </a:spcBef>
            </a:pPr>
            <a:r>
              <a:rPr lang="es-ES" sz="1000" spc="-10" dirty="0">
                <a:latin typeface="Microsoft Sans Serif"/>
                <a:cs typeface="Microsoft Sans Serif"/>
              </a:rPr>
              <a:t>• Deben tener en cuenta las opiniones NNA</a:t>
            </a:r>
          </a:p>
        </p:txBody>
      </p:sp>
      <p:grpSp>
        <p:nvGrpSpPr>
          <p:cNvPr id="8" name="object 7">
            <a:extLst>
              <a:ext uri="{FF2B5EF4-FFF2-40B4-BE49-F238E27FC236}">
                <a16:creationId xmlns:a16="http://schemas.microsoft.com/office/drawing/2014/main" id="{590C3577-39E8-461E-A346-FCC6FAD5E385}"/>
              </a:ext>
            </a:extLst>
          </p:cNvPr>
          <p:cNvGrpSpPr/>
          <p:nvPr/>
        </p:nvGrpSpPr>
        <p:grpSpPr>
          <a:xfrm>
            <a:off x="547687" y="2501439"/>
            <a:ext cx="10516235" cy="60325"/>
            <a:chOff x="547687" y="2103501"/>
            <a:chExt cx="10516235" cy="60325"/>
          </a:xfrm>
        </p:grpSpPr>
        <p:sp>
          <p:nvSpPr>
            <p:cNvPr id="9" name="object 8">
              <a:extLst>
                <a:ext uri="{FF2B5EF4-FFF2-40B4-BE49-F238E27FC236}">
                  <a16:creationId xmlns:a16="http://schemas.microsoft.com/office/drawing/2014/main" id="{5B0C7CD5-11D5-47C3-987C-0F35447132B3}"/>
                </a:ext>
              </a:extLst>
            </p:cNvPr>
            <p:cNvSpPr/>
            <p:nvPr/>
          </p:nvSpPr>
          <p:spPr>
            <a:xfrm>
              <a:off x="2652776" y="2109851"/>
              <a:ext cx="8410575" cy="0"/>
            </a:xfrm>
            <a:custGeom>
              <a:avLst/>
              <a:gdLst/>
              <a:ahLst/>
              <a:cxnLst/>
              <a:rect l="l" t="t" r="r" b="b"/>
              <a:pathLst>
                <a:path w="8410575">
                  <a:moveTo>
                    <a:pt x="0" y="0"/>
                  </a:moveTo>
                  <a:lnTo>
                    <a:pt x="8410575" y="0"/>
                  </a:lnTo>
                </a:path>
              </a:pathLst>
            </a:custGeom>
            <a:ln w="12700">
              <a:solidFill>
                <a:srgbClr val="C0C8E3"/>
              </a:solidFill>
            </a:ln>
          </p:spPr>
          <p:txBody>
            <a:bodyPr wrap="square" lIns="0" tIns="0" rIns="0" bIns="0" rtlCol="0"/>
            <a:lstStyle/>
            <a:p>
              <a:endParaRPr/>
            </a:p>
          </p:txBody>
        </p:sp>
        <p:sp>
          <p:nvSpPr>
            <p:cNvPr id="10" name="object 9">
              <a:extLst>
                <a:ext uri="{FF2B5EF4-FFF2-40B4-BE49-F238E27FC236}">
                  <a16:creationId xmlns:a16="http://schemas.microsoft.com/office/drawing/2014/main" id="{76C17E52-0E9E-42EA-8987-586CA9117C63}"/>
                </a:ext>
              </a:extLst>
            </p:cNvPr>
            <p:cNvSpPr/>
            <p:nvPr/>
          </p:nvSpPr>
          <p:spPr>
            <a:xfrm>
              <a:off x="547687" y="2157476"/>
              <a:ext cx="10516235" cy="0"/>
            </a:xfrm>
            <a:custGeom>
              <a:avLst/>
              <a:gdLst/>
              <a:ahLst/>
              <a:cxnLst/>
              <a:rect l="l" t="t" r="r" b="b"/>
              <a:pathLst>
                <a:path w="10516235">
                  <a:moveTo>
                    <a:pt x="0" y="0"/>
                  </a:moveTo>
                  <a:lnTo>
                    <a:pt x="10515663" y="0"/>
                  </a:lnTo>
                </a:path>
              </a:pathLst>
            </a:custGeom>
            <a:ln w="12700">
              <a:solidFill>
                <a:srgbClr val="4471C4"/>
              </a:solidFill>
            </a:ln>
          </p:spPr>
          <p:txBody>
            <a:bodyPr wrap="square" lIns="0" tIns="0" rIns="0" bIns="0" rtlCol="0"/>
            <a:lstStyle/>
            <a:p>
              <a:endParaRPr/>
            </a:p>
          </p:txBody>
        </p:sp>
      </p:grpSp>
      <p:sp>
        <p:nvSpPr>
          <p:cNvPr id="11" name="object 10">
            <a:extLst>
              <a:ext uri="{FF2B5EF4-FFF2-40B4-BE49-F238E27FC236}">
                <a16:creationId xmlns:a16="http://schemas.microsoft.com/office/drawing/2014/main" id="{2C9FF60C-0811-458F-93B5-EF35433AD5DA}"/>
              </a:ext>
            </a:extLst>
          </p:cNvPr>
          <p:cNvSpPr txBox="1"/>
          <p:nvPr/>
        </p:nvSpPr>
        <p:spPr>
          <a:xfrm>
            <a:off x="571499" y="2980060"/>
            <a:ext cx="2254885" cy="185307"/>
          </a:xfrm>
          <a:prstGeom prst="rect">
            <a:avLst/>
          </a:prstGeom>
        </p:spPr>
        <p:txBody>
          <a:bodyPr vert="horz" wrap="square" lIns="0" tIns="15875" rIns="0" bIns="0" rtlCol="0">
            <a:spAutoFit/>
          </a:bodyPr>
          <a:lstStyle/>
          <a:p>
            <a:pPr marL="12700">
              <a:lnSpc>
                <a:spcPct val="100000"/>
              </a:lnSpc>
              <a:spcBef>
                <a:spcPts val="125"/>
              </a:spcBef>
            </a:pPr>
            <a:r>
              <a:rPr lang="es-CO" sz="1100" b="1" dirty="0">
                <a:latin typeface="Arial"/>
                <a:cs typeface="Arial"/>
              </a:rPr>
              <a:t>2. </a:t>
            </a:r>
            <a:r>
              <a:rPr sz="1100" b="1" dirty="0" err="1">
                <a:latin typeface="Arial"/>
                <a:cs typeface="Arial"/>
              </a:rPr>
              <a:t>Momento</a:t>
            </a:r>
            <a:r>
              <a:rPr sz="1100" b="1" spc="-30" dirty="0">
                <a:latin typeface="Arial"/>
                <a:cs typeface="Arial"/>
              </a:rPr>
              <a:t> </a:t>
            </a:r>
            <a:r>
              <a:rPr sz="1100" b="1" spc="-35" dirty="0">
                <a:latin typeface="Arial"/>
                <a:cs typeface="Arial"/>
              </a:rPr>
              <a:t>de</a:t>
            </a:r>
            <a:r>
              <a:rPr sz="1100" b="1" spc="-40" dirty="0">
                <a:latin typeface="Arial"/>
                <a:cs typeface="Arial"/>
              </a:rPr>
              <a:t> espacio</a:t>
            </a:r>
            <a:r>
              <a:rPr sz="1100" b="1" spc="-55" dirty="0">
                <a:latin typeface="Arial"/>
                <a:cs typeface="Arial"/>
              </a:rPr>
              <a:t> </a:t>
            </a:r>
            <a:r>
              <a:rPr sz="1100" b="1" dirty="0">
                <a:latin typeface="Arial"/>
                <a:cs typeface="Arial"/>
              </a:rPr>
              <a:t>y</a:t>
            </a:r>
            <a:r>
              <a:rPr sz="1100" b="1" spc="-20" dirty="0">
                <a:latin typeface="Arial"/>
                <a:cs typeface="Arial"/>
              </a:rPr>
              <a:t> </a:t>
            </a:r>
            <a:r>
              <a:rPr sz="1100" b="1" spc="-35" dirty="0">
                <a:latin typeface="Arial"/>
                <a:cs typeface="Arial"/>
              </a:rPr>
              <a:t>escucha</a:t>
            </a:r>
            <a:endParaRPr sz="1100" dirty="0">
              <a:latin typeface="Arial"/>
              <a:cs typeface="Arial"/>
            </a:endParaRPr>
          </a:p>
        </p:txBody>
      </p:sp>
      <p:sp>
        <p:nvSpPr>
          <p:cNvPr id="12" name="object 11">
            <a:extLst>
              <a:ext uri="{FF2B5EF4-FFF2-40B4-BE49-F238E27FC236}">
                <a16:creationId xmlns:a16="http://schemas.microsoft.com/office/drawing/2014/main" id="{77495D64-F126-4DB0-8BFF-6220D7A8FDF9}"/>
              </a:ext>
            </a:extLst>
          </p:cNvPr>
          <p:cNvSpPr txBox="1"/>
          <p:nvPr/>
        </p:nvSpPr>
        <p:spPr>
          <a:xfrm>
            <a:off x="2834004" y="2633208"/>
            <a:ext cx="3096472" cy="765274"/>
          </a:xfrm>
          <a:prstGeom prst="rect">
            <a:avLst/>
          </a:prstGeom>
        </p:spPr>
        <p:txBody>
          <a:bodyPr vert="horz" wrap="square" lIns="0" tIns="12065" rIns="0" bIns="0" rtlCol="0">
            <a:spAutoFit/>
          </a:bodyPr>
          <a:lstStyle/>
          <a:p>
            <a:pPr marL="184150" marR="445134" indent="-171450">
              <a:lnSpc>
                <a:spcPct val="150000"/>
              </a:lnSpc>
              <a:spcBef>
                <a:spcPts val="95"/>
              </a:spcBef>
              <a:buFont typeface="Wingdings" panose="05000000000000000000" pitchFamily="2" charset="2"/>
              <a:buChar char="Ø"/>
            </a:pPr>
            <a:r>
              <a:rPr sz="1000" spc="20" dirty="0">
                <a:latin typeface="Microsoft Sans Serif"/>
                <a:cs typeface="Microsoft Sans Serif"/>
              </a:rPr>
              <a:t>Condiciones</a:t>
            </a:r>
            <a:r>
              <a:rPr sz="1000" spc="45" dirty="0">
                <a:latin typeface="Microsoft Sans Serif"/>
                <a:cs typeface="Microsoft Sans Serif"/>
              </a:rPr>
              <a:t> </a:t>
            </a:r>
            <a:r>
              <a:rPr sz="1000" spc="20" dirty="0">
                <a:latin typeface="Microsoft Sans Serif"/>
                <a:cs typeface="Microsoft Sans Serif"/>
              </a:rPr>
              <a:t>amigables</a:t>
            </a:r>
            <a:r>
              <a:rPr sz="1000" spc="45" dirty="0">
                <a:latin typeface="Microsoft Sans Serif"/>
                <a:cs typeface="Microsoft Sans Serif"/>
              </a:rPr>
              <a:t> </a:t>
            </a:r>
            <a:r>
              <a:rPr sz="1000" spc="20" dirty="0">
                <a:latin typeface="Microsoft Sans Serif"/>
                <a:cs typeface="Microsoft Sans Serif"/>
              </a:rPr>
              <a:t>y</a:t>
            </a:r>
            <a:r>
              <a:rPr sz="1000" spc="5" dirty="0">
                <a:latin typeface="Microsoft Sans Serif"/>
                <a:cs typeface="Microsoft Sans Serif"/>
              </a:rPr>
              <a:t> </a:t>
            </a:r>
            <a:r>
              <a:rPr sz="1000" spc="20" dirty="0" err="1">
                <a:latin typeface="Microsoft Sans Serif"/>
                <a:cs typeface="Microsoft Sans Serif"/>
              </a:rPr>
              <a:t>propicia</a:t>
            </a:r>
            <a:r>
              <a:rPr sz="1000" spc="-50" dirty="0" err="1">
                <a:latin typeface="Microsoft Sans Serif"/>
                <a:cs typeface="Microsoft Sans Serif"/>
              </a:rPr>
              <a:t>s</a:t>
            </a:r>
            <a:endParaRPr lang="es-CO" sz="1000" spc="-50" dirty="0">
              <a:latin typeface="Microsoft Sans Serif"/>
              <a:cs typeface="Microsoft Sans Serif"/>
            </a:endParaRPr>
          </a:p>
          <a:p>
            <a:pPr marL="184150" marR="445134" indent="-171450">
              <a:lnSpc>
                <a:spcPct val="150000"/>
              </a:lnSpc>
              <a:spcBef>
                <a:spcPts val="95"/>
              </a:spcBef>
              <a:buFont typeface="Wingdings" panose="05000000000000000000" pitchFamily="2" charset="2"/>
              <a:buChar char="Ø"/>
            </a:pPr>
            <a:r>
              <a:rPr sz="1000" dirty="0" err="1">
                <a:latin typeface="Microsoft Sans Serif"/>
                <a:cs typeface="Microsoft Sans Serif"/>
              </a:rPr>
              <a:t>Garantizar</a:t>
            </a:r>
            <a:r>
              <a:rPr sz="1000" spc="165" dirty="0">
                <a:latin typeface="Microsoft Sans Serif"/>
                <a:cs typeface="Microsoft Sans Serif"/>
              </a:rPr>
              <a:t> </a:t>
            </a:r>
            <a:r>
              <a:rPr sz="1000" spc="-10" dirty="0">
                <a:latin typeface="Microsoft Sans Serif"/>
                <a:cs typeface="Microsoft Sans Serif"/>
              </a:rPr>
              <a:t>confidencialidad</a:t>
            </a:r>
            <a:endParaRPr sz="1000" dirty="0">
              <a:latin typeface="Microsoft Sans Serif"/>
              <a:cs typeface="Microsoft Sans Serif"/>
            </a:endParaRPr>
          </a:p>
          <a:p>
            <a:pPr marL="184150" indent="-171450">
              <a:lnSpc>
                <a:spcPct val="150000"/>
              </a:lnSpc>
              <a:spcBef>
                <a:spcPts val="585"/>
              </a:spcBef>
              <a:buFont typeface="Wingdings" panose="05000000000000000000" pitchFamily="2" charset="2"/>
              <a:buChar char="Ø"/>
            </a:pPr>
            <a:r>
              <a:rPr sz="1000" dirty="0">
                <a:latin typeface="Microsoft Sans Serif"/>
                <a:cs typeface="Microsoft Sans Serif"/>
              </a:rPr>
              <a:t>Seguridad</a:t>
            </a:r>
            <a:r>
              <a:rPr sz="1000" spc="105" dirty="0">
                <a:latin typeface="Microsoft Sans Serif"/>
                <a:cs typeface="Microsoft Sans Serif"/>
              </a:rPr>
              <a:t> </a:t>
            </a:r>
            <a:r>
              <a:rPr sz="1000" dirty="0">
                <a:latin typeface="Microsoft Sans Serif"/>
                <a:cs typeface="Microsoft Sans Serif"/>
              </a:rPr>
              <a:t>de</a:t>
            </a:r>
            <a:r>
              <a:rPr sz="1000" spc="170" dirty="0">
                <a:latin typeface="Microsoft Sans Serif"/>
                <a:cs typeface="Microsoft Sans Serif"/>
              </a:rPr>
              <a:t> </a:t>
            </a:r>
            <a:r>
              <a:rPr sz="1000" dirty="0">
                <a:latin typeface="Microsoft Sans Serif"/>
                <a:cs typeface="Microsoft Sans Serif"/>
              </a:rPr>
              <a:t>ser</a:t>
            </a:r>
            <a:r>
              <a:rPr sz="1000" spc="90" dirty="0">
                <a:latin typeface="Microsoft Sans Serif"/>
                <a:cs typeface="Microsoft Sans Serif"/>
              </a:rPr>
              <a:t> </a:t>
            </a:r>
            <a:r>
              <a:rPr sz="1000" dirty="0">
                <a:latin typeface="Microsoft Sans Serif"/>
                <a:cs typeface="Microsoft Sans Serif"/>
              </a:rPr>
              <a:t>tenidos</a:t>
            </a:r>
            <a:r>
              <a:rPr sz="1000" spc="145" dirty="0">
                <a:latin typeface="Microsoft Sans Serif"/>
                <a:cs typeface="Microsoft Sans Serif"/>
              </a:rPr>
              <a:t> </a:t>
            </a:r>
            <a:r>
              <a:rPr sz="1000" dirty="0">
                <a:latin typeface="Microsoft Sans Serif"/>
                <a:cs typeface="Microsoft Sans Serif"/>
              </a:rPr>
              <a:t>en</a:t>
            </a:r>
            <a:r>
              <a:rPr sz="1000" spc="125" dirty="0">
                <a:latin typeface="Microsoft Sans Serif"/>
                <a:cs typeface="Microsoft Sans Serif"/>
              </a:rPr>
              <a:t> </a:t>
            </a:r>
            <a:r>
              <a:rPr sz="1000" spc="-10" dirty="0">
                <a:latin typeface="Microsoft Sans Serif"/>
                <a:cs typeface="Microsoft Sans Serif"/>
              </a:rPr>
              <a:t>consideración</a:t>
            </a:r>
            <a:endParaRPr sz="1000" dirty="0">
              <a:latin typeface="Microsoft Sans Serif"/>
              <a:cs typeface="Microsoft Sans Serif"/>
            </a:endParaRPr>
          </a:p>
        </p:txBody>
      </p:sp>
      <p:grpSp>
        <p:nvGrpSpPr>
          <p:cNvPr id="13" name="object 12">
            <a:extLst>
              <a:ext uri="{FF2B5EF4-FFF2-40B4-BE49-F238E27FC236}">
                <a16:creationId xmlns:a16="http://schemas.microsoft.com/office/drawing/2014/main" id="{901F4AB3-8BBE-492B-9D76-D6FCA03EAB05}"/>
              </a:ext>
            </a:extLst>
          </p:cNvPr>
          <p:cNvGrpSpPr/>
          <p:nvPr/>
        </p:nvGrpSpPr>
        <p:grpSpPr>
          <a:xfrm>
            <a:off x="547687" y="3587289"/>
            <a:ext cx="10516235" cy="60325"/>
            <a:chOff x="547687" y="3189351"/>
            <a:chExt cx="10516235" cy="60325"/>
          </a:xfrm>
        </p:grpSpPr>
        <p:sp>
          <p:nvSpPr>
            <p:cNvPr id="14" name="object 13">
              <a:extLst>
                <a:ext uri="{FF2B5EF4-FFF2-40B4-BE49-F238E27FC236}">
                  <a16:creationId xmlns:a16="http://schemas.microsoft.com/office/drawing/2014/main" id="{6322C532-4593-4DC5-BD93-ADD891FC27A0}"/>
                </a:ext>
              </a:extLst>
            </p:cNvPr>
            <p:cNvSpPr/>
            <p:nvPr/>
          </p:nvSpPr>
          <p:spPr>
            <a:xfrm>
              <a:off x="2652776" y="3195701"/>
              <a:ext cx="8410575" cy="0"/>
            </a:xfrm>
            <a:custGeom>
              <a:avLst/>
              <a:gdLst/>
              <a:ahLst/>
              <a:cxnLst/>
              <a:rect l="l" t="t" r="r" b="b"/>
              <a:pathLst>
                <a:path w="8410575">
                  <a:moveTo>
                    <a:pt x="0" y="0"/>
                  </a:moveTo>
                  <a:lnTo>
                    <a:pt x="8410575" y="0"/>
                  </a:lnTo>
                </a:path>
              </a:pathLst>
            </a:custGeom>
            <a:ln w="12700">
              <a:solidFill>
                <a:srgbClr val="C0C8E3"/>
              </a:solidFill>
            </a:ln>
          </p:spPr>
          <p:txBody>
            <a:bodyPr wrap="square" lIns="0" tIns="0" rIns="0" bIns="0" rtlCol="0"/>
            <a:lstStyle/>
            <a:p>
              <a:endParaRPr/>
            </a:p>
          </p:txBody>
        </p:sp>
        <p:sp>
          <p:nvSpPr>
            <p:cNvPr id="15" name="object 14">
              <a:extLst>
                <a:ext uri="{FF2B5EF4-FFF2-40B4-BE49-F238E27FC236}">
                  <a16:creationId xmlns:a16="http://schemas.microsoft.com/office/drawing/2014/main" id="{06F3AD9A-9D27-4620-B20C-0167C4C2383A}"/>
                </a:ext>
              </a:extLst>
            </p:cNvPr>
            <p:cNvSpPr/>
            <p:nvPr/>
          </p:nvSpPr>
          <p:spPr>
            <a:xfrm>
              <a:off x="547687" y="3243326"/>
              <a:ext cx="10516235" cy="0"/>
            </a:xfrm>
            <a:custGeom>
              <a:avLst/>
              <a:gdLst/>
              <a:ahLst/>
              <a:cxnLst/>
              <a:rect l="l" t="t" r="r" b="b"/>
              <a:pathLst>
                <a:path w="10516235">
                  <a:moveTo>
                    <a:pt x="0" y="0"/>
                  </a:moveTo>
                  <a:lnTo>
                    <a:pt x="10515663" y="0"/>
                  </a:lnTo>
                </a:path>
              </a:pathLst>
            </a:custGeom>
            <a:ln w="12700">
              <a:solidFill>
                <a:srgbClr val="4471C4"/>
              </a:solidFill>
            </a:ln>
          </p:spPr>
          <p:txBody>
            <a:bodyPr wrap="square" lIns="0" tIns="0" rIns="0" bIns="0" rtlCol="0"/>
            <a:lstStyle/>
            <a:p>
              <a:endParaRPr/>
            </a:p>
          </p:txBody>
        </p:sp>
      </p:grpSp>
      <p:sp>
        <p:nvSpPr>
          <p:cNvPr id="16" name="object 15">
            <a:extLst>
              <a:ext uri="{FF2B5EF4-FFF2-40B4-BE49-F238E27FC236}">
                <a16:creationId xmlns:a16="http://schemas.microsoft.com/office/drawing/2014/main" id="{8162AAB8-E56B-4747-946F-F1BF5FC40722}"/>
              </a:ext>
            </a:extLst>
          </p:cNvPr>
          <p:cNvSpPr txBox="1"/>
          <p:nvPr/>
        </p:nvSpPr>
        <p:spPr>
          <a:xfrm>
            <a:off x="571500" y="3827638"/>
            <a:ext cx="1856739" cy="712470"/>
          </a:xfrm>
          <a:prstGeom prst="rect">
            <a:avLst/>
          </a:prstGeom>
        </p:spPr>
        <p:txBody>
          <a:bodyPr vert="horz" wrap="square" lIns="0" tIns="12065" rIns="0" bIns="0" rtlCol="0">
            <a:spAutoFit/>
          </a:bodyPr>
          <a:lstStyle/>
          <a:p>
            <a:pPr marL="12700" marR="5080" algn="just">
              <a:lnSpc>
                <a:spcPct val="102400"/>
              </a:lnSpc>
              <a:spcBef>
                <a:spcPts val="95"/>
              </a:spcBef>
            </a:pPr>
            <a:r>
              <a:rPr lang="es-CO" sz="1100" b="1" spc="-40" dirty="0">
                <a:latin typeface="Arial"/>
                <a:cs typeface="Arial"/>
              </a:rPr>
              <a:t>3. </a:t>
            </a:r>
            <a:r>
              <a:rPr sz="1100" b="1" spc="-40" dirty="0" err="1">
                <a:latin typeface="Arial"/>
                <a:cs typeface="Arial"/>
              </a:rPr>
              <a:t>Evaluación</a:t>
            </a:r>
            <a:r>
              <a:rPr sz="1100" b="1" spc="-45" dirty="0">
                <a:latin typeface="Arial"/>
                <a:cs typeface="Arial"/>
              </a:rPr>
              <a:t> </a:t>
            </a:r>
            <a:r>
              <a:rPr sz="1100" b="1" dirty="0">
                <a:latin typeface="Arial"/>
                <a:cs typeface="Arial"/>
              </a:rPr>
              <a:t>de</a:t>
            </a:r>
            <a:r>
              <a:rPr sz="1100" b="1" spc="10" dirty="0">
                <a:latin typeface="Arial"/>
                <a:cs typeface="Arial"/>
              </a:rPr>
              <a:t> </a:t>
            </a:r>
            <a:r>
              <a:rPr sz="1100" b="1" spc="-10" dirty="0">
                <a:latin typeface="Arial"/>
                <a:cs typeface="Arial"/>
              </a:rPr>
              <a:t>autonomía </a:t>
            </a:r>
            <a:r>
              <a:rPr sz="1100" b="1" spc="-30" dirty="0">
                <a:latin typeface="Arial"/>
                <a:cs typeface="Arial"/>
              </a:rPr>
              <a:t>progresiva</a:t>
            </a:r>
            <a:r>
              <a:rPr sz="1100" b="1" spc="-20" dirty="0">
                <a:latin typeface="Arial"/>
                <a:cs typeface="Arial"/>
              </a:rPr>
              <a:t> </a:t>
            </a:r>
            <a:r>
              <a:rPr sz="1100" b="1" dirty="0">
                <a:latin typeface="Arial"/>
                <a:cs typeface="Arial"/>
              </a:rPr>
              <a:t>y</a:t>
            </a:r>
            <a:r>
              <a:rPr sz="1100" b="1" spc="5" dirty="0">
                <a:latin typeface="Arial"/>
                <a:cs typeface="Arial"/>
              </a:rPr>
              <a:t> </a:t>
            </a:r>
            <a:r>
              <a:rPr sz="1100" b="1" spc="-10" dirty="0">
                <a:latin typeface="Arial"/>
                <a:cs typeface="Arial"/>
              </a:rPr>
              <a:t>contextual, partiendo</a:t>
            </a:r>
            <a:r>
              <a:rPr sz="1100" b="1" spc="-20" dirty="0">
                <a:latin typeface="Arial"/>
                <a:cs typeface="Arial"/>
              </a:rPr>
              <a:t> </a:t>
            </a:r>
            <a:r>
              <a:rPr sz="1100" b="1" spc="-35" dirty="0">
                <a:latin typeface="Arial"/>
                <a:cs typeface="Arial"/>
              </a:rPr>
              <a:t>de</a:t>
            </a:r>
            <a:r>
              <a:rPr sz="1100" b="1" spc="-40" dirty="0">
                <a:latin typeface="Arial"/>
                <a:cs typeface="Arial"/>
              </a:rPr>
              <a:t> </a:t>
            </a:r>
            <a:r>
              <a:rPr sz="1100" b="1" dirty="0">
                <a:latin typeface="Arial"/>
                <a:cs typeface="Arial"/>
              </a:rPr>
              <a:t>las</a:t>
            </a:r>
            <a:r>
              <a:rPr sz="1100" b="1" spc="-55" dirty="0">
                <a:latin typeface="Arial"/>
                <a:cs typeface="Arial"/>
              </a:rPr>
              <a:t> </a:t>
            </a:r>
            <a:r>
              <a:rPr sz="1100" b="1" spc="-20" dirty="0">
                <a:latin typeface="Arial"/>
                <a:cs typeface="Arial"/>
              </a:rPr>
              <a:t>habilidades </a:t>
            </a:r>
            <a:r>
              <a:rPr sz="1100" b="1" dirty="0">
                <a:latin typeface="Arial"/>
                <a:cs typeface="Arial"/>
              </a:rPr>
              <a:t>para</a:t>
            </a:r>
            <a:r>
              <a:rPr sz="1100" b="1" spc="-30" dirty="0">
                <a:latin typeface="Arial"/>
                <a:cs typeface="Arial"/>
              </a:rPr>
              <a:t> </a:t>
            </a:r>
            <a:r>
              <a:rPr sz="1100" b="1" dirty="0">
                <a:latin typeface="Arial"/>
                <a:cs typeface="Arial"/>
              </a:rPr>
              <a:t>la</a:t>
            </a:r>
            <a:r>
              <a:rPr sz="1100" b="1" spc="-25" dirty="0">
                <a:latin typeface="Arial"/>
                <a:cs typeface="Arial"/>
              </a:rPr>
              <a:t> </a:t>
            </a:r>
            <a:r>
              <a:rPr sz="1100" b="1" dirty="0">
                <a:latin typeface="Arial"/>
                <a:cs typeface="Arial"/>
              </a:rPr>
              <a:t>toma</a:t>
            </a:r>
            <a:r>
              <a:rPr sz="1100" b="1" spc="-25" dirty="0">
                <a:latin typeface="Arial"/>
                <a:cs typeface="Arial"/>
              </a:rPr>
              <a:t> </a:t>
            </a:r>
            <a:r>
              <a:rPr sz="1100" b="1" dirty="0">
                <a:latin typeface="Arial"/>
                <a:cs typeface="Arial"/>
              </a:rPr>
              <a:t>de</a:t>
            </a:r>
            <a:r>
              <a:rPr sz="1100" b="1" spc="-20" dirty="0">
                <a:latin typeface="Arial"/>
                <a:cs typeface="Arial"/>
              </a:rPr>
              <a:t> </a:t>
            </a:r>
            <a:r>
              <a:rPr sz="1100" b="1" spc="-10" dirty="0">
                <a:latin typeface="Arial"/>
                <a:cs typeface="Arial"/>
              </a:rPr>
              <a:t>decisiones.</a:t>
            </a:r>
            <a:endParaRPr sz="1100" dirty="0">
              <a:latin typeface="Arial"/>
              <a:cs typeface="Arial"/>
            </a:endParaRPr>
          </a:p>
        </p:txBody>
      </p:sp>
      <p:sp>
        <p:nvSpPr>
          <p:cNvPr id="17" name="object 16">
            <a:extLst>
              <a:ext uri="{FF2B5EF4-FFF2-40B4-BE49-F238E27FC236}">
                <a16:creationId xmlns:a16="http://schemas.microsoft.com/office/drawing/2014/main" id="{8195F78E-F22E-4BC2-BEAE-423C1D4B2F1D}"/>
              </a:ext>
            </a:extLst>
          </p:cNvPr>
          <p:cNvSpPr txBox="1"/>
          <p:nvPr/>
        </p:nvSpPr>
        <p:spPr>
          <a:xfrm>
            <a:off x="2826385" y="3574511"/>
            <a:ext cx="7853045" cy="1085554"/>
          </a:xfrm>
          <a:prstGeom prst="rect">
            <a:avLst/>
          </a:prstGeom>
        </p:spPr>
        <p:txBody>
          <a:bodyPr vert="horz" wrap="square" lIns="0" tIns="84455" rIns="0" bIns="0" rtlCol="0">
            <a:spAutoFit/>
          </a:bodyPr>
          <a:lstStyle/>
          <a:p>
            <a:pPr marL="184150" indent="-171450">
              <a:lnSpc>
                <a:spcPct val="100000"/>
              </a:lnSpc>
              <a:spcBef>
                <a:spcPts val="665"/>
              </a:spcBef>
              <a:buFont typeface="Wingdings" panose="05000000000000000000" pitchFamily="2" charset="2"/>
              <a:buChar char="Ø"/>
            </a:pPr>
            <a:r>
              <a:rPr sz="1000" dirty="0">
                <a:latin typeface="Microsoft Sans Serif"/>
                <a:cs typeface="Microsoft Sans Serif"/>
              </a:rPr>
              <a:t>Individualización:</a:t>
            </a:r>
            <a:r>
              <a:rPr sz="1000" spc="-15" dirty="0">
                <a:latin typeface="Microsoft Sans Serif"/>
                <a:cs typeface="Microsoft Sans Serif"/>
              </a:rPr>
              <a:t> </a:t>
            </a:r>
            <a:r>
              <a:rPr sz="1000" spc="-10" dirty="0">
                <a:latin typeface="Microsoft Sans Serif"/>
                <a:cs typeface="Microsoft Sans Serif"/>
              </a:rPr>
              <a:t>Consideraciones </a:t>
            </a:r>
            <a:r>
              <a:rPr sz="1000" dirty="0">
                <a:latin typeface="Microsoft Sans Serif"/>
                <a:cs typeface="Microsoft Sans Serif"/>
              </a:rPr>
              <a:t>diferenciales</a:t>
            </a:r>
            <a:r>
              <a:rPr sz="1000" spc="-10" dirty="0">
                <a:latin typeface="Microsoft Sans Serif"/>
                <a:cs typeface="Microsoft Sans Serif"/>
              </a:rPr>
              <a:t> </a:t>
            </a:r>
            <a:r>
              <a:rPr sz="1000" dirty="0">
                <a:latin typeface="Microsoft Sans Serif"/>
                <a:cs typeface="Microsoft Sans Serif"/>
              </a:rPr>
              <a:t>y</a:t>
            </a:r>
            <a:r>
              <a:rPr sz="1000" spc="-40" dirty="0">
                <a:latin typeface="Microsoft Sans Serif"/>
                <a:cs typeface="Microsoft Sans Serif"/>
              </a:rPr>
              <a:t> </a:t>
            </a:r>
            <a:r>
              <a:rPr sz="1000" spc="-10" dirty="0">
                <a:latin typeface="Microsoft Sans Serif"/>
                <a:cs typeface="Microsoft Sans Serif"/>
              </a:rPr>
              <a:t>culturales</a:t>
            </a:r>
            <a:endParaRPr sz="1000" dirty="0">
              <a:latin typeface="Microsoft Sans Serif"/>
              <a:cs typeface="Microsoft Sans Serif"/>
            </a:endParaRPr>
          </a:p>
          <a:p>
            <a:pPr marL="184150" indent="-171450">
              <a:lnSpc>
                <a:spcPct val="100000"/>
              </a:lnSpc>
              <a:spcBef>
                <a:spcPts val="570"/>
              </a:spcBef>
              <a:buFont typeface="Wingdings" panose="05000000000000000000" pitchFamily="2" charset="2"/>
              <a:buChar char="Ø"/>
            </a:pPr>
            <a:r>
              <a:rPr sz="1000" dirty="0">
                <a:latin typeface="Microsoft Sans Serif"/>
                <a:cs typeface="Microsoft Sans Serif"/>
              </a:rPr>
              <a:t>Nivel</a:t>
            </a:r>
            <a:r>
              <a:rPr sz="1000" spc="25" dirty="0">
                <a:latin typeface="Microsoft Sans Serif"/>
                <a:cs typeface="Microsoft Sans Serif"/>
              </a:rPr>
              <a:t> </a:t>
            </a:r>
            <a:r>
              <a:rPr sz="1000" dirty="0">
                <a:latin typeface="Microsoft Sans Serif"/>
                <a:cs typeface="Microsoft Sans Serif"/>
              </a:rPr>
              <a:t>de</a:t>
            </a:r>
            <a:r>
              <a:rPr sz="1000" spc="-35" dirty="0">
                <a:latin typeface="Microsoft Sans Serif"/>
                <a:cs typeface="Microsoft Sans Serif"/>
              </a:rPr>
              <a:t> </a:t>
            </a:r>
            <a:r>
              <a:rPr sz="1000" spc="-10" dirty="0">
                <a:latin typeface="Microsoft Sans Serif"/>
                <a:cs typeface="Microsoft Sans Serif"/>
              </a:rPr>
              <a:t>educación</a:t>
            </a:r>
            <a:r>
              <a:rPr sz="1000" spc="5" dirty="0">
                <a:latin typeface="Microsoft Sans Serif"/>
                <a:cs typeface="Microsoft Sans Serif"/>
              </a:rPr>
              <a:t> </a:t>
            </a:r>
            <a:r>
              <a:rPr sz="1000" dirty="0">
                <a:latin typeface="Microsoft Sans Serif"/>
                <a:cs typeface="Microsoft Sans Serif"/>
              </a:rPr>
              <a:t>y</a:t>
            </a:r>
            <a:r>
              <a:rPr sz="1000" spc="60" dirty="0">
                <a:latin typeface="Microsoft Sans Serif"/>
                <a:cs typeface="Microsoft Sans Serif"/>
              </a:rPr>
              <a:t> </a:t>
            </a:r>
            <a:r>
              <a:rPr sz="1000" dirty="0">
                <a:latin typeface="Microsoft Sans Serif"/>
                <a:cs typeface="Microsoft Sans Serif"/>
              </a:rPr>
              <a:t>rol</a:t>
            </a:r>
            <a:r>
              <a:rPr sz="1000" spc="-55" dirty="0">
                <a:latin typeface="Microsoft Sans Serif"/>
                <a:cs typeface="Microsoft Sans Serif"/>
              </a:rPr>
              <a:t> </a:t>
            </a:r>
            <a:r>
              <a:rPr sz="1000" dirty="0">
                <a:latin typeface="Microsoft Sans Serif"/>
                <a:cs typeface="Microsoft Sans Serif"/>
              </a:rPr>
              <a:t>de</a:t>
            </a:r>
            <a:r>
              <a:rPr sz="1000" spc="45" dirty="0">
                <a:latin typeface="Microsoft Sans Serif"/>
                <a:cs typeface="Microsoft Sans Serif"/>
              </a:rPr>
              <a:t> </a:t>
            </a:r>
            <a:r>
              <a:rPr sz="1000" dirty="0">
                <a:latin typeface="Microsoft Sans Serif"/>
                <a:cs typeface="Microsoft Sans Serif"/>
              </a:rPr>
              <a:t>madres,</a:t>
            </a:r>
            <a:r>
              <a:rPr sz="1000" spc="10" dirty="0">
                <a:latin typeface="Microsoft Sans Serif"/>
                <a:cs typeface="Microsoft Sans Serif"/>
              </a:rPr>
              <a:t> </a:t>
            </a:r>
            <a:r>
              <a:rPr sz="1000" dirty="0">
                <a:latin typeface="Microsoft Sans Serif"/>
                <a:cs typeface="Microsoft Sans Serif"/>
              </a:rPr>
              <a:t>padres</a:t>
            </a:r>
            <a:r>
              <a:rPr sz="1000" spc="-70" dirty="0">
                <a:latin typeface="Microsoft Sans Serif"/>
                <a:cs typeface="Microsoft Sans Serif"/>
              </a:rPr>
              <a:t> </a:t>
            </a:r>
            <a:r>
              <a:rPr sz="1000" dirty="0">
                <a:latin typeface="Microsoft Sans Serif"/>
                <a:cs typeface="Microsoft Sans Serif"/>
              </a:rPr>
              <a:t>y</a:t>
            </a:r>
            <a:r>
              <a:rPr sz="1000" spc="60" dirty="0">
                <a:latin typeface="Microsoft Sans Serif"/>
                <a:cs typeface="Microsoft Sans Serif"/>
              </a:rPr>
              <a:t> </a:t>
            </a:r>
            <a:r>
              <a:rPr sz="1000" spc="-10" dirty="0">
                <a:latin typeface="Microsoft Sans Serif"/>
                <a:cs typeface="Microsoft Sans Serif"/>
              </a:rPr>
              <a:t>cuidadores</a:t>
            </a:r>
            <a:endParaRPr sz="1000" dirty="0">
              <a:latin typeface="Microsoft Sans Serif"/>
              <a:cs typeface="Microsoft Sans Serif"/>
            </a:endParaRPr>
          </a:p>
          <a:p>
            <a:pPr marL="184150" indent="-171450">
              <a:lnSpc>
                <a:spcPct val="100000"/>
              </a:lnSpc>
              <a:spcBef>
                <a:spcPts val="570"/>
              </a:spcBef>
              <a:buFont typeface="Wingdings" panose="05000000000000000000" pitchFamily="2" charset="2"/>
              <a:buChar char="Ø"/>
            </a:pPr>
            <a:r>
              <a:rPr sz="1000" dirty="0">
                <a:latin typeface="Microsoft Sans Serif"/>
                <a:cs typeface="Microsoft Sans Serif"/>
              </a:rPr>
              <a:t>Posibilidad</a:t>
            </a:r>
            <a:r>
              <a:rPr sz="1000" spc="10" dirty="0">
                <a:latin typeface="Microsoft Sans Serif"/>
                <a:cs typeface="Microsoft Sans Serif"/>
              </a:rPr>
              <a:t> </a:t>
            </a:r>
            <a:r>
              <a:rPr sz="1000" dirty="0">
                <a:latin typeface="Microsoft Sans Serif"/>
                <a:cs typeface="Microsoft Sans Serif"/>
              </a:rPr>
              <a:t>de</a:t>
            </a:r>
            <a:r>
              <a:rPr sz="1000" spc="65" dirty="0">
                <a:latin typeface="Microsoft Sans Serif"/>
                <a:cs typeface="Microsoft Sans Serif"/>
              </a:rPr>
              <a:t> </a:t>
            </a:r>
            <a:r>
              <a:rPr sz="1000" dirty="0">
                <a:latin typeface="Microsoft Sans Serif"/>
                <a:cs typeface="Microsoft Sans Serif"/>
              </a:rPr>
              <a:t>asumir</a:t>
            </a:r>
            <a:r>
              <a:rPr sz="1000" spc="-10" dirty="0">
                <a:latin typeface="Microsoft Sans Serif"/>
                <a:cs typeface="Microsoft Sans Serif"/>
              </a:rPr>
              <a:t> </a:t>
            </a:r>
            <a:r>
              <a:rPr sz="1000" dirty="0">
                <a:latin typeface="Microsoft Sans Serif"/>
                <a:cs typeface="Microsoft Sans Serif"/>
              </a:rPr>
              <a:t>la</a:t>
            </a:r>
            <a:r>
              <a:rPr sz="1000" spc="-20" dirty="0">
                <a:latin typeface="Microsoft Sans Serif"/>
                <a:cs typeface="Microsoft Sans Serif"/>
              </a:rPr>
              <a:t> </a:t>
            </a:r>
            <a:r>
              <a:rPr sz="1000" dirty="0">
                <a:latin typeface="Microsoft Sans Serif"/>
                <a:cs typeface="Microsoft Sans Serif"/>
              </a:rPr>
              <a:t>responsabilidad</a:t>
            </a:r>
            <a:r>
              <a:rPr sz="1000" spc="15" dirty="0">
                <a:latin typeface="Microsoft Sans Serif"/>
                <a:cs typeface="Microsoft Sans Serif"/>
              </a:rPr>
              <a:t> </a:t>
            </a:r>
            <a:r>
              <a:rPr sz="1000" dirty="0">
                <a:latin typeface="Microsoft Sans Serif"/>
                <a:cs typeface="Microsoft Sans Serif"/>
              </a:rPr>
              <a:t>que</a:t>
            </a:r>
            <a:r>
              <a:rPr sz="1000" spc="-20" dirty="0">
                <a:latin typeface="Microsoft Sans Serif"/>
                <a:cs typeface="Microsoft Sans Serif"/>
              </a:rPr>
              <a:t> </a:t>
            </a:r>
            <a:r>
              <a:rPr sz="1000" dirty="0">
                <a:latin typeface="Microsoft Sans Serif"/>
                <a:cs typeface="Microsoft Sans Serif"/>
              </a:rPr>
              <a:t>deriva</a:t>
            </a:r>
            <a:r>
              <a:rPr sz="1000" spc="-20" dirty="0">
                <a:latin typeface="Microsoft Sans Serif"/>
                <a:cs typeface="Microsoft Sans Serif"/>
              </a:rPr>
              <a:t> </a:t>
            </a:r>
            <a:r>
              <a:rPr sz="1000" dirty="0">
                <a:latin typeface="Microsoft Sans Serif"/>
                <a:cs typeface="Microsoft Sans Serif"/>
              </a:rPr>
              <a:t>de</a:t>
            </a:r>
            <a:r>
              <a:rPr sz="1000" spc="65" dirty="0">
                <a:latin typeface="Microsoft Sans Serif"/>
                <a:cs typeface="Microsoft Sans Serif"/>
              </a:rPr>
              <a:t> </a:t>
            </a:r>
            <a:r>
              <a:rPr sz="1000" dirty="0">
                <a:latin typeface="Microsoft Sans Serif"/>
                <a:cs typeface="Microsoft Sans Serif"/>
              </a:rPr>
              <a:t>la</a:t>
            </a:r>
            <a:r>
              <a:rPr sz="1000" spc="65" dirty="0">
                <a:latin typeface="Microsoft Sans Serif"/>
                <a:cs typeface="Microsoft Sans Serif"/>
              </a:rPr>
              <a:t> </a:t>
            </a:r>
            <a:r>
              <a:rPr sz="1000" dirty="0">
                <a:latin typeface="Microsoft Sans Serif"/>
                <a:cs typeface="Microsoft Sans Serif"/>
              </a:rPr>
              <a:t>toma</a:t>
            </a:r>
            <a:r>
              <a:rPr sz="1000" spc="-20" dirty="0">
                <a:latin typeface="Microsoft Sans Serif"/>
                <a:cs typeface="Microsoft Sans Serif"/>
              </a:rPr>
              <a:t> </a:t>
            </a:r>
            <a:r>
              <a:rPr sz="1000" dirty="0">
                <a:latin typeface="Microsoft Sans Serif"/>
                <a:cs typeface="Microsoft Sans Serif"/>
              </a:rPr>
              <a:t>de</a:t>
            </a:r>
            <a:r>
              <a:rPr sz="1000" spc="65" dirty="0">
                <a:latin typeface="Microsoft Sans Serif"/>
                <a:cs typeface="Microsoft Sans Serif"/>
              </a:rPr>
              <a:t> </a:t>
            </a:r>
            <a:r>
              <a:rPr sz="1000" spc="-10" dirty="0">
                <a:latin typeface="Microsoft Sans Serif"/>
                <a:cs typeface="Microsoft Sans Serif"/>
              </a:rPr>
              <a:t>decisión</a:t>
            </a:r>
            <a:endParaRPr sz="1000" dirty="0">
              <a:latin typeface="Microsoft Sans Serif"/>
              <a:cs typeface="Microsoft Sans Serif"/>
            </a:endParaRPr>
          </a:p>
          <a:p>
            <a:pPr marL="184150" indent="-171450">
              <a:lnSpc>
                <a:spcPct val="100000"/>
              </a:lnSpc>
              <a:spcBef>
                <a:spcPts val="575"/>
              </a:spcBef>
              <a:buFont typeface="Wingdings" panose="05000000000000000000" pitchFamily="2" charset="2"/>
              <a:buChar char="Ø"/>
            </a:pPr>
            <a:r>
              <a:rPr sz="1000" dirty="0">
                <a:latin typeface="Microsoft Sans Serif"/>
                <a:cs typeface="Microsoft Sans Serif"/>
              </a:rPr>
              <a:t>Analizar</a:t>
            </a:r>
            <a:r>
              <a:rPr sz="1000" spc="95" dirty="0">
                <a:latin typeface="Microsoft Sans Serif"/>
                <a:cs typeface="Microsoft Sans Serif"/>
              </a:rPr>
              <a:t> </a:t>
            </a:r>
            <a:r>
              <a:rPr sz="1000" dirty="0">
                <a:latin typeface="Microsoft Sans Serif"/>
                <a:cs typeface="Microsoft Sans Serif"/>
              </a:rPr>
              <a:t>teniendo</a:t>
            </a:r>
            <a:r>
              <a:rPr sz="1000" spc="60" dirty="0">
                <a:latin typeface="Microsoft Sans Serif"/>
                <a:cs typeface="Microsoft Sans Serif"/>
              </a:rPr>
              <a:t> </a:t>
            </a:r>
            <a:r>
              <a:rPr sz="1000" dirty="0">
                <a:latin typeface="Microsoft Sans Serif"/>
                <a:cs typeface="Microsoft Sans Serif"/>
              </a:rPr>
              <a:t>en</a:t>
            </a:r>
            <a:r>
              <a:rPr sz="1000" spc="50" dirty="0">
                <a:latin typeface="Microsoft Sans Serif"/>
                <a:cs typeface="Microsoft Sans Serif"/>
              </a:rPr>
              <a:t> </a:t>
            </a:r>
            <a:r>
              <a:rPr sz="1000" dirty="0">
                <a:latin typeface="Microsoft Sans Serif"/>
                <a:cs typeface="Microsoft Sans Serif"/>
              </a:rPr>
              <a:t>cuenta</a:t>
            </a:r>
            <a:r>
              <a:rPr sz="1000" spc="-5" dirty="0">
                <a:latin typeface="Microsoft Sans Serif"/>
                <a:cs typeface="Microsoft Sans Serif"/>
              </a:rPr>
              <a:t> </a:t>
            </a:r>
            <a:r>
              <a:rPr sz="1000" dirty="0">
                <a:latin typeface="Microsoft Sans Serif"/>
                <a:cs typeface="Microsoft Sans Serif"/>
              </a:rPr>
              <a:t>el</a:t>
            </a:r>
            <a:r>
              <a:rPr sz="1000" spc="-20" dirty="0">
                <a:latin typeface="Microsoft Sans Serif"/>
                <a:cs typeface="Microsoft Sans Serif"/>
              </a:rPr>
              <a:t> </a:t>
            </a:r>
            <a:r>
              <a:rPr sz="1000" dirty="0">
                <a:latin typeface="Microsoft Sans Serif"/>
                <a:cs typeface="Microsoft Sans Serif"/>
              </a:rPr>
              <a:t>desarrollo</a:t>
            </a:r>
            <a:r>
              <a:rPr sz="1000" spc="65" dirty="0">
                <a:latin typeface="Microsoft Sans Serif"/>
                <a:cs typeface="Microsoft Sans Serif"/>
              </a:rPr>
              <a:t> </a:t>
            </a:r>
            <a:r>
              <a:rPr sz="1000" dirty="0">
                <a:latin typeface="Microsoft Sans Serif"/>
                <a:cs typeface="Microsoft Sans Serif"/>
              </a:rPr>
              <a:t>cognitivo,</a:t>
            </a:r>
            <a:r>
              <a:rPr sz="1000" spc="50" dirty="0">
                <a:latin typeface="Microsoft Sans Serif"/>
                <a:cs typeface="Microsoft Sans Serif"/>
              </a:rPr>
              <a:t> </a:t>
            </a:r>
            <a:r>
              <a:rPr sz="1000" dirty="0">
                <a:latin typeface="Microsoft Sans Serif"/>
                <a:cs typeface="Microsoft Sans Serif"/>
              </a:rPr>
              <a:t>su</a:t>
            </a:r>
            <a:r>
              <a:rPr sz="1000" spc="60" dirty="0">
                <a:latin typeface="Microsoft Sans Serif"/>
                <a:cs typeface="Microsoft Sans Serif"/>
              </a:rPr>
              <a:t> </a:t>
            </a:r>
            <a:r>
              <a:rPr sz="1000" dirty="0">
                <a:latin typeface="Microsoft Sans Serif"/>
                <a:cs typeface="Microsoft Sans Serif"/>
              </a:rPr>
              <a:t>desarrollo</a:t>
            </a:r>
            <a:r>
              <a:rPr sz="1000" spc="60" dirty="0">
                <a:latin typeface="Microsoft Sans Serif"/>
                <a:cs typeface="Microsoft Sans Serif"/>
              </a:rPr>
              <a:t> </a:t>
            </a:r>
            <a:r>
              <a:rPr sz="1000" spc="-10" dirty="0">
                <a:latin typeface="Microsoft Sans Serif"/>
                <a:cs typeface="Microsoft Sans Serif"/>
              </a:rPr>
              <a:t>emocional,</a:t>
            </a:r>
            <a:r>
              <a:rPr sz="1000" spc="-40" dirty="0">
                <a:latin typeface="Microsoft Sans Serif"/>
                <a:cs typeface="Microsoft Sans Serif"/>
              </a:rPr>
              <a:t> </a:t>
            </a:r>
            <a:r>
              <a:rPr sz="1000" dirty="0">
                <a:latin typeface="Microsoft Sans Serif"/>
                <a:cs typeface="Microsoft Sans Serif"/>
              </a:rPr>
              <a:t>el</a:t>
            </a:r>
            <a:r>
              <a:rPr sz="1000" spc="-20" dirty="0">
                <a:latin typeface="Microsoft Sans Serif"/>
                <a:cs typeface="Microsoft Sans Serif"/>
              </a:rPr>
              <a:t> </a:t>
            </a:r>
            <a:r>
              <a:rPr sz="1000" dirty="0">
                <a:latin typeface="Microsoft Sans Serif"/>
                <a:cs typeface="Microsoft Sans Serif"/>
              </a:rPr>
              <a:t>desarrollo</a:t>
            </a:r>
            <a:r>
              <a:rPr sz="1000" spc="65" dirty="0">
                <a:latin typeface="Microsoft Sans Serif"/>
                <a:cs typeface="Microsoft Sans Serif"/>
              </a:rPr>
              <a:t> </a:t>
            </a:r>
            <a:r>
              <a:rPr sz="1000" dirty="0">
                <a:latin typeface="Microsoft Sans Serif"/>
                <a:cs typeface="Microsoft Sans Serif"/>
              </a:rPr>
              <a:t>moral,</a:t>
            </a:r>
            <a:r>
              <a:rPr sz="1000" spc="50" dirty="0">
                <a:latin typeface="Microsoft Sans Serif"/>
                <a:cs typeface="Microsoft Sans Serif"/>
              </a:rPr>
              <a:t> </a:t>
            </a:r>
            <a:r>
              <a:rPr sz="1000" dirty="0">
                <a:latin typeface="Microsoft Sans Serif"/>
                <a:cs typeface="Microsoft Sans Serif"/>
              </a:rPr>
              <a:t>el</a:t>
            </a:r>
            <a:r>
              <a:rPr sz="1000" spc="70" dirty="0">
                <a:latin typeface="Microsoft Sans Serif"/>
                <a:cs typeface="Microsoft Sans Serif"/>
              </a:rPr>
              <a:t> </a:t>
            </a:r>
            <a:r>
              <a:rPr sz="1000" dirty="0">
                <a:latin typeface="Microsoft Sans Serif"/>
                <a:cs typeface="Microsoft Sans Serif"/>
              </a:rPr>
              <a:t>entorno</a:t>
            </a:r>
            <a:r>
              <a:rPr sz="1000" spc="65" dirty="0">
                <a:latin typeface="Microsoft Sans Serif"/>
                <a:cs typeface="Microsoft Sans Serif"/>
              </a:rPr>
              <a:t> </a:t>
            </a:r>
            <a:r>
              <a:rPr sz="1000" dirty="0">
                <a:latin typeface="Microsoft Sans Serif"/>
                <a:cs typeface="Microsoft Sans Serif"/>
              </a:rPr>
              <a:t>y</a:t>
            </a:r>
            <a:r>
              <a:rPr sz="1000" spc="20" dirty="0">
                <a:latin typeface="Microsoft Sans Serif"/>
                <a:cs typeface="Microsoft Sans Serif"/>
              </a:rPr>
              <a:t> </a:t>
            </a:r>
            <a:r>
              <a:rPr sz="1000" dirty="0">
                <a:latin typeface="Microsoft Sans Serif"/>
                <a:cs typeface="Microsoft Sans Serif"/>
              </a:rPr>
              <a:t>la</a:t>
            </a:r>
            <a:r>
              <a:rPr sz="1000" spc="-5" dirty="0">
                <a:latin typeface="Microsoft Sans Serif"/>
                <a:cs typeface="Microsoft Sans Serif"/>
              </a:rPr>
              <a:t> </a:t>
            </a:r>
            <a:r>
              <a:rPr sz="1000" spc="-10" dirty="0">
                <a:latin typeface="Microsoft Sans Serif"/>
                <a:cs typeface="Microsoft Sans Serif"/>
              </a:rPr>
              <a:t>experiencia</a:t>
            </a:r>
            <a:r>
              <a:rPr sz="1000" dirty="0">
                <a:latin typeface="Microsoft Sans Serif"/>
                <a:cs typeface="Microsoft Sans Serif"/>
              </a:rPr>
              <a:t> vital,</a:t>
            </a:r>
            <a:r>
              <a:rPr sz="1000" spc="50" dirty="0">
                <a:latin typeface="Microsoft Sans Serif"/>
                <a:cs typeface="Microsoft Sans Serif"/>
              </a:rPr>
              <a:t> </a:t>
            </a:r>
            <a:r>
              <a:rPr sz="1000" dirty="0" err="1">
                <a:latin typeface="Microsoft Sans Serif"/>
                <a:cs typeface="Microsoft Sans Serif"/>
              </a:rPr>
              <a:t>incluyendo</a:t>
            </a:r>
            <a:r>
              <a:rPr sz="1000" spc="-35" dirty="0">
                <a:latin typeface="Microsoft Sans Serif"/>
                <a:cs typeface="Microsoft Sans Serif"/>
              </a:rPr>
              <a:t> </a:t>
            </a:r>
            <a:r>
              <a:rPr sz="1000" spc="-10" dirty="0" err="1">
                <a:latin typeface="Microsoft Sans Serif"/>
                <a:cs typeface="Microsoft Sans Serif"/>
              </a:rPr>
              <a:t>experiencias</a:t>
            </a:r>
            <a:r>
              <a:rPr lang="es-CO" sz="1000" spc="-10" dirty="0">
                <a:latin typeface="Microsoft Sans Serif"/>
                <a:cs typeface="Microsoft Sans Serif"/>
              </a:rPr>
              <a:t> </a:t>
            </a:r>
            <a:r>
              <a:rPr sz="1000" dirty="0">
                <a:latin typeface="Microsoft Sans Serif"/>
                <a:cs typeface="Microsoft Sans Serif"/>
              </a:rPr>
              <a:t>previas con</a:t>
            </a:r>
            <a:r>
              <a:rPr sz="1000" spc="5" dirty="0">
                <a:latin typeface="Microsoft Sans Serif"/>
                <a:cs typeface="Microsoft Sans Serif"/>
              </a:rPr>
              <a:t> </a:t>
            </a:r>
            <a:r>
              <a:rPr sz="1000" dirty="0">
                <a:latin typeface="Microsoft Sans Serif"/>
                <a:cs typeface="Microsoft Sans Serif"/>
              </a:rPr>
              <a:t>la</a:t>
            </a:r>
            <a:r>
              <a:rPr sz="1000" spc="-40" dirty="0">
                <a:latin typeface="Microsoft Sans Serif"/>
                <a:cs typeface="Microsoft Sans Serif"/>
              </a:rPr>
              <a:t> </a:t>
            </a:r>
            <a:r>
              <a:rPr sz="1000" dirty="0">
                <a:latin typeface="Microsoft Sans Serif"/>
                <a:cs typeface="Microsoft Sans Serif"/>
              </a:rPr>
              <a:t>salud</a:t>
            </a:r>
            <a:r>
              <a:rPr sz="1000" spc="-10" dirty="0">
                <a:latin typeface="Microsoft Sans Serif"/>
                <a:cs typeface="Microsoft Sans Serif"/>
              </a:rPr>
              <a:t> </a:t>
            </a:r>
            <a:r>
              <a:rPr sz="1000" dirty="0">
                <a:latin typeface="Microsoft Sans Serif"/>
                <a:cs typeface="Microsoft Sans Serif"/>
              </a:rPr>
              <a:t>y</a:t>
            </a:r>
            <a:r>
              <a:rPr sz="1000" spc="50" dirty="0">
                <a:latin typeface="Microsoft Sans Serif"/>
                <a:cs typeface="Microsoft Sans Serif"/>
              </a:rPr>
              <a:t> </a:t>
            </a:r>
            <a:r>
              <a:rPr sz="1000" spc="-10" dirty="0">
                <a:latin typeface="Microsoft Sans Serif"/>
                <a:cs typeface="Microsoft Sans Serif"/>
              </a:rPr>
              <a:t>enfermedad</a:t>
            </a:r>
            <a:endParaRPr sz="1000" dirty="0">
              <a:latin typeface="Microsoft Sans Serif"/>
              <a:cs typeface="Microsoft Sans Serif"/>
            </a:endParaRPr>
          </a:p>
        </p:txBody>
      </p:sp>
      <p:grpSp>
        <p:nvGrpSpPr>
          <p:cNvPr id="18" name="object 17">
            <a:extLst>
              <a:ext uri="{FF2B5EF4-FFF2-40B4-BE49-F238E27FC236}">
                <a16:creationId xmlns:a16="http://schemas.microsoft.com/office/drawing/2014/main" id="{0FE6647A-76D4-47AC-8094-E5D3C3880D2D}"/>
              </a:ext>
            </a:extLst>
          </p:cNvPr>
          <p:cNvGrpSpPr/>
          <p:nvPr/>
        </p:nvGrpSpPr>
        <p:grpSpPr>
          <a:xfrm>
            <a:off x="547687" y="4673139"/>
            <a:ext cx="10516235" cy="60325"/>
            <a:chOff x="547687" y="4275201"/>
            <a:chExt cx="10516235" cy="60325"/>
          </a:xfrm>
        </p:grpSpPr>
        <p:sp>
          <p:nvSpPr>
            <p:cNvPr id="19" name="object 18">
              <a:extLst>
                <a:ext uri="{FF2B5EF4-FFF2-40B4-BE49-F238E27FC236}">
                  <a16:creationId xmlns:a16="http://schemas.microsoft.com/office/drawing/2014/main" id="{A5239830-D4BC-43A3-A8D3-CBED244BD524}"/>
                </a:ext>
              </a:extLst>
            </p:cNvPr>
            <p:cNvSpPr/>
            <p:nvPr/>
          </p:nvSpPr>
          <p:spPr>
            <a:xfrm>
              <a:off x="2652776" y="4281551"/>
              <a:ext cx="8410575" cy="0"/>
            </a:xfrm>
            <a:custGeom>
              <a:avLst/>
              <a:gdLst/>
              <a:ahLst/>
              <a:cxnLst/>
              <a:rect l="l" t="t" r="r" b="b"/>
              <a:pathLst>
                <a:path w="8410575">
                  <a:moveTo>
                    <a:pt x="0" y="0"/>
                  </a:moveTo>
                  <a:lnTo>
                    <a:pt x="8410575" y="0"/>
                  </a:lnTo>
                </a:path>
              </a:pathLst>
            </a:custGeom>
            <a:ln w="12700">
              <a:solidFill>
                <a:srgbClr val="C0C8E3"/>
              </a:solidFill>
            </a:ln>
          </p:spPr>
          <p:txBody>
            <a:bodyPr wrap="square" lIns="0" tIns="0" rIns="0" bIns="0" rtlCol="0"/>
            <a:lstStyle/>
            <a:p>
              <a:endParaRPr/>
            </a:p>
          </p:txBody>
        </p:sp>
        <p:sp>
          <p:nvSpPr>
            <p:cNvPr id="20" name="object 19">
              <a:extLst>
                <a:ext uri="{FF2B5EF4-FFF2-40B4-BE49-F238E27FC236}">
                  <a16:creationId xmlns:a16="http://schemas.microsoft.com/office/drawing/2014/main" id="{351F1C7F-0C93-4695-B71F-B129364972A6}"/>
                </a:ext>
              </a:extLst>
            </p:cNvPr>
            <p:cNvSpPr/>
            <p:nvPr/>
          </p:nvSpPr>
          <p:spPr>
            <a:xfrm>
              <a:off x="547687" y="4329176"/>
              <a:ext cx="10516235" cy="0"/>
            </a:xfrm>
            <a:custGeom>
              <a:avLst/>
              <a:gdLst/>
              <a:ahLst/>
              <a:cxnLst/>
              <a:rect l="l" t="t" r="r" b="b"/>
              <a:pathLst>
                <a:path w="10516235">
                  <a:moveTo>
                    <a:pt x="0" y="0"/>
                  </a:moveTo>
                  <a:lnTo>
                    <a:pt x="10515663" y="0"/>
                  </a:lnTo>
                </a:path>
              </a:pathLst>
            </a:custGeom>
            <a:ln w="12700">
              <a:solidFill>
                <a:srgbClr val="4471C4"/>
              </a:solidFill>
            </a:ln>
          </p:spPr>
          <p:txBody>
            <a:bodyPr wrap="square" lIns="0" tIns="0" rIns="0" bIns="0" rtlCol="0"/>
            <a:lstStyle/>
            <a:p>
              <a:endParaRPr/>
            </a:p>
          </p:txBody>
        </p:sp>
      </p:grpSp>
      <p:sp>
        <p:nvSpPr>
          <p:cNvPr id="21" name="object 20">
            <a:extLst>
              <a:ext uri="{FF2B5EF4-FFF2-40B4-BE49-F238E27FC236}">
                <a16:creationId xmlns:a16="http://schemas.microsoft.com/office/drawing/2014/main" id="{8880F8A4-1242-4C53-9D45-A722955F8CD8}"/>
              </a:ext>
            </a:extLst>
          </p:cNvPr>
          <p:cNvSpPr txBox="1"/>
          <p:nvPr/>
        </p:nvSpPr>
        <p:spPr>
          <a:xfrm>
            <a:off x="571500" y="5064876"/>
            <a:ext cx="1941195" cy="519181"/>
          </a:xfrm>
          <a:prstGeom prst="rect">
            <a:avLst/>
          </a:prstGeom>
        </p:spPr>
        <p:txBody>
          <a:bodyPr vert="horz" wrap="square" lIns="0" tIns="12065" rIns="0" bIns="0" rtlCol="0">
            <a:spAutoFit/>
          </a:bodyPr>
          <a:lstStyle/>
          <a:p>
            <a:pPr marL="12700" marR="5080" algn="just">
              <a:lnSpc>
                <a:spcPct val="102499"/>
              </a:lnSpc>
              <a:spcBef>
                <a:spcPts val="95"/>
              </a:spcBef>
            </a:pPr>
            <a:r>
              <a:rPr lang="es-CO" sz="1100" b="1" spc="-45" dirty="0">
                <a:latin typeface="Arial"/>
                <a:cs typeface="Arial"/>
              </a:rPr>
              <a:t>4. </a:t>
            </a:r>
            <a:r>
              <a:rPr sz="1100" b="1" spc="-45" dirty="0" err="1">
                <a:latin typeface="Arial"/>
                <a:cs typeface="Arial"/>
              </a:rPr>
              <a:t>Comunicación</a:t>
            </a:r>
            <a:r>
              <a:rPr sz="1100" b="1" spc="-15" dirty="0">
                <a:latin typeface="Arial"/>
                <a:cs typeface="Arial"/>
              </a:rPr>
              <a:t> </a:t>
            </a:r>
            <a:r>
              <a:rPr sz="1100" b="1" dirty="0">
                <a:latin typeface="Arial"/>
                <a:cs typeface="Arial"/>
              </a:rPr>
              <a:t>del</a:t>
            </a:r>
            <a:r>
              <a:rPr sz="1100" b="1" spc="-10" dirty="0">
                <a:latin typeface="Arial"/>
                <a:cs typeface="Arial"/>
              </a:rPr>
              <a:t> resultado</a:t>
            </a:r>
            <a:r>
              <a:rPr sz="1100" b="1" spc="-65" dirty="0">
                <a:latin typeface="Arial"/>
                <a:cs typeface="Arial"/>
              </a:rPr>
              <a:t> </a:t>
            </a:r>
            <a:r>
              <a:rPr sz="1100" b="1" spc="-50" dirty="0">
                <a:latin typeface="Arial"/>
                <a:cs typeface="Arial"/>
              </a:rPr>
              <a:t>a </a:t>
            </a:r>
            <a:r>
              <a:rPr sz="1100" b="1" spc="-30" dirty="0">
                <a:latin typeface="Arial"/>
                <a:cs typeface="Arial"/>
              </a:rPr>
              <a:t>niñas,</a:t>
            </a:r>
            <a:r>
              <a:rPr sz="1100" b="1" spc="-40" dirty="0">
                <a:latin typeface="Arial"/>
                <a:cs typeface="Arial"/>
              </a:rPr>
              <a:t> </a:t>
            </a:r>
            <a:r>
              <a:rPr sz="1100" b="1" spc="-50" dirty="0">
                <a:latin typeface="Arial"/>
                <a:cs typeface="Arial"/>
              </a:rPr>
              <a:t>niños</a:t>
            </a:r>
            <a:r>
              <a:rPr sz="1100" b="1" spc="-35" dirty="0">
                <a:latin typeface="Arial"/>
                <a:cs typeface="Arial"/>
              </a:rPr>
              <a:t> </a:t>
            </a:r>
            <a:r>
              <a:rPr sz="1100" b="1" dirty="0">
                <a:latin typeface="Arial"/>
                <a:cs typeface="Arial"/>
              </a:rPr>
              <a:t>y</a:t>
            </a:r>
            <a:r>
              <a:rPr sz="1100" b="1" spc="-25" dirty="0">
                <a:latin typeface="Arial"/>
                <a:cs typeface="Arial"/>
              </a:rPr>
              <a:t> </a:t>
            </a:r>
            <a:r>
              <a:rPr sz="1100" b="1" spc="-10" dirty="0">
                <a:latin typeface="Arial"/>
                <a:cs typeface="Arial"/>
              </a:rPr>
              <a:t>adolescentes.</a:t>
            </a:r>
            <a:endParaRPr sz="1100" dirty="0">
              <a:latin typeface="Arial"/>
              <a:cs typeface="Arial"/>
            </a:endParaRPr>
          </a:p>
        </p:txBody>
      </p:sp>
      <p:sp>
        <p:nvSpPr>
          <p:cNvPr id="22" name="object 21">
            <a:extLst>
              <a:ext uri="{FF2B5EF4-FFF2-40B4-BE49-F238E27FC236}">
                <a16:creationId xmlns:a16="http://schemas.microsoft.com/office/drawing/2014/main" id="{6CECCD9F-1E9E-459A-98BC-0C7AFD195C6C}"/>
              </a:ext>
            </a:extLst>
          </p:cNvPr>
          <p:cNvSpPr txBox="1"/>
          <p:nvPr/>
        </p:nvSpPr>
        <p:spPr>
          <a:xfrm>
            <a:off x="2830195" y="4738853"/>
            <a:ext cx="8098790" cy="935834"/>
          </a:xfrm>
          <a:prstGeom prst="rect">
            <a:avLst/>
          </a:prstGeom>
        </p:spPr>
        <p:txBody>
          <a:bodyPr vert="horz" wrap="square" lIns="0" tIns="15875" rIns="0" bIns="0" rtlCol="0">
            <a:spAutoFit/>
          </a:bodyPr>
          <a:lstStyle/>
          <a:p>
            <a:pPr marL="184150" indent="-171450">
              <a:lnSpc>
                <a:spcPct val="150000"/>
              </a:lnSpc>
              <a:spcBef>
                <a:spcPts val="125"/>
              </a:spcBef>
              <a:buFont typeface="Wingdings" panose="05000000000000000000" pitchFamily="2" charset="2"/>
              <a:buChar char="Ø"/>
            </a:pPr>
            <a:r>
              <a:rPr lang="es-ES" sz="1000" spc="10" dirty="0">
                <a:latin typeface="Microsoft Sans Serif"/>
                <a:cs typeface="Microsoft Sans Serif"/>
              </a:rPr>
              <a:t>Se debe comunicar el resultado del proceso de información, evaluación y escucha.</a:t>
            </a:r>
          </a:p>
          <a:p>
            <a:pPr marL="184150" indent="-171450">
              <a:lnSpc>
                <a:spcPct val="150000"/>
              </a:lnSpc>
              <a:spcBef>
                <a:spcPts val="125"/>
              </a:spcBef>
              <a:buFont typeface="Wingdings" panose="05000000000000000000" pitchFamily="2" charset="2"/>
              <a:buChar char="Ø"/>
            </a:pPr>
            <a:r>
              <a:rPr lang="es-ES" sz="1000" spc="10" dirty="0">
                <a:latin typeface="Microsoft Sans Serif"/>
                <a:cs typeface="Microsoft Sans Serif"/>
              </a:rPr>
              <a:t>Recibir retroalimentación y expresarse frente a la decisión.</a:t>
            </a:r>
          </a:p>
          <a:p>
            <a:pPr marL="184150" indent="-171450">
              <a:lnSpc>
                <a:spcPct val="150000"/>
              </a:lnSpc>
              <a:spcBef>
                <a:spcPts val="125"/>
              </a:spcBef>
              <a:buFont typeface="Wingdings" panose="05000000000000000000" pitchFamily="2" charset="2"/>
              <a:buChar char="Ø"/>
            </a:pPr>
            <a:r>
              <a:rPr lang="es-ES" sz="1000" spc="10" dirty="0">
                <a:latin typeface="Microsoft Sans Serif"/>
                <a:cs typeface="Microsoft Sans Serif"/>
              </a:rPr>
              <a:t>Comunicar los resultados a niñas, niños o adolescentes es una forma de garantizar que fueron escuchados y que sus opiniones y decisiones no se escuchan como mera formalidad.</a:t>
            </a:r>
          </a:p>
        </p:txBody>
      </p:sp>
      <p:grpSp>
        <p:nvGrpSpPr>
          <p:cNvPr id="23" name="object 22">
            <a:extLst>
              <a:ext uri="{FF2B5EF4-FFF2-40B4-BE49-F238E27FC236}">
                <a16:creationId xmlns:a16="http://schemas.microsoft.com/office/drawing/2014/main" id="{7AA68A27-D6AE-4DF1-B234-6FBC459BA6D4}"/>
              </a:ext>
            </a:extLst>
          </p:cNvPr>
          <p:cNvGrpSpPr/>
          <p:nvPr/>
        </p:nvGrpSpPr>
        <p:grpSpPr>
          <a:xfrm>
            <a:off x="547687" y="5749464"/>
            <a:ext cx="10516235" cy="60325"/>
            <a:chOff x="547687" y="5351526"/>
            <a:chExt cx="10516235" cy="60325"/>
          </a:xfrm>
        </p:grpSpPr>
        <p:sp>
          <p:nvSpPr>
            <p:cNvPr id="24" name="object 23">
              <a:extLst>
                <a:ext uri="{FF2B5EF4-FFF2-40B4-BE49-F238E27FC236}">
                  <a16:creationId xmlns:a16="http://schemas.microsoft.com/office/drawing/2014/main" id="{22E94D78-B9E9-4223-A87A-87D44EB55612}"/>
                </a:ext>
              </a:extLst>
            </p:cNvPr>
            <p:cNvSpPr/>
            <p:nvPr/>
          </p:nvSpPr>
          <p:spPr>
            <a:xfrm>
              <a:off x="2652776" y="5357876"/>
              <a:ext cx="8410575" cy="0"/>
            </a:xfrm>
            <a:custGeom>
              <a:avLst/>
              <a:gdLst/>
              <a:ahLst/>
              <a:cxnLst/>
              <a:rect l="l" t="t" r="r" b="b"/>
              <a:pathLst>
                <a:path w="8410575">
                  <a:moveTo>
                    <a:pt x="0" y="0"/>
                  </a:moveTo>
                  <a:lnTo>
                    <a:pt x="8410575" y="0"/>
                  </a:lnTo>
                </a:path>
              </a:pathLst>
            </a:custGeom>
            <a:ln w="12700">
              <a:solidFill>
                <a:srgbClr val="C0C8E3"/>
              </a:solidFill>
            </a:ln>
          </p:spPr>
          <p:txBody>
            <a:bodyPr wrap="square" lIns="0" tIns="0" rIns="0" bIns="0" rtlCol="0"/>
            <a:lstStyle/>
            <a:p>
              <a:endParaRPr/>
            </a:p>
          </p:txBody>
        </p:sp>
        <p:sp>
          <p:nvSpPr>
            <p:cNvPr id="25" name="object 24">
              <a:extLst>
                <a:ext uri="{FF2B5EF4-FFF2-40B4-BE49-F238E27FC236}">
                  <a16:creationId xmlns:a16="http://schemas.microsoft.com/office/drawing/2014/main" id="{8E68223C-4030-49FE-9947-7E93D7DA1016}"/>
                </a:ext>
              </a:extLst>
            </p:cNvPr>
            <p:cNvSpPr/>
            <p:nvPr/>
          </p:nvSpPr>
          <p:spPr>
            <a:xfrm>
              <a:off x="547687" y="5405501"/>
              <a:ext cx="10516235" cy="0"/>
            </a:xfrm>
            <a:custGeom>
              <a:avLst/>
              <a:gdLst/>
              <a:ahLst/>
              <a:cxnLst/>
              <a:rect l="l" t="t" r="r" b="b"/>
              <a:pathLst>
                <a:path w="10516235">
                  <a:moveTo>
                    <a:pt x="0" y="0"/>
                  </a:moveTo>
                  <a:lnTo>
                    <a:pt x="10515663" y="0"/>
                  </a:lnTo>
                </a:path>
              </a:pathLst>
            </a:custGeom>
            <a:ln w="12700">
              <a:solidFill>
                <a:srgbClr val="4471C4"/>
              </a:solidFill>
            </a:ln>
          </p:spPr>
          <p:txBody>
            <a:bodyPr wrap="square" lIns="0" tIns="0" rIns="0" bIns="0" rtlCol="0"/>
            <a:lstStyle/>
            <a:p>
              <a:endParaRPr/>
            </a:p>
          </p:txBody>
        </p:sp>
      </p:grpSp>
      <p:sp>
        <p:nvSpPr>
          <p:cNvPr id="26" name="object 25">
            <a:extLst>
              <a:ext uri="{FF2B5EF4-FFF2-40B4-BE49-F238E27FC236}">
                <a16:creationId xmlns:a16="http://schemas.microsoft.com/office/drawing/2014/main" id="{622619E5-B688-4EDB-9454-D3D6BB81EF91}"/>
              </a:ext>
            </a:extLst>
          </p:cNvPr>
          <p:cNvSpPr txBox="1"/>
          <p:nvPr/>
        </p:nvSpPr>
        <p:spPr>
          <a:xfrm>
            <a:off x="571500" y="5980374"/>
            <a:ext cx="1871980" cy="519181"/>
          </a:xfrm>
          <a:prstGeom prst="rect">
            <a:avLst/>
          </a:prstGeom>
        </p:spPr>
        <p:txBody>
          <a:bodyPr vert="horz" wrap="square" lIns="0" tIns="12065" rIns="0" bIns="0" rtlCol="0">
            <a:spAutoFit/>
          </a:bodyPr>
          <a:lstStyle/>
          <a:p>
            <a:pPr marL="12700" marR="5080" algn="just">
              <a:lnSpc>
                <a:spcPct val="102499"/>
              </a:lnSpc>
              <a:spcBef>
                <a:spcPts val="95"/>
              </a:spcBef>
            </a:pPr>
            <a:r>
              <a:rPr lang="es-CO" sz="1100" b="1" spc="-10" dirty="0">
                <a:latin typeface="Arial"/>
                <a:cs typeface="Arial"/>
              </a:rPr>
              <a:t>5. </a:t>
            </a:r>
            <a:r>
              <a:rPr sz="1100" b="1" spc="-10" dirty="0" err="1">
                <a:latin typeface="Arial"/>
                <a:cs typeface="Arial"/>
              </a:rPr>
              <a:t>Garantizar</a:t>
            </a:r>
            <a:r>
              <a:rPr sz="1100" b="1" spc="-50" dirty="0">
                <a:latin typeface="Arial"/>
                <a:cs typeface="Arial"/>
              </a:rPr>
              <a:t> </a:t>
            </a:r>
            <a:r>
              <a:rPr sz="1100" b="1" spc="-45" dirty="0">
                <a:latin typeface="Arial"/>
                <a:cs typeface="Arial"/>
              </a:rPr>
              <a:t>mecanismos</a:t>
            </a:r>
            <a:r>
              <a:rPr sz="1100" b="1" spc="-5" dirty="0">
                <a:latin typeface="Arial"/>
                <a:cs typeface="Arial"/>
              </a:rPr>
              <a:t> </a:t>
            </a:r>
            <a:r>
              <a:rPr sz="1100" b="1" spc="-35" dirty="0">
                <a:latin typeface="Arial"/>
                <a:cs typeface="Arial"/>
              </a:rPr>
              <a:t>de </a:t>
            </a:r>
            <a:r>
              <a:rPr sz="1100" b="1" spc="-20" dirty="0">
                <a:latin typeface="Arial"/>
                <a:cs typeface="Arial"/>
              </a:rPr>
              <a:t>queja</a:t>
            </a:r>
            <a:r>
              <a:rPr sz="1100" b="1" spc="-10" dirty="0">
                <a:latin typeface="Arial"/>
                <a:cs typeface="Arial"/>
              </a:rPr>
              <a:t> </a:t>
            </a:r>
            <a:r>
              <a:rPr sz="1100" b="1" dirty="0">
                <a:latin typeface="Arial"/>
                <a:cs typeface="Arial"/>
              </a:rPr>
              <a:t>frente</a:t>
            </a:r>
            <a:r>
              <a:rPr sz="1100" b="1" spc="-5" dirty="0">
                <a:latin typeface="Arial"/>
                <a:cs typeface="Arial"/>
              </a:rPr>
              <a:t> </a:t>
            </a:r>
            <a:r>
              <a:rPr sz="1100" b="1" dirty="0">
                <a:latin typeface="Arial"/>
                <a:cs typeface="Arial"/>
              </a:rPr>
              <a:t>al</a:t>
            </a:r>
            <a:r>
              <a:rPr sz="1100" b="1" spc="25" dirty="0">
                <a:latin typeface="Arial"/>
                <a:cs typeface="Arial"/>
              </a:rPr>
              <a:t> </a:t>
            </a:r>
            <a:r>
              <a:rPr sz="1100" b="1" spc="-40" dirty="0">
                <a:latin typeface="Arial"/>
                <a:cs typeface="Arial"/>
              </a:rPr>
              <a:t>derecho</a:t>
            </a:r>
            <a:r>
              <a:rPr sz="1100" b="1" spc="-45" dirty="0">
                <a:latin typeface="Arial"/>
                <a:cs typeface="Arial"/>
              </a:rPr>
              <a:t> </a:t>
            </a:r>
            <a:r>
              <a:rPr sz="1100" b="1" dirty="0">
                <a:latin typeface="Arial"/>
                <a:cs typeface="Arial"/>
              </a:rPr>
              <a:t>a</a:t>
            </a:r>
            <a:r>
              <a:rPr sz="1100" b="1" spc="-10" dirty="0">
                <a:latin typeface="Arial"/>
                <a:cs typeface="Arial"/>
              </a:rPr>
              <a:t> </a:t>
            </a:r>
            <a:r>
              <a:rPr sz="1100" b="1" spc="-25" dirty="0">
                <a:latin typeface="Arial"/>
                <a:cs typeface="Arial"/>
              </a:rPr>
              <a:t>ser </a:t>
            </a:r>
            <a:r>
              <a:rPr sz="1100" b="1" spc="-10" dirty="0">
                <a:latin typeface="Arial"/>
                <a:cs typeface="Arial"/>
              </a:rPr>
              <a:t>escuchados</a:t>
            </a:r>
            <a:endParaRPr sz="1100" dirty="0">
              <a:latin typeface="Arial"/>
              <a:cs typeface="Arial"/>
            </a:endParaRPr>
          </a:p>
        </p:txBody>
      </p:sp>
      <p:sp>
        <p:nvSpPr>
          <p:cNvPr id="27" name="object 26">
            <a:extLst>
              <a:ext uri="{FF2B5EF4-FFF2-40B4-BE49-F238E27FC236}">
                <a16:creationId xmlns:a16="http://schemas.microsoft.com/office/drawing/2014/main" id="{6C391658-127B-4DBC-826F-E59F0EE275B9}"/>
              </a:ext>
            </a:extLst>
          </p:cNvPr>
          <p:cNvSpPr txBox="1"/>
          <p:nvPr/>
        </p:nvSpPr>
        <p:spPr>
          <a:xfrm>
            <a:off x="2834004" y="5903283"/>
            <a:ext cx="8013065" cy="448521"/>
          </a:xfrm>
          <a:prstGeom prst="rect">
            <a:avLst/>
          </a:prstGeom>
        </p:spPr>
        <p:txBody>
          <a:bodyPr vert="horz" wrap="square" lIns="0" tIns="15875" rIns="0" bIns="0" rtlCol="0">
            <a:spAutoFit/>
          </a:bodyPr>
          <a:lstStyle/>
          <a:p>
            <a:pPr marL="184150" indent="-171450" algn="just">
              <a:lnSpc>
                <a:spcPct val="150000"/>
              </a:lnSpc>
              <a:spcBef>
                <a:spcPts val="125"/>
              </a:spcBef>
              <a:buFont typeface="Wingdings" panose="05000000000000000000" pitchFamily="2" charset="2"/>
              <a:buChar char="Ø"/>
            </a:pPr>
            <a:r>
              <a:rPr lang="es-ES" sz="1000" spc="-10" dirty="0">
                <a:latin typeface="Microsoft Sans Serif"/>
                <a:cs typeface="Microsoft Sans Serif"/>
              </a:rPr>
              <a:t>Existencia de canales y procedimientos que permitan manifestar tal vulneración de derechos, y proporcionar los mecanismos de protección que generen confianza sobre su uso, sin que esto les exponga un riesgo de violencia o castigo.</a:t>
            </a:r>
            <a:endParaRPr lang="es-ES" sz="1000" dirty="0">
              <a:latin typeface="Microsoft Sans Serif"/>
              <a:cs typeface="Microsoft Sans Serif"/>
            </a:endParaRPr>
          </a:p>
        </p:txBody>
      </p:sp>
      <p:sp>
        <p:nvSpPr>
          <p:cNvPr id="29" name="object 27">
            <a:extLst>
              <a:ext uri="{FF2B5EF4-FFF2-40B4-BE49-F238E27FC236}">
                <a16:creationId xmlns:a16="http://schemas.microsoft.com/office/drawing/2014/main" id="{2F7A3C42-19A8-4D3D-87A9-D61A0A354608}"/>
              </a:ext>
            </a:extLst>
          </p:cNvPr>
          <p:cNvSpPr/>
          <p:nvPr/>
        </p:nvSpPr>
        <p:spPr>
          <a:xfrm>
            <a:off x="2652776" y="6443662"/>
            <a:ext cx="8410575" cy="0"/>
          </a:xfrm>
          <a:custGeom>
            <a:avLst/>
            <a:gdLst/>
            <a:ahLst/>
            <a:cxnLst/>
            <a:rect l="l" t="t" r="r" b="b"/>
            <a:pathLst>
              <a:path w="8410575">
                <a:moveTo>
                  <a:pt x="0" y="0"/>
                </a:moveTo>
                <a:lnTo>
                  <a:pt x="8410575" y="0"/>
                </a:lnTo>
              </a:path>
            </a:pathLst>
          </a:custGeom>
          <a:ln w="12700">
            <a:solidFill>
              <a:srgbClr val="C0C8E3"/>
            </a:solidFill>
          </a:ln>
        </p:spPr>
        <p:txBody>
          <a:bodyPr wrap="square" lIns="0" tIns="0" rIns="0" bIns="0" rtlCol="0"/>
          <a:lstStyle/>
          <a:p>
            <a:endParaRPr/>
          </a:p>
        </p:txBody>
      </p:sp>
    </p:spTree>
    <p:extLst>
      <p:ext uri="{BB962C8B-B14F-4D97-AF65-F5344CB8AC3E}">
        <p14:creationId xmlns:p14="http://schemas.microsoft.com/office/powerpoint/2010/main" val="293123555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23C1B9FD-98DB-4C91-9564-27CA594BA64F}"/>
              </a:ext>
            </a:extLst>
          </p:cNvPr>
          <p:cNvSpPr txBox="1"/>
          <p:nvPr/>
        </p:nvSpPr>
        <p:spPr>
          <a:xfrm>
            <a:off x="952500" y="649687"/>
            <a:ext cx="9681210" cy="1004762"/>
          </a:xfrm>
          <a:prstGeom prst="rect">
            <a:avLst/>
          </a:prstGeom>
        </p:spPr>
        <p:txBody>
          <a:bodyPr vert="horz" wrap="square" lIns="0" tIns="15875" rIns="0" bIns="0" rtlCol="0">
            <a:spAutoFit/>
          </a:bodyPr>
          <a:lstStyle>
            <a:defPPr>
              <a:defRPr lang="es-CO"/>
            </a:defPPr>
            <a:lvl1pPr marL="12700">
              <a:lnSpc>
                <a:spcPct val="100000"/>
              </a:lnSpc>
              <a:spcBef>
                <a:spcPts val="125"/>
              </a:spcBef>
              <a:defRPr sz="2150" b="1">
                <a:latin typeface="Arial"/>
                <a:cs typeface="Arial"/>
              </a:defRPr>
            </a:lvl1pPr>
          </a:lstStyle>
          <a:p>
            <a:pPr algn="just"/>
            <a:r>
              <a:rPr dirty="0"/>
              <a:t>6. Orientaciones al personal de los servicios de salud para la </a:t>
            </a:r>
            <a:r>
              <a:rPr dirty="0" err="1"/>
              <a:t>valoración</a:t>
            </a:r>
            <a:r>
              <a:rPr dirty="0"/>
              <a:t> de</a:t>
            </a:r>
            <a:r>
              <a:rPr lang="es-CO" dirty="0"/>
              <a:t> </a:t>
            </a:r>
            <a:r>
              <a:rPr lang="es-ES" dirty="0"/>
              <a:t>las habilidades para la toma de decisiones en salud, de niños, niñas y adolescentes.</a:t>
            </a:r>
          </a:p>
        </p:txBody>
      </p:sp>
      <p:grpSp>
        <p:nvGrpSpPr>
          <p:cNvPr id="7" name="object 6">
            <a:extLst>
              <a:ext uri="{FF2B5EF4-FFF2-40B4-BE49-F238E27FC236}">
                <a16:creationId xmlns:a16="http://schemas.microsoft.com/office/drawing/2014/main" id="{D73C1EF9-723E-41AF-911B-A13139A7F7B1}"/>
              </a:ext>
            </a:extLst>
          </p:cNvPr>
          <p:cNvGrpSpPr/>
          <p:nvPr/>
        </p:nvGrpSpPr>
        <p:grpSpPr>
          <a:xfrm>
            <a:off x="1109663" y="1869017"/>
            <a:ext cx="9972674" cy="4581525"/>
            <a:chOff x="952501" y="1962150"/>
            <a:chExt cx="9972674" cy="4581525"/>
          </a:xfrm>
        </p:grpSpPr>
        <p:pic>
          <p:nvPicPr>
            <p:cNvPr id="8" name="object 7">
              <a:extLst>
                <a:ext uri="{FF2B5EF4-FFF2-40B4-BE49-F238E27FC236}">
                  <a16:creationId xmlns:a16="http://schemas.microsoft.com/office/drawing/2014/main" id="{CFDE3DE7-64A8-4F46-B3B1-5FCB77B8645B}"/>
                </a:ext>
              </a:extLst>
            </p:cNvPr>
            <p:cNvPicPr/>
            <p:nvPr/>
          </p:nvPicPr>
          <p:blipFill>
            <a:blip r:embed="rId2" cstate="print"/>
            <a:stretch>
              <a:fillRect/>
            </a:stretch>
          </p:blipFill>
          <p:spPr>
            <a:xfrm>
              <a:off x="952501" y="2705099"/>
              <a:ext cx="4086225" cy="3095625"/>
            </a:xfrm>
            <a:prstGeom prst="rect">
              <a:avLst/>
            </a:prstGeom>
            <a:effectLst>
              <a:softEdge rad="63500"/>
            </a:effectLst>
          </p:spPr>
        </p:pic>
        <p:pic>
          <p:nvPicPr>
            <p:cNvPr id="9" name="object 8">
              <a:extLst>
                <a:ext uri="{FF2B5EF4-FFF2-40B4-BE49-F238E27FC236}">
                  <a16:creationId xmlns:a16="http://schemas.microsoft.com/office/drawing/2014/main" id="{442DF476-0D41-4623-B320-D5F912D8B2C7}"/>
                </a:ext>
              </a:extLst>
            </p:cNvPr>
            <p:cNvPicPr/>
            <p:nvPr/>
          </p:nvPicPr>
          <p:blipFill>
            <a:blip r:embed="rId3" cstate="print"/>
            <a:stretch>
              <a:fillRect/>
            </a:stretch>
          </p:blipFill>
          <p:spPr>
            <a:xfrm>
              <a:off x="5743575" y="1962150"/>
              <a:ext cx="5181600" cy="4581525"/>
            </a:xfrm>
            <a:prstGeom prst="rect">
              <a:avLst/>
            </a:prstGeom>
          </p:spPr>
        </p:pic>
      </p:grpSp>
    </p:spTree>
    <p:extLst>
      <p:ext uri="{BB962C8B-B14F-4D97-AF65-F5344CB8AC3E}">
        <p14:creationId xmlns:p14="http://schemas.microsoft.com/office/powerpoint/2010/main" val="16964138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2">
            <a:extLst>
              <a:ext uri="{FF2B5EF4-FFF2-40B4-BE49-F238E27FC236}">
                <a16:creationId xmlns:a16="http://schemas.microsoft.com/office/drawing/2014/main" id="{5FC46A4A-CC70-4B07-B630-AA542C691B27}"/>
              </a:ext>
            </a:extLst>
          </p:cNvPr>
          <p:cNvPicPr/>
          <p:nvPr/>
        </p:nvPicPr>
        <p:blipFill>
          <a:blip r:embed="rId2" cstate="print"/>
          <a:stretch>
            <a:fillRect/>
          </a:stretch>
        </p:blipFill>
        <p:spPr>
          <a:xfrm>
            <a:off x="0" y="6676394"/>
            <a:ext cx="12192000" cy="181605"/>
          </a:xfrm>
          <a:prstGeom prst="rect">
            <a:avLst/>
          </a:prstGeom>
        </p:spPr>
      </p:pic>
      <p:sp>
        <p:nvSpPr>
          <p:cNvPr id="12" name="object 3">
            <a:extLst>
              <a:ext uri="{FF2B5EF4-FFF2-40B4-BE49-F238E27FC236}">
                <a16:creationId xmlns:a16="http://schemas.microsoft.com/office/drawing/2014/main" id="{F1CF7D6B-DEDC-42C5-9A31-6020D3157623}"/>
              </a:ext>
            </a:extLst>
          </p:cNvPr>
          <p:cNvSpPr txBox="1"/>
          <p:nvPr/>
        </p:nvSpPr>
        <p:spPr>
          <a:xfrm>
            <a:off x="541867" y="395049"/>
            <a:ext cx="9681210" cy="939360"/>
          </a:xfrm>
          <a:prstGeom prst="rect">
            <a:avLst/>
          </a:prstGeom>
        </p:spPr>
        <p:txBody>
          <a:bodyPr vert="horz" wrap="square" lIns="0" tIns="15875" rIns="0" bIns="0" rtlCol="0">
            <a:spAutoFit/>
          </a:bodyPr>
          <a:lstStyle>
            <a:defPPr>
              <a:defRPr lang="es-CO"/>
            </a:defPPr>
            <a:lvl1pPr marL="12700">
              <a:lnSpc>
                <a:spcPct val="100000"/>
              </a:lnSpc>
              <a:spcBef>
                <a:spcPts val="125"/>
              </a:spcBef>
              <a:defRPr sz="2150" b="1">
                <a:latin typeface="Arial"/>
                <a:cs typeface="Arial"/>
              </a:defRPr>
            </a:lvl1pPr>
          </a:lstStyle>
          <a:p>
            <a:pPr algn="just"/>
            <a:r>
              <a:rPr sz="2000" dirty="0"/>
              <a:t>6. Orientaciones al personal de los servicios de salud para la </a:t>
            </a:r>
            <a:r>
              <a:rPr sz="2000" dirty="0" err="1"/>
              <a:t>valoración</a:t>
            </a:r>
            <a:r>
              <a:rPr sz="2000" dirty="0"/>
              <a:t> de</a:t>
            </a:r>
            <a:r>
              <a:rPr lang="es-CO" sz="2000" dirty="0"/>
              <a:t> </a:t>
            </a:r>
            <a:r>
              <a:rPr lang="es-ES" sz="2000" dirty="0"/>
              <a:t>las habilidades para la toma de decisiones en salud, de niños, niñas y adolescentes.</a:t>
            </a:r>
          </a:p>
        </p:txBody>
      </p:sp>
      <p:sp>
        <p:nvSpPr>
          <p:cNvPr id="13" name="object 6">
            <a:extLst>
              <a:ext uri="{FF2B5EF4-FFF2-40B4-BE49-F238E27FC236}">
                <a16:creationId xmlns:a16="http://schemas.microsoft.com/office/drawing/2014/main" id="{4ACD4CB0-9294-409E-9F09-B7501115B69A}"/>
              </a:ext>
            </a:extLst>
          </p:cNvPr>
          <p:cNvSpPr txBox="1"/>
          <p:nvPr/>
        </p:nvSpPr>
        <p:spPr>
          <a:xfrm>
            <a:off x="541867" y="1543893"/>
            <a:ext cx="11015133" cy="4713533"/>
          </a:xfrm>
          <a:prstGeom prst="rect">
            <a:avLst/>
          </a:prstGeom>
          <a:noFill/>
        </p:spPr>
        <p:txBody>
          <a:bodyPr vert="horz" wrap="square" lIns="0" tIns="14604" rIns="0" bIns="0" rtlCol="0">
            <a:spAutoFit/>
          </a:bodyPr>
          <a:lstStyle/>
          <a:p>
            <a:pPr marL="342900" lvl="0" indent="-342900" algn="just">
              <a:lnSpc>
                <a:spcPts val="1760"/>
              </a:lnSpc>
              <a:spcBef>
                <a:spcPts val="115"/>
              </a:spcBef>
              <a:spcAft>
                <a:spcPts val="0"/>
              </a:spcAft>
              <a:buSzPct val="100000"/>
              <a:buFont typeface="+mj-lt"/>
              <a:buAutoNum type="arabicPeriod"/>
            </a:pPr>
            <a:r>
              <a:rPr lang="es-CO" sz="1400" kern="1200" spc="-10" dirty="0">
                <a:solidFill>
                  <a:srgbClr val="000000"/>
                </a:solidFill>
                <a:effectLst/>
                <a:latin typeface="Verdana" panose="020B0604030504040204" pitchFamily="34" charset="0"/>
                <a:ea typeface="Verdana" panose="020B0604030504040204" pitchFamily="34" charset="0"/>
              </a:rPr>
              <a:t>La</a:t>
            </a:r>
            <a:r>
              <a:rPr lang="es-CO" sz="1400" kern="1200" spc="-25" dirty="0">
                <a:solidFill>
                  <a:srgbClr val="000000"/>
                </a:solidFill>
                <a:effectLst/>
                <a:latin typeface="Verdana" panose="020B0604030504040204" pitchFamily="34" charset="0"/>
                <a:ea typeface="Verdana" panose="020B0604030504040204" pitchFamily="34" charset="0"/>
              </a:rPr>
              <a:t> evaluación</a:t>
            </a:r>
            <a:r>
              <a:rPr lang="es-CO" sz="1400" kern="1200" spc="-85"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de</a:t>
            </a:r>
            <a:r>
              <a:rPr lang="es-CO" sz="1400" kern="1200" spc="-100"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las habilidades para</a:t>
            </a:r>
            <a:r>
              <a:rPr lang="es-CO" sz="1400" kern="1200" spc="-95"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la</a:t>
            </a:r>
            <a:r>
              <a:rPr lang="es-CO" sz="1400" kern="1200" spc="-95"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toma</a:t>
            </a:r>
            <a:r>
              <a:rPr lang="es-CO" sz="1400" kern="1200" spc="-95"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de</a:t>
            </a:r>
            <a:r>
              <a:rPr lang="es-CO" sz="1400" kern="1200" spc="-30" dirty="0">
                <a:solidFill>
                  <a:srgbClr val="000000"/>
                </a:solidFill>
                <a:effectLst/>
                <a:latin typeface="Verdana" panose="020B0604030504040204" pitchFamily="34" charset="0"/>
                <a:ea typeface="Verdana" panose="020B0604030504040204" pitchFamily="34" charset="0"/>
              </a:rPr>
              <a:t> </a:t>
            </a:r>
            <a:r>
              <a:rPr lang="es-CO" sz="1400" kern="1200" spc="-25" dirty="0">
                <a:solidFill>
                  <a:srgbClr val="000000"/>
                </a:solidFill>
                <a:effectLst/>
                <a:latin typeface="Verdana" panose="020B0604030504040204" pitchFamily="34" charset="0"/>
                <a:ea typeface="Verdana" panose="020B0604030504040204" pitchFamily="34" charset="0"/>
              </a:rPr>
              <a:t>decisiones</a:t>
            </a:r>
            <a:r>
              <a:rPr lang="es-CO" sz="1400" kern="1200" spc="55" dirty="0">
                <a:solidFill>
                  <a:srgbClr val="000000"/>
                </a:solidFill>
                <a:effectLst/>
                <a:latin typeface="Verdana" panose="020B0604030504040204" pitchFamily="34" charset="0"/>
                <a:ea typeface="Verdana" panose="020B0604030504040204" pitchFamily="34" charset="0"/>
              </a:rPr>
              <a:t> </a:t>
            </a:r>
            <a:r>
              <a:rPr lang="es-CO" sz="1400" kern="1200" spc="-20" dirty="0">
                <a:solidFill>
                  <a:srgbClr val="000000"/>
                </a:solidFill>
                <a:effectLst/>
                <a:latin typeface="Verdana" panose="020B0604030504040204" pitchFamily="34" charset="0"/>
                <a:ea typeface="Verdana" panose="020B0604030504040204" pitchFamily="34" charset="0"/>
              </a:rPr>
              <a:t>(capacidad</a:t>
            </a:r>
            <a:r>
              <a:rPr lang="es-CO" sz="1400" kern="1200" spc="-40"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de</a:t>
            </a:r>
            <a:r>
              <a:rPr lang="es-CO" sz="1400" kern="1200" spc="-25"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comunicar</a:t>
            </a:r>
            <a:r>
              <a:rPr lang="es-CO" sz="1400" kern="1200" spc="-25"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la</a:t>
            </a:r>
            <a:r>
              <a:rPr lang="es-CO" sz="1400" kern="1200" spc="-20"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decisión,</a:t>
            </a:r>
            <a:r>
              <a:rPr lang="es-CO" sz="1400" kern="1200" dirty="0">
                <a:solidFill>
                  <a:srgbClr val="000000"/>
                </a:solidFill>
                <a:effectLst/>
                <a:latin typeface="Verdana" panose="020B0604030504040204" pitchFamily="34" charset="0"/>
                <a:ea typeface="Verdana" panose="020B0604030504040204" pitchFamily="34" charset="0"/>
              </a:rPr>
              <a:t> </a:t>
            </a:r>
            <a:r>
              <a:rPr lang="es-CO" sz="1400" kern="1200" spc="-10" dirty="0">
                <a:solidFill>
                  <a:srgbClr val="000000"/>
                </a:solidFill>
                <a:effectLst/>
                <a:latin typeface="Verdana" panose="020B0604030504040204" pitchFamily="34" charset="0"/>
                <a:ea typeface="Verdana" panose="020B0604030504040204" pitchFamily="34" charset="0"/>
              </a:rPr>
              <a:t>entendimiento, razón y juicio) puede variar teniendo en cada caso concreto, a partir de su contexto particular que tiene en cuenta nivel de información, orientación y apoyo proporcionado por representantes legales, frente a factos su desarrollo emocional, su desarrollo moral, al entorno y la experiencia vital, incluyendo experiencias previas con la salud y enfermedad, así como a situaciones adversas presentes en la vida.</a:t>
            </a:r>
          </a:p>
          <a:p>
            <a:pPr marL="342900" lvl="0" indent="-342900" algn="just">
              <a:lnSpc>
                <a:spcPts val="1760"/>
              </a:lnSpc>
              <a:spcBef>
                <a:spcPts val="115"/>
              </a:spcBef>
              <a:spcAft>
                <a:spcPts val="0"/>
              </a:spcAft>
              <a:buSzPct val="100000"/>
              <a:buFont typeface="+mj-lt"/>
              <a:buAutoNum type="arabicPeriod"/>
            </a:pPr>
            <a:endParaRPr lang="es-CO" sz="1050" dirty="0">
              <a:effectLst/>
              <a:latin typeface="Verdana" panose="020B0604030504040204" pitchFamily="34" charset="0"/>
              <a:ea typeface="Verdana" panose="020B0604030504040204" pitchFamily="34" charset="0"/>
            </a:endParaRPr>
          </a:p>
          <a:p>
            <a:pPr marL="342900" lvl="0" indent="-342900" algn="just">
              <a:lnSpc>
                <a:spcPts val="1760"/>
              </a:lnSpc>
              <a:spcBef>
                <a:spcPts val="115"/>
              </a:spcBef>
              <a:spcAft>
                <a:spcPts val="0"/>
              </a:spcAft>
              <a:buSzPct val="100000"/>
              <a:buFont typeface="+mj-lt"/>
              <a:buAutoNum type="arabicPeriod"/>
            </a:pPr>
            <a:r>
              <a:rPr lang="es-CO" sz="1400" u="sng" kern="1200" spc="-10" dirty="0">
                <a:solidFill>
                  <a:srgbClr val="000000"/>
                </a:solidFill>
                <a:effectLst/>
                <a:latin typeface="Verdana" panose="020B0604030504040204" pitchFamily="34" charset="0"/>
                <a:ea typeface="Verdana" panose="020B0604030504040204" pitchFamily="34" charset="0"/>
              </a:rPr>
              <a:t>La valoración de las habilidades puede tener dos componentes, uno subjetivo y otro objetivo</a:t>
            </a:r>
            <a:r>
              <a:rPr lang="es-CO" sz="1400" kern="1200" spc="-10" dirty="0">
                <a:solidFill>
                  <a:srgbClr val="000000"/>
                </a:solidFill>
                <a:effectLst/>
                <a:latin typeface="Verdana" panose="020B0604030504040204" pitchFamily="34" charset="0"/>
                <a:ea typeface="Verdana" panose="020B0604030504040204" pitchFamily="34" charset="0"/>
              </a:rPr>
              <a:t>, los cuales podrán usarse de manera individual o combinada según el </a:t>
            </a:r>
            <a:r>
              <a:rPr lang="es-CO" sz="1400" b="1" kern="1200" spc="-10" dirty="0">
                <a:solidFill>
                  <a:srgbClr val="000000"/>
                </a:solidFill>
                <a:effectLst/>
                <a:latin typeface="Verdana" panose="020B0604030504040204" pitchFamily="34" charset="0"/>
                <a:ea typeface="Verdana" panose="020B0604030504040204" pitchFamily="34" charset="0"/>
              </a:rPr>
              <a:t>tipo de acto asistencial</a:t>
            </a:r>
            <a:r>
              <a:rPr lang="es-CO" sz="1400" kern="1200" spc="-10" dirty="0">
                <a:solidFill>
                  <a:srgbClr val="000000"/>
                </a:solidFill>
                <a:effectLst/>
                <a:latin typeface="Verdana" panose="020B0604030504040204" pitchFamily="34" charset="0"/>
                <a:ea typeface="Verdana" panose="020B0604030504040204" pitchFamily="34" charset="0"/>
              </a:rPr>
              <a:t>, </a:t>
            </a:r>
            <a:r>
              <a:rPr lang="es-CO" sz="1400" b="1" kern="1200" spc="-10" dirty="0">
                <a:solidFill>
                  <a:srgbClr val="000000"/>
                </a:solidFill>
                <a:effectLst/>
                <a:latin typeface="Verdana" panose="020B0604030504040204" pitchFamily="34" charset="0"/>
                <a:ea typeface="Verdana" panose="020B0604030504040204" pitchFamily="34" charset="0"/>
              </a:rPr>
              <a:t>su complejidad </a:t>
            </a:r>
            <a:r>
              <a:rPr lang="es-CO" sz="1400" kern="1200" spc="-10" dirty="0">
                <a:solidFill>
                  <a:srgbClr val="000000"/>
                </a:solidFill>
                <a:effectLst/>
                <a:latin typeface="Verdana" panose="020B0604030504040204" pitchFamily="34" charset="0"/>
                <a:ea typeface="Verdana" panose="020B0604030504040204" pitchFamily="34" charset="0"/>
              </a:rPr>
              <a:t>y el </a:t>
            </a:r>
            <a:r>
              <a:rPr lang="es-CO" sz="1400" b="1" kern="1200" spc="-10" dirty="0">
                <a:solidFill>
                  <a:srgbClr val="000000"/>
                </a:solidFill>
                <a:effectLst/>
                <a:latin typeface="Verdana" panose="020B0604030504040204" pitchFamily="34" charset="0"/>
                <a:ea typeface="Verdana" panose="020B0604030504040204" pitchFamily="34" charset="0"/>
              </a:rPr>
              <a:t>riesgo de este</a:t>
            </a:r>
            <a:r>
              <a:rPr lang="es-CO" sz="1400" kern="1200" spc="-10" dirty="0">
                <a:solidFill>
                  <a:srgbClr val="000000"/>
                </a:solidFill>
                <a:effectLst/>
                <a:latin typeface="Verdana" panose="020B0604030504040204" pitchFamily="34" charset="0"/>
                <a:ea typeface="Verdana" panose="020B0604030504040204" pitchFamily="34" charset="0"/>
              </a:rPr>
              <a:t>.</a:t>
            </a:r>
          </a:p>
          <a:p>
            <a:pPr marL="342900" lvl="0" indent="-342900" algn="just">
              <a:lnSpc>
                <a:spcPts val="1760"/>
              </a:lnSpc>
              <a:spcBef>
                <a:spcPts val="115"/>
              </a:spcBef>
              <a:spcAft>
                <a:spcPts val="0"/>
              </a:spcAft>
              <a:buSzPct val="100000"/>
              <a:buFont typeface="+mj-lt"/>
              <a:buAutoNum type="arabicPeriod"/>
            </a:pPr>
            <a:endParaRPr lang="es-CO" sz="1050" dirty="0">
              <a:effectLst/>
              <a:latin typeface="Verdana" panose="020B0604030504040204" pitchFamily="34" charset="0"/>
              <a:ea typeface="Verdana" panose="020B0604030504040204" pitchFamily="34" charset="0"/>
            </a:endParaRPr>
          </a:p>
          <a:p>
            <a:pPr marL="342900" lvl="0" indent="-342900" algn="just">
              <a:lnSpc>
                <a:spcPts val="1760"/>
              </a:lnSpc>
              <a:spcBef>
                <a:spcPts val="115"/>
              </a:spcBef>
              <a:spcAft>
                <a:spcPts val="0"/>
              </a:spcAft>
              <a:buSzPct val="100000"/>
              <a:buFont typeface="+mj-lt"/>
              <a:buAutoNum type="arabicPeriod"/>
            </a:pPr>
            <a:r>
              <a:rPr lang="es-CO" sz="1400" kern="1200" spc="-10" dirty="0">
                <a:solidFill>
                  <a:srgbClr val="000000"/>
                </a:solidFill>
                <a:effectLst/>
                <a:latin typeface="Verdana" panose="020B0604030504040204" pitchFamily="34" charset="0"/>
                <a:ea typeface="Verdana" panose="020B0604030504040204" pitchFamily="34" charset="0"/>
              </a:rPr>
              <a:t>Según el riesgo y la complejidad del acto asistencial, así como la naturaleza y consecuencias de la decisión para el desarrollo integral, </a:t>
            </a:r>
            <a:r>
              <a:rPr lang="es-CO" sz="1400" b="1" kern="1200" spc="-10" dirty="0">
                <a:solidFill>
                  <a:srgbClr val="000000"/>
                </a:solidFill>
                <a:effectLst/>
                <a:latin typeface="Verdana" panose="020B0604030504040204" pitchFamily="34" charset="0"/>
                <a:ea typeface="Verdana" panose="020B0604030504040204" pitchFamily="34" charset="0"/>
              </a:rPr>
              <a:t>la evaluación subjetiva alcanzada a través de entrevista personal debe indagar sobre el </a:t>
            </a:r>
            <a:r>
              <a:rPr lang="es-CO" sz="1400" b="1" u="sng" kern="1200" spc="-10" dirty="0">
                <a:solidFill>
                  <a:srgbClr val="000000"/>
                </a:solidFill>
                <a:effectLst/>
                <a:latin typeface="Verdana" panose="020B0604030504040204" pitchFamily="34" charset="0"/>
                <a:ea typeface="Verdana" panose="020B0604030504040204" pitchFamily="34" charset="0"/>
              </a:rPr>
              <a:t>neurodesarrollo, el desempeño escolar, comportamientos, socialización, comportamiento y estado de ánimo</a:t>
            </a:r>
            <a:r>
              <a:rPr lang="es-CO" sz="1400" kern="1200" spc="-10" dirty="0">
                <a:solidFill>
                  <a:srgbClr val="000000"/>
                </a:solidFill>
                <a:effectLst/>
                <a:latin typeface="Verdana" panose="020B0604030504040204" pitchFamily="34" charset="0"/>
                <a:ea typeface="Verdana" panose="020B0604030504040204" pitchFamily="34" charset="0"/>
              </a:rPr>
              <a:t>, con el objetivo de </a:t>
            </a:r>
            <a:r>
              <a:rPr lang="es-CO" sz="1400" i="1" kern="1200" spc="-10" dirty="0">
                <a:solidFill>
                  <a:srgbClr val="000000"/>
                </a:solidFill>
                <a:effectLst/>
                <a:latin typeface="Verdana" panose="020B0604030504040204" pitchFamily="34" charset="0"/>
                <a:ea typeface="Verdana" panose="020B0604030504040204" pitchFamily="34" charset="0"/>
              </a:rPr>
              <a:t>identificar factores facilitadores u obstructores</a:t>
            </a:r>
            <a:r>
              <a:rPr lang="es-CO" sz="1400" kern="1200" spc="-10" dirty="0">
                <a:solidFill>
                  <a:srgbClr val="000000"/>
                </a:solidFill>
                <a:effectLst/>
                <a:latin typeface="Verdana" panose="020B0604030504040204" pitchFamily="34" charset="0"/>
                <a:ea typeface="Verdana" panose="020B0604030504040204" pitchFamily="34" charset="0"/>
              </a:rPr>
              <a:t>, que puedan ser tenidos en cuenta en su condición actual y como esta se relaciona con su opinión sobre el acto asistencial.</a:t>
            </a:r>
          </a:p>
          <a:p>
            <a:pPr marL="342900" lvl="0" indent="-342900" algn="just">
              <a:lnSpc>
                <a:spcPts val="1760"/>
              </a:lnSpc>
              <a:spcBef>
                <a:spcPts val="115"/>
              </a:spcBef>
              <a:spcAft>
                <a:spcPts val="0"/>
              </a:spcAft>
              <a:buSzPct val="100000"/>
              <a:buFont typeface="+mj-lt"/>
              <a:buAutoNum type="arabicPeriod"/>
            </a:pPr>
            <a:endParaRPr lang="es-CO" sz="1050" dirty="0">
              <a:effectLst/>
              <a:latin typeface="Verdana" panose="020B0604030504040204" pitchFamily="34" charset="0"/>
              <a:ea typeface="Verdana" panose="020B0604030504040204" pitchFamily="34" charset="0"/>
            </a:endParaRPr>
          </a:p>
          <a:p>
            <a:pPr marL="342900" lvl="0" indent="-342900" algn="just">
              <a:lnSpc>
                <a:spcPts val="1760"/>
              </a:lnSpc>
              <a:spcBef>
                <a:spcPts val="115"/>
              </a:spcBef>
              <a:spcAft>
                <a:spcPts val="0"/>
              </a:spcAft>
              <a:buSzPct val="100000"/>
              <a:buFont typeface="+mj-lt"/>
              <a:buAutoNum type="arabicPeriod"/>
            </a:pPr>
            <a:r>
              <a:rPr lang="es-CO" sz="1400" kern="1200" spc="-10" dirty="0">
                <a:solidFill>
                  <a:srgbClr val="000000"/>
                </a:solidFill>
                <a:effectLst/>
                <a:latin typeface="Verdana" panose="020B0604030504040204" pitchFamily="34" charset="0"/>
                <a:ea typeface="Verdana" panose="020B0604030504040204" pitchFamily="34" charset="0"/>
              </a:rPr>
              <a:t>La evaluación objetiva podrá incluir valoraciones especificas por Neuropsicología, quienes definirán las escalas apropiadas para la población colombiana, teniendo como referente la Evaluación Neuropsicológica Infantil.</a:t>
            </a:r>
          </a:p>
          <a:p>
            <a:pPr marL="342900" lvl="0" indent="-342900" algn="just">
              <a:lnSpc>
                <a:spcPts val="1760"/>
              </a:lnSpc>
              <a:spcBef>
                <a:spcPts val="115"/>
              </a:spcBef>
              <a:spcAft>
                <a:spcPts val="0"/>
              </a:spcAft>
              <a:buSzPct val="100000"/>
              <a:buFont typeface="+mj-lt"/>
              <a:buAutoNum type="arabicPeriod"/>
            </a:pPr>
            <a:endParaRPr lang="es-CO" sz="1050" dirty="0">
              <a:effectLst/>
              <a:latin typeface="Verdana" panose="020B0604030504040204" pitchFamily="34" charset="0"/>
              <a:ea typeface="Verdana" panose="020B0604030504040204" pitchFamily="34" charset="0"/>
            </a:endParaRPr>
          </a:p>
          <a:p>
            <a:pPr marL="342900" lvl="0" indent="-342900" algn="just">
              <a:lnSpc>
                <a:spcPts val="1760"/>
              </a:lnSpc>
              <a:spcBef>
                <a:spcPts val="115"/>
              </a:spcBef>
              <a:spcAft>
                <a:spcPts val="0"/>
              </a:spcAft>
              <a:buSzPct val="100000"/>
              <a:buFont typeface="+mj-lt"/>
              <a:buAutoNum type="arabicPeriod"/>
            </a:pPr>
            <a:r>
              <a:rPr lang="es-CO" sz="1400" kern="1200" spc="-10" dirty="0">
                <a:solidFill>
                  <a:srgbClr val="000000"/>
                </a:solidFill>
                <a:effectLst/>
                <a:latin typeface="Verdana" panose="020B0604030504040204" pitchFamily="34" charset="0"/>
                <a:ea typeface="Verdana" panose="020B0604030504040204" pitchFamily="34" charset="0"/>
              </a:rPr>
              <a:t>Para el caso de mayores de 14 años, la evaluación de las habilidades para la toma de decisiones puede ser realizada según parámetros establecidos para mayores de edad.</a:t>
            </a:r>
            <a:endParaRPr lang="es-CO" sz="1050" dirty="0">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306964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7CA76148-D31E-4D87-8C14-65CAD978BA07}"/>
              </a:ext>
            </a:extLst>
          </p:cNvPr>
          <p:cNvSpPr txBox="1">
            <a:spLocks noGrp="1"/>
          </p:cNvSpPr>
          <p:nvPr>
            <p:ph type="title"/>
          </p:nvPr>
        </p:nvSpPr>
        <p:spPr>
          <a:xfrm>
            <a:off x="1045633" y="483244"/>
            <a:ext cx="10100733" cy="393056"/>
          </a:xfrm>
          <a:prstGeom prst="rect">
            <a:avLst/>
          </a:prstGeom>
        </p:spPr>
        <p:txBody>
          <a:bodyPr vert="horz" wrap="square" lIns="0" tIns="15875" rIns="0" bIns="0" rtlCol="0">
            <a:spAutoFit/>
          </a:bodyPr>
          <a:lstStyle/>
          <a:p>
            <a:pPr marL="12700">
              <a:lnSpc>
                <a:spcPct val="100000"/>
              </a:lnSpc>
              <a:spcBef>
                <a:spcPts val="125"/>
              </a:spcBef>
            </a:pPr>
            <a:r>
              <a:rPr sz="2450" dirty="0"/>
              <a:t>Evolución</a:t>
            </a:r>
            <a:r>
              <a:rPr sz="2450" spc="70" dirty="0"/>
              <a:t> </a:t>
            </a:r>
            <a:r>
              <a:rPr sz="2450" dirty="0"/>
              <a:t>de</a:t>
            </a:r>
            <a:r>
              <a:rPr sz="2450" spc="95" dirty="0"/>
              <a:t> </a:t>
            </a:r>
            <a:r>
              <a:rPr sz="2450" dirty="0"/>
              <a:t>la</a:t>
            </a:r>
            <a:r>
              <a:rPr sz="2450" spc="105" dirty="0"/>
              <a:t> </a:t>
            </a:r>
            <a:r>
              <a:rPr sz="2450" dirty="0"/>
              <a:t>participación</a:t>
            </a:r>
            <a:r>
              <a:rPr sz="2450" spc="80" dirty="0"/>
              <a:t> </a:t>
            </a:r>
            <a:r>
              <a:rPr sz="2450" dirty="0"/>
              <a:t>de</a:t>
            </a:r>
            <a:r>
              <a:rPr sz="2450" spc="15" dirty="0"/>
              <a:t> </a:t>
            </a:r>
            <a:r>
              <a:rPr sz="2450" dirty="0"/>
              <a:t>acuerdo</a:t>
            </a:r>
            <a:r>
              <a:rPr sz="2450" spc="30" dirty="0"/>
              <a:t> </a:t>
            </a:r>
            <a:r>
              <a:rPr sz="2450" dirty="0"/>
              <a:t>con</a:t>
            </a:r>
            <a:r>
              <a:rPr sz="2450" spc="80" dirty="0"/>
              <a:t> </a:t>
            </a:r>
            <a:r>
              <a:rPr sz="2450" spc="60" dirty="0"/>
              <a:t>la</a:t>
            </a:r>
            <a:r>
              <a:rPr sz="2450" spc="20" dirty="0"/>
              <a:t> </a:t>
            </a:r>
            <a:r>
              <a:rPr sz="2450" dirty="0"/>
              <a:t>decisión</a:t>
            </a:r>
            <a:r>
              <a:rPr sz="2450" spc="85" dirty="0"/>
              <a:t> </a:t>
            </a:r>
            <a:r>
              <a:rPr sz="2450" spc="-10" dirty="0"/>
              <a:t>clínica</a:t>
            </a:r>
            <a:endParaRPr sz="2450" dirty="0"/>
          </a:p>
        </p:txBody>
      </p:sp>
      <p:pic>
        <p:nvPicPr>
          <p:cNvPr id="5" name="object 3">
            <a:extLst>
              <a:ext uri="{FF2B5EF4-FFF2-40B4-BE49-F238E27FC236}">
                <a16:creationId xmlns:a16="http://schemas.microsoft.com/office/drawing/2014/main" id="{A06C7EC1-F97A-47EE-8133-8A3CA2E491C3}"/>
              </a:ext>
            </a:extLst>
          </p:cNvPr>
          <p:cNvPicPr/>
          <p:nvPr/>
        </p:nvPicPr>
        <p:blipFill>
          <a:blip r:embed="rId2" cstate="print"/>
          <a:stretch>
            <a:fillRect/>
          </a:stretch>
        </p:blipFill>
        <p:spPr>
          <a:xfrm>
            <a:off x="349567" y="1835150"/>
            <a:ext cx="11506200" cy="3714750"/>
          </a:xfrm>
          <a:prstGeom prst="rect">
            <a:avLst/>
          </a:prstGeom>
          <a:effectLst>
            <a:softEdge rad="63500"/>
          </a:effectLst>
        </p:spPr>
      </p:pic>
    </p:spTree>
    <p:extLst>
      <p:ext uri="{BB962C8B-B14F-4D97-AF65-F5344CB8AC3E}">
        <p14:creationId xmlns:p14="http://schemas.microsoft.com/office/powerpoint/2010/main" val="30012537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xfrm>
            <a:off x="561109" y="1548534"/>
            <a:ext cx="7737764" cy="5170390"/>
          </a:xfrm>
          <a:prstGeom prst="rect">
            <a:avLst/>
          </a:prstGeom>
        </p:spPr>
        <p:txBody>
          <a:bodyPr vert="horz" wrap="square" lIns="0" tIns="12700" rIns="0" bIns="0" rtlCol="0">
            <a:spAutoFit/>
          </a:bodyPr>
          <a:lstStyle/>
          <a:p>
            <a:pPr marL="295275" marR="11430" indent="-283210" algn="just">
              <a:lnSpc>
                <a:spcPct val="108400"/>
              </a:lnSpc>
              <a:spcBef>
                <a:spcPts val="100"/>
              </a:spcBef>
              <a:buClr>
                <a:schemeClr val="accent1">
                  <a:lumMod val="50000"/>
                </a:schemeClr>
              </a:buClr>
              <a:buFont typeface="Arial MT"/>
              <a:buChar char="•"/>
              <a:tabLst>
                <a:tab pos="298450" algn="l"/>
              </a:tabLst>
            </a:pPr>
            <a:r>
              <a:rPr sz="1800" dirty="0" err="1">
                <a:solidFill>
                  <a:schemeClr val="accent1">
                    <a:lumMod val="50000"/>
                  </a:schemeClr>
                </a:solidFill>
                <a:latin typeface="Verdana" panose="020B0604030504040204" pitchFamily="34" charset="0"/>
                <a:ea typeface="Verdana" panose="020B0604030504040204" pitchFamily="34" charset="0"/>
              </a:rPr>
              <a:t>Manifestación</a:t>
            </a:r>
            <a:r>
              <a:rPr sz="1800" spc="20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informada,</a:t>
            </a:r>
            <a:r>
              <a:rPr sz="1800" spc="229"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libre,</a:t>
            </a:r>
            <a:r>
              <a:rPr sz="1800" spc="229"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voluntaria</a:t>
            </a:r>
            <a:r>
              <a:rPr sz="1800" spc="21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que</a:t>
            </a:r>
            <a:r>
              <a:rPr sz="1800" spc="21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emiten</a:t>
            </a:r>
            <a:r>
              <a:rPr sz="1800" spc="229"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niñas,</a:t>
            </a:r>
            <a:r>
              <a:rPr sz="1800" spc="20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niños,</a:t>
            </a:r>
            <a:r>
              <a:rPr sz="1800" spc="229" dirty="0">
                <a:solidFill>
                  <a:schemeClr val="accent1">
                    <a:lumMod val="50000"/>
                  </a:schemeClr>
                </a:solidFill>
                <a:latin typeface="Verdana" panose="020B0604030504040204" pitchFamily="34" charset="0"/>
                <a:ea typeface="Verdana" panose="020B0604030504040204" pitchFamily="34" charset="0"/>
              </a:rPr>
              <a:t>  </a:t>
            </a:r>
            <a:r>
              <a:rPr sz="1800" spc="-50" dirty="0">
                <a:solidFill>
                  <a:schemeClr val="accent1">
                    <a:lumMod val="50000"/>
                  </a:schemeClr>
                </a:solidFill>
                <a:latin typeface="Verdana" panose="020B0604030504040204" pitchFamily="34" charset="0"/>
                <a:ea typeface="Verdana" panose="020B0604030504040204" pitchFamily="34" charset="0"/>
              </a:rPr>
              <a:t>y </a:t>
            </a:r>
            <a:r>
              <a:rPr sz="1800" spc="-10" dirty="0" err="1">
                <a:solidFill>
                  <a:schemeClr val="accent1">
                    <a:lumMod val="50000"/>
                  </a:schemeClr>
                </a:solidFill>
                <a:latin typeface="Verdana" panose="020B0604030504040204" pitchFamily="34" charset="0"/>
                <a:ea typeface="Verdana" panose="020B0604030504040204" pitchFamily="34" charset="0"/>
              </a:rPr>
              <a:t>adolescentes</a:t>
            </a:r>
            <a:r>
              <a:rPr sz="1800" spc="-10" dirty="0">
                <a:solidFill>
                  <a:schemeClr val="accent1">
                    <a:lumMod val="50000"/>
                  </a:schemeClr>
                </a:solidFill>
                <a:latin typeface="Verdana" panose="020B0604030504040204" pitchFamily="34" charset="0"/>
                <a:ea typeface="Verdana" panose="020B0604030504040204" pitchFamily="34" charset="0"/>
              </a:rPr>
              <a:t>,</a:t>
            </a:r>
            <a:r>
              <a:rPr sz="1800" spc="-4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a:t>
            </a:r>
            <a:r>
              <a:rPr sz="1800" spc="-1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aceptar</a:t>
            </a:r>
            <a:r>
              <a:rPr sz="1800" spc="2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que</a:t>
            </a:r>
            <a:r>
              <a:rPr sz="1800" spc="1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dé</a:t>
            </a:r>
            <a:r>
              <a:rPr sz="1800" spc="-1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lugar</a:t>
            </a:r>
            <a:r>
              <a:rPr sz="1800" spc="-1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un</a:t>
            </a:r>
            <a:r>
              <a:rPr sz="1800" spc="2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acto</a:t>
            </a:r>
            <a:r>
              <a:rPr sz="1800" spc="30" dirty="0">
                <a:solidFill>
                  <a:schemeClr val="accent1">
                    <a:lumMod val="50000"/>
                  </a:schemeClr>
                </a:solidFill>
                <a:latin typeface="Verdana" panose="020B0604030504040204" pitchFamily="34" charset="0"/>
                <a:ea typeface="Verdana" panose="020B0604030504040204" pitchFamily="34" charset="0"/>
              </a:rPr>
              <a:t> </a:t>
            </a:r>
            <a:r>
              <a:rPr sz="1800" spc="-10" dirty="0">
                <a:solidFill>
                  <a:schemeClr val="accent1">
                    <a:lumMod val="50000"/>
                  </a:schemeClr>
                </a:solidFill>
                <a:latin typeface="Verdana" panose="020B0604030504040204" pitchFamily="34" charset="0"/>
                <a:ea typeface="Verdana" panose="020B0604030504040204" pitchFamily="34" charset="0"/>
              </a:rPr>
              <a:t>asistencial.</a:t>
            </a:r>
          </a:p>
          <a:p>
            <a:pPr marL="298450" indent="-285750" algn="just">
              <a:lnSpc>
                <a:spcPct val="100000"/>
              </a:lnSpc>
              <a:spcBef>
                <a:spcPts val="1200"/>
              </a:spcBef>
              <a:buClr>
                <a:schemeClr val="accent1">
                  <a:lumMod val="50000"/>
                </a:schemeClr>
              </a:buClr>
              <a:buFont typeface="Arial MT"/>
              <a:buChar char="•"/>
              <a:tabLst>
                <a:tab pos="298450" algn="l"/>
                <a:tab pos="1301115" algn="l"/>
                <a:tab pos="1703070" algn="l"/>
                <a:tab pos="2510155" algn="l"/>
                <a:tab pos="2854325" algn="l"/>
                <a:tab pos="3990340" algn="l"/>
                <a:tab pos="4904105" algn="l"/>
                <a:tab pos="5843270" algn="l"/>
                <a:tab pos="6173470" algn="l"/>
                <a:tab pos="6715125" algn="l"/>
              </a:tabLst>
            </a:pPr>
            <a:r>
              <a:rPr sz="1800" spc="-10" dirty="0">
                <a:solidFill>
                  <a:schemeClr val="accent1">
                    <a:lumMod val="50000"/>
                  </a:schemeClr>
                </a:solidFill>
                <a:latin typeface="Verdana" panose="020B0604030504040204" pitchFamily="34" charset="0"/>
                <a:ea typeface="Verdana" panose="020B0604030504040204" pitchFamily="34" charset="0"/>
              </a:rPr>
              <a:t>Resultado</a:t>
            </a:r>
            <a:r>
              <a:rPr sz="1800" dirty="0">
                <a:solidFill>
                  <a:schemeClr val="accent1">
                    <a:lumMod val="50000"/>
                  </a:schemeClr>
                </a:solidFill>
                <a:latin typeface="Verdana" panose="020B0604030504040204" pitchFamily="34" charset="0"/>
                <a:ea typeface="Verdana" panose="020B0604030504040204" pitchFamily="34" charset="0"/>
              </a:rPr>
              <a:t>	 </a:t>
            </a:r>
            <a:r>
              <a:rPr sz="1800" spc="-25" dirty="0">
                <a:solidFill>
                  <a:schemeClr val="accent1">
                    <a:lumMod val="50000"/>
                  </a:schemeClr>
                </a:solidFill>
                <a:latin typeface="Verdana" panose="020B0604030504040204" pitchFamily="34" charset="0"/>
                <a:ea typeface="Verdana" panose="020B0604030504040204" pitchFamily="34" charset="0"/>
              </a:rPr>
              <a:t>del</a:t>
            </a:r>
            <a:r>
              <a:rPr sz="1800" dirty="0">
                <a:solidFill>
                  <a:schemeClr val="accent1">
                    <a:lumMod val="50000"/>
                  </a:schemeClr>
                </a:solidFill>
                <a:latin typeface="Verdana" panose="020B0604030504040204" pitchFamily="34" charset="0"/>
                <a:ea typeface="Verdana" panose="020B0604030504040204" pitchFamily="34" charset="0"/>
              </a:rPr>
              <a:t>	</a:t>
            </a:r>
            <a:r>
              <a:rPr sz="1800" spc="-10" dirty="0" err="1">
                <a:solidFill>
                  <a:schemeClr val="accent1">
                    <a:lumMod val="50000"/>
                  </a:schemeClr>
                </a:solidFill>
                <a:latin typeface="Verdana" panose="020B0604030504040204" pitchFamily="34" charset="0"/>
                <a:ea typeface="Verdana" panose="020B0604030504040204" pitchFamily="34" charset="0"/>
              </a:rPr>
              <a:t>proceso</a:t>
            </a:r>
            <a:r>
              <a:rPr sz="1800" spc="-10" dirty="0">
                <a:solidFill>
                  <a:schemeClr val="accent1">
                    <a:lumMod val="50000"/>
                  </a:schemeClr>
                </a:solidFill>
                <a:latin typeface="Verdana" panose="020B0604030504040204" pitchFamily="34" charset="0"/>
                <a:ea typeface="Verdana" panose="020B0604030504040204" pitchFamily="34" charset="0"/>
              </a:rPr>
              <a:t> </a:t>
            </a:r>
            <a:r>
              <a:rPr sz="1800" spc="-25" dirty="0">
                <a:solidFill>
                  <a:schemeClr val="accent1">
                    <a:lumMod val="50000"/>
                  </a:schemeClr>
                </a:solidFill>
                <a:latin typeface="Verdana" panose="020B0604030504040204" pitchFamily="34" charset="0"/>
                <a:ea typeface="Verdana" panose="020B0604030504040204" pitchFamily="34" charset="0"/>
              </a:rPr>
              <a:t>de </a:t>
            </a:r>
            <a:r>
              <a:rPr sz="1800" spc="-10" dirty="0" err="1">
                <a:solidFill>
                  <a:schemeClr val="accent1">
                    <a:lumMod val="50000"/>
                  </a:schemeClr>
                </a:solidFill>
                <a:latin typeface="Verdana" panose="020B0604030504040204" pitchFamily="34" charset="0"/>
                <a:ea typeface="Verdana" panose="020B0604030504040204" pitchFamily="34" charset="0"/>
              </a:rPr>
              <a:t>información</a:t>
            </a:r>
            <a:r>
              <a:rPr sz="1800" spc="-10" dirty="0">
                <a:solidFill>
                  <a:schemeClr val="accent1">
                    <a:lumMod val="50000"/>
                  </a:schemeClr>
                </a:solidFill>
                <a:latin typeface="Verdana" panose="020B0604030504040204" pitchFamily="34" charset="0"/>
                <a:ea typeface="Verdana" panose="020B0604030504040204" pitchFamily="34" charset="0"/>
              </a:rPr>
              <a:t> </a:t>
            </a:r>
            <a:r>
              <a:rPr sz="1800" spc="-10" dirty="0" err="1">
                <a:solidFill>
                  <a:schemeClr val="accent1">
                    <a:lumMod val="50000"/>
                  </a:schemeClr>
                </a:solidFill>
                <a:latin typeface="Verdana" panose="020B0604030504040204" pitchFamily="34" charset="0"/>
                <a:ea typeface="Verdana" panose="020B0604030504040204" pitchFamily="34" charset="0"/>
              </a:rPr>
              <a:t>realizado</a:t>
            </a:r>
            <a:r>
              <a:rPr sz="1800" spc="-10" dirty="0">
                <a:solidFill>
                  <a:schemeClr val="accent1">
                    <a:lumMod val="50000"/>
                  </a:schemeClr>
                </a:solidFill>
                <a:latin typeface="Verdana" panose="020B0604030504040204" pitchFamily="34" charset="0"/>
                <a:ea typeface="Verdana" panose="020B0604030504040204" pitchFamily="34" charset="0"/>
              </a:rPr>
              <a:t> </a:t>
            </a:r>
            <a:r>
              <a:rPr sz="1800" spc="-10" dirty="0" err="1">
                <a:solidFill>
                  <a:schemeClr val="accent1">
                    <a:lumMod val="50000"/>
                  </a:schemeClr>
                </a:solidFill>
                <a:latin typeface="Verdana" panose="020B0604030504040204" pitchFamily="34" charset="0"/>
                <a:ea typeface="Verdana" panose="020B0604030504040204" pitchFamily="34" charset="0"/>
              </a:rPr>
              <a:t>conforme</a:t>
            </a:r>
            <a:r>
              <a:rPr sz="1800" spc="-10" dirty="0">
                <a:solidFill>
                  <a:schemeClr val="accent1">
                    <a:lumMod val="50000"/>
                  </a:schemeClr>
                </a:solidFill>
                <a:latin typeface="Verdana" panose="020B0604030504040204" pitchFamily="34" charset="0"/>
                <a:ea typeface="Verdana" panose="020B0604030504040204" pitchFamily="34" charset="0"/>
              </a:rPr>
              <a:t> </a:t>
            </a:r>
            <a:r>
              <a:rPr sz="1800" spc="-25" dirty="0" err="1">
                <a:solidFill>
                  <a:schemeClr val="accent1">
                    <a:lumMod val="50000"/>
                  </a:schemeClr>
                </a:solidFill>
                <a:latin typeface="Verdana" panose="020B0604030504040204" pitchFamily="34" charset="0"/>
                <a:ea typeface="Verdana" panose="020B0604030504040204" pitchFamily="34" charset="0"/>
              </a:rPr>
              <a:t>su</a:t>
            </a:r>
            <a:r>
              <a:rPr sz="1800" spc="-25" dirty="0">
                <a:solidFill>
                  <a:schemeClr val="accent1">
                    <a:lumMod val="50000"/>
                  </a:schemeClr>
                </a:solidFill>
                <a:latin typeface="Verdana" panose="020B0604030504040204" pitchFamily="34" charset="0"/>
                <a:ea typeface="Verdana" panose="020B0604030504040204" pitchFamily="34" charset="0"/>
              </a:rPr>
              <a:t> </a:t>
            </a:r>
            <a:r>
              <a:rPr sz="1800" spc="-10" dirty="0" err="1">
                <a:solidFill>
                  <a:schemeClr val="accent1">
                    <a:lumMod val="50000"/>
                  </a:schemeClr>
                </a:solidFill>
                <a:latin typeface="Verdana" panose="020B0604030504040204" pitchFamily="34" charset="0"/>
                <a:ea typeface="Verdana" panose="020B0604030504040204" pitchFamily="34" charset="0"/>
              </a:rPr>
              <a:t>nivel</a:t>
            </a:r>
            <a:r>
              <a:rPr sz="1800" spc="-10" dirty="0">
                <a:solidFill>
                  <a:schemeClr val="accent1">
                    <a:lumMod val="50000"/>
                  </a:schemeClr>
                </a:solidFill>
                <a:latin typeface="Verdana" panose="020B0604030504040204" pitchFamily="34" charset="0"/>
                <a:ea typeface="Verdana" panose="020B0604030504040204" pitchFamily="34" charset="0"/>
              </a:rPr>
              <a:t> </a:t>
            </a:r>
            <a:r>
              <a:rPr sz="1800" spc="-25" dirty="0">
                <a:solidFill>
                  <a:schemeClr val="accent1">
                    <a:lumMod val="50000"/>
                  </a:schemeClr>
                </a:solidFill>
                <a:latin typeface="Verdana" panose="020B0604030504040204" pitchFamily="34" charset="0"/>
                <a:ea typeface="Verdana" panose="020B0604030504040204" pitchFamily="34" charset="0"/>
              </a:rPr>
              <a:t>de </a:t>
            </a:r>
            <a:r>
              <a:rPr sz="1800" dirty="0" err="1">
                <a:solidFill>
                  <a:schemeClr val="accent1">
                    <a:lumMod val="50000"/>
                  </a:schemeClr>
                </a:solidFill>
                <a:latin typeface="Verdana" panose="020B0604030504040204" pitchFamily="34" charset="0"/>
                <a:ea typeface="Verdana" panose="020B0604030504040204" pitchFamily="34" charset="0"/>
              </a:rPr>
              <a:t>desarrollo</a:t>
            </a:r>
            <a:r>
              <a:rPr sz="1800" spc="20" dirty="0">
                <a:solidFill>
                  <a:schemeClr val="accent1">
                    <a:lumMod val="50000"/>
                  </a:schemeClr>
                </a:solidFill>
                <a:latin typeface="Verdana" panose="020B0604030504040204" pitchFamily="34" charset="0"/>
                <a:ea typeface="Verdana" panose="020B0604030504040204" pitchFamily="34" charset="0"/>
              </a:rPr>
              <a:t> </a:t>
            </a:r>
            <a:r>
              <a:rPr sz="1800" spc="-30" dirty="0">
                <a:solidFill>
                  <a:schemeClr val="accent1">
                    <a:lumMod val="50000"/>
                  </a:schemeClr>
                </a:solidFill>
                <a:latin typeface="Verdana" panose="020B0604030504040204" pitchFamily="34" charset="0"/>
                <a:ea typeface="Verdana" panose="020B0604030504040204" pitchFamily="34" charset="0"/>
              </a:rPr>
              <a:t>acerca</a:t>
            </a:r>
            <a:r>
              <a:rPr sz="1800" spc="4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a:t>
            </a:r>
            <a:r>
              <a:rPr sz="1800" spc="-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la</a:t>
            </a:r>
            <a:r>
              <a:rPr sz="1800" spc="2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naturaleza</a:t>
            </a:r>
            <a:r>
              <a:rPr sz="1800" spc="3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a:t>
            </a:r>
            <a:r>
              <a:rPr sz="1800" spc="-10" dirty="0">
                <a:solidFill>
                  <a:schemeClr val="accent1">
                    <a:lumMod val="50000"/>
                  </a:schemeClr>
                </a:solidFill>
                <a:latin typeface="Verdana" panose="020B0604030504040204" pitchFamily="34" charset="0"/>
                <a:ea typeface="Verdana" panose="020B0604030504040204" pitchFamily="34" charset="0"/>
              </a:rPr>
              <a:t> </a:t>
            </a:r>
            <a:r>
              <a:rPr sz="1800" dirty="0" err="1">
                <a:solidFill>
                  <a:schemeClr val="accent1">
                    <a:lumMod val="50000"/>
                  </a:schemeClr>
                </a:solidFill>
                <a:latin typeface="Verdana" panose="020B0604030504040204" pitchFamily="34" charset="0"/>
                <a:ea typeface="Verdana" panose="020B0604030504040204" pitchFamily="34" charset="0"/>
              </a:rPr>
              <a:t>su</a:t>
            </a:r>
            <a:r>
              <a:rPr sz="1800" spc="-10" dirty="0">
                <a:solidFill>
                  <a:schemeClr val="accent1">
                    <a:lumMod val="50000"/>
                  </a:schemeClr>
                </a:solidFill>
                <a:latin typeface="Verdana" panose="020B0604030504040204" pitchFamily="34" charset="0"/>
                <a:ea typeface="Verdana" panose="020B0604030504040204" pitchFamily="34" charset="0"/>
              </a:rPr>
              <a:t> </a:t>
            </a:r>
            <a:r>
              <a:rPr sz="1800" spc="-10" dirty="0" err="1">
                <a:solidFill>
                  <a:schemeClr val="accent1">
                    <a:lumMod val="50000"/>
                  </a:schemeClr>
                </a:solidFill>
                <a:latin typeface="Verdana" panose="020B0604030504040204" pitchFamily="34" charset="0"/>
                <a:ea typeface="Verdana" panose="020B0604030504040204" pitchFamily="34" charset="0"/>
              </a:rPr>
              <a:t>condición</a:t>
            </a:r>
            <a:r>
              <a:rPr sz="1800" spc="-10" dirty="0">
                <a:solidFill>
                  <a:schemeClr val="accent1">
                    <a:lumMod val="50000"/>
                  </a:schemeClr>
                </a:solidFill>
                <a:latin typeface="Verdana" panose="020B0604030504040204" pitchFamily="34" charset="0"/>
                <a:ea typeface="Verdana" panose="020B0604030504040204" pitchFamily="34" charset="0"/>
              </a:rPr>
              <a:t>.</a:t>
            </a:r>
          </a:p>
          <a:p>
            <a:pPr marL="295275" marR="6350" indent="-283210" algn="just">
              <a:lnSpc>
                <a:spcPct val="110600"/>
              </a:lnSpc>
              <a:spcBef>
                <a:spcPts val="1015"/>
              </a:spcBef>
              <a:buClr>
                <a:schemeClr val="accent1">
                  <a:lumMod val="50000"/>
                </a:schemeClr>
              </a:buClr>
              <a:buFont typeface="Arial MT"/>
              <a:buChar char="•"/>
              <a:tabLst>
                <a:tab pos="298450" algn="l"/>
              </a:tabLst>
            </a:pPr>
            <a:r>
              <a:rPr sz="1800" dirty="0">
                <a:solidFill>
                  <a:schemeClr val="accent1">
                    <a:lumMod val="50000"/>
                  </a:schemeClr>
                </a:solidFill>
                <a:latin typeface="Verdana" panose="020B0604030504040204" pitchFamily="34" charset="0"/>
                <a:ea typeface="Verdana" panose="020B0604030504040204" pitchFamily="34" charset="0"/>
              </a:rPr>
              <a:t>Busca</a:t>
            </a:r>
            <a:r>
              <a:rPr sz="1800" spc="36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promover</a:t>
            </a:r>
            <a:r>
              <a:rPr sz="1800" spc="40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el</a:t>
            </a:r>
            <a:r>
              <a:rPr sz="1800" spc="37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ejercicio</a:t>
            </a:r>
            <a:r>
              <a:rPr sz="1800" spc="42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a</a:t>
            </a:r>
            <a:r>
              <a:rPr sz="1800" spc="39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la</a:t>
            </a:r>
            <a:r>
              <a:rPr sz="1800" spc="39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autonomía</a:t>
            </a:r>
            <a:r>
              <a:rPr sz="1800" spc="43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progresiva</a:t>
            </a:r>
            <a:r>
              <a:rPr sz="1800" spc="42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y</a:t>
            </a:r>
            <a:r>
              <a:rPr sz="1800" spc="39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contextual</a:t>
            </a:r>
            <a:r>
              <a:rPr sz="1800" spc="395" dirty="0">
                <a:solidFill>
                  <a:schemeClr val="accent1">
                    <a:lumMod val="50000"/>
                  </a:schemeClr>
                </a:solidFill>
                <a:latin typeface="Verdana" panose="020B0604030504040204" pitchFamily="34" charset="0"/>
                <a:ea typeface="Verdana" panose="020B0604030504040204" pitchFamily="34" charset="0"/>
              </a:rPr>
              <a:t> </a:t>
            </a:r>
            <a:r>
              <a:rPr sz="1800" spc="-20" dirty="0">
                <a:solidFill>
                  <a:schemeClr val="accent1">
                    <a:lumMod val="50000"/>
                  </a:schemeClr>
                </a:solidFill>
                <a:latin typeface="Verdana" panose="020B0604030504040204" pitchFamily="34" charset="0"/>
                <a:ea typeface="Verdana" panose="020B0604030504040204" pitchFamily="34" charset="0"/>
              </a:rPr>
              <a:t>para </a:t>
            </a:r>
            <a:r>
              <a:rPr sz="1800" dirty="0" err="1">
                <a:solidFill>
                  <a:schemeClr val="accent1">
                    <a:lumMod val="50000"/>
                  </a:schemeClr>
                </a:solidFill>
                <a:latin typeface="Verdana" panose="020B0604030504040204" pitchFamily="34" charset="0"/>
                <a:ea typeface="Verdana" panose="020B0604030504040204" pitchFamily="34" charset="0"/>
              </a:rPr>
              <a:t>participar</a:t>
            </a:r>
            <a:r>
              <a:rPr sz="1800" spc="3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en</a:t>
            </a:r>
            <a:r>
              <a:rPr sz="1800" spc="5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los</a:t>
            </a:r>
            <a:r>
              <a:rPr sz="1800" spc="10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procesos</a:t>
            </a:r>
            <a:r>
              <a:rPr sz="1800" spc="8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a:t>
            </a:r>
            <a:r>
              <a:rPr sz="1800" spc="6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toma</a:t>
            </a:r>
            <a:r>
              <a:rPr sz="1800" spc="11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a:t>
            </a:r>
            <a:r>
              <a:rPr sz="1800" spc="6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decisiones</a:t>
            </a:r>
            <a:r>
              <a:rPr sz="1800" spc="6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en</a:t>
            </a:r>
            <a:r>
              <a:rPr sz="1800" spc="5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salud</a:t>
            </a:r>
            <a:r>
              <a:rPr sz="1800" spc="4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y</a:t>
            </a:r>
            <a:r>
              <a:rPr sz="1800" spc="8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enfermedad</a:t>
            </a:r>
            <a:r>
              <a:rPr sz="1800" spc="75" dirty="0">
                <a:solidFill>
                  <a:schemeClr val="accent1">
                    <a:lumMod val="50000"/>
                  </a:schemeClr>
                </a:solidFill>
                <a:latin typeface="Verdana" panose="020B0604030504040204" pitchFamily="34" charset="0"/>
                <a:ea typeface="Verdana" panose="020B0604030504040204" pitchFamily="34" charset="0"/>
              </a:rPr>
              <a:t> </a:t>
            </a:r>
            <a:r>
              <a:rPr sz="1800" spc="-25" dirty="0">
                <a:solidFill>
                  <a:schemeClr val="accent1">
                    <a:lumMod val="50000"/>
                  </a:schemeClr>
                </a:solidFill>
                <a:latin typeface="Verdana" panose="020B0604030504040204" pitchFamily="34" charset="0"/>
                <a:ea typeface="Verdana" panose="020B0604030504040204" pitchFamily="34" charset="0"/>
              </a:rPr>
              <a:t>que </a:t>
            </a:r>
            <a:r>
              <a:rPr sz="1800" dirty="0">
                <a:solidFill>
                  <a:schemeClr val="accent1">
                    <a:lumMod val="50000"/>
                  </a:schemeClr>
                </a:solidFill>
                <a:latin typeface="Verdana" panose="020B0604030504040204" pitchFamily="34" charset="0"/>
                <a:ea typeface="Verdana" panose="020B0604030504040204" pitchFamily="34" charset="0"/>
              </a:rPr>
              <a:t>le</a:t>
            </a:r>
            <a:r>
              <a:rPr sz="1800" spc="1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afectan,</a:t>
            </a:r>
            <a:r>
              <a:rPr sz="1800" spc="5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promoviendo</a:t>
            </a:r>
            <a:r>
              <a:rPr sz="1800" spc="3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su</a:t>
            </a:r>
            <a:r>
              <a:rPr sz="1800" spc="-10" dirty="0">
                <a:solidFill>
                  <a:schemeClr val="accent1">
                    <a:lumMod val="50000"/>
                  </a:schemeClr>
                </a:solidFill>
                <a:latin typeface="Verdana" panose="020B0604030504040204" pitchFamily="34" charset="0"/>
                <a:ea typeface="Verdana" panose="020B0604030504040204" pitchFamily="34" charset="0"/>
              </a:rPr>
              <a:t> capacidad</a:t>
            </a:r>
            <a:r>
              <a:rPr sz="1800" spc="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moral</a:t>
            </a:r>
            <a:r>
              <a:rPr sz="1800" spc="4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y</a:t>
            </a:r>
            <a:r>
              <a:rPr sz="1800" spc="2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desarrollo</a:t>
            </a:r>
            <a:r>
              <a:rPr sz="1800" spc="50" dirty="0">
                <a:solidFill>
                  <a:schemeClr val="accent1">
                    <a:lumMod val="50000"/>
                  </a:schemeClr>
                </a:solidFill>
                <a:latin typeface="Verdana" panose="020B0604030504040204" pitchFamily="34" charset="0"/>
                <a:ea typeface="Verdana" panose="020B0604030504040204" pitchFamily="34" charset="0"/>
              </a:rPr>
              <a:t> </a:t>
            </a:r>
            <a:r>
              <a:rPr sz="1800" spc="-10" dirty="0">
                <a:solidFill>
                  <a:schemeClr val="accent1">
                    <a:lumMod val="50000"/>
                  </a:schemeClr>
                </a:solidFill>
                <a:latin typeface="Verdana" panose="020B0604030504040204" pitchFamily="34" charset="0"/>
                <a:ea typeface="Verdana" panose="020B0604030504040204" pitchFamily="34" charset="0"/>
              </a:rPr>
              <a:t>emocional.</a:t>
            </a:r>
          </a:p>
          <a:p>
            <a:pPr marL="295275" marR="6350" indent="-283210" algn="just">
              <a:lnSpc>
                <a:spcPct val="112700"/>
              </a:lnSpc>
              <a:spcBef>
                <a:spcPts val="900"/>
              </a:spcBef>
              <a:buClr>
                <a:schemeClr val="accent1">
                  <a:lumMod val="50000"/>
                </a:schemeClr>
              </a:buClr>
              <a:buFont typeface="Arial MT"/>
              <a:buChar char="•"/>
              <a:tabLst>
                <a:tab pos="298450" algn="l"/>
              </a:tabLst>
            </a:pPr>
            <a:r>
              <a:rPr sz="1800" dirty="0">
                <a:solidFill>
                  <a:schemeClr val="accent1">
                    <a:lumMod val="50000"/>
                  </a:schemeClr>
                </a:solidFill>
                <a:latin typeface="Verdana" panose="020B0604030504040204" pitchFamily="34" charset="0"/>
                <a:ea typeface="Verdana" panose="020B0604030504040204" pitchFamily="34" charset="0"/>
              </a:rPr>
              <a:t>Tiene</a:t>
            </a:r>
            <a:r>
              <a:rPr sz="1800" spc="20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como</a:t>
            </a:r>
            <a:r>
              <a:rPr sz="1800" spc="204"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objeto</a:t>
            </a:r>
            <a:r>
              <a:rPr sz="1800" spc="254"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solicitar</a:t>
            </a:r>
            <a:r>
              <a:rPr sz="1800" spc="254"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una</a:t>
            </a:r>
            <a:r>
              <a:rPr sz="1800" spc="19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expresión</a:t>
            </a:r>
            <a:r>
              <a:rPr sz="1800" spc="23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a:t>
            </a:r>
            <a:r>
              <a:rPr sz="1800" spc="204"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la</a:t>
            </a:r>
            <a:r>
              <a:rPr sz="1800" spc="24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voluntad</a:t>
            </a:r>
            <a:r>
              <a:rPr sz="1800" spc="200"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del</a:t>
            </a:r>
            <a:r>
              <a:rPr sz="1800" spc="27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paciente</a:t>
            </a:r>
            <a:r>
              <a:rPr sz="1800" spc="265" dirty="0">
                <a:solidFill>
                  <a:schemeClr val="accent1">
                    <a:lumMod val="50000"/>
                  </a:schemeClr>
                </a:solidFill>
                <a:latin typeface="Verdana" panose="020B0604030504040204" pitchFamily="34" charset="0"/>
                <a:ea typeface="Verdana" panose="020B0604030504040204" pitchFamily="34" charset="0"/>
              </a:rPr>
              <a:t> </a:t>
            </a:r>
            <a:r>
              <a:rPr sz="1800" spc="-20" dirty="0">
                <a:solidFill>
                  <a:schemeClr val="accent1">
                    <a:lumMod val="50000"/>
                  </a:schemeClr>
                </a:solidFill>
                <a:latin typeface="Verdana" panose="020B0604030504040204" pitchFamily="34" charset="0"/>
                <a:ea typeface="Verdana" panose="020B0604030504040204" pitchFamily="34" charset="0"/>
              </a:rPr>
              <a:t>para  </a:t>
            </a:r>
            <a:r>
              <a:rPr sz="1800" dirty="0" err="1">
                <a:solidFill>
                  <a:schemeClr val="accent1">
                    <a:lumMod val="50000"/>
                  </a:schemeClr>
                </a:solidFill>
                <a:latin typeface="Verdana" panose="020B0604030504040204" pitchFamily="34" charset="0"/>
                <a:ea typeface="Verdana" panose="020B0604030504040204" pitchFamily="34" charset="0"/>
              </a:rPr>
              <a:t>aceptar</a:t>
            </a:r>
            <a:r>
              <a:rPr sz="1800" spc="-1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el</a:t>
            </a:r>
            <a:r>
              <a:rPr sz="1800" spc="-25" dirty="0">
                <a:solidFill>
                  <a:schemeClr val="accent1">
                    <a:lumMod val="50000"/>
                  </a:schemeClr>
                </a:solidFill>
                <a:latin typeface="Verdana" panose="020B0604030504040204" pitchFamily="34" charset="0"/>
                <a:ea typeface="Verdana" panose="020B0604030504040204" pitchFamily="34" charset="0"/>
              </a:rPr>
              <a:t> </a:t>
            </a:r>
            <a:r>
              <a:rPr sz="1800" dirty="0">
                <a:solidFill>
                  <a:schemeClr val="accent1">
                    <a:lumMod val="50000"/>
                  </a:schemeClr>
                </a:solidFill>
                <a:latin typeface="Verdana" panose="020B0604030504040204" pitchFamily="34" charset="0"/>
                <a:ea typeface="Verdana" panose="020B0604030504040204" pitchFamily="34" charset="0"/>
              </a:rPr>
              <a:t>cuidado</a:t>
            </a:r>
            <a:r>
              <a:rPr sz="1800" spc="20" dirty="0">
                <a:solidFill>
                  <a:schemeClr val="accent1">
                    <a:lumMod val="50000"/>
                  </a:schemeClr>
                </a:solidFill>
                <a:latin typeface="Verdana" panose="020B0604030504040204" pitchFamily="34" charset="0"/>
                <a:ea typeface="Verdana" panose="020B0604030504040204" pitchFamily="34" charset="0"/>
              </a:rPr>
              <a:t> </a:t>
            </a:r>
            <a:r>
              <a:rPr sz="1800" spc="-10" dirty="0" err="1">
                <a:solidFill>
                  <a:schemeClr val="accent1">
                    <a:lumMod val="50000"/>
                  </a:schemeClr>
                </a:solidFill>
                <a:latin typeface="Verdana" panose="020B0604030504040204" pitchFamily="34" charset="0"/>
                <a:ea typeface="Verdana" panose="020B0604030504040204" pitchFamily="34" charset="0"/>
              </a:rPr>
              <a:t>propuesto</a:t>
            </a:r>
            <a:r>
              <a:rPr sz="1800" spc="-10" dirty="0">
                <a:solidFill>
                  <a:schemeClr val="accent1">
                    <a:lumMod val="50000"/>
                  </a:schemeClr>
                </a:solidFill>
                <a:latin typeface="Verdana" panose="020B0604030504040204" pitchFamily="34" charset="0"/>
                <a:ea typeface="Verdana" panose="020B0604030504040204" pitchFamily="34" charset="0"/>
              </a:rPr>
              <a:t>.</a:t>
            </a:r>
          </a:p>
          <a:p>
            <a:pPr marL="295275" marR="6350" indent="-283210" algn="just">
              <a:lnSpc>
                <a:spcPct val="112700"/>
              </a:lnSpc>
              <a:spcBef>
                <a:spcPts val="900"/>
              </a:spcBef>
              <a:buClr>
                <a:schemeClr val="accent1">
                  <a:lumMod val="50000"/>
                </a:schemeClr>
              </a:buClr>
              <a:buFont typeface="Arial MT"/>
              <a:buChar char="•"/>
              <a:tabLst>
                <a:tab pos="298450" algn="l"/>
              </a:tabLst>
            </a:pPr>
            <a:r>
              <a:rPr lang="es-MX" sz="1800" spc="-25" dirty="0">
                <a:solidFill>
                  <a:schemeClr val="accent1">
                    <a:lumMod val="50000"/>
                  </a:schemeClr>
                </a:solidFill>
                <a:latin typeface="Verdana" panose="020B0604030504040204" pitchFamily="34" charset="0"/>
                <a:ea typeface="Verdana" panose="020B0604030504040204" pitchFamily="34" charset="0"/>
                <a:cs typeface="Microsoft Sans Serif"/>
              </a:rPr>
              <a:t>El </a:t>
            </a:r>
            <a:r>
              <a:rPr lang="es-MX" sz="1800" spc="-10" dirty="0">
                <a:solidFill>
                  <a:schemeClr val="accent1">
                    <a:lumMod val="50000"/>
                  </a:schemeClr>
                </a:solidFill>
                <a:latin typeface="Verdana" panose="020B0604030504040204" pitchFamily="34" charset="0"/>
                <a:ea typeface="Verdana" panose="020B0604030504040204" pitchFamily="34" charset="0"/>
                <a:cs typeface="Microsoft Sans Serif"/>
              </a:rPr>
              <a:t>asentimiento pediátrico, puede </a:t>
            </a:r>
            <a:r>
              <a:rPr lang="es-MX" sz="1800" spc="-25" dirty="0">
                <a:solidFill>
                  <a:schemeClr val="accent1">
                    <a:lumMod val="50000"/>
                  </a:schemeClr>
                </a:solidFill>
                <a:latin typeface="Verdana" panose="020B0604030504040204" pitchFamily="34" charset="0"/>
                <a:ea typeface="Verdana" panose="020B0604030504040204" pitchFamily="34" charset="0"/>
                <a:cs typeface="Microsoft Sans Serif"/>
              </a:rPr>
              <a:t>ser </a:t>
            </a:r>
            <a:r>
              <a:rPr lang="es-MX" sz="1800" spc="-10" dirty="0">
                <a:solidFill>
                  <a:schemeClr val="accent1">
                    <a:lumMod val="50000"/>
                  </a:schemeClr>
                </a:solidFill>
                <a:latin typeface="Verdana" panose="020B0604030504040204" pitchFamily="34" charset="0"/>
                <a:ea typeface="Verdana" panose="020B0604030504040204" pitchFamily="34" charset="0"/>
                <a:cs typeface="Microsoft Sans Serif"/>
              </a:rPr>
              <a:t>evaluado </a:t>
            </a:r>
            <a:r>
              <a:rPr lang="es-MX" sz="1800" spc="-25" dirty="0">
                <a:solidFill>
                  <a:schemeClr val="accent1">
                    <a:lumMod val="50000"/>
                  </a:schemeClr>
                </a:solidFill>
                <a:latin typeface="Verdana" panose="020B0604030504040204" pitchFamily="34" charset="0"/>
                <a:ea typeface="Verdana" panose="020B0604030504040204" pitchFamily="34" charset="0"/>
                <a:cs typeface="Microsoft Sans Serif"/>
              </a:rPr>
              <a:t>por </a:t>
            </a:r>
            <a:r>
              <a:rPr lang="es-MX" sz="1800" spc="-20" dirty="0">
                <a:solidFill>
                  <a:schemeClr val="accent1">
                    <a:lumMod val="50000"/>
                  </a:schemeClr>
                </a:solidFill>
                <a:latin typeface="Verdana" panose="020B0604030504040204" pitchFamily="34" charset="0"/>
                <a:ea typeface="Verdana" panose="020B0604030504040204" pitchFamily="34" charset="0"/>
                <a:cs typeface="Microsoft Sans Serif"/>
              </a:rPr>
              <a:t>medio </a:t>
            </a:r>
            <a:r>
              <a:rPr lang="es-MX" sz="1800" spc="-25" dirty="0">
                <a:solidFill>
                  <a:schemeClr val="accent1">
                    <a:lumMod val="50000"/>
                  </a:schemeClr>
                </a:solidFill>
                <a:latin typeface="Verdana" panose="020B0604030504040204" pitchFamily="34" charset="0"/>
                <a:ea typeface="Verdana" panose="020B0604030504040204" pitchFamily="34" charset="0"/>
                <a:cs typeface="Microsoft Sans Serif"/>
              </a:rPr>
              <a:t>de la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identificación</a:t>
            </a:r>
            <a:r>
              <a:rPr lang="es-MX" sz="18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lang="es-MX" sz="1800" spc="105"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la</a:t>
            </a:r>
            <a:r>
              <a:rPr lang="es-MX" sz="1800" spc="1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comprensión</a:t>
            </a:r>
            <a:r>
              <a:rPr lang="es-MX" sz="1800" spc="1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del</a:t>
            </a:r>
            <a:r>
              <a:rPr lang="es-MX" sz="1800" spc="1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paciente</a:t>
            </a:r>
            <a:r>
              <a:rPr lang="es-MX" sz="1800" spc="155"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spc="-10" dirty="0">
                <a:solidFill>
                  <a:schemeClr val="accent1">
                    <a:lumMod val="50000"/>
                  </a:schemeClr>
                </a:solidFill>
                <a:latin typeface="Verdana" panose="020B0604030504040204" pitchFamily="34" charset="0"/>
                <a:ea typeface="Verdana" panose="020B0604030504040204" pitchFamily="34" charset="0"/>
                <a:cs typeface="Microsoft Sans Serif"/>
              </a:rPr>
              <a:t>acerca</a:t>
            </a:r>
            <a:r>
              <a:rPr lang="es-MX" sz="1800" spc="1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lang="es-MX" sz="1800" spc="105"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la</a:t>
            </a:r>
            <a:r>
              <a:rPr lang="es-MX" sz="1800" spc="1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situación</a:t>
            </a:r>
            <a:r>
              <a:rPr lang="es-MX" sz="1800" spc="1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lang="es-MX" sz="1800" spc="1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lang="es-MX" sz="1800" spc="10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spc="-25" dirty="0">
                <a:solidFill>
                  <a:schemeClr val="accent1">
                    <a:lumMod val="50000"/>
                  </a:schemeClr>
                </a:solidFill>
                <a:latin typeface="Verdana" panose="020B0604030504040204" pitchFamily="34" charset="0"/>
                <a:ea typeface="Verdana" panose="020B0604030504040204" pitchFamily="34" charset="0"/>
                <a:cs typeface="Microsoft Sans Serif"/>
              </a:rPr>
              <a:t>los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factores que</a:t>
            </a:r>
            <a:r>
              <a:rPr lang="es-MX" sz="18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influyen</a:t>
            </a:r>
            <a:r>
              <a:rPr lang="es-MX" sz="18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en</a:t>
            </a:r>
            <a:r>
              <a:rPr lang="es-MX" sz="18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dirty="0">
                <a:solidFill>
                  <a:schemeClr val="accent1">
                    <a:lumMod val="50000"/>
                  </a:schemeClr>
                </a:solidFill>
                <a:latin typeface="Verdana" panose="020B0604030504040204" pitchFamily="34" charset="0"/>
                <a:ea typeface="Verdana" panose="020B0604030504040204" pitchFamily="34" charset="0"/>
                <a:cs typeface="Microsoft Sans Serif"/>
              </a:rPr>
              <a:t>su</a:t>
            </a:r>
            <a:r>
              <a:rPr lang="es-MX" sz="18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lang="es-MX" sz="1800" spc="-10" dirty="0">
                <a:solidFill>
                  <a:schemeClr val="accent1">
                    <a:lumMod val="50000"/>
                  </a:schemeClr>
                </a:solidFill>
                <a:latin typeface="Verdana" panose="020B0604030504040204" pitchFamily="34" charset="0"/>
                <a:ea typeface="Verdana" panose="020B0604030504040204" pitchFamily="34" charset="0"/>
                <a:cs typeface="Microsoft Sans Serif"/>
              </a:rPr>
              <a:t>respuesta.</a:t>
            </a:r>
            <a:endParaRPr lang="es-MX" sz="18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5275" marR="6350" indent="-283210" algn="just">
              <a:lnSpc>
                <a:spcPct val="112700"/>
              </a:lnSpc>
              <a:spcBef>
                <a:spcPts val="900"/>
              </a:spcBef>
              <a:buClr>
                <a:schemeClr val="accent1">
                  <a:lumMod val="50000"/>
                </a:schemeClr>
              </a:buClr>
              <a:buFont typeface="Arial MT"/>
              <a:buChar char="•"/>
              <a:tabLst>
                <a:tab pos="298450" algn="l"/>
              </a:tabLst>
            </a:pPr>
            <a:endParaRPr sz="1800" spc="-10" dirty="0">
              <a:solidFill>
                <a:schemeClr val="accent1">
                  <a:lumMod val="50000"/>
                </a:schemeClr>
              </a:solidFill>
              <a:latin typeface="Verdana" panose="020B0604030504040204" pitchFamily="34" charset="0"/>
              <a:ea typeface="Verdana" panose="020B0604030504040204" pitchFamily="34" charset="0"/>
            </a:endParaRPr>
          </a:p>
        </p:txBody>
      </p:sp>
      <p:sp>
        <p:nvSpPr>
          <p:cNvPr id="3" name="object 3"/>
          <p:cNvSpPr txBox="1"/>
          <p:nvPr/>
        </p:nvSpPr>
        <p:spPr>
          <a:xfrm>
            <a:off x="1256982" y="4637722"/>
            <a:ext cx="8787563" cy="487313"/>
          </a:xfrm>
          <a:prstGeom prst="rect">
            <a:avLst/>
          </a:prstGeom>
        </p:spPr>
        <p:txBody>
          <a:bodyPr vert="horz" wrap="square" lIns="0" tIns="12700" rIns="0" bIns="0" rtlCol="0">
            <a:spAutoFit/>
          </a:bodyPr>
          <a:lstStyle/>
          <a:p>
            <a:pPr marL="298450" indent="-285750">
              <a:spcBef>
                <a:spcPts val="100"/>
              </a:spcBef>
              <a:buFont typeface="Arial MT"/>
              <a:buChar char="•"/>
              <a:tabLst>
                <a:tab pos="298450" algn="l"/>
                <a:tab pos="621665" algn="l"/>
                <a:tab pos="1882139" algn="l"/>
              </a:tabLst>
            </a:pPr>
            <a:endParaRPr lang="es-MX" sz="1500" dirty="0">
              <a:latin typeface="Microsoft Sans Serif"/>
              <a:cs typeface="Microsoft Sans Serif"/>
            </a:endParaRPr>
          </a:p>
          <a:p>
            <a:pPr marL="298450" indent="-285750">
              <a:lnSpc>
                <a:spcPct val="100000"/>
              </a:lnSpc>
              <a:spcBef>
                <a:spcPts val="100"/>
              </a:spcBef>
              <a:buFont typeface="Arial MT"/>
              <a:buChar char="•"/>
              <a:tabLst>
                <a:tab pos="298450" algn="l"/>
                <a:tab pos="621665" algn="l"/>
                <a:tab pos="1882139" algn="l"/>
              </a:tabLst>
            </a:pPr>
            <a:endParaRPr sz="1500" dirty="0">
              <a:latin typeface="Microsoft Sans Serif"/>
              <a:cs typeface="Microsoft Sans Serif"/>
            </a:endParaRPr>
          </a:p>
        </p:txBody>
      </p:sp>
      <p:sp>
        <p:nvSpPr>
          <p:cNvPr id="6" name="object 6"/>
          <p:cNvSpPr txBox="1">
            <a:spLocks noGrp="1"/>
          </p:cNvSpPr>
          <p:nvPr>
            <p:ph type="title"/>
          </p:nvPr>
        </p:nvSpPr>
        <p:spPr>
          <a:xfrm>
            <a:off x="791072" y="801033"/>
            <a:ext cx="6435436" cy="424732"/>
          </a:xfrm>
          <a:prstGeom prst="rect">
            <a:avLst/>
          </a:prstGeom>
        </p:spPr>
        <p:txBody>
          <a:bodyPr vert="horz" wrap="square" lIns="0" tIns="15875" rIns="0" bIns="0" rtlCol="0" anchor="b">
            <a:spAutoFit/>
          </a:bodyPr>
          <a:lstStyle/>
          <a:p>
            <a:pPr marL="12700">
              <a:spcBef>
                <a:spcPts val="125"/>
              </a:spcBef>
            </a:pPr>
            <a:r>
              <a:rPr sz="2450" dirty="0">
                <a:latin typeface="Verdana" panose="020B0604030504040204" pitchFamily="34" charset="0"/>
              </a:rPr>
              <a:t>Asentimiento Pediátrico</a:t>
            </a:r>
          </a:p>
        </p:txBody>
      </p:sp>
      <p:pic>
        <p:nvPicPr>
          <p:cNvPr id="5122" name="Picture 2" descr="1 GUÍA PARA ELABORAR EL FORMATO DE ASENTIMIENTO INFORMADO PARA MENORES DE  EDAD (7-14 AÑOS). 1. Institución encargada del desa">
            <a:extLst>
              <a:ext uri="{FF2B5EF4-FFF2-40B4-BE49-F238E27FC236}">
                <a16:creationId xmlns:a16="http://schemas.microsoft.com/office/drawing/2014/main" id="{0BF2F745-53EE-8B10-61DB-E9FF81595A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6770" y="3178780"/>
            <a:ext cx="2495550" cy="1828800"/>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pic>
        <p:nvPicPr>
          <p:cNvPr id="7" name="object 7">
            <a:extLst>
              <a:ext uri="{FF2B5EF4-FFF2-40B4-BE49-F238E27FC236}">
                <a16:creationId xmlns:a16="http://schemas.microsoft.com/office/drawing/2014/main" id="{89696640-3FAB-4D1D-8D10-EBED9277D3BE}"/>
              </a:ext>
            </a:extLst>
          </p:cNvPr>
          <p:cNvPicPr/>
          <p:nvPr/>
        </p:nvPicPr>
        <p:blipFill>
          <a:blip r:embed="rId3" cstate="print"/>
          <a:stretch>
            <a:fillRect/>
          </a:stretch>
        </p:blipFill>
        <p:spPr>
          <a:xfrm>
            <a:off x="9155924" y="1445470"/>
            <a:ext cx="1608288" cy="1549616"/>
          </a:xfrm>
          <a:prstGeom prst="rect">
            <a:avLst/>
          </a:prstGeom>
        </p:spPr>
      </p:pic>
      <p:pic>
        <p:nvPicPr>
          <p:cNvPr id="8" name="object 8">
            <a:extLst>
              <a:ext uri="{FF2B5EF4-FFF2-40B4-BE49-F238E27FC236}">
                <a16:creationId xmlns:a16="http://schemas.microsoft.com/office/drawing/2014/main" id="{059D81DF-BFE0-4A0D-8F57-E51028CC0812}"/>
              </a:ext>
            </a:extLst>
          </p:cNvPr>
          <p:cNvPicPr/>
          <p:nvPr/>
        </p:nvPicPr>
        <p:blipFill>
          <a:blip r:embed="rId4" cstate="print"/>
          <a:stretch>
            <a:fillRect/>
          </a:stretch>
        </p:blipFill>
        <p:spPr>
          <a:xfrm>
            <a:off x="9240401" y="5125035"/>
            <a:ext cx="1608288" cy="1549617"/>
          </a:xfrm>
          <a:prstGeom prst="rect">
            <a:avLst/>
          </a:prstGeom>
        </p:spPr>
      </p:pic>
    </p:spTree>
    <p:extLst>
      <p:ext uri="{BB962C8B-B14F-4D97-AF65-F5344CB8AC3E}">
        <p14:creationId xmlns:p14="http://schemas.microsoft.com/office/powerpoint/2010/main" val="167828314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D54EA6D4-39EA-54CE-D505-7F2A09786A0E}"/>
              </a:ext>
            </a:extLst>
          </p:cNvPr>
          <p:cNvSpPr txBox="1"/>
          <p:nvPr/>
        </p:nvSpPr>
        <p:spPr>
          <a:xfrm>
            <a:off x="791072" y="1758640"/>
            <a:ext cx="6498728" cy="3900940"/>
          </a:xfrm>
          <a:prstGeom prst="rect">
            <a:avLst/>
          </a:prstGeom>
        </p:spPr>
        <p:txBody>
          <a:bodyPr vert="horz" wrap="square" lIns="0" tIns="12700" rIns="0" bIns="0" rtlCol="0">
            <a:spAutoFit/>
          </a:bodyPr>
          <a:lstStyle>
            <a:lvl1pPr marL="295275" marR="11430" indent="-283210" algn="just">
              <a:lnSpc>
                <a:spcPct val="108400"/>
              </a:lnSpc>
              <a:spcBef>
                <a:spcPts val="100"/>
              </a:spcBef>
              <a:buClr>
                <a:schemeClr val="accent1">
                  <a:lumMod val="50000"/>
                </a:schemeClr>
              </a:buClr>
              <a:buFont typeface="Arial MT"/>
              <a:buChar char="•"/>
              <a:tabLst>
                <a:tab pos="298450" algn="l"/>
              </a:tabLst>
              <a:defRPr b="0" i="0">
                <a:solidFill>
                  <a:schemeClr val="accent1">
                    <a:lumMod val="50000"/>
                  </a:schemeClr>
                </a:solidFill>
                <a:latin typeface="Verdana" panose="020B0604030504040204" pitchFamily="34" charset="0"/>
                <a:ea typeface="Verdana" panose="020B0604030504040204" pitchFamily="34" charset="0"/>
                <a:cs typeface="Verdana"/>
              </a:defRPr>
            </a:lvl1pPr>
          </a:lstStyle>
          <a:p>
            <a:r>
              <a:rPr dirty="0"/>
              <a:t>Manifestación informada, libre, y voluntaria e  informada  para  que  dé  lugar  un  acto asistencial por parte del adolescente de 14 años o más, tras la adecuada provisión de información incluyendo la naturaleza de la enfermedad o la condición, la naturaleza de los  pasos  del  diagnóstico  y  tratamiento propuestos, y las probabilidades de </a:t>
            </a:r>
            <a:r>
              <a:rPr dirty="0" err="1"/>
              <a:t>éxito</a:t>
            </a:r>
            <a:r>
              <a:rPr dirty="0"/>
              <a:t>.</a:t>
            </a:r>
            <a:endParaRPr lang="es-CO" dirty="0"/>
          </a:p>
          <a:p>
            <a:endParaRPr dirty="0"/>
          </a:p>
          <a:p>
            <a:r>
              <a:rPr dirty="0"/>
              <a:t>Así  como  los  riesgos  involucrados  y  la existencia de los potenciales beneficios de </a:t>
            </a:r>
            <a:r>
              <a:rPr dirty="0" err="1"/>
              <a:t>los</a:t>
            </a:r>
            <a:r>
              <a:rPr lang="es-CO" dirty="0"/>
              <a:t> </a:t>
            </a:r>
            <a:r>
              <a:rPr dirty="0" err="1"/>
              <a:t>tratamientos</a:t>
            </a:r>
            <a:r>
              <a:rPr lang="es-CO" dirty="0"/>
              <a:t> </a:t>
            </a:r>
            <a:r>
              <a:rPr dirty="0"/>
              <a:t>alternativos recomendados, incluyendo la opción de no tratamiento.</a:t>
            </a:r>
          </a:p>
        </p:txBody>
      </p:sp>
      <p:pic>
        <p:nvPicPr>
          <p:cNvPr id="6" name="object 14">
            <a:extLst>
              <a:ext uri="{FF2B5EF4-FFF2-40B4-BE49-F238E27FC236}">
                <a16:creationId xmlns:a16="http://schemas.microsoft.com/office/drawing/2014/main" id="{83891895-2F51-A05D-8FC6-2DA20070DD6E}"/>
              </a:ext>
            </a:extLst>
          </p:cNvPr>
          <p:cNvPicPr/>
          <p:nvPr/>
        </p:nvPicPr>
        <p:blipFill>
          <a:blip r:embed="rId2" cstate="print"/>
          <a:stretch>
            <a:fillRect/>
          </a:stretch>
        </p:blipFill>
        <p:spPr>
          <a:xfrm>
            <a:off x="8588896" y="1439638"/>
            <a:ext cx="2173583" cy="2152873"/>
          </a:xfrm>
          <a:prstGeom prst="rect">
            <a:avLst/>
          </a:prstGeom>
        </p:spPr>
      </p:pic>
      <p:sp>
        <p:nvSpPr>
          <p:cNvPr id="7" name="object 6">
            <a:extLst>
              <a:ext uri="{FF2B5EF4-FFF2-40B4-BE49-F238E27FC236}">
                <a16:creationId xmlns:a16="http://schemas.microsoft.com/office/drawing/2014/main" id="{643F86BD-45AE-1888-D268-5663C480FA95}"/>
              </a:ext>
            </a:extLst>
          </p:cNvPr>
          <p:cNvSpPr txBox="1">
            <a:spLocks/>
          </p:cNvSpPr>
          <p:nvPr/>
        </p:nvSpPr>
        <p:spPr>
          <a:xfrm>
            <a:off x="791072" y="785003"/>
            <a:ext cx="5838328" cy="393056"/>
          </a:xfrm>
          <a:prstGeom prst="rect">
            <a:avLst/>
          </a:prstGeom>
        </p:spPr>
        <p:txBody>
          <a:bodyPr vert="horz" wrap="square" lIns="0" tIns="15875" rIns="0" bIns="0" rtlCol="0" anchor="b">
            <a:spAutoFit/>
          </a:bodyPr>
          <a:lstStyle>
            <a:defPPr>
              <a:defRPr lang="en-CO"/>
            </a:defPPr>
            <a:lvl1pPr marL="12700">
              <a:spcBef>
                <a:spcPts val="125"/>
              </a:spcBef>
              <a:defRPr sz="2450" b="0" i="0">
                <a:solidFill>
                  <a:srgbClr val="38A9C9"/>
                </a:solidFill>
                <a:latin typeface="Verdana" panose="020B0604030504040204" pitchFamily="34" charset="0"/>
                <a:ea typeface="+mj-ea"/>
                <a:cs typeface="Verdana"/>
              </a:defRPr>
            </a:lvl1pPr>
          </a:lstStyle>
          <a:p>
            <a:r>
              <a:rPr lang="es-CO" dirty="0"/>
              <a:t>Consentimiento informado Pediátrico</a:t>
            </a:r>
          </a:p>
        </p:txBody>
      </p:sp>
      <p:pic>
        <p:nvPicPr>
          <p:cNvPr id="12" name="Imagen 11">
            <a:extLst>
              <a:ext uri="{FF2B5EF4-FFF2-40B4-BE49-F238E27FC236}">
                <a16:creationId xmlns:a16="http://schemas.microsoft.com/office/drawing/2014/main" id="{3FB71E69-0C30-4E54-75D8-CCE864B3B679}"/>
              </a:ext>
            </a:extLst>
          </p:cNvPr>
          <p:cNvPicPr>
            <a:picLocks noChangeAspect="1"/>
          </p:cNvPicPr>
          <p:nvPr/>
        </p:nvPicPr>
        <p:blipFill>
          <a:blip r:embed="rId3"/>
          <a:stretch>
            <a:fillRect/>
          </a:stretch>
        </p:blipFill>
        <p:spPr>
          <a:xfrm>
            <a:off x="8351279" y="3709110"/>
            <a:ext cx="2648816" cy="1768698"/>
          </a:xfrm>
          <a:prstGeom prst="rect">
            <a:avLst/>
          </a:prstGeom>
          <a:effectLst>
            <a:softEdge rad="63500"/>
          </a:effectLst>
        </p:spPr>
      </p:pic>
    </p:spTree>
    <p:extLst>
      <p:ext uri="{BB962C8B-B14F-4D97-AF65-F5344CB8AC3E}">
        <p14:creationId xmlns:p14="http://schemas.microsoft.com/office/powerpoint/2010/main" val="26286935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6D4B2-91AC-C3CF-64C2-78616CCC7564}"/>
            </a:ext>
          </a:extLst>
        </p:cNvPr>
        <p:cNvGrpSpPr/>
        <p:nvPr/>
      </p:nvGrpSpPr>
      <p:grpSpPr>
        <a:xfrm>
          <a:off x="0" y="0"/>
          <a:ext cx="0" cy="0"/>
          <a:chOff x="0" y="0"/>
          <a:chExt cx="0" cy="0"/>
        </a:xfrm>
      </p:grpSpPr>
      <p:sp>
        <p:nvSpPr>
          <p:cNvPr id="4" name="object 2">
            <a:extLst>
              <a:ext uri="{FF2B5EF4-FFF2-40B4-BE49-F238E27FC236}">
                <a16:creationId xmlns:a16="http://schemas.microsoft.com/office/drawing/2014/main" id="{4D44D656-988D-8D79-2890-9A83C2EC88C4}"/>
              </a:ext>
            </a:extLst>
          </p:cNvPr>
          <p:cNvSpPr txBox="1"/>
          <p:nvPr/>
        </p:nvSpPr>
        <p:spPr>
          <a:xfrm>
            <a:off x="470285" y="1510643"/>
            <a:ext cx="7310581" cy="4798493"/>
          </a:xfrm>
          <a:prstGeom prst="rect">
            <a:avLst/>
          </a:prstGeom>
        </p:spPr>
        <p:txBody>
          <a:bodyPr vert="horz" wrap="square" lIns="0" tIns="12700" rIns="0" bIns="0" rtlCol="0">
            <a:spAutoFit/>
          </a:bodyPr>
          <a:lstStyle>
            <a:defPPr>
              <a:defRPr lang="es-CO"/>
            </a:defPPr>
            <a:lvl1pPr marL="295275" marR="11430" indent="-283210" algn="just">
              <a:lnSpc>
                <a:spcPct val="108400"/>
              </a:lnSpc>
              <a:spcBef>
                <a:spcPts val="100"/>
              </a:spcBef>
              <a:buClr>
                <a:schemeClr val="accent1">
                  <a:lumMod val="50000"/>
                </a:schemeClr>
              </a:buClr>
              <a:buFont typeface="Arial MT"/>
              <a:buChar char="•"/>
              <a:tabLst>
                <a:tab pos="298450" algn="l"/>
              </a:tabLst>
              <a:defRPr b="0" i="0">
                <a:solidFill>
                  <a:schemeClr val="accent1">
                    <a:lumMod val="50000"/>
                  </a:schemeClr>
                </a:solidFill>
                <a:latin typeface="Verdana" panose="020B0604030504040204" pitchFamily="34" charset="0"/>
                <a:ea typeface="Verdana" panose="020B0604030504040204" pitchFamily="34" charset="0"/>
                <a:cs typeface="Verdana"/>
              </a:defRPr>
            </a:lvl1pPr>
          </a:lstStyle>
          <a:p>
            <a:r>
              <a:rPr lang="es-MX" dirty="0"/>
              <a:t>Manifestación  informada,  libre,  y  voluntaria  para  que  dé lugar un acto asistencial por parte de quienes se encuentran en ejercicio de los derechos de patria potestad en los casos en los cuales el niño, niña o adolescente </a:t>
            </a:r>
            <a:r>
              <a:rPr lang="es-MX" dirty="0">
                <a:solidFill>
                  <a:srgbClr val="C00000"/>
                </a:solidFill>
              </a:rPr>
              <a:t>no pueda participar en el proceso de toma de decisiones, dar su asentimiento o consentimiento, por razones de derivadas del no desarrollo de  su  autonomía  progresiva  y  contextual  o  debido  a  su condición clínica.</a:t>
            </a:r>
          </a:p>
          <a:p>
            <a:endParaRPr lang="es-MX" dirty="0"/>
          </a:p>
          <a:p>
            <a:r>
              <a:rPr lang="es-MX" dirty="0">
                <a:solidFill>
                  <a:srgbClr val="C00000"/>
                </a:solidFill>
              </a:rPr>
              <a:t>El consentimiento sustituto, no se traduce en un poder absoluto y en la toma de decisiones en salud. </a:t>
            </a:r>
            <a:r>
              <a:rPr lang="es-MX" dirty="0"/>
              <a:t>A través de este, el niño, niña o adolescente tiene derecho a que las decisiones se tomen en el marco de su mejor interés, esto es con el fin de garantizar el ejercicio y el goce efectivo del derecho a la salud y mejorar sus condiciones de salud hacia el futuro.</a:t>
            </a:r>
          </a:p>
        </p:txBody>
      </p:sp>
      <p:sp>
        <p:nvSpPr>
          <p:cNvPr id="7" name="object 6">
            <a:extLst>
              <a:ext uri="{FF2B5EF4-FFF2-40B4-BE49-F238E27FC236}">
                <a16:creationId xmlns:a16="http://schemas.microsoft.com/office/drawing/2014/main" id="{C48008CF-4E3F-0CF8-1CAE-8346D36D33B5}"/>
              </a:ext>
            </a:extLst>
          </p:cNvPr>
          <p:cNvSpPr txBox="1">
            <a:spLocks/>
          </p:cNvSpPr>
          <p:nvPr/>
        </p:nvSpPr>
        <p:spPr>
          <a:xfrm>
            <a:off x="470285" y="645084"/>
            <a:ext cx="4723037" cy="393056"/>
          </a:xfrm>
          <a:prstGeom prst="rect">
            <a:avLst/>
          </a:prstGeom>
        </p:spPr>
        <p:txBody>
          <a:bodyPr vert="horz" wrap="square" lIns="0" tIns="15875" rIns="0" bIns="0" rtlCol="0" anchor="b">
            <a:spAutoFit/>
          </a:bodyPr>
          <a:lstStyle>
            <a:defPPr>
              <a:defRPr lang="es-CO"/>
            </a:defPPr>
            <a:lvl1pPr marL="12700">
              <a:spcBef>
                <a:spcPts val="125"/>
              </a:spcBef>
              <a:defRPr sz="2450" b="0" i="0">
                <a:solidFill>
                  <a:srgbClr val="38A9C9"/>
                </a:solidFill>
                <a:latin typeface="Verdana" panose="020B0604030504040204" pitchFamily="34" charset="0"/>
                <a:ea typeface="+mj-ea"/>
                <a:cs typeface="Verdana"/>
              </a:defRPr>
            </a:lvl1pPr>
          </a:lstStyle>
          <a:p>
            <a:r>
              <a:rPr lang="es-CO" dirty="0"/>
              <a:t>Consentimiento sustituto</a:t>
            </a:r>
          </a:p>
        </p:txBody>
      </p:sp>
      <p:pic>
        <p:nvPicPr>
          <p:cNvPr id="3" name="Imagen 2">
            <a:extLst>
              <a:ext uri="{FF2B5EF4-FFF2-40B4-BE49-F238E27FC236}">
                <a16:creationId xmlns:a16="http://schemas.microsoft.com/office/drawing/2014/main" id="{3E089C1E-6608-6105-95B6-71CD4950B91B}"/>
              </a:ext>
            </a:extLst>
          </p:cNvPr>
          <p:cNvPicPr>
            <a:picLocks noChangeAspect="1"/>
          </p:cNvPicPr>
          <p:nvPr/>
        </p:nvPicPr>
        <p:blipFill>
          <a:blip r:embed="rId2"/>
          <a:stretch>
            <a:fillRect/>
          </a:stretch>
        </p:blipFill>
        <p:spPr>
          <a:xfrm>
            <a:off x="8268287" y="2925466"/>
            <a:ext cx="3001700" cy="2002134"/>
          </a:xfrm>
          <a:prstGeom prst="rect">
            <a:avLst/>
          </a:prstGeom>
          <a:effectLst>
            <a:softEdge rad="31750"/>
          </a:effectLst>
        </p:spPr>
      </p:pic>
    </p:spTree>
    <p:extLst>
      <p:ext uri="{BB962C8B-B14F-4D97-AF65-F5344CB8AC3E}">
        <p14:creationId xmlns:p14="http://schemas.microsoft.com/office/powerpoint/2010/main" val="80636722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F017CEEB-EF8C-405A-B5E7-52CE564C569F}"/>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40000"/>
                    </a14:imgEffect>
                  </a14:imgLayer>
                </a14:imgProps>
              </a:ext>
            </a:extLst>
          </a:blip>
          <a:srcRect l="22280" t="4815" r="21925" b="5062"/>
          <a:stretch/>
        </p:blipFill>
        <p:spPr>
          <a:xfrm>
            <a:off x="8864599" y="3940804"/>
            <a:ext cx="1791779" cy="2777067"/>
          </a:xfrm>
          <a:prstGeom prst="rect">
            <a:avLst/>
          </a:prstGeom>
        </p:spPr>
      </p:pic>
      <p:sp>
        <p:nvSpPr>
          <p:cNvPr id="4" name="object 3">
            <a:extLst>
              <a:ext uri="{FF2B5EF4-FFF2-40B4-BE49-F238E27FC236}">
                <a16:creationId xmlns:a16="http://schemas.microsoft.com/office/drawing/2014/main" id="{691BE811-BBC4-4563-B6B3-9B0F33884C1C}"/>
              </a:ext>
            </a:extLst>
          </p:cNvPr>
          <p:cNvSpPr txBox="1"/>
          <p:nvPr/>
        </p:nvSpPr>
        <p:spPr>
          <a:xfrm>
            <a:off x="536575" y="627697"/>
            <a:ext cx="10356850" cy="346890"/>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dirty="0"/>
              <a:t>7. Orientaciones sobre el disentimiento o rechazo a los actos asistenciales</a:t>
            </a:r>
          </a:p>
        </p:txBody>
      </p:sp>
      <p:sp>
        <p:nvSpPr>
          <p:cNvPr id="9" name="object 4">
            <a:extLst>
              <a:ext uri="{FF2B5EF4-FFF2-40B4-BE49-F238E27FC236}">
                <a16:creationId xmlns:a16="http://schemas.microsoft.com/office/drawing/2014/main" id="{65E47A38-5421-491B-BC22-BFFA727CD16A}"/>
              </a:ext>
            </a:extLst>
          </p:cNvPr>
          <p:cNvSpPr txBox="1">
            <a:spLocks noGrp="1"/>
          </p:cNvSpPr>
          <p:nvPr/>
        </p:nvSpPr>
        <p:spPr>
          <a:xfrm>
            <a:off x="917575" y="1346915"/>
            <a:ext cx="6476999" cy="4883388"/>
          </a:xfrm>
          <a:prstGeom prst="rect">
            <a:avLst/>
          </a:prstGeom>
        </p:spPr>
        <p:txBody>
          <a:bodyPr vert="horz" wrap="square" lIns="0" tIns="43180" rIns="0" bIns="0" rtlCol="0" anchor="b">
            <a:spAutoFit/>
          </a:bodyPr>
          <a:lstStyle/>
          <a:p>
            <a:pPr marL="228600" marR="8890" lvl="0" indent="-228600" algn="just">
              <a:spcBef>
                <a:spcPts val="340"/>
              </a:spcBef>
              <a:spcAft>
                <a:spcPts val="0"/>
              </a:spcAft>
              <a:buSzPct val="100000"/>
              <a:buFont typeface="+mj-lt"/>
              <a:buAutoNum type="arabicPeriod"/>
              <a:tabLst>
                <a:tab pos="355600" algn="l"/>
              </a:tabLst>
            </a:pPr>
            <a:r>
              <a:rPr lang="es-CO" sz="1300" spc="-20" dirty="0">
                <a:solidFill>
                  <a:srgbClr val="38A9C9"/>
                </a:solidFill>
                <a:effectLst/>
                <a:latin typeface="Verdana" panose="020B0604030504040204" pitchFamily="34" charset="0"/>
                <a:ea typeface="Verdana" panose="020B0604030504040204" pitchFamily="34" charset="0"/>
                <a:cs typeface="Arial MT"/>
              </a:rPr>
              <a:t>NNA</a:t>
            </a:r>
            <a:r>
              <a:rPr lang="es-CO" sz="1300" spc="-13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sin</a:t>
            </a:r>
            <a:r>
              <a:rPr lang="es-CO" sz="1300" spc="-12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capacidad</a:t>
            </a:r>
            <a:r>
              <a:rPr lang="es-CO" sz="1300" spc="-11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para</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la</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toma</a:t>
            </a:r>
            <a:r>
              <a:rPr lang="es-CO" sz="1300" spc="-5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decisiones</a:t>
            </a:r>
            <a:r>
              <a:rPr lang="es-CO" sz="1300" spc="-3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en</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salud</a:t>
            </a:r>
            <a:r>
              <a:rPr lang="es-CO" sz="1300" spc="-5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acuerdo</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con</a:t>
            </a:r>
            <a:r>
              <a:rPr lang="es-CO" sz="1300" spc="-5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la</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autonomía</a:t>
            </a:r>
            <a:r>
              <a:rPr lang="es-CO" sz="1300" spc="-11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progresiva</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50" dirty="0">
                <a:solidFill>
                  <a:srgbClr val="38A9C9"/>
                </a:solidFill>
                <a:effectLst/>
                <a:latin typeface="Verdana" panose="020B0604030504040204" pitchFamily="34" charset="0"/>
                <a:ea typeface="Verdana" panose="020B0604030504040204" pitchFamily="34" charset="0"/>
                <a:cs typeface="Arial MT"/>
              </a:rPr>
              <a:t>y </a:t>
            </a:r>
            <a:r>
              <a:rPr lang="es-CO" sz="1300" spc="-10" dirty="0">
                <a:solidFill>
                  <a:srgbClr val="38A9C9"/>
                </a:solidFill>
                <a:effectLst/>
                <a:latin typeface="Verdana" panose="020B0604030504040204" pitchFamily="34" charset="0"/>
                <a:ea typeface="Verdana" panose="020B0604030504040204" pitchFamily="34" charset="0"/>
                <a:cs typeface="Arial MT"/>
              </a:rPr>
              <a:t>contextual,</a:t>
            </a:r>
            <a:r>
              <a:rPr lang="es-CO" sz="1300" spc="-8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y</a:t>
            </a:r>
            <a:r>
              <a:rPr lang="es-CO" sz="1300" spc="-10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se</a:t>
            </a:r>
            <a:r>
              <a:rPr lang="es-CO" sz="1300" spc="-5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exprese</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disentimiento</a:t>
            </a:r>
            <a:r>
              <a:rPr lang="es-CO" sz="1300" spc="-5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o</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rechazo</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al</a:t>
            </a:r>
            <a:r>
              <a:rPr lang="es-CO" sz="1300" spc="-5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acto</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asistencial</a:t>
            </a:r>
            <a:r>
              <a:rPr lang="es-CO" sz="1300" spc="10" dirty="0">
                <a:solidFill>
                  <a:srgbClr val="38A9C9"/>
                </a:solidFill>
                <a:effectLst/>
                <a:latin typeface="Verdana" panose="020B0604030504040204" pitchFamily="34" charset="0"/>
                <a:ea typeface="Verdana" panose="020B0604030504040204" pitchFamily="34" charset="0"/>
                <a:cs typeface="Arial MT"/>
              </a:rPr>
              <a:t> </a:t>
            </a:r>
            <a:r>
              <a:rPr lang="es-CO" sz="1300" b="1" spc="-25" dirty="0">
                <a:solidFill>
                  <a:srgbClr val="38A9C9"/>
                </a:solidFill>
                <a:effectLst/>
                <a:latin typeface="Verdana" panose="020B0604030504040204" pitchFamily="34" charset="0"/>
                <a:ea typeface="Verdana" panose="020B0604030504040204" pitchFamily="34" charset="0"/>
              </a:rPr>
              <a:t>pero</a:t>
            </a:r>
            <a:r>
              <a:rPr lang="es-CO" sz="1300" b="1" spc="-80" dirty="0">
                <a:solidFill>
                  <a:srgbClr val="38A9C9"/>
                </a:solidFill>
                <a:effectLst/>
                <a:latin typeface="Verdana" panose="020B0604030504040204" pitchFamily="34" charset="0"/>
                <a:ea typeface="Verdana" panose="020B0604030504040204" pitchFamily="34" charset="0"/>
              </a:rPr>
              <a:t> </a:t>
            </a:r>
            <a:r>
              <a:rPr lang="es-CO" sz="1300" b="1" spc="-25" dirty="0">
                <a:solidFill>
                  <a:srgbClr val="38A9C9"/>
                </a:solidFill>
                <a:effectLst/>
                <a:latin typeface="Verdana" panose="020B0604030504040204" pitchFamily="34" charset="0"/>
                <a:ea typeface="Verdana" panose="020B0604030504040204" pitchFamily="34" charset="0"/>
              </a:rPr>
              <a:t>el</a:t>
            </a:r>
            <a:r>
              <a:rPr lang="es-CO" sz="1300" b="1" spc="-80" dirty="0">
                <a:solidFill>
                  <a:srgbClr val="38A9C9"/>
                </a:solidFill>
                <a:effectLst/>
                <a:latin typeface="Verdana" panose="020B0604030504040204" pitchFamily="34" charset="0"/>
                <a:ea typeface="Verdana" panose="020B0604030504040204" pitchFamily="34" charset="0"/>
              </a:rPr>
              <a:t> </a:t>
            </a:r>
            <a:r>
              <a:rPr lang="es-CO" sz="1300" b="1" spc="-25" dirty="0">
                <a:solidFill>
                  <a:srgbClr val="38A9C9"/>
                </a:solidFill>
                <a:effectLst/>
                <a:latin typeface="Verdana" panose="020B0604030504040204" pitchFamily="34" charset="0"/>
                <a:ea typeface="Verdana" panose="020B0604030504040204" pitchFamily="34" charset="0"/>
              </a:rPr>
              <a:t>mismo</a:t>
            </a:r>
            <a:r>
              <a:rPr lang="es-CO" sz="1300" b="1" spc="-80" dirty="0">
                <a:solidFill>
                  <a:srgbClr val="38A9C9"/>
                </a:solidFill>
                <a:effectLst/>
                <a:latin typeface="Verdana" panose="020B0604030504040204" pitchFamily="34" charset="0"/>
                <a:ea typeface="Verdana" panose="020B0604030504040204" pitchFamily="34" charset="0"/>
              </a:rPr>
              <a:t> </a:t>
            </a:r>
            <a:r>
              <a:rPr lang="es-CO" sz="1300" b="1" spc="-25" dirty="0">
                <a:solidFill>
                  <a:srgbClr val="38A9C9"/>
                </a:solidFill>
                <a:effectLst/>
                <a:latin typeface="Verdana" panose="020B0604030504040204" pitchFamily="34" charset="0"/>
                <a:ea typeface="Verdana" panose="020B0604030504040204" pitchFamily="34" charset="0"/>
              </a:rPr>
              <a:t>se</a:t>
            </a:r>
            <a:r>
              <a:rPr lang="es-CO" sz="1300" b="1" spc="-120" dirty="0">
                <a:solidFill>
                  <a:srgbClr val="38A9C9"/>
                </a:solidFill>
                <a:effectLst/>
                <a:latin typeface="Verdana" panose="020B0604030504040204" pitchFamily="34" charset="0"/>
                <a:ea typeface="Verdana" panose="020B0604030504040204" pitchFamily="34" charset="0"/>
              </a:rPr>
              <a:t> </a:t>
            </a:r>
            <a:r>
              <a:rPr lang="es-CO" sz="1300" b="1" spc="-10" dirty="0">
                <a:solidFill>
                  <a:srgbClr val="38A9C9"/>
                </a:solidFill>
                <a:effectLst/>
                <a:latin typeface="Verdana" panose="020B0604030504040204" pitchFamily="34" charset="0"/>
                <a:ea typeface="Verdana" panose="020B0604030504040204" pitchFamily="34" charset="0"/>
              </a:rPr>
              <a:t>estima necesario,</a:t>
            </a:r>
            <a:r>
              <a:rPr lang="es-CO" sz="1300" b="1" spc="-95" dirty="0">
                <a:solidFill>
                  <a:srgbClr val="38A9C9"/>
                </a:solidFill>
                <a:effectLst/>
                <a:latin typeface="Verdana" panose="020B0604030504040204" pitchFamily="34" charset="0"/>
                <a:ea typeface="Verdana" panose="020B0604030504040204" pitchFamily="34" charset="0"/>
              </a:rPr>
              <a:t> </a:t>
            </a:r>
            <a:r>
              <a:rPr lang="es-CO" sz="1300" b="1" spc="-25" dirty="0">
                <a:solidFill>
                  <a:srgbClr val="38A9C9"/>
                </a:solidFill>
                <a:effectLst/>
                <a:latin typeface="Verdana" panose="020B0604030504040204" pitchFamily="34" charset="0"/>
                <a:ea typeface="Verdana" panose="020B0604030504040204" pitchFamily="34" charset="0"/>
              </a:rPr>
              <a:t>pero</a:t>
            </a:r>
            <a:r>
              <a:rPr lang="es-CO" sz="1300" b="1" spc="-90" dirty="0">
                <a:solidFill>
                  <a:srgbClr val="38A9C9"/>
                </a:solidFill>
                <a:effectLst/>
                <a:latin typeface="Verdana" panose="020B0604030504040204" pitchFamily="34" charset="0"/>
                <a:ea typeface="Verdana" panose="020B0604030504040204" pitchFamily="34" charset="0"/>
              </a:rPr>
              <a:t> </a:t>
            </a:r>
            <a:r>
              <a:rPr lang="es-CO" sz="1300" b="1" spc="-25" dirty="0">
                <a:solidFill>
                  <a:srgbClr val="38A9C9"/>
                </a:solidFill>
                <a:effectLst/>
                <a:latin typeface="Verdana" panose="020B0604030504040204" pitchFamily="34" charset="0"/>
                <a:ea typeface="Verdana" panose="020B0604030504040204" pitchFamily="34" charset="0"/>
              </a:rPr>
              <a:t>no</a:t>
            </a:r>
            <a:r>
              <a:rPr lang="es-CO" sz="1300" b="1" spc="-90" dirty="0">
                <a:solidFill>
                  <a:srgbClr val="38A9C9"/>
                </a:solidFill>
                <a:effectLst/>
                <a:latin typeface="Verdana" panose="020B0604030504040204" pitchFamily="34" charset="0"/>
                <a:ea typeface="Verdana" panose="020B0604030504040204" pitchFamily="34" charset="0"/>
              </a:rPr>
              <a:t> </a:t>
            </a:r>
            <a:r>
              <a:rPr lang="es-CO" sz="1300" b="1" spc="-25" dirty="0">
                <a:solidFill>
                  <a:srgbClr val="38A9C9"/>
                </a:solidFill>
                <a:effectLst/>
                <a:latin typeface="Verdana" panose="020B0604030504040204" pitchFamily="34" charset="0"/>
                <a:ea typeface="Verdana" panose="020B0604030504040204" pitchFamily="34" charset="0"/>
              </a:rPr>
              <a:t>urgente</a:t>
            </a:r>
            <a:r>
              <a:rPr lang="es-CO" sz="1300" spc="-25" dirty="0">
                <a:solidFill>
                  <a:srgbClr val="38A9C9"/>
                </a:solidFill>
                <a:effectLst/>
                <a:latin typeface="Verdana" panose="020B0604030504040204" pitchFamily="34" charset="0"/>
                <a:ea typeface="Verdana" panose="020B0604030504040204" pitchFamily="34" charset="0"/>
                <a:cs typeface="Arial MT"/>
              </a:rPr>
              <a:t>,</a:t>
            </a:r>
            <a:r>
              <a:rPr lang="es-CO" sz="1300" spc="-9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se</a:t>
            </a:r>
            <a:r>
              <a:rPr lang="es-CO" sz="1300" spc="-7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deben</a:t>
            </a:r>
            <a:r>
              <a:rPr lang="es-CO" sz="1300" spc="-7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adelantar</a:t>
            </a:r>
            <a:r>
              <a:rPr lang="es-CO" sz="1300" spc="-4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las</a:t>
            </a:r>
            <a:r>
              <a:rPr lang="es-CO" sz="1300" spc="-115"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acciones</a:t>
            </a:r>
            <a:r>
              <a:rPr lang="es-CO" sz="1300" spc="-11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necesarias</a:t>
            </a:r>
            <a:r>
              <a:rPr lang="es-CO" sz="1300" spc="-5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que</a:t>
            </a:r>
            <a:r>
              <a:rPr lang="es-CO" sz="1300" spc="-7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permitan</a:t>
            </a:r>
            <a:r>
              <a:rPr lang="es-CO" sz="1300" spc="-6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la </a:t>
            </a:r>
            <a:r>
              <a:rPr lang="es-CO" sz="1300" spc="-10" dirty="0">
                <a:solidFill>
                  <a:srgbClr val="38A9C9"/>
                </a:solidFill>
                <a:effectLst/>
                <a:latin typeface="Verdana" panose="020B0604030504040204" pitchFamily="34" charset="0"/>
                <a:ea typeface="Verdana" panose="020B0604030504040204" pitchFamily="34" charset="0"/>
                <a:cs typeface="Arial MT"/>
              </a:rPr>
              <a:t>comprensión</a:t>
            </a:r>
            <a:r>
              <a:rPr lang="es-CO" sz="1300" spc="-11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a:t>
            </a:r>
            <a:r>
              <a:rPr lang="es-CO" sz="1300" spc="-11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la</a:t>
            </a:r>
            <a:r>
              <a:rPr lang="es-CO" sz="1300" spc="-11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necesidad</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del</a:t>
            </a:r>
            <a:r>
              <a:rPr lang="es-CO" sz="1300" spc="-45"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tratamiento</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o</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procedimiento</a:t>
            </a:r>
            <a:r>
              <a:rPr lang="es-CO" sz="1300" spc="-11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buscando</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la</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aceptación</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de</a:t>
            </a:r>
            <a:r>
              <a:rPr lang="es-CO" sz="1300" spc="-4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este,</a:t>
            </a:r>
            <a:r>
              <a:rPr lang="es-CO" sz="1300" spc="-60"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sin </a:t>
            </a:r>
            <a:r>
              <a:rPr lang="es-CO" sz="1300" spc="-10" dirty="0">
                <a:solidFill>
                  <a:srgbClr val="38A9C9"/>
                </a:solidFill>
                <a:effectLst/>
                <a:latin typeface="Verdana" panose="020B0604030504040204" pitchFamily="34" charset="0"/>
                <a:ea typeface="Verdana" panose="020B0604030504040204" pitchFamily="34" charset="0"/>
                <a:cs typeface="Arial MT"/>
              </a:rPr>
              <a:t>coacción</a:t>
            </a:r>
            <a:r>
              <a:rPr lang="es-CO" sz="1300" spc="-35" dirty="0">
                <a:solidFill>
                  <a:srgbClr val="38A9C9"/>
                </a:solidFill>
                <a:effectLst/>
                <a:latin typeface="Verdana" panose="020B0604030504040204" pitchFamily="34" charset="0"/>
                <a:ea typeface="Verdana" panose="020B0604030504040204" pitchFamily="34" charset="0"/>
                <a:cs typeface="Arial MT"/>
              </a:rPr>
              <a:t> </a:t>
            </a:r>
            <a:r>
              <a:rPr lang="es-CO" sz="1300" spc="-25" dirty="0">
                <a:solidFill>
                  <a:srgbClr val="38A9C9"/>
                </a:solidFill>
                <a:effectLst/>
                <a:latin typeface="Verdana" panose="020B0604030504040204" pitchFamily="34" charset="0"/>
                <a:ea typeface="Verdana" panose="020B0604030504040204" pitchFamily="34" charset="0"/>
                <a:cs typeface="Arial MT"/>
              </a:rPr>
              <a:t>o</a:t>
            </a:r>
            <a:r>
              <a:rPr lang="es-CO" sz="1300" spc="-30" dirty="0">
                <a:solidFill>
                  <a:srgbClr val="38A9C9"/>
                </a:solidFill>
                <a:effectLst/>
                <a:latin typeface="Verdana" panose="020B0604030504040204" pitchFamily="34" charset="0"/>
                <a:ea typeface="Verdana" panose="020B0604030504040204" pitchFamily="34" charset="0"/>
                <a:cs typeface="Arial MT"/>
              </a:rPr>
              <a:t> </a:t>
            </a:r>
            <a:r>
              <a:rPr lang="es-CO" sz="1300" spc="-10" dirty="0">
                <a:solidFill>
                  <a:srgbClr val="38A9C9"/>
                </a:solidFill>
                <a:effectLst/>
                <a:latin typeface="Verdana" panose="020B0604030504040204" pitchFamily="34" charset="0"/>
                <a:ea typeface="Verdana" panose="020B0604030504040204" pitchFamily="34" charset="0"/>
                <a:cs typeface="Arial MT"/>
              </a:rPr>
              <a:t>manipulación.</a:t>
            </a:r>
          </a:p>
          <a:p>
            <a:pPr marL="228600" marR="8890" lvl="0" indent="-228600" algn="just">
              <a:spcBef>
                <a:spcPts val="340"/>
              </a:spcBef>
              <a:spcAft>
                <a:spcPts val="0"/>
              </a:spcAft>
              <a:buSzPct val="100000"/>
              <a:buFont typeface="+mj-lt"/>
              <a:buAutoNum type="arabicPeriod"/>
              <a:tabLst>
                <a:tab pos="355600" algn="l"/>
              </a:tabLst>
            </a:pPr>
            <a:endParaRPr lang="es-CO" sz="1300" dirty="0">
              <a:effectLst/>
              <a:latin typeface="Verdana" panose="020B0604030504040204" pitchFamily="34" charset="0"/>
              <a:ea typeface="Verdana" panose="020B0604030504040204" pitchFamily="34" charset="0"/>
            </a:endParaRPr>
          </a:p>
          <a:p>
            <a:pPr marL="228600" lvl="0" indent="-228600" algn="just">
              <a:buSzPct val="100000"/>
              <a:buFont typeface="+mj-lt"/>
              <a:buAutoNum type="arabicPeriod"/>
              <a:tabLst>
                <a:tab pos="355600" algn="l"/>
              </a:tabLst>
            </a:pP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NNA</a:t>
            </a:r>
            <a:r>
              <a:rPr lang="es-CO" sz="1300" kern="1200" spc="-13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sin</a:t>
            </a:r>
            <a:r>
              <a:rPr lang="es-CO" sz="1300" kern="1200" spc="-12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capacidad</a:t>
            </a:r>
            <a:r>
              <a:rPr lang="es-CO" sz="1300" kern="1200" spc="-11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para</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la</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toma</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decisiones</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en</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salud</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acuerdo</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con</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la</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autonomía</a:t>
            </a:r>
            <a:r>
              <a:rPr lang="es-CO" sz="1300" kern="1200" spc="-11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progresiva</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50" dirty="0">
                <a:solidFill>
                  <a:schemeClr val="accent1">
                    <a:lumMod val="50000"/>
                  </a:schemeClr>
                </a:solidFill>
                <a:effectLst/>
                <a:latin typeface="Verdana" panose="020B0604030504040204" pitchFamily="34" charset="0"/>
                <a:ea typeface="Verdana" panose="020B0604030504040204" pitchFamily="34" charset="0"/>
                <a:cs typeface="Arial MT"/>
              </a:rPr>
              <a:t>y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contextual,</a:t>
            </a:r>
            <a:r>
              <a:rPr lang="es-CO" sz="1300" kern="1200" spc="-4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y</a:t>
            </a:r>
            <a:r>
              <a:rPr lang="es-CO" sz="1300" kern="1200" spc="-7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el</a:t>
            </a:r>
            <a:r>
              <a:rPr lang="es-CO" sz="1300" kern="1200" spc="-8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acto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asistencial</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 es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impostergable</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 e indispensable</a:t>
            </a:r>
            <a:r>
              <a:rPr lang="es-CO" sz="1300" b="1" kern="1200" spc="-95"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para la</a:t>
            </a:r>
            <a:r>
              <a:rPr lang="es-CO" sz="1300" b="1" kern="1200" spc="-9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garantía de</a:t>
            </a:r>
            <a:r>
              <a:rPr lang="es-CO" sz="1300" b="1" kern="1200" spc="-9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5" dirty="0">
                <a:solidFill>
                  <a:schemeClr val="accent1">
                    <a:lumMod val="50000"/>
                  </a:schemeClr>
                </a:solidFill>
                <a:effectLst/>
                <a:latin typeface="Verdana" panose="020B0604030504040204" pitchFamily="34" charset="0"/>
                <a:ea typeface="Verdana" panose="020B0604030504040204" pitchFamily="34" charset="0"/>
              </a:rPr>
              <a:t>su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supervivencia</a:t>
            </a:r>
            <a:r>
              <a:rPr lang="es-CO" sz="1300" b="1" kern="1200" spc="-6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y</a:t>
            </a:r>
            <a:r>
              <a:rPr lang="es-CO" sz="1300" b="1" kern="1200" spc="-5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desarrollo</a:t>
            </a:r>
            <a:r>
              <a:rPr lang="es-CO" sz="1300" b="1" kern="1200" spc="-8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integral</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a:t>
            </a:r>
            <a:r>
              <a:rPr lang="es-CO" sz="1300" kern="1200" spc="-7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se</a:t>
            </a:r>
            <a:r>
              <a:rPr lang="es-CO" sz="1300" u="sng" kern="1200" spc="-5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puede</a:t>
            </a:r>
            <a:r>
              <a:rPr lang="es-CO" sz="1300" u="sng" kern="1200" spc="-5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no</a:t>
            </a:r>
            <a:r>
              <a:rPr lang="es-CO" sz="1300" u="sng" kern="1200" spc="-5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tener</a:t>
            </a:r>
            <a:r>
              <a:rPr lang="es-CO" sz="1300" u="sng" kern="1200" spc="-2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en</a:t>
            </a:r>
            <a:r>
              <a:rPr lang="es-CO" sz="1300" u="sng" kern="1200" spc="-5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1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cuenta</a:t>
            </a:r>
            <a:r>
              <a:rPr lang="es-CO" sz="1300" u="sng" kern="1200" spc="-11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el</a:t>
            </a:r>
            <a:r>
              <a:rPr lang="es-CO" sz="1300" u="sng" kern="1200" spc="-5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rechazo</a:t>
            </a:r>
            <a:r>
              <a:rPr lang="es-CO" sz="1300" u="sng" kern="1200" spc="-4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y</a:t>
            </a:r>
            <a:r>
              <a:rPr lang="es-CO" sz="1300" u="sng" kern="1200" spc="-3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proceder</a:t>
            </a:r>
            <a:r>
              <a:rPr lang="es-CO" sz="1300" u="sng" kern="1200" spc="-2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a</a:t>
            </a:r>
            <a:r>
              <a:rPr lang="es-CO" sz="1300" u="sng" kern="1200" spc="-11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la</a:t>
            </a:r>
            <a:r>
              <a:rPr lang="es-CO" sz="1300" kern="1200" spc="-2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u="sng" kern="1200" spc="-1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realización</a:t>
            </a:r>
            <a:r>
              <a:rPr lang="es-CO" sz="1300" u="sng" kern="1200" spc="-75"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del</a:t>
            </a:r>
            <a:r>
              <a:rPr lang="es-CO" sz="1300" u="sng" kern="1200" spc="-6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acto</a:t>
            </a:r>
            <a:r>
              <a:rPr lang="es-CO" sz="1300" u="sng" kern="1200" spc="-6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 </a:t>
            </a:r>
            <a:r>
              <a:rPr lang="es-CO" sz="1300" u="sng" kern="1200" spc="-20" dirty="0">
                <a:solidFill>
                  <a:schemeClr val="accent1">
                    <a:lumMod val="50000"/>
                  </a:schemeClr>
                </a:solidFill>
                <a:effectLst/>
                <a:uFill>
                  <a:solidFill>
                    <a:srgbClr val="000000"/>
                  </a:solidFill>
                </a:uFill>
                <a:latin typeface="Verdana" panose="020B0604030504040204" pitchFamily="34" charset="0"/>
                <a:ea typeface="Verdana" panose="020B0604030504040204" pitchFamily="34" charset="0"/>
                <a:cs typeface="Arial MT"/>
              </a:rPr>
              <a:t>asistencial</a:t>
            </a:r>
            <a:r>
              <a:rPr lang="es-CO" sz="1300" kern="1200" spc="-8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en</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atención</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al</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interés</a:t>
            </a:r>
            <a:r>
              <a:rPr lang="es-CO" sz="1300" kern="1200" spc="-4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superior</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niñas,</a:t>
            </a:r>
            <a:r>
              <a:rPr lang="es-CO" sz="1300" kern="1200" spc="-8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niños</a:t>
            </a:r>
            <a:r>
              <a:rPr lang="es-CO" sz="1300" kern="1200" spc="-4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y</a:t>
            </a:r>
            <a:r>
              <a:rPr lang="es-CO" sz="1300" kern="1200" spc="-10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adolescentes.</a:t>
            </a:r>
          </a:p>
          <a:p>
            <a:pPr marL="228600" lvl="0" indent="-228600" algn="just">
              <a:buSzPct val="100000"/>
              <a:buFont typeface="+mj-lt"/>
              <a:buAutoNum type="arabicPeriod"/>
              <a:tabLst>
                <a:tab pos="355600" algn="l"/>
              </a:tabLst>
            </a:pPr>
            <a:endParaRPr lang="es-CO" sz="1300" dirty="0">
              <a:solidFill>
                <a:schemeClr val="accent1">
                  <a:lumMod val="50000"/>
                </a:schemeClr>
              </a:solidFill>
              <a:effectLst/>
              <a:latin typeface="Verdana" panose="020B0604030504040204" pitchFamily="34" charset="0"/>
              <a:ea typeface="Verdana" panose="020B0604030504040204" pitchFamily="34" charset="0"/>
            </a:endParaRPr>
          </a:p>
          <a:p>
            <a:pPr marL="228600" lvl="0" indent="-228600" algn="just">
              <a:buSzPct val="100000"/>
              <a:buFont typeface="+mj-lt"/>
              <a:buAutoNum type="arabicPeriod"/>
              <a:tabLst>
                <a:tab pos="355600" algn="l"/>
              </a:tabLst>
            </a:pP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Los</a:t>
            </a:r>
            <a:r>
              <a:rPr lang="es-CO" sz="1300" kern="1200" spc="-1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motivos</a:t>
            </a:r>
            <a:r>
              <a:rPr lang="es-CO" sz="1300" kern="1200" spc="-8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o</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razones</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que</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llevaron</a:t>
            </a:r>
            <a:r>
              <a:rPr lang="es-CO" sz="1300" kern="1200" spc="-10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al</a:t>
            </a:r>
            <a:r>
              <a:rPr lang="es-CO" sz="1300" kern="1200" spc="-10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rechazo</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se</a:t>
            </a:r>
            <a:r>
              <a:rPr lang="es-CO" sz="1300" kern="1200" spc="-4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deben</a:t>
            </a:r>
            <a:r>
              <a:rPr lang="es-CO" sz="1300" kern="1200" spc="-10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tener</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en</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cuenta</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para</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avanzar</a:t>
            </a:r>
            <a:r>
              <a:rPr lang="es-CO" sz="1300" kern="1200" spc="-7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en</a:t>
            </a:r>
            <a:r>
              <a:rPr lang="es-CO" sz="1300" kern="1200" spc="-10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la</a:t>
            </a:r>
            <a:r>
              <a:rPr lang="es-CO" sz="1300" kern="1200" spc="-10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t</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oma</a:t>
            </a:r>
            <a:r>
              <a:rPr lang="es-CO" sz="1300" b="1" kern="1200" spc="-105"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5" dirty="0">
                <a:solidFill>
                  <a:schemeClr val="accent1">
                    <a:lumMod val="50000"/>
                  </a:schemeClr>
                </a:solidFill>
                <a:effectLst/>
                <a:latin typeface="Verdana" panose="020B0604030504040204" pitchFamily="34" charset="0"/>
                <a:ea typeface="Verdana" panose="020B0604030504040204" pitchFamily="34" charset="0"/>
              </a:rPr>
              <a:t>de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decisiones</a:t>
            </a:r>
            <a:r>
              <a:rPr lang="es-CO" sz="1300" b="1" kern="1200" spc="-6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compartidas</a:t>
            </a:r>
            <a:r>
              <a:rPr lang="es-CO" sz="1300" b="1" kern="1200" spc="-45"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que</a:t>
            </a:r>
            <a:r>
              <a:rPr lang="es-CO" sz="1300" b="1" kern="1200" spc="-5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permitan</a:t>
            </a:r>
            <a:r>
              <a:rPr lang="es-CO" sz="1300" b="1" kern="1200" spc="-5"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establecer</a:t>
            </a:r>
            <a:r>
              <a:rPr lang="es-CO" sz="1300" b="1" kern="1200" spc="-105"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un</a:t>
            </a:r>
            <a:r>
              <a:rPr lang="es-CO" sz="1300" b="1" kern="1200" spc="-7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consenso</a:t>
            </a:r>
            <a:r>
              <a:rPr lang="es-CO" sz="1300" b="1" kern="1200" spc="15" dirty="0">
                <a:solidFill>
                  <a:schemeClr val="accent1">
                    <a:lumMod val="50000"/>
                  </a:schemeClr>
                </a:solidFill>
                <a:effectLst/>
                <a:latin typeface="Verdana" panose="020B0604030504040204" pitchFamily="34" charset="0"/>
                <a:ea typeface="Verdana" panose="020B0604030504040204" pitchFamily="34" charset="0"/>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para</a:t>
            </a:r>
            <a:r>
              <a:rPr lang="es-CO" sz="1300" kern="1200" spc="-4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el</a:t>
            </a:r>
            <a:r>
              <a:rPr lang="es-CO" sz="1300" kern="1200" spc="-4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cuidado</a:t>
            </a:r>
            <a:r>
              <a:rPr lang="es-CO" sz="1300" kern="1200" spc="-4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centrado</a:t>
            </a:r>
            <a:r>
              <a:rPr lang="es-CO" sz="1300" kern="1200" spc="-11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en</a:t>
            </a:r>
            <a:r>
              <a:rPr lang="es-CO" sz="1300" kern="1200" spc="-11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5" dirty="0">
                <a:solidFill>
                  <a:schemeClr val="accent1">
                    <a:lumMod val="50000"/>
                  </a:schemeClr>
                </a:solidFill>
                <a:effectLst/>
                <a:latin typeface="Verdana" panose="020B0604030504040204" pitchFamily="34" charset="0"/>
                <a:ea typeface="Verdana" panose="020B0604030504040204" pitchFamily="34" charset="0"/>
                <a:cs typeface="Arial MT"/>
              </a:rPr>
              <a:t>el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mejor</a:t>
            </a:r>
            <a:r>
              <a:rPr lang="es-CO" sz="1300" kern="1200" spc="-3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interés</a:t>
            </a:r>
            <a:r>
              <a:rPr lang="es-CO" sz="1300" kern="1200" spc="-8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del</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niño,</a:t>
            </a:r>
            <a:r>
              <a:rPr lang="es-CO" sz="1300" kern="1200" spc="-6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niña</a:t>
            </a:r>
            <a:r>
              <a:rPr lang="es-CO" sz="1300" kern="1200" spc="-4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o</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adolescente.</a:t>
            </a:r>
          </a:p>
          <a:p>
            <a:pPr marL="228600" lvl="0" indent="-228600" algn="just">
              <a:buSzPct val="100000"/>
              <a:buFont typeface="+mj-lt"/>
              <a:buAutoNum type="arabicPeriod"/>
              <a:tabLst>
                <a:tab pos="355600" algn="l"/>
              </a:tabLst>
            </a:pPr>
            <a:endParaRPr lang="es-CO" sz="1300" dirty="0">
              <a:solidFill>
                <a:schemeClr val="accent1">
                  <a:lumMod val="50000"/>
                </a:schemeClr>
              </a:solidFill>
              <a:effectLst/>
              <a:latin typeface="Verdana" panose="020B0604030504040204" pitchFamily="34" charset="0"/>
              <a:ea typeface="Verdana" panose="020B0604030504040204" pitchFamily="34" charset="0"/>
            </a:endParaRPr>
          </a:p>
          <a:p>
            <a:pPr marL="228600" lvl="0" indent="-228600" algn="just">
              <a:buSzPct val="100000"/>
              <a:buFont typeface="+mj-lt"/>
              <a:buAutoNum type="arabicPeriod"/>
              <a:tabLst>
                <a:tab pos="355600" algn="l"/>
              </a:tabLst>
            </a:pP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Los</a:t>
            </a:r>
            <a:r>
              <a:rPr lang="es-CO" sz="1300" kern="1200" spc="-7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0" dirty="0">
                <a:solidFill>
                  <a:schemeClr val="accent1">
                    <a:lumMod val="50000"/>
                  </a:schemeClr>
                </a:solidFill>
                <a:effectLst/>
                <a:latin typeface="Verdana" panose="020B0604030504040204" pitchFamily="34" charset="0"/>
                <a:ea typeface="Verdana" panose="020B0604030504040204" pitchFamily="34" charset="0"/>
                <a:cs typeface="Arial MT"/>
              </a:rPr>
              <a:t>NNA</a:t>
            </a:r>
            <a:r>
              <a:rPr lang="es-CO" sz="1300" kern="1200" spc="-13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que</a:t>
            </a:r>
            <a:r>
              <a:rPr lang="es-CO" sz="1300" kern="1200" spc="-12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se</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encuentren</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en</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capacidad</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para</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la</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toma</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decisiones</a:t>
            </a:r>
            <a:r>
              <a:rPr lang="es-CO" sz="1300" kern="1200" spc="-3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12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acuerdo</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con</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la</a:t>
            </a:r>
            <a:r>
              <a:rPr lang="es-CO" sz="1300" kern="1200" spc="-12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autonomía progresiva</a:t>
            </a:r>
            <a:r>
              <a:rPr lang="es-CO" sz="1300" kern="1200" spc="-5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y</a:t>
            </a:r>
            <a:r>
              <a:rPr lang="es-CO" sz="1300" kern="1200" spc="-3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contextual,</a:t>
            </a:r>
            <a:r>
              <a:rPr lang="es-CO" sz="1300" kern="1200" spc="-7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5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tomar</a:t>
            </a:r>
            <a:r>
              <a:rPr lang="es-CO" sz="1300" kern="1200" spc="-2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una</a:t>
            </a:r>
            <a:r>
              <a:rPr lang="es-CO" sz="1300" kern="1200" spc="-5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decisión</a:t>
            </a:r>
            <a:r>
              <a:rPr lang="es-CO" sz="1300" kern="1200" spc="-11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informada,</a:t>
            </a:r>
            <a:r>
              <a:rPr lang="es-CO" sz="1300" kern="1200" spc="-7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comprendiendo</a:t>
            </a:r>
            <a:r>
              <a:rPr lang="es-CO" sz="1300" kern="1200" spc="-4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el</a:t>
            </a:r>
            <a:r>
              <a:rPr lang="es-CO" sz="1300" kern="1200" spc="-5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alcance</a:t>
            </a:r>
            <a:r>
              <a:rPr lang="es-CO" sz="1300" kern="1200" spc="-11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a:t>
            </a:r>
            <a:r>
              <a:rPr lang="es-CO" sz="1300" kern="1200" spc="-5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la</a:t>
            </a:r>
            <a:r>
              <a:rPr lang="es-CO" sz="1300" kern="1200" spc="-5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decisión,</a:t>
            </a:r>
            <a:r>
              <a:rPr lang="es-CO" sz="1300" kern="1200" spc="-7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5" dirty="0">
                <a:solidFill>
                  <a:schemeClr val="accent1">
                    <a:lumMod val="50000"/>
                  </a:schemeClr>
                </a:solidFill>
                <a:effectLst/>
                <a:latin typeface="Verdana" panose="020B0604030504040204" pitchFamily="34" charset="0"/>
                <a:ea typeface="Verdana" panose="020B0604030504040204" pitchFamily="34" charset="0"/>
                <a:cs typeface="Arial MT"/>
              </a:rPr>
              <a:t>la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naturaleza</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y</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sus</a:t>
            </a:r>
            <a:r>
              <a:rPr lang="es-CO" sz="1300" kern="1200" spc="-8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consecuencias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e</a:t>
            </a:r>
            <a:r>
              <a:rPr lang="es-CO" sz="1300" kern="1200" spc="-10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implicaciones,</a:t>
            </a:r>
            <a:r>
              <a:rPr lang="es-CO" sz="1300" kern="1200" spc="-6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su</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voluntad</a:t>
            </a:r>
            <a:r>
              <a:rPr lang="es-CO" sz="1300" kern="1200" spc="-10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y</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 decisión</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del</a:t>
            </a:r>
            <a:r>
              <a:rPr lang="es-CO" sz="1300" kern="1200" spc="-10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rechazo</a:t>
            </a:r>
            <a:r>
              <a:rPr lang="es-CO" sz="1300" kern="1200" spc="-10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o</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disentimiento</a:t>
            </a:r>
            <a:r>
              <a:rPr lang="es-CO" sz="1300" kern="1200" spc="-3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25" dirty="0">
                <a:solidFill>
                  <a:schemeClr val="accent1">
                    <a:lumMod val="50000"/>
                  </a:schemeClr>
                </a:solidFill>
                <a:effectLst/>
                <a:latin typeface="Verdana" panose="020B0604030504040204" pitchFamily="34" charset="0"/>
                <a:ea typeface="Verdana" panose="020B0604030504040204" pitchFamily="34" charset="0"/>
                <a:cs typeface="Arial MT"/>
              </a:rPr>
              <a:t>del </a:t>
            </a:r>
            <a:r>
              <a:rPr lang="es-CO" sz="1300" kern="1200" dirty="0">
                <a:solidFill>
                  <a:schemeClr val="accent1">
                    <a:lumMod val="50000"/>
                  </a:schemeClr>
                </a:solidFill>
                <a:effectLst/>
                <a:latin typeface="Verdana" panose="020B0604030504040204" pitchFamily="34" charset="0"/>
                <a:ea typeface="Verdana" panose="020B0604030504040204" pitchFamily="34" charset="0"/>
                <a:cs typeface="Arial MT"/>
              </a:rPr>
              <a:t>acto</a:t>
            </a:r>
            <a:r>
              <a:rPr lang="es-CO" sz="1300" kern="1200" spc="-100"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kern="1200" spc="-10" dirty="0">
                <a:solidFill>
                  <a:schemeClr val="accent1">
                    <a:lumMod val="50000"/>
                  </a:schemeClr>
                </a:solidFill>
                <a:effectLst/>
                <a:latin typeface="Verdana" panose="020B0604030504040204" pitchFamily="34" charset="0"/>
                <a:ea typeface="Verdana" panose="020B0604030504040204" pitchFamily="34" charset="0"/>
                <a:cs typeface="Arial MT"/>
              </a:rPr>
              <a:t>asistencial.</a:t>
            </a:r>
            <a:r>
              <a:rPr lang="es-CO" sz="1300" kern="1200" spc="-35" dirty="0">
                <a:solidFill>
                  <a:schemeClr val="accent1">
                    <a:lumMod val="50000"/>
                  </a:schemeClr>
                </a:solidFill>
                <a:effectLst/>
                <a:latin typeface="Verdana" panose="020B0604030504040204" pitchFamily="34" charset="0"/>
                <a:ea typeface="Verdana" panose="020B0604030504040204" pitchFamily="34" charset="0"/>
                <a:cs typeface="Arial MT"/>
              </a:rPr>
              <a:t>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DEBERA</a:t>
            </a:r>
            <a:r>
              <a:rPr lang="es-CO" sz="1300" b="1" kern="1200" spc="-8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SER</a:t>
            </a:r>
            <a:r>
              <a:rPr lang="es-CO" sz="1300" b="1" kern="1200" spc="-2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TENIDA</a:t>
            </a:r>
            <a:r>
              <a:rPr lang="es-CO" sz="1300" b="1" kern="1200" spc="-9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dirty="0">
                <a:solidFill>
                  <a:schemeClr val="accent1">
                    <a:lumMod val="50000"/>
                  </a:schemeClr>
                </a:solidFill>
                <a:effectLst/>
                <a:latin typeface="Verdana" panose="020B0604030504040204" pitchFamily="34" charset="0"/>
                <a:ea typeface="Verdana" panose="020B0604030504040204" pitchFamily="34" charset="0"/>
              </a:rPr>
              <a:t>EN</a:t>
            </a:r>
            <a:r>
              <a:rPr lang="es-CO" sz="1300" b="1" kern="1200" spc="-80" dirty="0">
                <a:solidFill>
                  <a:schemeClr val="accent1">
                    <a:lumMod val="50000"/>
                  </a:schemeClr>
                </a:solidFill>
                <a:effectLst/>
                <a:latin typeface="Verdana" panose="020B0604030504040204" pitchFamily="34" charset="0"/>
                <a:ea typeface="Verdana" panose="020B0604030504040204" pitchFamily="34" charset="0"/>
              </a:rPr>
              <a:t> </a:t>
            </a:r>
            <a:r>
              <a:rPr lang="es-CO" sz="1300" b="1" kern="1200" spc="-10" dirty="0">
                <a:solidFill>
                  <a:schemeClr val="accent1">
                    <a:lumMod val="50000"/>
                  </a:schemeClr>
                </a:solidFill>
                <a:effectLst/>
                <a:latin typeface="Verdana" panose="020B0604030504040204" pitchFamily="34" charset="0"/>
                <a:ea typeface="Verdana" panose="020B0604030504040204" pitchFamily="34" charset="0"/>
              </a:rPr>
              <a:t>CUENTA</a:t>
            </a:r>
            <a:endParaRPr lang="es-CO" sz="1300" dirty="0">
              <a:solidFill>
                <a:schemeClr val="accent1">
                  <a:lumMod val="50000"/>
                </a:schemeClr>
              </a:solidFill>
              <a:effectLst/>
              <a:latin typeface="Verdana" panose="020B0604030504040204" pitchFamily="34" charset="0"/>
              <a:ea typeface="Verdana" panose="020B0604030504040204" pitchFamily="34" charset="0"/>
            </a:endParaRPr>
          </a:p>
        </p:txBody>
      </p:sp>
      <p:pic>
        <p:nvPicPr>
          <p:cNvPr id="11" name="Imagen 10">
            <a:extLst>
              <a:ext uri="{FF2B5EF4-FFF2-40B4-BE49-F238E27FC236}">
                <a16:creationId xmlns:a16="http://schemas.microsoft.com/office/drawing/2014/main" id="{F1EB3456-8BA9-4599-AA83-B890242DBD11}"/>
              </a:ext>
            </a:extLst>
          </p:cNvPr>
          <p:cNvPicPr>
            <a:picLocks noChangeAspect="1"/>
          </p:cNvPicPr>
          <p:nvPr/>
        </p:nvPicPr>
        <p:blipFill>
          <a:blip r:embed="rId4"/>
          <a:stretch>
            <a:fillRect/>
          </a:stretch>
        </p:blipFill>
        <p:spPr>
          <a:xfrm>
            <a:off x="8238359" y="1228381"/>
            <a:ext cx="3044258" cy="3044258"/>
          </a:xfrm>
          <a:prstGeom prst="rect">
            <a:avLst/>
          </a:prstGeom>
        </p:spPr>
      </p:pic>
    </p:spTree>
    <p:extLst>
      <p:ext uri="{BB962C8B-B14F-4D97-AF65-F5344CB8AC3E}">
        <p14:creationId xmlns:p14="http://schemas.microsoft.com/office/powerpoint/2010/main" val="8468813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691BE811-BBC4-4563-B6B3-9B0F33884C1C}"/>
              </a:ext>
            </a:extLst>
          </p:cNvPr>
          <p:cNvSpPr txBox="1"/>
          <p:nvPr/>
        </p:nvSpPr>
        <p:spPr>
          <a:xfrm>
            <a:off x="536575" y="503872"/>
            <a:ext cx="10746042" cy="677750"/>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lang="es-CO" dirty="0"/>
              <a:t>8</a:t>
            </a:r>
            <a:r>
              <a:rPr dirty="0"/>
              <a:t>. </a:t>
            </a:r>
            <a:r>
              <a:rPr lang="es-ES" dirty="0"/>
              <a:t>Orientaciones sobre el ejercicio de Derechos Sexuales y Derechos Reproductivos en casos específicos.</a:t>
            </a:r>
            <a:endParaRPr dirty="0"/>
          </a:p>
        </p:txBody>
      </p:sp>
      <p:sp>
        <p:nvSpPr>
          <p:cNvPr id="10" name="object 2">
            <a:extLst>
              <a:ext uri="{FF2B5EF4-FFF2-40B4-BE49-F238E27FC236}">
                <a16:creationId xmlns:a16="http://schemas.microsoft.com/office/drawing/2014/main" id="{F8D026E0-0C72-4AEF-BAF7-2AF887734353}"/>
              </a:ext>
            </a:extLst>
          </p:cNvPr>
          <p:cNvSpPr txBox="1"/>
          <p:nvPr/>
        </p:nvSpPr>
        <p:spPr>
          <a:xfrm>
            <a:off x="470285" y="1459847"/>
            <a:ext cx="7310581" cy="5265031"/>
          </a:xfrm>
          <a:prstGeom prst="rect">
            <a:avLst/>
          </a:prstGeom>
        </p:spPr>
        <p:txBody>
          <a:bodyPr vert="horz" wrap="square" lIns="0" tIns="12700" rIns="0" bIns="0" rtlCol="0">
            <a:spAutoFit/>
          </a:bodyPr>
          <a:lstStyle>
            <a:defPPr>
              <a:defRPr lang="es-CO"/>
            </a:defPPr>
            <a:lvl1pPr marL="295275" marR="11430" indent="-283210" algn="just">
              <a:lnSpc>
                <a:spcPct val="108400"/>
              </a:lnSpc>
              <a:spcBef>
                <a:spcPts val="100"/>
              </a:spcBef>
              <a:buClr>
                <a:schemeClr val="accent1">
                  <a:lumMod val="50000"/>
                </a:schemeClr>
              </a:buClr>
              <a:buFont typeface="Arial MT"/>
              <a:buChar char="•"/>
              <a:tabLst>
                <a:tab pos="298450" algn="l"/>
              </a:tabLst>
              <a:defRPr b="0" i="0">
                <a:solidFill>
                  <a:schemeClr val="accent1">
                    <a:lumMod val="50000"/>
                  </a:schemeClr>
                </a:solidFill>
                <a:latin typeface="Verdana" panose="020B0604030504040204" pitchFamily="34" charset="0"/>
                <a:ea typeface="Verdana" panose="020B0604030504040204" pitchFamily="34" charset="0"/>
                <a:cs typeface="Verdana"/>
              </a:defRPr>
            </a:lvl1pPr>
          </a:lstStyle>
          <a:p>
            <a:r>
              <a:rPr lang="es-ES" sz="1400" dirty="0"/>
              <a:t>Las atenciones en salud sexual y reproductiva en niñas, niños y adolescentes requieren </a:t>
            </a:r>
            <a:r>
              <a:rPr lang="es-ES" sz="1400" b="1" dirty="0"/>
              <a:t>análisis individual, cuidadoso y proporcional.</a:t>
            </a:r>
          </a:p>
          <a:p>
            <a:endParaRPr lang="es-ES" sz="1400" b="1" dirty="0"/>
          </a:p>
          <a:p>
            <a:r>
              <a:rPr lang="es-ES" sz="1400" dirty="0"/>
              <a:t>Deben considerarse el </a:t>
            </a:r>
            <a:r>
              <a:rPr lang="es-ES" sz="1400" b="1" dirty="0"/>
              <a:t>momento del curso de vida</a:t>
            </a:r>
            <a:r>
              <a:rPr lang="es-ES" sz="1400" dirty="0"/>
              <a:t>, las </a:t>
            </a:r>
            <a:r>
              <a:rPr lang="es-ES" sz="1400" b="1" dirty="0"/>
              <a:t>capacidades para decidir</a:t>
            </a:r>
            <a:r>
              <a:rPr lang="es-ES" sz="1400" dirty="0"/>
              <a:t> </a:t>
            </a:r>
            <a:r>
              <a:rPr lang="es-ES" sz="1400" b="1" dirty="0"/>
              <a:t>en salud </a:t>
            </a:r>
            <a:r>
              <a:rPr lang="es-ES" sz="1400" dirty="0"/>
              <a:t>y la </a:t>
            </a:r>
            <a:r>
              <a:rPr lang="es-ES" sz="1400" b="1" dirty="0"/>
              <a:t>autonomía progresiva y contextual</a:t>
            </a:r>
            <a:r>
              <a:rPr lang="es-ES" sz="1400" dirty="0"/>
              <a:t>.</a:t>
            </a:r>
          </a:p>
          <a:p>
            <a:endParaRPr lang="es-ES" sz="1400" dirty="0"/>
          </a:p>
          <a:p>
            <a:r>
              <a:rPr lang="es-ES" sz="1400" dirty="0"/>
              <a:t>La evaluación debe incluir </a:t>
            </a:r>
            <a:r>
              <a:rPr lang="es-ES" sz="1400" b="1" dirty="0"/>
              <a:t>conocimientos sobre sexualidad y derechos sexuales y reproductivos</a:t>
            </a:r>
            <a:r>
              <a:rPr lang="es-ES" sz="1400" dirty="0"/>
              <a:t>, así como el entorno familiar y social.</a:t>
            </a:r>
          </a:p>
          <a:p>
            <a:endParaRPr lang="es-ES" sz="1400" dirty="0"/>
          </a:p>
          <a:p>
            <a:r>
              <a:rPr lang="es-ES" sz="1400" dirty="0"/>
              <a:t>Cuando existan vulneraciones de derechos o violencias, se debe realizar </a:t>
            </a:r>
            <a:r>
              <a:rPr lang="es-ES" sz="1400" b="1" dirty="0"/>
              <a:t>articulación con autoridades de protección y justicia.</a:t>
            </a:r>
          </a:p>
          <a:p>
            <a:endParaRPr lang="es-ES" sz="1400" b="1" dirty="0"/>
          </a:p>
          <a:p>
            <a:r>
              <a:rPr lang="es-ES" sz="1400" dirty="0"/>
              <a:t>En atenciones específicas (ITS/VIH, anticoncepción, IVE, intersexualidad, reafirmación de género, entre otras) deben aplicarse los principios de </a:t>
            </a:r>
            <a:r>
              <a:rPr lang="es-ES" sz="1400" b="1" dirty="0"/>
              <a:t>interés superior del menor y autonomía progresiva.</a:t>
            </a:r>
          </a:p>
          <a:p>
            <a:endParaRPr lang="es-ES" sz="1400" b="1" dirty="0"/>
          </a:p>
          <a:p>
            <a:r>
              <a:rPr lang="es-ES" sz="1400" dirty="0"/>
              <a:t>Las decisiones deben valorar </a:t>
            </a:r>
            <a:r>
              <a:rPr lang="es-ES" sz="1400" b="1" dirty="0"/>
              <a:t>desarrollo cognitivo y emocional, contexto cultural, riesgos, beneficios y alternativas</a:t>
            </a:r>
            <a:r>
              <a:rPr lang="es-ES" sz="1400" dirty="0"/>
              <a:t>.</a:t>
            </a:r>
          </a:p>
          <a:p>
            <a:endParaRPr lang="es-ES" sz="1400" dirty="0"/>
          </a:p>
          <a:p>
            <a:r>
              <a:rPr lang="es-ES" sz="1400" b="1" dirty="0"/>
              <a:t>No se deben aplicar decisiones estandarizadas </a:t>
            </a:r>
            <a:r>
              <a:rPr lang="es-ES" sz="1400" dirty="0"/>
              <a:t>entre casos; cada situación debe evaluarse de manera particular para evitar vulnerar el derecho a la salud.</a:t>
            </a:r>
            <a:endParaRPr lang="es-MX" sz="1400" dirty="0"/>
          </a:p>
        </p:txBody>
      </p:sp>
      <p:pic>
        <p:nvPicPr>
          <p:cNvPr id="3" name="Imagen 2">
            <a:extLst>
              <a:ext uri="{FF2B5EF4-FFF2-40B4-BE49-F238E27FC236}">
                <a16:creationId xmlns:a16="http://schemas.microsoft.com/office/drawing/2014/main" id="{9091855F-C306-46A1-9084-87F0B1C4E9E9}"/>
              </a:ext>
            </a:extLst>
          </p:cNvPr>
          <p:cNvPicPr>
            <a:picLocks noChangeAspect="1"/>
          </p:cNvPicPr>
          <p:nvPr/>
        </p:nvPicPr>
        <p:blipFill rotWithShape="1">
          <a:blip r:embed="rId2"/>
          <a:srcRect t="7239" b="3495"/>
          <a:stretch/>
        </p:blipFill>
        <p:spPr>
          <a:xfrm>
            <a:off x="8305799" y="2648795"/>
            <a:ext cx="3234267" cy="2887134"/>
          </a:xfrm>
          <a:prstGeom prst="rect">
            <a:avLst/>
          </a:prstGeom>
        </p:spPr>
      </p:pic>
    </p:spTree>
    <p:extLst>
      <p:ext uri="{BB962C8B-B14F-4D97-AF65-F5344CB8AC3E}">
        <p14:creationId xmlns:p14="http://schemas.microsoft.com/office/powerpoint/2010/main" val="21179264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691BE811-BBC4-4563-B6B3-9B0F33884C1C}"/>
              </a:ext>
            </a:extLst>
          </p:cNvPr>
          <p:cNvSpPr txBox="1"/>
          <p:nvPr/>
        </p:nvSpPr>
        <p:spPr>
          <a:xfrm>
            <a:off x="536575" y="627697"/>
            <a:ext cx="10746042" cy="690574"/>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lang="es-CO" dirty="0"/>
              <a:t>9</a:t>
            </a:r>
            <a:r>
              <a:rPr dirty="0"/>
              <a:t>. </a:t>
            </a:r>
            <a:r>
              <a:rPr lang="es-ES" dirty="0"/>
              <a:t>Indicaciones frente a la asesoría y prueba de VIH y otras infecciones de transmisión sexual.</a:t>
            </a:r>
            <a:endParaRPr dirty="0"/>
          </a:p>
        </p:txBody>
      </p:sp>
      <p:graphicFrame>
        <p:nvGraphicFramePr>
          <p:cNvPr id="5" name="Tabla 2">
            <a:extLst>
              <a:ext uri="{FF2B5EF4-FFF2-40B4-BE49-F238E27FC236}">
                <a16:creationId xmlns:a16="http://schemas.microsoft.com/office/drawing/2014/main" id="{B437683B-9C69-478C-82C3-7B5A1DC93F76}"/>
              </a:ext>
            </a:extLst>
          </p:cNvPr>
          <p:cNvGraphicFramePr>
            <a:graphicFrameLocks noGrp="1"/>
          </p:cNvGraphicFramePr>
          <p:nvPr>
            <p:extLst>
              <p:ext uri="{D42A27DB-BD31-4B8C-83A1-F6EECF244321}">
                <p14:modId xmlns:p14="http://schemas.microsoft.com/office/powerpoint/2010/main" val="271160172"/>
              </p:ext>
            </p:extLst>
          </p:nvPr>
        </p:nvGraphicFramePr>
        <p:xfrm>
          <a:off x="503238" y="2614214"/>
          <a:ext cx="11185526" cy="2651760"/>
        </p:xfrm>
        <a:graphic>
          <a:graphicData uri="http://schemas.openxmlformats.org/drawingml/2006/table">
            <a:tbl>
              <a:tblPr firstRow="1" bandRow="1">
                <a:effectLst>
                  <a:outerShdw blurRad="63500" sx="102000" sy="102000" algn="ctr" rotWithShape="0">
                    <a:prstClr val="black">
                      <a:alpha val="40000"/>
                    </a:prstClr>
                  </a:outerShdw>
                </a:effectLst>
                <a:tableStyleId>{7DF18680-E054-41AD-8BC1-D1AEF772440D}</a:tableStyleId>
              </a:tblPr>
              <a:tblGrid>
                <a:gridCol w="5950558">
                  <a:extLst>
                    <a:ext uri="{9D8B030D-6E8A-4147-A177-3AD203B41FA5}">
                      <a16:colId xmlns:a16="http://schemas.microsoft.com/office/drawing/2014/main" val="1420619080"/>
                    </a:ext>
                  </a:extLst>
                </a:gridCol>
                <a:gridCol w="915019">
                  <a:extLst>
                    <a:ext uri="{9D8B030D-6E8A-4147-A177-3AD203B41FA5}">
                      <a16:colId xmlns:a16="http://schemas.microsoft.com/office/drawing/2014/main" val="1609880630"/>
                    </a:ext>
                  </a:extLst>
                </a:gridCol>
                <a:gridCol w="888625">
                  <a:extLst>
                    <a:ext uri="{9D8B030D-6E8A-4147-A177-3AD203B41FA5}">
                      <a16:colId xmlns:a16="http://schemas.microsoft.com/office/drawing/2014/main" val="1564950393"/>
                    </a:ext>
                  </a:extLst>
                </a:gridCol>
                <a:gridCol w="853432">
                  <a:extLst>
                    <a:ext uri="{9D8B030D-6E8A-4147-A177-3AD203B41FA5}">
                      <a16:colId xmlns:a16="http://schemas.microsoft.com/office/drawing/2014/main" val="2890334723"/>
                    </a:ext>
                  </a:extLst>
                </a:gridCol>
                <a:gridCol w="853432">
                  <a:extLst>
                    <a:ext uri="{9D8B030D-6E8A-4147-A177-3AD203B41FA5}">
                      <a16:colId xmlns:a16="http://schemas.microsoft.com/office/drawing/2014/main" val="3234886003"/>
                    </a:ext>
                  </a:extLst>
                </a:gridCol>
                <a:gridCol w="827037">
                  <a:extLst>
                    <a:ext uri="{9D8B030D-6E8A-4147-A177-3AD203B41FA5}">
                      <a16:colId xmlns:a16="http://schemas.microsoft.com/office/drawing/2014/main" val="2622286914"/>
                    </a:ext>
                  </a:extLst>
                </a:gridCol>
                <a:gridCol w="897423">
                  <a:extLst>
                    <a:ext uri="{9D8B030D-6E8A-4147-A177-3AD203B41FA5}">
                      <a16:colId xmlns:a16="http://schemas.microsoft.com/office/drawing/2014/main" val="1810734670"/>
                    </a:ext>
                  </a:extLst>
                </a:gridCol>
              </a:tblGrid>
              <a:tr h="370840">
                <a:tc>
                  <a:txBody>
                    <a:bodyPr/>
                    <a:lstStyle/>
                    <a:p>
                      <a:pPr algn="ctr"/>
                      <a:r>
                        <a:rPr lang="es-CO" sz="900" dirty="0"/>
                        <a:t>Situación</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Consentimiento informado</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Asentimiento pediátrico</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b="1" dirty="0">
                          <a:solidFill>
                            <a:schemeClr val="lt1"/>
                          </a:solidFill>
                          <a:latin typeface="+mn-lt"/>
                          <a:ea typeface="+mn-ea"/>
                          <a:cs typeface="+mn-cs"/>
                        </a:rPr>
                        <a:t>Información a la realización de la prueba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Notificación (ficha epidemiológica)</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Reporte (entorno protector)</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Activación de ruta de violencias de tipo sexual</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7108367"/>
                  </a:ext>
                </a:extLst>
              </a:tr>
              <a:tr h="370840">
                <a:tc>
                  <a:txBody>
                    <a:bodyPr/>
                    <a:lstStyle/>
                    <a:p>
                      <a:r>
                        <a:rPr lang="es-CO" sz="1400" dirty="0"/>
                        <a:t>&gt;= de 14 años quien solicita información para realización de tamizajes</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t>
                      </a:r>
                      <a:r>
                        <a:rPr lang="es-CO" sz="1400" dirty="0">
                          <a:solidFill>
                            <a:schemeClr val="dk1"/>
                          </a:solidFill>
                          <a:latin typeface="+mn-lt"/>
                          <a:ea typeface="+mn-ea"/>
                          <a:cs typeface="+mn-cs"/>
                        </a:rPr>
                        <a:t>aplica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solidFill>
                            <a:schemeClr val="dk1"/>
                          </a:solidFill>
                          <a:latin typeface="+mn-lt"/>
                          <a:ea typeface="+mn-ea"/>
                          <a:cs typeface="+mn-cs"/>
                        </a:rPr>
                        <a:t>Sí/</a:t>
                      </a:r>
                    </a:p>
                    <a:p>
                      <a:pPr algn="ctr"/>
                      <a:r>
                        <a:rPr lang="es-CO" sz="1200" dirty="0">
                          <a:solidFill>
                            <a:schemeClr val="dk1"/>
                          </a:solidFill>
                          <a:latin typeface="+mn-lt"/>
                          <a:ea typeface="+mn-ea"/>
                          <a:cs typeface="+mn-cs"/>
                        </a:rPr>
                        <a:t>Identificar riesgos</a:t>
                      </a:r>
                      <a:endParaRPr lang="es-CO" sz="14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0644405"/>
                  </a:ext>
                </a:extLst>
              </a:tr>
              <a:tr h="370840">
                <a:tc>
                  <a:txBody>
                    <a:bodyPr/>
                    <a:lstStyle/>
                    <a:p>
                      <a:r>
                        <a:rPr lang="es-CO" sz="1400" dirty="0"/>
                        <a:t>&lt; de 14 años que solicita información para realización de la prueba y ya ha iniciado relaciones sexuales</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aplica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1400" dirty="0">
                          <a:solidFill>
                            <a:schemeClr val="dk1"/>
                          </a:solidFill>
                          <a:latin typeface="+mn-lt"/>
                          <a:ea typeface="+mn-ea"/>
                          <a:cs typeface="+mn-cs"/>
                        </a:rPr>
                        <a:t>Sí/</a:t>
                      </a:r>
                    </a:p>
                    <a:p>
                      <a:pPr marL="0" marR="0" lvl="0" indent="0" algn="ctr" defTabSz="914400" eaLnBrk="1" fontAlgn="auto" latinLnBrk="0" hangingPunct="1">
                        <a:lnSpc>
                          <a:spcPct val="100000"/>
                        </a:lnSpc>
                        <a:spcBef>
                          <a:spcPts val="0"/>
                        </a:spcBef>
                        <a:spcAft>
                          <a:spcPts val="0"/>
                        </a:spcAft>
                        <a:buClrTx/>
                        <a:buSzTx/>
                        <a:buFontTx/>
                        <a:buNone/>
                        <a:tabLst/>
                        <a:defRPr/>
                      </a:pPr>
                      <a:r>
                        <a:rPr lang="es-CO" sz="1200" dirty="0">
                          <a:solidFill>
                            <a:schemeClr val="dk1"/>
                          </a:solidFill>
                          <a:latin typeface="+mn-lt"/>
                          <a:ea typeface="+mn-ea"/>
                          <a:cs typeface="+mn-cs"/>
                        </a:rPr>
                        <a:t>Identificar riesgos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1451876"/>
                  </a:ext>
                </a:extLst>
              </a:tr>
              <a:tr h="370840">
                <a:tc>
                  <a:txBody>
                    <a:bodyPr/>
                    <a:lstStyle/>
                    <a:p>
                      <a:r>
                        <a:rPr lang="es-CO" sz="1400" dirty="0"/>
                        <a:t>&lt; de 14 años que desea información para la realización de la prueba – sin información (UDI, tatuajes, contextos de SPA)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aplica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1400" dirty="0">
                          <a:solidFill>
                            <a:schemeClr val="dk1"/>
                          </a:solidFill>
                          <a:latin typeface="+mn-lt"/>
                          <a:ea typeface="+mn-ea"/>
                          <a:cs typeface="+mn-cs"/>
                        </a:rPr>
                        <a:t>Sí/</a:t>
                      </a:r>
                    </a:p>
                    <a:p>
                      <a:pPr marL="0" marR="0" lvl="0" indent="0" algn="ctr" defTabSz="914400" eaLnBrk="1" fontAlgn="auto" latinLnBrk="0" hangingPunct="1">
                        <a:lnSpc>
                          <a:spcPct val="100000"/>
                        </a:lnSpc>
                        <a:spcBef>
                          <a:spcPts val="0"/>
                        </a:spcBef>
                        <a:spcAft>
                          <a:spcPts val="0"/>
                        </a:spcAft>
                        <a:buClrTx/>
                        <a:buSzTx/>
                        <a:buFontTx/>
                        <a:buNone/>
                        <a:tabLst/>
                        <a:defRPr/>
                      </a:pPr>
                      <a:r>
                        <a:rPr lang="es-CO" sz="1200" dirty="0">
                          <a:solidFill>
                            <a:schemeClr val="dk1"/>
                          </a:solidFill>
                          <a:latin typeface="+mn-lt"/>
                          <a:ea typeface="+mn-ea"/>
                          <a:cs typeface="+mn-cs"/>
                        </a:rPr>
                        <a:t>Identificar riesgos</a:t>
                      </a:r>
                      <a:endParaRPr lang="es-CO" sz="14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solidFill>
                            <a:schemeClr val="dk1"/>
                          </a:solidFill>
                          <a:latin typeface="+mn-lt"/>
                          <a:ea typeface="+mn-ea"/>
                          <a:cs typeface="+mn-cs"/>
                        </a:rPr>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49394"/>
                  </a:ext>
                </a:extLst>
              </a:tr>
            </a:tbl>
          </a:graphicData>
        </a:graphic>
      </p:graphicFrame>
      <p:sp>
        <p:nvSpPr>
          <p:cNvPr id="6" name="object 4">
            <a:extLst>
              <a:ext uri="{FF2B5EF4-FFF2-40B4-BE49-F238E27FC236}">
                <a16:creationId xmlns:a16="http://schemas.microsoft.com/office/drawing/2014/main" id="{A09AAE20-DC66-4DDE-9CD7-456875259B9D}"/>
              </a:ext>
            </a:extLst>
          </p:cNvPr>
          <p:cNvSpPr txBox="1">
            <a:spLocks noGrp="1"/>
          </p:cNvSpPr>
          <p:nvPr/>
        </p:nvSpPr>
        <p:spPr>
          <a:xfrm>
            <a:off x="503238" y="2035678"/>
            <a:ext cx="7819495" cy="289823"/>
          </a:xfrm>
          <a:prstGeom prst="rect">
            <a:avLst/>
          </a:prstGeom>
        </p:spPr>
        <p:txBody>
          <a:bodyPr vert="horz" wrap="square" lIns="0" tIns="43180" rIns="0" bIns="0" rtlCol="0" anchor="b">
            <a:spAutoFit/>
          </a:bodyPr>
          <a:lstStyle/>
          <a:p>
            <a:pPr marR="8890" lvl="0" algn="just">
              <a:spcBef>
                <a:spcPts val="340"/>
              </a:spcBef>
              <a:spcAft>
                <a:spcPts val="0"/>
              </a:spcAft>
              <a:buSzPct val="100000"/>
              <a:tabLst>
                <a:tab pos="355600" algn="l"/>
              </a:tabLst>
            </a:pPr>
            <a:r>
              <a:rPr lang="es-ES" sz="1600" spc="-20" dirty="0">
                <a:solidFill>
                  <a:srgbClr val="38A9C9"/>
                </a:solidFill>
                <a:effectLst/>
                <a:latin typeface="Verdana" panose="020B0604030504040204" pitchFamily="34" charset="0"/>
                <a:ea typeface="Verdana" panose="020B0604030504040204" pitchFamily="34" charset="0"/>
                <a:cs typeface="Arial MT"/>
              </a:rPr>
              <a:t>Tamizaje para VIH/Sida y otras ITS </a:t>
            </a:r>
            <a:endParaRPr lang="es-CO" sz="1600" dirty="0">
              <a:solidFill>
                <a:schemeClr val="accent1">
                  <a:lumMod val="50000"/>
                </a:schemeClr>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279374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819911"/>
            <a:ext cx="12192000" cy="5218430"/>
          </a:xfrm>
          <a:custGeom>
            <a:avLst/>
            <a:gdLst/>
            <a:ahLst/>
            <a:cxnLst/>
            <a:rect l="l" t="t" r="r" b="b"/>
            <a:pathLst>
              <a:path w="12192000" h="5218430">
                <a:moveTo>
                  <a:pt x="12192000" y="0"/>
                </a:moveTo>
                <a:lnTo>
                  <a:pt x="0" y="0"/>
                </a:lnTo>
                <a:lnTo>
                  <a:pt x="0" y="5218176"/>
                </a:lnTo>
                <a:lnTo>
                  <a:pt x="12192000" y="5218176"/>
                </a:lnTo>
                <a:lnTo>
                  <a:pt x="12192000" y="0"/>
                </a:lnTo>
                <a:close/>
              </a:path>
            </a:pathLst>
          </a:custGeom>
          <a:solidFill>
            <a:srgbClr val="31B1A4"/>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3" name="object 3"/>
          <p:cNvGrpSpPr/>
          <p:nvPr/>
        </p:nvGrpSpPr>
        <p:grpSpPr>
          <a:xfrm>
            <a:off x="-316" y="821055"/>
            <a:ext cx="2373630" cy="244475"/>
            <a:chOff x="-316" y="821055"/>
            <a:chExt cx="2373630" cy="244475"/>
          </a:xfrm>
        </p:grpSpPr>
        <p:sp>
          <p:nvSpPr>
            <p:cNvPr id="4" name="object 4"/>
            <p:cNvSpPr/>
            <p:nvPr/>
          </p:nvSpPr>
          <p:spPr>
            <a:xfrm>
              <a:off x="1584972" y="821055"/>
              <a:ext cx="788035" cy="243204"/>
            </a:xfrm>
            <a:custGeom>
              <a:avLst/>
              <a:gdLst/>
              <a:ahLst/>
              <a:cxnLst/>
              <a:rect l="l" t="t" r="r" b="b"/>
              <a:pathLst>
                <a:path w="788035" h="243205">
                  <a:moveTo>
                    <a:pt x="0" y="0"/>
                  </a:moveTo>
                  <a:lnTo>
                    <a:pt x="0" y="242727"/>
                  </a:lnTo>
                  <a:lnTo>
                    <a:pt x="788006" y="242727"/>
                  </a:lnTo>
                  <a:lnTo>
                    <a:pt x="788006" y="0"/>
                  </a:lnTo>
                  <a:lnTo>
                    <a:pt x="0" y="0"/>
                  </a:lnTo>
                  <a:close/>
                </a:path>
              </a:pathLst>
            </a:custGeom>
            <a:solidFill>
              <a:srgbClr val="5CBE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792333" y="821055"/>
              <a:ext cx="796290" cy="244475"/>
            </a:xfrm>
            <a:custGeom>
              <a:avLst/>
              <a:gdLst/>
              <a:ahLst/>
              <a:cxnLst/>
              <a:rect l="l" t="t" r="r" b="b"/>
              <a:pathLst>
                <a:path w="796290" h="244475">
                  <a:moveTo>
                    <a:pt x="795686" y="244294"/>
                  </a:moveTo>
                  <a:lnTo>
                    <a:pt x="795686" y="0"/>
                  </a:lnTo>
                  <a:lnTo>
                    <a:pt x="0" y="0"/>
                  </a:lnTo>
                  <a:lnTo>
                    <a:pt x="0" y="244294"/>
                  </a:lnTo>
                  <a:lnTo>
                    <a:pt x="795686" y="244294"/>
                  </a:lnTo>
                  <a:close/>
                </a:path>
              </a:pathLst>
            </a:custGeom>
            <a:solidFill>
              <a:srgbClr val="85CFC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316" y="821055"/>
              <a:ext cx="796290" cy="244475"/>
            </a:xfrm>
            <a:custGeom>
              <a:avLst/>
              <a:gdLst/>
              <a:ahLst/>
              <a:cxnLst/>
              <a:rect l="l" t="t" r="r" b="b"/>
              <a:pathLst>
                <a:path w="796290" h="244475">
                  <a:moveTo>
                    <a:pt x="795698" y="244294"/>
                  </a:moveTo>
                  <a:lnTo>
                    <a:pt x="795698" y="0"/>
                  </a:lnTo>
                  <a:lnTo>
                    <a:pt x="0" y="0"/>
                  </a:lnTo>
                  <a:lnTo>
                    <a:pt x="0" y="244294"/>
                  </a:lnTo>
                  <a:lnTo>
                    <a:pt x="795698" y="244294"/>
                  </a:lnTo>
                  <a:close/>
                </a:path>
              </a:pathLst>
            </a:custGeom>
            <a:solidFill>
              <a:srgbClr val="D5EEE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7" name="object 7"/>
          <p:cNvGrpSpPr/>
          <p:nvPr/>
        </p:nvGrpSpPr>
        <p:grpSpPr>
          <a:xfrm>
            <a:off x="9819019" y="5792675"/>
            <a:ext cx="2373630" cy="244475"/>
            <a:chOff x="9819019" y="5792675"/>
            <a:chExt cx="2373630" cy="244475"/>
          </a:xfrm>
        </p:grpSpPr>
        <p:sp>
          <p:nvSpPr>
            <p:cNvPr id="8" name="object 8"/>
            <p:cNvSpPr/>
            <p:nvPr/>
          </p:nvSpPr>
          <p:spPr>
            <a:xfrm>
              <a:off x="9819019" y="5794242"/>
              <a:ext cx="788035" cy="243204"/>
            </a:xfrm>
            <a:custGeom>
              <a:avLst/>
              <a:gdLst/>
              <a:ahLst/>
              <a:cxnLst/>
              <a:rect l="l" t="t" r="r" b="b"/>
              <a:pathLst>
                <a:path w="788034" h="243204">
                  <a:moveTo>
                    <a:pt x="788007" y="242727"/>
                  </a:moveTo>
                  <a:lnTo>
                    <a:pt x="788006" y="0"/>
                  </a:lnTo>
                  <a:lnTo>
                    <a:pt x="0" y="0"/>
                  </a:lnTo>
                  <a:lnTo>
                    <a:pt x="1" y="242727"/>
                  </a:lnTo>
                  <a:lnTo>
                    <a:pt x="788007" y="242727"/>
                  </a:lnTo>
                  <a:close/>
                </a:path>
              </a:pathLst>
            </a:custGeom>
            <a:solidFill>
              <a:srgbClr val="5CBE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10603978" y="5792675"/>
              <a:ext cx="796290" cy="244475"/>
            </a:xfrm>
            <a:custGeom>
              <a:avLst/>
              <a:gdLst/>
              <a:ahLst/>
              <a:cxnLst/>
              <a:rect l="l" t="t" r="r" b="b"/>
              <a:pathLst>
                <a:path w="796290" h="244475">
                  <a:moveTo>
                    <a:pt x="0" y="0"/>
                  </a:moveTo>
                  <a:lnTo>
                    <a:pt x="1" y="244294"/>
                  </a:lnTo>
                  <a:lnTo>
                    <a:pt x="795687" y="244294"/>
                  </a:lnTo>
                  <a:lnTo>
                    <a:pt x="795686" y="0"/>
                  </a:lnTo>
                  <a:lnTo>
                    <a:pt x="0" y="0"/>
                  </a:lnTo>
                  <a:close/>
                </a:path>
              </a:pathLst>
            </a:custGeom>
            <a:solidFill>
              <a:srgbClr val="85CFC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11396616" y="5792675"/>
              <a:ext cx="796290" cy="244475"/>
            </a:xfrm>
            <a:custGeom>
              <a:avLst/>
              <a:gdLst/>
              <a:ahLst/>
              <a:cxnLst/>
              <a:rect l="l" t="t" r="r" b="b"/>
              <a:pathLst>
                <a:path w="796290" h="244475">
                  <a:moveTo>
                    <a:pt x="0" y="0"/>
                  </a:moveTo>
                  <a:lnTo>
                    <a:pt x="1" y="244294"/>
                  </a:lnTo>
                  <a:lnTo>
                    <a:pt x="795699" y="244294"/>
                  </a:lnTo>
                  <a:lnTo>
                    <a:pt x="795698" y="0"/>
                  </a:lnTo>
                  <a:lnTo>
                    <a:pt x="0" y="0"/>
                  </a:lnTo>
                  <a:close/>
                </a:path>
              </a:pathLst>
            </a:custGeom>
            <a:solidFill>
              <a:srgbClr val="D5EEE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a:spLocks noGrp="1"/>
          </p:cNvSpPr>
          <p:nvPr>
            <p:ph type="title"/>
          </p:nvPr>
        </p:nvSpPr>
        <p:spPr>
          <a:xfrm>
            <a:off x="2077973" y="2590800"/>
            <a:ext cx="8036559" cy="1490793"/>
          </a:xfrm>
          <a:prstGeom prst="rect">
            <a:avLst/>
          </a:prstGeom>
        </p:spPr>
        <p:txBody>
          <a:bodyPr vert="horz" wrap="square" lIns="0" tIns="13335" rIns="0" bIns="0" rtlCol="0">
            <a:spAutoFit/>
          </a:bodyPr>
          <a:lstStyle/>
          <a:p>
            <a:pPr marL="12700" marR="5080" algn="ctr">
              <a:lnSpc>
                <a:spcPct val="100000"/>
              </a:lnSpc>
              <a:spcBef>
                <a:spcPts val="105"/>
              </a:spcBef>
            </a:pPr>
            <a:r>
              <a:rPr lang="es-CO" sz="3200" b="1" dirty="0">
                <a:solidFill>
                  <a:srgbClr val="FFFFFF"/>
                </a:solidFill>
              </a:rPr>
              <a:t>Resolución 309 de 2025 y a</a:t>
            </a:r>
            <a:r>
              <a:rPr sz="3200" b="1" dirty="0" err="1">
                <a:solidFill>
                  <a:srgbClr val="FFFFFF"/>
                </a:solidFill>
                <a:latin typeface="Verdana"/>
                <a:cs typeface="Verdana"/>
              </a:rPr>
              <a:t>tención</a:t>
            </a:r>
            <a:r>
              <a:rPr sz="3200" b="1" spc="-40" dirty="0">
                <a:solidFill>
                  <a:srgbClr val="FFFFFF"/>
                </a:solidFill>
                <a:latin typeface="Verdana"/>
                <a:cs typeface="Verdana"/>
              </a:rPr>
              <a:t> </a:t>
            </a:r>
            <a:r>
              <a:rPr sz="3200" b="1" dirty="0">
                <a:solidFill>
                  <a:srgbClr val="FFFFFF"/>
                </a:solidFill>
                <a:latin typeface="Verdana"/>
                <a:cs typeface="Verdana"/>
              </a:rPr>
              <a:t>de</a:t>
            </a:r>
            <a:r>
              <a:rPr sz="3200" b="1" spc="-35" dirty="0">
                <a:solidFill>
                  <a:srgbClr val="FFFFFF"/>
                </a:solidFill>
                <a:latin typeface="Verdana"/>
                <a:cs typeface="Verdana"/>
              </a:rPr>
              <a:t> </a:t>
            </a:r>
            <a:r>
              <a:rPr sz="3200" b="1" dirty="0">
                <a:solidFill>
                  <a:srgbClr val="FFFFFF"/>
                </a:solidFill>
                <a:latin typeface="Verdana"/>
                <a:cs typeface="Verdana"/>
              </a:rPr>
              <a:t>la</a:t>
            </a:r>
            <a:r>
              <a:rPr sz="3200" b="1" spc="-35" dirty="0">
                <a:solidFill>
                  <a:srgbClr val="FFFFFF"/>
                </a:solidFill>
                <a:latin typeface="Verdana"/>
                <a:cs typeface="Verdana"/>
              </a:rPr>
              <a:t> </a:t>
            </a:r>
            <a:r>
              <a:rPr sz="3200" b="1" dirty="0">
                <a:solidFill>
                  <a:srgbClr val="FFFFFF"/>
                </a:solidFill>
                <a:latin typeface="Verdana"/>
                <a:cs typeface="Verdana"/>
              </a:rPr>
              <a:t>salud</a:t>
            </a:r>
            <a:r>
              <a:rPr sz="3200" b="1" spc="-40" dirty="0">
                <a:solidFill>
                  <a:srgbClr val="FFFFFF"/>
                </a:solidFill>
                <a:latin typeface="Verdana"/>
                <a:cs typeface="Verdana"/>
              </a:rPr>
              <a:t> </a:t>
            </a:r>
            <a:r>
              <a:rPr sz="3200" b="1" dirty="0">
                <a:solidFill>
                  <a:srgbClr val="FFFFFF"/>
                </a:solidFill>
                <a:latin typeface="Verdana"/>
                <a:cs typeface="Verdana"/>
              </a:rPr>
              <a:t>sexual</a:t>
            </a:r>
            <a:r>
              <a:rPr sz="3200" b="1" spc="-50" dirty="0">
                <a:solidFill>
                  <a:srgbClr val="FFFFFF"/>
                </a:solidFill>
                <a:latin typeface="Verdana"/>
                <a:cs typeface="Verdana"/>
              </a:rPr>
              <a:t> </a:t>
            </a:r>
            <a:r>
              <a:rPr sz="3200" b="1" dirty="0">
                <a:solidFill>
                  <a:srgbClr val="FFFFFF"/>
                </a:solidFill>
                <a:latin typeface="Verdana"/>
                <a:cs typeface="Verdana"/>
              </a:rPr>
              <a:t>y</a:t>
            </a:r>
            <a:r>
              <a:rPr sz="3200" b="1" spc="-30" dirty="0">
                <a:solidFill>
                  <a:srgbClr val="FFFFFF"/>
                </a:solidFill>
                <a:latin typeface="Verdana"/>
                <a:cs typeface="Verdana"/>
              </a:rPr>
              <a:t> </a:t>
            </a:r>
            <a:r>
              <a:rPr sz="3200" b="1" spc="-10" dirty="0">
                <a:solidFill>
                  <a:srgbClr val="FFFFFF"/>
                </a:solidFill>
                <a:latin typeface="Verdana"/>
                <a:cs typeface="Verdana"/>
              </a:rPr>
              <a:t>salud </a:t>
            </a:r>
            <a:r>
              <a:rPr sz="3200" b="1" dirty="0">
                <a:solidFill>
                  <a:srgbClr val="FFFFFF"/>
                </a:solidFill>
                <a:latin typeface="Verdana"/>
                <a:cs typeface="Verdana"/>
              </a:rPr>
              <a:t>reproductiva</a:t>
            </a:r>
            <a:r>
              <a:rPr sz="3200" b="1" spc="-65" dirty="0">
                <a:solidFill>
                  <a:srgbClr val="FFFFFF"/>
                </a:solidFill>
                <a:latin typeface="Verdana"/>
                <a:cs typeface="Verdana"/>
              </a:rPr>
              <a:t> </a:t>
            </a:r>
            <a:r>
              <a:rPr sz="3200" b="1" dirty="0">
                <a:solidFill>
                  <a:srgbClr val="FFFFFF"/>
                </a:solidFill>
                <a:latin typeface="Verdana"/>
                <a:cs typeface="Verdana"/>
              </a:rPr>
              <a:t>de</a:t>
            </a:r>
            <a:r>
              <a:rPr sz="3200" b="1" spc="-25" dirty="0">
                <a:solidFill>
                  <a:srgbClr val="FFFFFF"/>
                </a:solidFill>
                <a:latin typeface="Verdana"/>
                <a:cs typeface="Verdana"/>
              </a:rPr>
              <a:t> </a:t>
            </a:r>
            <a:r>
              <a:rPr sz="3200" b="1" dirty="0" err="1">
                <a:solidFill>
                  <a:srgbClr val="FFFFFF"/>
                </a:solidFill>
                <a:latin typeface="Verdana"/>
                <a:cs typeface="Verdana"/>
              </a:rPr>
              <a:t>adolescentes</a:t>
            </a:r>
            <a:endParaRPr sz="3200" dirty="0">
              <a:latin typeface="Verdana"/>
              <a:cs typeface="Verdana"/>
            </a:endParaRPr>
          </a:p>
        </p:txBody>
      </p:sp>
      <p:pic>
        <p:nvPicPr>
          <p:cNvPr id="13" name="Imagen 12">
            <a:extLst>
              <a:ext uri="{FF2B5EF4-FFF2-40B4-BE49-F238E27FC236}">
                <a16:creationId xmlns:a16="http://schemas.microsoft.com/office/drawing/2014/main" id="{8FB4E9A1-A8CE-4C55-AF4F-D545D65C5600}"/>
              </a:ext>
            </a:extLst>
          </p:cNvPr>
          <p:cNvPicPr>
            <a:picLocks noChangeAspect="1"/>
          </p:cNvPicPr>
          <p:nvPr/>
        </p:nvPicPr>
        <p:blipFill rotWithShape="1">
          <a:blip r:embed="rId2">
            <a:extLst>
              <a:ext uri="{28A0092B-C50C-407E-A947-70E740481C1C}">
                <a14:useLocalDpi xmlns:a14="http://schemas.microsoft.com/office/drawing/2010/main" val="0"/>
              </a:ext>
            </a:extLst>
          </a:blip>
          <a:srcRect t="91013"/>
          <a:stretch/>
        </p:blipFill>
        <p:spPr>
          <a:xfrm>
            <a:off x="4991310" y="6261739"/>
            <a:ext cx="2209380" cy="160233"/>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691BE811-BBC4-4563-B6B3-9B0F33884C1C}"/>
              </a:ext>
            </a:extLst>
          </p:cNvPr>
          <p:cNvSpPr txBox="1"/>
          <p:nvPr/>
        </p:nvSpPr>
        <p:spPr>
          <a:xfrm>
            <a:off x="536575" y="503872"/>
            <a:ext cx="10746042" cy="346890"/>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lang="es-CO" dirty="0"/>
              <a:t>10</a:t>
            </a:r>
            <a:r>
              <a:rPr dirty="0"/>
              <a:t>. </a:t>
            </a:r>
            <a:r>
              <a:rPr lang="es-ES" dirty="0"/>
              <a:t>Indicaciones para la atención en anticoncepción.</a:t>
            </a:r>
            <a:endParaRPr dirty="0"/>
          </a:p>
        </p:txBody>
      </p:sp>
      <p:sp>
        <p:nvSpPr>
          <p:cNvPr id="5" name="object 3">
            <a:extLst>
              <a:ext uri="{FF2B5EF4-FFF2-40B4-BE49-F238E27FC236}">
                <a16:creationId xmlns:a16="http://schemas.microsoft.com/office/drawing/2014/main" id="{4A1DB5EE-1F8E-4BB2-BBB4-74D297B9CCF5}"/>
              </a:ext>
            </a:extLst>
          </p:cNvPr>
          <p:cNvSpPr txBox="1"/>
          <p:nvPr/>
        </p:nvSpPr>
        <p:spPr>
          <a:xfrm>
            <a:off x="5149722" y="2799079"/>
            <a:ext cx="970280" cy="299720"/>
          </a:xfrm>
          <a:prstGeom prst="rect">
            <a:avLst/>
          </a:prstGeom>
        </p:spPr>
        <p:txBody>
          <a:bodyPr vert="horz" wrap="square" lIns="0" tIns="12700" rIns="0" bIns="0" rtlCol="0">
            <a:spAutoFit/>
          </a:bodyPr>
          <a:lstStyle/>
          <a:p>
            <a:pPr marL="267335" marR="0" lvl="0" indent="-254635" defTabSz="914400" eaLnBrk="1" fontAlgn="auto" latinLnBrk="0" hangingPunct="1">
              <a:lnSpc>
                <a:spcPct val="100000"/>
              </a:lnSpc>
              <a:spcBef>
                <a:spcPts val="100"/>
              </a:spcBef>
              <a:spcAft>
                <a:spcPts val="0"/>
              </a:spcAft>
              <a:buClrTx/>
              <a:buSzTx/>
              <a:buFontTx/>
              <a:buChar char="•"/>
              <a:tabLst>
                <a:tab pos="267335" algn="l"/>
              </a:tabLst>
              <a:defRPr/>
            </a:pPr>
            <a:r>
              <a:rPr kumimoji="0" sz="1800" b="0" i="0" u="none" strike="noStrike" kern="0" cap="none" spc="-10" normalizeH="0" baseline="0" noProof="0" dirty="0">
                <a:ln>
                  <a:noFill/>
                </a:ln>
                <a:solidFill>
                  <a:srgbClr val="767070"/>
                </a:solidFill>
                <a:effectLst/>
                <a:uLnTx/>
                <a:uFillTx/>
                <a:latin typeface="Arial MT"/>
                <a:cs typeface="Arial MT"/>
              </a:rPr>
              <a:t>Tienen</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6" name="object 4">
            <a:extLst>
              <a:ext uri="{FF2B5EF4-FFF2-40B4-BE49-F238E27FC236}">
                <a16:creationId xmlns:a16="http://schemas.microsoft.com/office/drawing/2014/main" id="{676C6FD6-254B-41D0-8776-4F9400C9D1FB}"/>
              </a:ext>
            </a:extLst>
          </p:cNvPr>
          <p:cNvSpPr txBox="1"/>
          <p:nvPr/>
        </p:nvSpPr>
        <p:spPr>
          <a:xfrm>
            <a:off x="6276213" y="2799079"/>
            <a:ext cx="1162050" cy="29972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tab pos="1021080" algn="l"/>
              </a:tabLst>
              <a:defRPr/>
            </a:pPr>
            <a:r>
              <a:rPr kumimoji="0" sz="1800" b="0" i="0" u="none" strike="noStrike" kern="0" cap="none" spc="-10" normalizeH="0" baseline="0" noProof="0" dirty="0">
                <a:ln>
                  <a:noFill/>
                </a:ln>
                <a:solidFill>
                  <a:srgbClr val="767070"/>
                </a:solidFill>
                <a:effectLst/>
                <a:uLnTx/>
                <a:uFillTx/>
                <a:latin typeface="Arial MT"/>
                <a:cs typeface="Arial MT"/>
              </a:rPr>
              <a:t>derecho</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50" normalizeH="0" baseline="0" noProof="0" dirty="0">
                <a:ln>
                  <a:noFill/>
                </a:ln>
                <a:solidFill>
                  <a:srgbClr val="767070"/>
                </a:solidFill>
                <a:effectLst/>
                <a:uLnTx/>
                <a:uFillTx/>
                <a:latin typeface="Arial MT"/>
                <a:cs typeface="Arial MT"/>
              </a:rPr>
              <a:t>a</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8" name="object 5">
            <a:extLst>
              <a:ext uri="{FF2B5EF4-FFF2-40B4-BE49-F238E27FC236}">
                <a16:creationId xmlns:a16="http://schemas.microsoft.com/office/drawing/2014/main" id="{7137AB1E-4BFD-4EAF-83CE-852EE675B371}"/>
              </a:ext>
            </a:extLst>
          </p:cNvPr>
          <p:cNvSpPr txBox="1"/>
          <p:nvPr/>
        </p:nvSpPr>
        <p:spPr>
          <a:xfrm>
            <a:off x="5404484" y="3073095"/>
            <a:ext cx="5596255" cy="30035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tab pos="1106805" algn="l"/>
                <a:tab pos="1848485" algn="l"/>
                <a:tab pos="3656329" algn="l"/>
                <a:tab pos="4182110" algn="l"/>
                <a:tab pos="4462780" algn="l"/>
              </a:tabLst>
              <a:defRPr/>
            </a:pPr>
            <a:r>
              <a:rPr kumimoji="0" sz="1800" b="1" i="0" u="none" strike="noStrike" kern="0" cap="none" spc="-10" normalizeH="0" baseline="0" noProof="0" dirty="0">
                <a:ln>
                  <a:noFill/>
                </a:ln>
                <a:solidFill>
                  <a:srgbClr val="767070"/>
                </a:solidFill>
                <a:effectLst/>
                <a:uLnTx/>
                <a:uFillTx/>
                <a:latin typeface="Arial"/>
                <a:cs typeface="Arial"/>
              </a:rPr>
              <a:t>asesoría</a:t>
            </a:r>
            <a:r>
              <a:rPr kumimoji="0" sz="1800" b="1" i="0" u="none" strike="noStrike" kern="0" cap="none" spc="0" normalizeH="0" baseline="0" noProof="0" dirty="0">
                <a:ln>
                  <a:noFill/>
                </a:ln>
                <a:solidFill>
                  <a:srgbClr val="767070"/>
                </a:solidFill>
                <a:effectLst/>
                <a:uLnTx/>
                <a:uFillTx/>
                <a:latin typeface="Arial"/>
                <a:cs typeface="Arial"/>
              </a:rPr>
              <a:t>	</a:t>
            </a:r>
            <a:r>
              <a:rPr kumimoji="0" sz="1800" b="0" i="0" u="none" strike="noStrike" kern="0" cap="none" spc="-10" normalizeH="0" baseline="0" noProof="0" dirty="0">
                <a:ln>
                  <a:noFill/>
                </a:ln>
                <a:solidFill>
                  <a:srgbClr val="767070"/>
                </a:solidFill>
                <a:effectLst/>
                <a:uLnTx/>
                <a:uFillTx/>
                <a:latin typeface="Arial MT"/>
                <a:cs typeface="Arial MT"/>
              </a:rPr>
              <a:t>sobre</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anticonceptivos,</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ITS</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50" normalizeH="0" baseline="0" noProof="0" dirty="0">
                <a:ln>
                  <a:noFill/>
                </a:ln>
                <a:solidFill>
                  <a:srgbClr val="767070"/>
                </a:solidFill>
                <a:effectLst/>
                <a:uLnTx/>
                <a:uFillTx/>
                <a:latin typeface="Arial MT"/>
                <a:cs typeface="Arial MT"/>
              </a:rPr>
              <a:t>y</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prevención</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9" name="object 6">
            <a:extLst>
              <a:ext uri="{FF2B5EF4-FFF2-40B4-BE49-F238E27FC236}">
                <a16:creationId xmlns:a16="http://schemas.microsoft.com/office/drawing/2014/main" id="{FF8B30BD-4943-49FE-B6FF-42AEAD9F450E}"/>
              </a:ext>
            </a:extLst>
          </p:cNvPr>
          <p:cNvSpPr txBox="1"/>
          <p:nvPr/>
        </p:nvSpPr>
        <p:spPr>
          <a:xfrm>
            <a:off x="7594472" y="2799079"/>
            <a:ext cx="3827779" cy="57467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tab pos="819150" algn="l"/>
                <a:tab pos="2373630" algn="l"/>
                <a:tab pos="3687445" algn="l"/>
              </a:tabLst>
              <a:defRPr/>
            </a:pPr>
            <a:r>
              <a:rPr kumimoji="0" sz="1800" b="0" i="0" u="none" strike="noStrike" kern="0" cap="none" spc="-10" normalizeH="0" baseline="0" noProof="0" dirty="0">
                <a:ln>
                  <a:noFill/>
                </a:ln>
                <a:solidFill>
                  <a:srgbClr val="767070"/>
                </a:solidFill>
                <a:effectLst/>
                <a:uLnTx/>
                <a:uFillTx/>
                <a:latin typeface="Arial MT"/>
                <a:cs typeface="Arial MT"/>
              </a:rPr>
              <a:t>recibir</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1" i="0" u="none" strike="noStrike" kern="0" cap="none" spc="-10" normalizeH="0" baseline="0" noProof="0" dirty="0">
                <a:ln>
                  <a:noFill/>
                </a:ln>
                <a:solidFill>
                  <a:srgbClr val="767070"/>
                </a:solidFill>
                <a:effectLst/>
                <a:uLnTx/>
                <a:uFillTx/>
                <a:latin typeface="Arial"/>
                <a:cs typeface="Arial"/>
              </a:rPr>
              <a:t>información,</a:t>
            </a:r>
            <a:r>
              <a:rPr kumimoji="0" sz="1800" b="1" i="0" u="none" strike="noStrike" kern="0" cap="none" spc="0" normalizeH="0" baseline="0" noProof="0" dirty="0">
                <a:ln>
                  <a:noFill/>
                </a:ln>
                <a:solidFill>
                  <a:srgbClr val="767070"/>
                </a:solidFill>
                <a:effectLst/>
                <a:uLnTx/>
                <a:uFillTx/>
                <a:latin typeface="Arial"/>
                <a:cs typeface="Arial"/>
              </a:rPr>
              <a:t>	</a:t>
            </a:r>
            <a:r>
              <a:rPr kumimoji="0" sz="1800" b="1" i="0" u="none" strike="noStrike" kern="0" cap="none" spc="-10" normalizeH="0" baseline="0" noProof="0" dirty="0">
                <a:ln>
                  <a:noFill/>
                </a:ln>
                <a:solidFill>
                  <a:srgbClr val="767070"/>
                </a:solidFill>
                <a:effectLst/>
                <a:uLnTx/>
                <a:uFillTx/>
                <a:latin typeface="Arial"/>
                <a:cs typeface="Arial"/>
              </a:rPr>
              <a:t>educación</a:t>
            </a:r>
            <a:r>
              <a:rPr kumimoji="0" sz="1800" b="1" i="0" u="none" strike="noStrike" kern="0" cap="none" spc="0" normalizeH="0" baseline="0" noProof="0" dirty="0">
                <a:ln>
                  <a:noFill/>
                </a:ln>
                <a:solidFill>
                  <a:srgbClr val="767070"/>
                </a:solidFill>
                <a:effectLst/>
                <a:uLnTx/>
                <a:uFillTx/>
                <a:latin typeface="Arial"/>
                <a:cs typeface="Arial"/>
              </a:rPr>
              <a:t>	</a:t>
            </a:r>
            <a:r>
              <a:rPr kumimoji="0" sz="1800" b="1" i="0" u="none" strike="noStrike" kern="0" cap="none" spc="-50" normalizeH="0" baseline="0" noProof="0" dirty="0">
                <a:ln>
                  <a:noFill/>
                </a:ln>
                <a:solidFill>
                  <a:srgbClr val="767070"/>
                </a:solidFill>
                <a:effectLst/>
                <a:uLnTx/>
                <a:uFillTx/>
                <a:latin typeface="Arial"/>
                <a:cs typeface="Arial"/>
              </a:rPr>
              <a:t>y</a:t>
            </a:r>
            <a:endParaRPr kumimoji="0" sz="1800" b="0" i="0" u="none" strike="noStrike" kern="0" cap="none" spc="0" normalizeH="0" baseline="0" noProof="0">
              <a:ln>
                <a:noFill/>
              </a:ln>
              <a:solidFill>
                <a:sysClr val="windowText" lastClr="000000"/>
              </a:solidFill>
              <a:effectLst/>
              <a:uLnTx/>
              <a:uFillTx/>
              <a:latin typeface="Arial"/>
              <a:cs typeface="Arial"/>
            </a:endParaRPr>
          </a:p>
          <a:p>
            <a:pPr marL="0" marR="6985" lvl="0" indent="0" algn="r" defTabSz="914400" eaLnBrk="1" fontAlgn="auto" latinLnBrk="0" hangingPunct="1">
              <a:lnSpc>
                <a:spcPct val="100000"/>
              </a:lnSpc>
              <a:spcBef>
                <a:spcPts val="0"/>
              </a:spcBef>
              <a:spcAft>
                <a:spcPts val="0"/>
              </a:spcAft>
              <a:buClrTx/>
              <a:buSzTx/>
              <a:buFontTx/>
              <a:buNone/>
              <a:tabLst/>
              <a:defRPr/>
            </a:pPr>
            <a:r>
              <a:rPr kumimoji="0" sz="1800" b="0" i="0" u="none" strike="noStrike" kern="0" cap="none" spc="-25" normalizeH="0" baseline="0" noProof="0" dirty="0">
                <a:ln>
                  <a:noFill/>
                </a:ln>
                <a:solidFill>
                  <a:srgbClr val="767070"/>
                </a:solidFill>
                <a:effectLst/>
                <a:uLnTx/>
                <a:uFillTx/>
                <a:latin typeface="Arial MT"/>
                <a:cs typeface="Arial MT"/>
              </a:rPr>
              <a:t>de</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0" name="object 7">
            <a:extLst>
              <a:ext uri="{FF2B5EF4-FFF2-40B4-BE49-F238E27FC236}">
                <a16:creationId xmlns:a16="http://schemas.microsoft.com/office/drawing/2014/main" id="{74A251E6-C5E3-4F4D-B9FB-5A0DBD1B759F}"/>
              </a:ext>
            </a:extLst>
          </p:cNvPr>
          <p:cNvSpPr txBox="1"/>
          <p:nvPr/>
        </p:nvSpPr>
        <p:spPr>
          <a:xfrm>
            <a:off x="5149722" y="3207766"/>
            <a:ext cx="6273165" cy="2505710"/>
          </a:xfrm>
          <a:prstGeom prst="rect">
            <a:avLst/>
          </a:prstGeom>
        </p:spPr>
        <p:txBody>
          <a:bodyPr vert="horz" wrap="square" lIns="0" tIns="152400" rIns="0" bIns="0" rtlCol="0">
            <a:spAutoFit/>
          </a:bodyPr>
          <a:lstStyle/>
          <a:p>
            <a:pPr marL="267335" marR="0" lvl="0" indent="0" defTabSz="914400" eaLnBrk="1" fontAlgn="auto" latinLnBrk="0" hangingPunct="1">
              <a:lnSpc>
                <a:spcPct val="100000"/>
              </a:lnSpc>
              <a:spcBef>
                <a:spcPts val="120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cs typeface="Arial MT"/>
              </a:rPr>
              <a:t>embarazos,</a:t>
            </a:r>
            <a:r>
              <a:rPr kumimoji="0" sz="1800" b="0" i="0" u="none" strike="noStrike" kern="0" cap="none" spc="-3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considerando su</a:t>
            </a:r>
            <a:r>
              <a:rPr kumimoji="0" sz="1800" b="0" i="0" u="none" strike="noStrike" kern="0" cap="none" spc="-3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madurez</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4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contexto.</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267335" marR="7620" lvl="0" indent="-255270" defTabSz="914400" eaLnBrk="1" fontAlgn="auto" latinLnBrk="0" hangingPunct="1">
              <a:lnSpc>
                <a:spcPct val="100000"/>
              </a:lnSpc>
              <a:spcBef>
                <a:spcPts val="1105"/>
              </a:spcBef>
              <a:spcAft>
                <a:spcPts val="0"/>
              </a:spcAft>
              <a:buClrTx/>
              <a:buSzTx/>
              <a:buFontTx/>
              <a:buChar char="•"/>
              <a:tabLst>
                <a:tab pos="267335" algn="l"/>
              </a:tabLst>
              <a:defRPr/>
            </a:pPr>
            <a:r>
              <a:rPr kumimoji="0" sz="1800" b="0" i="0" u="none" strike="noStrike" kern="0" cap="none" spc="0" normalizeH="0" baseline="0" noProof="0" dirty="0">
                <a:ln>
                  <a:noFill/>
                </a:ln>
                <a:solidFill>
                  <a:srgbClr val="767070"/>
                </a:solidFill>
                <a:effectLst/>
                <a:uLnTx/>
                <a:uFillTx/>
                <a:latin typeface="Arial MT"/>
                <a:cs typeface="Arial MT"/>
              </a:rPr>
              <a:t>No</a:t>
            </a:r>
            <a:r>
              <a:rPr kumimoji="0" sz="1800" b="0" i="0" u="none" strike="noStrike" kern="0" cap="none" spc="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se</a:t>
            </a:r>
            <a:r>
              <a:rPr kumimoji="0" sz="1800" b="0" i="0" u="none" strike="noStrike" kern="0" cap="none" spc="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requiere</a:t>
            </a:r>
            <a:r>
              <a:rPr kumimoji="0" sz="1800" b="0" i="0" u="none" strike="noStrike" kern="0" cap="none" spc="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activar</a:t>
            </a:r>
            <a:r>
              <a:rPr kumimoji="0" sz="1800" b="0" i="0" u="none" strike="noStrike" kern="0" cap="none" spc="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rutas</a:t>
            </a:r>
            <a:r>
              <a:rPr kumimoji="0" sz="1800" b="0" i="0" u="none" strike="noStrike" kern="0" cap="none" spc="7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violencia</a:t>
            </a:r>
            <a:r>
              <a:rPr kumimoji="0" sz="1800" b="0" i="0" u="none" strike="noStrike" kern="0" cap="none" spc="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si</a:t>
            </a:r>
            <a:r>
              <a:rPr kumimoji="0" sz="1800" b="0" i="0" u="none" strike="noStrike" kern="0" cap="none" spc="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no</a:t>
            </a:r>
            <a:r>
              <a:rPr kumimoji="0" sz="1800" b="0" i="0" u="none" strike="noStrike" kern="0" cap="none" spc="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hay</a:t>
            </a:r>
            <a:r>
              <a:rPr kumimoji="0" sz="1800" b="0" i="0" u="none" strike="noStrike" kern="0" cap="none" spc="6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indicios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6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vulneración;</a:t>
            </a:r>
            <a:r>
              <a:rPr kumimoji="0" sz="1800" b="0" i="0" u="none" strike="noStrike" kern="0" cap="none" spc="-1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debe</a:t>
            </a:r>
            <a:r>
              <a:rPr kumimoji="0" sz="1800" b="0" i="0" u="none" strike="noStrike" kern="0" cap="none" spc="-3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hacerse</a:t>
            </a:r>
            <a:r>
              <a:rPr kumimoji="0" sz="1800" b="0" i="0" u="none" strike="noStrike" kern="0" cap="none" spc="-4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seguimiento</a:t>
            </a:r>
            <a:r>
              <a:rPr kumimoji="0" sz="1800" b="0" i="0" u="none" strike="noStrike" kern="0" cap="none" spc="-2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educativo.</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254635" marR="5080" lvl="0" indent="-254635" algn="r" defTabSz="914400" eaLnBrk="1" fontAlgn="auto" latinLnBrk="0" hangingPunct="1">
              <a:lnSpc>
                <a:spcPct val="100000"/>
              </a:lnSpc>
              <a:spcBef>
                <a:spcPts val="1095"/>
              </a:spcBef>
              <a:spcAft>
                <a:spcPts val="0"/>
              </a:spcAft>
              <a:buClrTx/>
              <a:buSzTx/>
              <a:buFontTx/>
              <a:buChar char="•"/>
              <a:tabLst>
                <a:tab pos="254635" algn="l"/>
                <a:tab pos="607695" algn="l"/>
                <a:tab pos="1557655" algn="l"/>
                <a:tab pos="2304415" algn="l"/>
                <a:tab pos="2708275" algn="l"/>
                <a:tab pos="3621404" algn="l"/>
                <a:tab pos="5296535" algn="l"/>
                <a:tab pos="5688330" algn="l"/>
              </a:tabLst>
              <a:defRPr/>
            </a:pPr>
            <a:r>
              <a:rPr kumimoji="0" sz="1800" b="0" i="0" u="none" strike="noStrike" kern="0" cap="none" spc="-25" normalizeH="0" baseline="0" noProof="0" dirty="0">
                <a:ln>
                  <a:noFill/>
                </a:ln>
                <a:solidFill>
                  <a:srgbClr val="767070"/>
                </a:solidFill>
                <a:effectLst/>
                <a:uLnTx/>
                <a:uFillTx/>
                <a:latin typeface="Arial MT"/>
                <a:cs typeface="Arial MT"/>
              </a:rPr>
              <a:t>Si</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deciden</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iniciar</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un</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método</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anticonceptivo,</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se</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actúa</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267335" marR="0" lvl="0" indent="0"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cs typeface="Arial MT"/>
              </a:rPr>
              <a:t>según</a:t>
            </a:r>
            <a:r>
              <a:rPr kumimoji="0" sz="1800" b="0" i="0" u="none" strike="noStrike" kern="0" cap="none" spc="-1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la</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1" i="0" u="none" strike="noStrike" kern="0" cap="none" spc="0" normalizeH="0" baseline="0" noProof="0" dirty="0">
                <a:ln>
                  <a:noFill/>
                </a:ln>
                <a:solidFill>
                  <a:srgbClr val="767070"/>
                </a:solidFill>
                <a:effectLst/>
                <a:uLnTx/>
                <a:uFillTx/>
                <a:latin typeface="Arial"/>
                <a:cs typeface="Arial"/>
              </a:rPr>
              <a:t>Resolución</a:t>
            </a:r>
            <a:r>
              <a:rPr kumimoji="0" sz="1800" b="1" i="0" u="none" strike="noStrike" kern="0" cap="none" spc="-10"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3280</a:t>
            </a:r>
            <a:r>
              <a:rPr kumimoji="0" sz="1800" b="1" i="0" u="none" strike="noStrike" kern="0" cap="none" spc="-5"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de</a:t>
            </a:r>
            <a:r>
              <a:rPr kumimoji="0" sz="1800" b="1" i="0" u="none" strike="noStrike" kern="0" cap="none" spc="-15" normalizeH="0" baseline="0" noProof="0" dirty="0">
                <a:ln>
                  <a:noFill/>
                </a:ln>
                <a:solidFill>
                  <a:srgbClr val="767070"/>
                </a:solidFill>
                <a:effectLst/>
                <a:uLnTx/>
                <a:uFillTx/>
                <a:latin typeface="Arial"/>
                <a:cs typeface="Arial"/>
              </a:rPr>
              <a:t> </a:t>
            </a:r>
            <a:r>
              <a:rPr kumimoji="0" sz="1800" b="1" i="0" u="none" strike="noStrike" kern="0" cap="none" spc="-10" normalizeH="0" baseline="0" noProof="0" dirty="0">
                <a:ln>
                  <a:noFill/>
                </a:ln>
                <a:solidFill>
                  <a:srgbClr val="767070"/>
                </a:solidFill>
                <a:effectLst/>
                <a:uLnTx/>
                <a:uFillTx/>
                <a:latin typeface="Arial"/>
                <a:cs typeface="Arial"/>
              </a:rPr>
              <a:t>2018</a:t>
            </a:r>
            <a:r>
              <a:rPr kumimoji="0" sz="1800" b="0" i="0" u="none" strike="noStrike" kern="0" cap="none" spc="-10" normalizeH="0" baseline="0" noProof="0" dirty="0">
                <a:ln>
                  <a:noFill/>
                </a:ln>
                <a:solidFill>
                  <a:srgbClr val="767070"/>
                </a:solidFill>
                <a:effectLst/>
                <a:uLnTx/>
                <a:uFillTx/>
                <a:latin typeface="Arial MT"/>
                <a:cs typeface="Arial MT"/>
              </a:rPr>
              <a:t>.</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267335" marR="6350" lvl="0" indent="-255270" algn="r" defTabSz="914400" eaLnBrk="1" fontAlgn="auto" latinLnBrk="0" hangingPunct="1">
              <a:lnSpc>
                <a:spcPct val="100000"/>
              </a:lnSpc>
              <a:spcBef>
                <a:spcPts val="1105"/>
              </a:spcBef>
              <a:spcAft>
                <a:spcPts val="0"/>
              </a:spcAft>
              <a:buClrTx/>
              <a:buSzTx/>
              <a:buFontTx/>
              <a:buChar char="•"/>
              <a:tabLst>
                <a:tab pos="267335" algn="l"/>
              </a:tabLst>
              <a:defRPr/>
            </a:pPr>
            <a:r>
              <a:rPr kumimoji="0" sz="1800" b="0" i="0" u="none" strike="noStrike" kern="0" cap="none" spc="0" normalizeH="0" baseline="0" noProof="0" dirty="0">
                <a:ln>
                  <a:noFill/>
                </a:ln>
                <a:solidFill>
                  <a:srgbClr val="767070"/>
                </a:solidFill>
                <a:effectLst/>
                <a:uLnTx/>
                <a:uFillTx/>
                <a:latin typeface="Arial MT"/>
                <a:cs typeface="Arial MT"/>
              </a:rPr>
              <a:t>El</a:t>
            </a:r>
            <a:r>
              <a:rPr kumimoji="0" sz="1800" b="0" i="0" u="none" strike="noStrike" kern="0" cap="none" spc="42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personal</a:t>
            </a:r>
            <a:r>
              <a:rPr kumimoji="0" sz="1800" b="0" i="0" u="none" strike="noStrike" kern="0" cap="none" spc="42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42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salud</a:t>
            </a:r>
            <a:r>
              <a:rPr kumimoji="0" sz="1800" b="0" i="0" u="none" strike="noStrike" kern="0" cap="none" spc="42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debe</a:t>
            </a:r>
            <a:r>
              <a:rPr kumimoji="0" sz="1800" b="0" i="0" u="none" strike="noStrike" kern="0" cap="none" spc="440" normalizeH="0" baseline="0" noProof="0" dirty="0">
                <a:ln>
                  <a:noFill/>
                </a:ln>
                <a:solidFill>
                  <a:srgbClr val="767070"/>
                </a:solidFill>
                <a:effectLst/>
                <a:uLnTx/>
                <a:uFillTx/>
                <a:latin typeface="Arial MT"/>
                <a:cs typeface="Arial MT"/>
              </a:rPr>
              <a:t> </a:t>
            </a:r>
            <a:r>
              <a:rPr kumimoji="0" sz="1800" b="1" i="0" u="none" strike="noStrike" kern="0" cap="none" spc="0" normalizeH="0" baseline="0" noProof="0" dirty="0">
                <a:ln>
                  <a:noFill/>
                </a:ln>
                <a:solidFill>
                  <a:srgbClr val="767070"/>
                </a:solidFill>
                <a:effectLst/>
                <a:uLnTx/>
                <a:uFillTx/>
                <a:latin typeface="Arial"/>
                <a:cs typeface="Arial"/>
              </a:rPr>
              <a:t>evaluar</a:t>
            </a:r>
            <a:r>
              <a:rPr kumimoji="0" sz="1800" b="1" i="0" u="none" strike="noStrike" kern="0" cap="none" spc="420"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posibles</a:t>
            </a:r>
            <a:r>
              <a:rPr kumimoji="0" sz="1800" b="1" i="0" u="none" strike="noStrike" kern="0" cap="none" spc="425"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casos</a:t>
            </a:r>
            <a:r>
              <a:rPr kumimoji="0" sz="1800" b="1" i="0" u="none" strike="noStrike" kern="0" cap="none" spc="420" normalizeH="0" baseline="0" noProof="0" dirty="0">
                <a:ln>
                  <a:noFill/>
                </a:ln>
                <a:solidFill>
                  <a:srgbClr val="767070"/>
                </a:solidFill>
                <a:effectLst/>
                <a:uLnTx/>
                <a:uFillTx/>
                <a:latin typeface="Arial"/>
                <a:cs typeface="Arial"/>
              </a:rPr>
              <a:t> </a:t>
            </a:r>
            <a:r>
              <a:rPr kumimoji="0" sz="1800" b="1" i="0" u="none" strike="noStrike" kern="0" cap="none" spc="-25" normalizeH="0" baseline="0" noProof="0" dirty="0">
                <a:ln>
                  <a:noFill/>
                </a:ln>
                <a:solidFill>
                  <a:srgbClr val="767070"/>
                </a:solidFill>
                <a:effectLst/>
                <a:uLnTx/>
                <a:uFillTx/>
                <a:latin typeface="Arial"/>
                <a:cs typeface="Arial"/>
              </a:rPr>
              <a:t>de </a:t>
            </a:r>
            <a:r>
              <a:rPr kumimoji="0" sz="1800" b="1" i="0" u="none" strike="noStrike" kern="0" cap="none" spc="0" normalizeH="0" baseline="0" noProof="0" dirty="0">
                <a:ln>
                  <a:noFill/>
                </a:ln>
                <a:solidFill>
                  <a:srgbClr val="767070"/>
                </a:solidFill>
                <a:effectLst/>
                <a:uLnTx/>
                <a:uFillTx/>
                <a:latin typeface="Arial"/>
                <a:cs typeface="Arial"/>
              </a:rPr>
              <a:t>violencia</a:t>
            </a:r>
            <a:r>
              <a:rPr kumimoji="0" sz="1800" b="1" i="0" u="none" strike="noStrike" kern="0" cap="none" spc="315"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o</a:t>
            </a:r>
            <a:r>
              <a:rPr kumimoji="0" sz="1800" b="1" i="0" u="none" strike="noStrike" kern="0" cap="none" spc="320"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explotación</a:t>
            </a:r>
            <a:r>
              <a:rPr kumimoji="0" sz="1800" b="1" i="0" u="none" strike="noStrike" kern="0" cap="none" spc="330" normalizeH="0" baseline="0" noProof="0" dirty="0">
                <a:ln>
                  <a:noFill/>
                </a:ln>
                <a:solidFill>
                  <a:srgbClr val="767070"/>
                </a:solidFill>
                <a:effectLst/>
                <a:uLnTx/>
                <a:uFillTx/>
                <a:latin typeface="Arial"/>
                <a:cs typeface="Arial"/>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2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activar</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rutas</a:t>
            </a:r>
            <a:r>
              <a:rPr kumimoji="0" sz="1800" b="0" i="0" u="none" strike="noStrike" kern="0" cap="none" spc="32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si</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es</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necesario,</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11" name="object 8">
            <a:extLst>
              <a:ext uri="{FF2B5EF4-FFF2-40B4-BE49-F238E27FC236}">
                <a16:creationId xmlns:a16="http://schemas.microsoft.com/office/drawing/2014/main" id="{903A3739-B6EE-4D05-8348-F1FB066FAB0C}"/>
              </a:ext>
            </a:extLst>
          </p:cNvPr>
          <p:cNvSpPr txBox="1"/>
          <p:nvPr/>
        </p:nvSpPr>
        <p:spPr>
          <a:xfrm>
            <a:off x="5404484" y="5687669"/>
            <a:ext cx="6015355" cy="57467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tab pos="1231265" algn="l"/>
                <a:tab pos="1629410" algn="l"/>
                <a:tab pos="2355215" algn="l"/>
                <a:tab pos="2825750" algn="l"/>
                <a:tab pos="4121150" algn="l"/>
                <a:tab pos="4708525" algn="l"/>
                <a:tab pos="5749290" algn="l"/>
              </a:tabLst>
              <a:defRPr/>
            </a:pPr>
            <a:r>
              <a:rPr kumimoji="0" sz="1800" b="0" i="0" u="none" strike="noStrike" kern="0" cap="none" spc="-10" normalizeH="0" baseline="0" noProof="0" dirty="0">
                <a:ln>
                  <a:noFill/>
                </a:ln>
                <a:solidFill>
                  <a:srgbClr val="767070"/>
                </a:solidFill>
                <a:effectLst/>
                <a:uLnTx/>
                <a:uFillTx/>
                <a:latin typeface="Arial MT"/>
                <a:cs typeface="Arial MT"/>
              </a:rPr>
              <a:t>apoyando</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la</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0" normalizeH="0" baseline="0" noProof="0" dirty="0">
                <a:ln>
                  <a:noFill/>
                </a:ln>
                <a:solidFill>
                  <a:srgbClr val="767070"/>
                </a:solidFill>
                <a:effectLst/>
                <a:uLnTx/>
                <a:uFillTx/>
                <a:latin typeface="Arial MT"/>
                <a:cs typeface="Arial MT"/>
              </a:rPr>
              <a:t>toma</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de</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decisiones</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con</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enfoque</a:t>
            </a:r>
            <a:r>
              <a:rPr kumimoji="0" sz="1800" b="0" i="0" u="none" strike="noStrike" kern="0" cap="none" spc="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de</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12700" marR="0" lvl="0" indent="0"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cs typeface="Arial MT"/>
              </a:rPr>
              <a:t>autonomía</a:t>
            </a:r>
            <a:r>
              <a:rPr kumimoji="0" sz="1800" b="0" i="0" u="none" strike="noStrike" kern="0" cap="none" spc="-4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progresiva</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4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protección</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4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derechos.</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12" name="object 9">
            <a:extLst>
              <a:ext uri="{FF2B5EF4-FFF2-40B4-BE49-F238E27FC236}">
                <a16:creationId xmlns:a16="http://schemas.microsoft.com/office/drawing/2014/main" id="{D57F2600-5694-45C1-890E-5649E72FA6A4}"/>
              </a:ext>
            </a:extLst>
          </p:cNvPr>
          <p:cNvSpPr txBox="1"/>
          <p:nvPr/>
        </p:nvSpPr>
        <p:spPr>
          <a:xfrm>
            <a:off x="877620" y="1257427"/>
            <a:ext cx="10544810" cy="873957"/>
          </a:xfrm>
          <a:prstGeom prst="rect">
            <a:avLst/>
          </a:prstGeom>
        </p:spPr>
        <p:txBody>
          <a:bodyPr vert="horz" wrap="square" lIns="0" tIns="12065" rIns="0" bIns="0" rtlCol="0">
            <a:spAutoFit/>
          </a:bodyPr>
          <a:lstStyle/>
          <a:p>
            <a:pPr marL="12700" marR="5080" lvl="0" indent="0" defTabSz="914400" eaLnBrk="1" fontAlgn="auto" latinLnBrk="0" hangingPunct="1">
              <a:lnSpc>
                <a:spcPct val="100000"/>
              </a:lnSpc>
              <a:spcBef>
                <a:spcPts val="95"/>
              </a:spcBef>
              <a:spcAft>
                <a:spcPts val="0"/>
              </a:spcAft>
              <a:buClrTx/>
              <a:buSzTx/>
              <a:buFontTx/>
              <a:buNone/>
              <a:tabLst>
                <a:tab pos="556260" algn="l"/>
                <a:tab pos="3077210" algn="l"/>
                <a:tab pos="4815205" algn="l"/>
                <a:tab pos="5436870" algn="l"/>
                <a:tab pos="6077585" algn="l"/>
                <a:tab pos="7107555" algn="l"/>
                <a:tab pos="7956550" algn="l"/>
                <a:tab pos="9415145" algn="l"/>
              </a:tabLst>
              <a:defRPr/>
            </a:pPr>
            <a:r>
              <a:rPr kumimoji="0" lang="es-CO" sz="2800" b="0" i="0" u="none" strike="noStrike" kern="0" cap="none" spc="-25" normalizeH="0" baseline="0" noProof="0" dirty="0">
                <a:ln>
                  <a:noFill/>
                </a:ln>
                <a:solidFill>
                  <a:srgbClr val="38A9C9"/>
                </a:solidFill>
                <a:effectLst/>
                <a:uLnTx/>
                <a:uFillTx/>
                <a:latin typeface="Verdana"/>
                <a:cs typeface="Verdana"/>
              </a:rPr>
              <a:t>10.1 </a:t>
            </a:r>
            <a:r>
              <a:rPr kumimoji="0" sz="2800" b="0" i="0" u="none" strike="noStrike" kern="0" cap="none" spc="-10" normalizeH="0" baseline="0" noProof="0" dirty="0" err="1">
                <a:ln>
                  <a:noFill/>
                </a:ln>
                <a:solidFill>
                  <a:srgbClr val="38A9C9"/>
                </a:solidFill>
                <a:effectLst/>
                <a:uLnTx/>
                <a:uFillTx/>
                <a:latin typeface="Verdana"/>
                <a:cs typeface="Verdana"/>
              </a:rPr>
              <a:t>Adolescentes</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menores</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de</a:t>
            </a:r>
            <a:r>
              <a:rPr kumimoji="0" lang="es-CO" sz="2800" b="0" i="0" u="none" strike="noStrike" kern="0" cap="none" spc="-25"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14</a:t>
            </a:r>
            <a:r>
              <a:rPr kumimoji="0" sz="2800" b="0" i="0" u="none" strike="noStrike" kern="0" cap="none" spc="0" normalizeH="0" baseline="0" noProof="0" dirty="0">
                <a:ln>
                  <a:noFill/>
                </a:ln>
                <a:solidFill>
                  <a:srgbClr val="38A9C9"/>
                </a:solidFill>
                <a:effectLst/>
                <a:uLnTx/>
                <a:uFillTx/>
                <a:latin typeface="Verdana"/>
                <a:cs typeface="Verdana"/>
              </a:rPr>
              <a:t>	</a:t>
            </a:r>
            <a:r>
              <a:rPr kumimoji="0" sz="2800" b="0" i="0" u="none" strike="noStrike" kern="0" cap="none" spc="-20" normalizeH="0" baseline="0" noProof="0" dirty="0" err="1">
                <a:ln>
                  <a:noFill/>
                </a:ln>
                <a:solidFill>
                  <a:srgbClr val="38A9C9"/>
                </a:solidFill>
                <a:effectLst/>
                <a:uLnTx/>
                <a:uFillTx/>
                <a:latin typeface="Verdana"/>
                <a:cs typeface="Verdana"/>
              </a:rPr>
              <a:t>años</a:t>
            </a:r>
            <a:r>
              <a:rPr kumimoji="0" lang="es-CO" sz="2800" b="0" i="0" u="none" strike="noStrike" kern="0" cap="none" spc="-20"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que</a:t>
            </a:r>
            <a:r>
              <a:rPr lang="es-CO" sz="2800" kern="0" dirty="0">
                <a:solidFill>
                  <a:srgbClr val="38A9C9"/>
                </a:solidFill>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desean</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recibir</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err="1">
                <a:ln>
                  <a:noFill/>
                </a:ln>
                <a:solidFill>
                  <a:srgbClr val="38A9C9"/>
                </a:solidFill>
                <a:effectLst/>
                <a:uLnTx/>
                <a:uFillTx/>
                <a:latin typeface="Verdana"/>
                <a:cs typeface="Verdana"/>
              </a:rPr>
              <a:t>asesoría</a:t>
            </a:r>
            <a:r>
              <a:rPr kumimoji="0" sz="2800" b="0" i="0" u="none" strike="noStrike" kern="0" cap="none" spc="-5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y</a:t>
            </a:r>
            <a:r>
              <a:rPr kumimoji="0" sz="2800" b="0" i="0" u="none" strike="noStrike" kern="0" cap="none" spc="-9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no</a:t>
            </a:r>
            <a:r>
              <a:rPr kumimoji="0" sz="2800" b="0" i="0" u="none" strike="noStrike" kern="0" cap="none" spc="-8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han</a:t>
            </a:r>
            <a:r>
              <a:rPr kumimoji="0" sz="2800" b="0" i="0" u="none" strike="noStrike" kern="0" cap="none" spc="-7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iniciado</a:t>
            </a:r>
            <a:r>
              <a:rPr kumimoji="0" sz="2800" b="0" i="0" u="none" strike="noStrike" kern="0" cap="none" spc="-7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relaciones</a:t>
            </a:r>
            <a:r>
              <a:rPr kumimoji="0" sz="2800" b="0" i="0" u="none" strike="noStrike" kern="0" cap="none" spc="-15" normalizeH="0" baseline="0" noProof="0" dirty="0">
                <a:ln>
                  <a:noFill/>
                </a:ln>
                <a:solidFill>
                  <a:srgbClr val="38A9C9"/>
                </a:solidFill>
                <a:effectLst/>
                <a:uLnTx/>
                <a:uFillTx/>
                <a:latin typeface="Verdana"/>
                <a:cs typeface="Verdana"/>
              </a:rPr>
              <a:t> </a:t>
            </a:r>
            <a:r>
              <a:rPr kumimoji="0" sz="2800" b="0" i="0" u="none" strike="noStrike" kern="0" cap="none" spc="-10" normalizeH="0" baseline="0" noProof="0" dirty="0">
                <a:ln>
                  <a:noFill/>
                </a:ln>
                <a:solidFill>
                  <a:srgbClr val="38A9C9"/>
                </a:solidFill>
                <a:effectLst/>
                <a:uLnTx/>
                <a:uFillTx/>
                <a:latin typeface="Verdana"/>
                <a:cs typeface="Verdana"/>
              </a:rPr>
              <a:t>sexuales:</a:t>
            </a:r>
            <a:endParaRPr kumimoji="0" sz="2800" b="0" i="0" u="none" strike="noStrike" kern="0" cap="none" spc="0" normalizeH="0" baseline="0" noProof="0" dirty="0">
              <a:ln>
                <a:noFill/>
              </a:ln>
              <a:solidFill>
                <a:sysClr val="windowText" lastClr="000000"/>
              </a:solidFill>
              <a:effectLst/>
              <a:uLnTx/>
              <a:uFillTx/>
              <a:latin typeface="Verdana"/>
              <a:cs typeface="Verdana"/>
            </a:endParaRPr>
          </a:p>
        </p:txBody>
      </p:sp>
      <p:pic>
        <p:nvPicPr>
          <p:cNvPr id="13" name="Picture 2" descr="109 resultados de imágenes, fotos de stock e ilustraciones libres de  regalías para Afro latin women colombia | Shutterstock">
            <a:extLst>
              <a:ext uri="{FF2B5EF4-FFF2-40B4-BE49-F238E27FC236}">
                <a16:creationId xmlns:a16="http://schemas.microsoft.com/office/drawing/2014/main" id="{666BDAA4-9E16-4490-A5D8-6515007B992E}"/>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2485" r="39334"/>
          <a:stretch>
            <a:fillRect/>
          </a:stretch>
        </p:blipFill>
        <p:spPr bwMode="auto">
          <a:xfrm>
            <a:off x="1132684" y="2799079"/>
            <a:ext cx="3325091" cy="381000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880967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bject 3">
            <a:extLst>
              <a:ext uri="{FF2B5EF4-FFF2-40B4-BE49-F238E27FC236}">
                <a16:creationId xmlns:a16="http://schemas.microsoft.com/office/drawing/2014/main" id="{F4165979-3B7C-4D3B-B439-1CAA6E263BDF}"/>
              </a:ext>
            </a:extLst>
          </p:cNvPr>
          <p:cNvSpPr txBox="1"/>
          <p:nvPr/>
        </p:nvSpPr>
        <p:spPr>
          <a:xfrm>
            <a:off x="877620" y="2226352"/>
            <a:ext cx="10542905" cy="4190250"/>
          </a:xfrm>
          <a:prstGeom prst="rect">
            <a:avLst/>
          </a:prstGeom>
        </p:spPr>
        <p:txBody>
          <a:bodyPr vert="horz" wrap="square" lIns="0" tIns="12065" rIns="0" bIns="0" rtlCol="0">
            <a:spAutoFit/>
          </a:bodyPr>
          <a:lstStyle/>
          <a:p>
            <a:pPr marL="0" marR="0" lvl="0" indent="0" defTabSz="914400" eaLnBrk="1" fontAlgn="auto" latinLnBrk="0" hangingPunct="1">
              <a:lnSpc>
                <a:spcPct val="100000"/>
              </a:lnSpc>
              <a:spcBef>
                <a:spcPts val="1465"/>
              </a:spcBef>
              <a:spcAft>
                <a:spcPts val="0"/>
              </a:spcAft>
              <a:buClr>
                <a:srgbClr val="38A9C9"/>
              </a:buClr>
              <a:buSzTx/>
              <a:buFont typeface="Verdana"/>
              <a:buAutoNum type="arabicPeriod" startAt="2"/>
              <a:tabLst/>
              <a:defRPr/>
            </a:pPr>
            <a:endParaRPr kumimoji="0" sz="2800" b="0" i="0" u="none" strike="noStrike" kern="0" cap="none" spc="0" normalizeH="0" baseline="0" noProof="0" dirty="0">
              <a:ln>
                <a:noFill/>
              </a:ln>
              <a:solidFill>
                <a:sysClr val="windowText" lastClr="000000"/>
              </a:solidFill>
              <a:effectLst/>
              <a:uLnTx/>
              <a:uFillTx/>
              <a:latin typeface="Verdana"/>
              <a:cs typeface="Verdana"/>
            </a:endParaRPr>
          </a:p>
          <a:p>
            <a:pPr marL="3791585" marR="85725" lvl="1" indent="-254635" algn="just" defTabSz="914400" eaLnBrk="1" fontAlgn="auto" latinLnBrk="0" hangingPunct="1">
              <a:lnSpc>
                <a:spcPct val="100000"/>
              </a:lnSpc>
              <a:spcBef>
                <a:spcPts val="0"/>
              </a:spcBef>
              <a:spcAft>
                <a:spcPts val="0"/>
              </a:spcAft>
              <a:buClrTx/>
              <a:buSzTx/>
              <a:buFontTx/>
              <a:buChar char="•"/>
              <a:tabLst>
                <a:tab pos="3791585" algn="l"/>
              </a:tabLst>
              <a:defRPr/>
            </a:pPr>
            <a:r>
              <a:rPr kumimoji="0" b="0" i="0" u="none" strike="noStrike" kern="0" cap="none" spc="0" normalizeH="0" baseline="0" noProof="0" dirty="0">
                <a:ln>
                  <a:noFill/>
                </a:ln>
                <a:solidFill>
                  <a:srgbClr val="767070"/>
                </a:solidFill>
                <a:effectLst/>
                <a:uLnTx/>
                <a:uFillTx/>
                <a:latin typeface="Arial MT"/>
                <a:cs typeface="Arial MT"/>
              </a:rPr>
              <a:t>Dirigido</a:t>
            </a:r>
            <a:r>
              <a:rPr kumimoji="0" b="0" i="0" u="none" strike="noStrike" kern="0" cap="none" spc="65"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a</a:t>
            </a:r>
            <a:r>
              <a:rPr kumimoji="0" b="0" i="0" u="none" strike="noStrike" kern="0" cap="none" spc="6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adolescentes</a:t>
            </a:r>
            <a:r>
              <a:rPr kumimoji="0" b="0" i="0" u="none" strike="noStrike" kern="0" cap="none" spc="7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que</a:t>
            </a:r>
            <a:r>
              <a:rPr kumimoji="0" b="0" i="0" u="none" strike="noStrike" kern="0" cap="none" spc="7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deseen</a:t>
            </a:r>
            <a:r>
              <a:rPr kumimoji="0" b="0" i="0" u="none" strike="noStrike" kern="0" cap="none" spc="65"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iniciar</a:t>
            </a:r>
            <a:r>
              <a:rPr kumimoji="0" b="0" i="0" u="none" strike="noStrike" kern="0" cap="none" spc="85"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relaciones</a:t>
            </a:r>
            <a:r>
              <a:rPr kumimoji="0" b="0" i="0" u="none" strike="noStrike" kern="0" cap="none" spc="6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sexuales</a:t>
            </a:r>
            <a:r>
              <a:rPr kumimoji="0" b="0" i="0" u="none" strike="noStrike" kern="0" cap="none" spc="85" normalizeH="0" baseline="0" noProof="0" dirty="0">
                <a:ln>
                  <a:noFill/>
                </a:ln>
                <a:solidFill>
                  <a:srgbClr val="767070"/>
                </a:solidFill>
                <a:effectLst/>
                <a:uLnTx/>
                <a:uFillTx/>
                <a:latin typeface="Arial MT"/>
                <a:cs typeface="Arial MT"/>
              </a:rPr>
              <a:t> </a:t>
            </a:r>
            <a:r>
              <a:rPr kumimoji="0" b="0" i="0" u="none" strike="noStrike" kern="0" cap="none" spc="-50" normalizeH="0" baseline="0" noProof="0" dirty="0">
                <a:ln>
                  <a:noFill/>
                </a:ln>
                <a:solidFill>
                  <a:srgbClr val="767070"/>
                </a:solidFill>
                <a:effectLst/>
                <a:uLnTx/>
                <a:uFillTx/>
                <a:latin typeface="Arial MT"/>
                <a:cs typeface="Arial MT"/>
              </a:rPr>
              <a:t>o </a:t>
            </a:r>
            <a:r>
              <a:rPr kumimoji="0" b="0" i="0" u="none" strike="noStrike" kern="0" cap="none" spc="0" normalizeH="0" baseline="0" noProof="0" dirty="0">
                <a:ln>
                  <a:noFill/>
                </a:ln>
                <a:solidFill>
                  <a:srgbClr val="767070"/>
                </a:solidFill>
                <a:effectLst/>
                <a:uLnTx/>
                <a:uFillTx/>
                <a:latin typeface="Arial MT"/>
                <a:cs typeface="Arial MT"/>
              </a:rPr>
              <a:t>ampliar</a:t>
            </a:r>
            <a:r>
              <a:rPr kumimoji="0" b="0" i="0" u="none" strike="noStrike" kern="0" cap="none" spc="21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información</a:t>
            </a:r>
            <a:r>
              <a:rPr kumimoji="0" b="0" i="0" u="none" strike="noStrike" kern="0" cap="none" spc="225"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sobre</a:t>
            </a:r>
            <a:r>
              <a:rPr kumimoji="0" b="0" i="0" u="none" strike="noStrike" kern="0" cap="none" spc="225"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anticonceptivos,</a:t>
            </a:r>
            <a:r>
              <a:rPr kumimoji="0" b="0" i="0" u="none" strike="noStrike" kern="0" cap="none" spc="24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ITS</a:t>
            </a:r>
            <a:r>
              <a:rPr kumimoji="0" b="0" i="0" u="none" strike="noStrike" kern="0" cap="none" spc="220"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y</a:t>
            </a:r>
            <a:r>
              <a:rPr kumimoji="0" b="0" i="0" u="none" strike="noStrike" kern="0" cap="none" spc="204" normalizeH="0" baseline="0" noProof="0" dirty="0">
                <a:ln>
                  <a:noFill/>
                </a:ln>
                <a:solidFill>
                  <a:srgbClr val="767070"/>
                </a:solidFill>
                <a:effectLst/>
                <a:uLnTx/>
                <a:uFillTx/>
                <a:latin typeface="Arial MT"/>
                <a:cs typeface="Arial MT"/>
              </a:rPr>
              <a:t> </a:t>
            </a:r>
            <a:r>
              <a:rPr kumimoji="0" b="0" i="0" u="none" strike="noStrike" kern="0" cap="none" spc="0" normalizeH="0" baseline="0" noProof="0" dirty="0">
                <a:ln>
                  <a:noFill/>
                </a:ln>
                <a:solidFill>
                  <a:srgbClr val="767070"/>
                </a:solidFill>
                <a:effectLst/>
                <a:uLnTx/>
                <a:uFillTx/>
                <a:latin typeface="Arial MT"/>
                <a:cs typeface="Arial MT"/>
              </a:rPr>
              <a:t>prevención</a:t>
            </a:r>
            <a:r>
              <a:rPr kumimoji="0" b="0" i="0" u="none" strike="noStrike" kern="0" cap="none" spc="229" normalizeH="0" baseline="0" noProof="0" dirty="0">
                <a:ln>
                  <a:noFill/>
                </a:ln>
                <a:solidFill>
                  <a:srgbClr val="767070"/>
                </a:solidFill>
                <a:effectLst/>
                <a:uLnTx/>
                <a:uFillTx/>
                <a:latin typeface="Arial MT"/>
                <a:cs typeface="Arial MT"/>
              </a:rPr>
              <a:t> </a:t>
            </a:r>
            <a:r>
              <a:rPr kumimoji="0" b="0" i="0" u="none" strike="noStrike" kern="0" cap="none" spc="-25" normalizeH="0" baseline="0" noProof="0" dirty="0">
                <a:ln>
                  <a:noFill/>
                </a:ln>
                <a:solidFill>
                  <a:srgbClr val="767070"/>
                </a:solidFill>
                <a:effectLst/>
                <a:uLnTx/>
                <a:uFillTx/>
                <a:latin typeface="Arial MT"/>
                <a:cs typeface="Arial MT"/>
              </a:rPr>
              <a:t>de </a:t>
            </a:r>
            <a:r>
              <a:rPr kumimoji="0" b="0" i="0" u="none" strike="noStrike" kern="0" cap="none" spc="-10" normalizeH="0" baseline="0" noProof="0" dirty="0">
                <a:ln>
                  <a:noFill/>
                </a:ln>
                <a:solidFill>
                  <a:srgbClr val="767070"/>
                </a:solidFill>
                <a:effectLst/>
                <a:uLnTx/>
                <a:uFillTx/>
                <a:latin typeface="Arial MT"/>
                <a:cs typeface="Arial MT"/>
              </a:rPr>
              <a:t>embarazos.</a:t>
            </a:r>
            <a:endParaRPr kumimoji="0" b="0" i="0" u="none" strike="noStrike" kern="0" cap="none" spc="0" normalizeH="0" baseline="0" noProof="0" dirty="0">
              <a:ln>
                <a:noFill/>
              </a:ln>
              <a:solidFill>
                <a:sysClr val="windowText" lastClr="000000"/>
              </a:solidFill>
              <a:effectLst/>
              <a:uLnTx/>
              <a:uFillTx/>
              <a:latin typeface="Arial MT"/>
              <a:cs typeface="Arial MT"/>
            </a:endParaRPr>
          </a:p>
          <a:p>
            <a:pPr marL="3791585" marR="85090" lvl="1" indent="-254635" algn="just" defTabSz="914400" eaLnBrk="1" fontAlgn="auto" latinLnBrk="0" hangingPunct="1">
              <a:lnSpc>
                <a:spcPct val="100000"/>
              </a:lnSpc>
              <a:spcBef>
                <a:spcPts val="1105"/>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cs typeface="Arial MT"/>
              </a:rPr>
              <a:t>Las</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decisiones</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deben</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basarse</a:t>
            </a:r>
            <a:r>
              <a:rPr kumimoji="0" sz="1800" b="0" i="0" u="none" strike="noStrike" kern="0" cap="none" spc="1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en</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el</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conocimiento</a:t>
            </a:r>
            <a:r>
              <a:rPr kumimoji="0" sz="1800" b="0" i="0" u="none" strike="noStrike" kern="0" cap="none" spc="1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previo</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del </a:t>
            </a:r>
            <a:r>
              <a:rPr kumimoji="0" sz="1800" b="0" i="0" u="none" strike="noStrike" kern="0" cap="none" spc="0" normalizeH="0" baseline="0" noProof="0" dirty="0">
                <a:ln>
                  <a:noFill/>
                </a:ln>
                <a:solidFill>
                  <a:srgbClr val="767070"/>
                </a:solidFill>
                <a:effectLst/>
                <a:uLnTx/>
                <a:uFillTx/>
                <a:latin typeface="Arial MT"/>
                <a:cs typeface="Arial MT"/>
              </a:rPr>
              <a:t>adolescente</a:t>
            </a:r>
            <a:r>
              <a:rPr kumimoji="0" sz="1800" b="0" i="0" u="none" strike="noStrike" kern="0" cap="none" spc="229"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sobre</a:t>
            </a:r>
            <a:r>
              <a:rPr kumimoji="0" sz="1800" b="0" i="0" u="none" strike="noStrike" kern="0" cap="none" spc="229"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sexualidad</a:t>
            </a:r>
            <a:r>
              <a:rPr kumimoji="0" sz="1800" b="0" i="0" u="none" strike="noStrike" kern="0" cap="none" spc="23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22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derechos</a:t>
            </a:r>
            <a:r>
              <a:rPr kumimoji="0" sz="1800" b="0" i="0" u="none" strike="noStrike" kern="0" cap="none" spc="229"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sexuales</a:t>
            </a:r>
            <a:r>
              <a:rPr kumimoji="0" sz="1800" b="0" i="0" u="none" strike="noStrike" kern="0" cap="none" spc="235" normalizeH="0" baseline="0" noProof="0" dirty="0">
                <a:ln>
                  <a:noFill/>
                </a:ln>
                <a:solidFill>
                  <a:srgbClr val="767070"/>
                </a:solidFill>
                <a:effectLst/>
                <a:uLnTx/>
                <a:uFillTx/>
                <a:latin typeface="Arial MT"/>
                <a:cs typeface="Arial MT"/>
              </a:rPr>
              <a:t>   </a:t>
            </a:r>
            <a:r>
              <a:rPr kumimoji="0" sz="1800" b="0" i="0" u="none" strike="noStrike" kern="0" cap="none" spc="-50" normalizeH="0" baseline="0" noProof="0" dirty="0">
                <a:ln>
                  <a:noFill/>
                </a:ln>
                <a:solidFill>
                  <a:srgbClr val="767070"/>
                </a:solidFill>
                <a:effectLst/>
                <a:uLnTx/>
                <a:uFillTx/>
                <a:latin typeface="Arial MT"/>
                <a:cs typeface="Arial MT"/>
              </a:rPr>
              <a:t>y </a:t>
            </a:r>
            <a:r>
              <a:rPr kumimoji="0" sz="1800" b="0" i="0" u="none" strike="noStrike" kern="0" cap="none" spc="-10" normalizeH="0" baseline="0" noProof="0" dirty="0">
                <a:ln>
                  <a:noFill/>
                </a:ln>
                <a:solidFill>
                  <a:srgbClr val="767070"/>
                </a:solidFill>
                <a:effectLst/>
                <a:uLnTx/>
                <a:uFillTx/>
                <a:latin typeface="Arial MT"/>
                <a:cs typeface="Arial MT"/>
              </a:rPr>
              <a:t>reproductivos.</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3791585" marR="85725" lvl="1" indent="-254635" algn="just" defTabSz="914400" eaLnBrk="1" fontAlgn="auto" latinLnBrk="0" hangingPunct="1">
              <a:lnSpc>
                <a:spcPct val="100000"/>
              </a:lnSpc>
              <a:spcBef>
                <a:spcPts val="1095"/>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cs typeface="Arial MT"/>
              </a:rPr>
              <a:t>Es</a:t>
            </a:r>
            <a:r>
              <a:rPr kumimoji="0" sz="1800" b="0" i="0" u="none" strike="noStrike" kern="0" cap="none" spc="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obligatorio</a:t>
            </a:r>
            <a:r>
              <a:rPr kumimoji="0" sz="1800" b="0" i="0" u="none" strike="noStrike" kern="0" cap="none" spc="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brindar</a:t>
            </a:r>
            <a:r>
              <a:rPr kumimoji="0" sz="1800" b="0" i="0" u="none" strike="noStrike" kern="0" cap="none" spc="70" normalizeH="0" baseline="0" noProof="0" dirty="0">
                <a:ln>
                  <a:noFill/>
                </a:ln>
                <a:solidFill>
                  <a:srgbClr val="767070"/>
                </a:solidFill>
                <a:effectLst/>
                <a:uLnTx/>
                <a:uFillTx/>
                <a:latin typeface="Arial MT"/>
                <a:cs typeface="Arial MT"/>
              </a:rPr>
              <a:t>  </a:t>
            </a:r>
            <a:r>
              <a:rPr kumimoji="0" sz="1800" b="1" i="0" u="none" strike="noStrike" kern="0" cap="none" spc="0" normalizeH="0" baseline="0" noProof="0" dirty="0">
                <a:ln>
                  <a:noFill/>
                </a:ln>
                <a:solidFill>
                  <a:srgbClr val="767070"/>
                </a:solidFill>
                <a:effectLst/>
                <a:uLnTx/>
                <a:uFillTx/>
                <a:latin typeface="Arial"/>
                <a:cs typeface="Arial"/>
              </a:rPr>
              <a:t>asesoría</a:t>
            </a:r>
            <a:r>
              <a:rPr kumimoji="0" sz="1800" b="1" i="0" u="none" strike="noStrike" kern="0" cap="none" spc="70"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e</a:t>
            </a:r>
            <a:r>
              <a:rPr kumimoji="0" sz="1800" b="1" i="0" u="none" strike="noStrike" kern="0" cap="none" spc="65"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información</a:t>
            </a:r>
            <a:r>
              <a:rPr kumimoji="0" sz="1800" b="0" i="0" u="none" strike="noStrike" kern="0" cap="none" spc="0" normalizeH="0" baseline="0" noProof="0" dirty="0">
                <a:ln>
                  <a:noFill/>
                </a:ln>
                <a:solidFill>
                  <a:srgbClr val="767070"/>
                </a:solidFill>
                <a:effectLst/>
                <a:uLnTx/>
                <a:uFillTx/>
                <a:latin typeface="Arial MT"/>
                <a:cs typeface="Arial MT"/>
              </a:rPr>
              <a:t>,</a:t>
            </a:r>
            <a:r>
              <a:rPr kumimoji="0" sz="1800" b="0" i="0" u="none" strike="noStrike" kern="0" cap="none" spc="7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5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facilitar</a:t>
            </a:r>
            <a:r>
              <a:rPr kumimoji="0" sz="1800" b="0" i="0" u="none" strike="noStrike" kern="0" cap="none" spc="7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el </a:t>
            </a:r>
            <a:r>
              <a:rPr kumimoji="0" sz="1800" b="0" i="0" u="none" strike="noStrike" kern="0" cap="none" spc="0" normalizeH="0" baseline="0" noProof="0" dirty="0">
                <a:ln>
                  <a:noFill/>
                </a:ln>
                <a:solidFill>
                  <a:srgbClr val="767070"/>
                </a:solidFill>
                <a:effectLst/>
                <a:uLnTx/>
                <a:uFillTx/>
                <a:latin typeface="Arial MT"/>
                <a:cs typeface="Arial MT"/>
              </a:rPr>
              <a:t>acceso</a:t>
            </a:r>
            <a:r>
              <a:rPr kumimoji="0" sz="1800" b="0" i="0" u="none" strike="noStrike" kern="0" cap="none" spc="2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métodos</a:t>
            </a:r>
            <a:r>
              <a:rPr kumimoji="0" sz="1800" b="0" i="0" u="none" strike="noStrike" kern="0" cap="none" spc="2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anticonceptivos</a:t>
            </a:r>
            <a:r>
              <a:rPr kumimoji="0" sz="1800" b="0" i="0" u="none" strike="noStrike" kern="0" cap="none" spc="2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según</a:t>
            </a:r>
            <a:r>
              <a:rPr kumimoji="0" sz="1800" b="0" i="0" u="none" strike="noStrike" kern="0" cap="none" spc="2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la</a:t>
            </a:r>
            <a:r>
              <a:rPr kumimoji="0" sz="1800" b="0" i="0" u="none" strike="noStrike" kern="0" cap="none" spc="30" normalizeH="0" baseline="0" noProof="0" dirty="0">
                <a:ln>
                  <a:noFill/>
                </a:ln>
                <a:solidFill>
                  <a:srgbClr val="767070"/>
                </a:solidFill>
                <a:effectLst/>
                <a:uLnTx/>
                <a:uFillTx/>
                <a:latin typeface="Arial MT"/>
                <a:cs typeface="Arial MT"/>
              </a:rPr>
              <a:t> </a:t>
            </a:r>
            <a:r>
              <a:rPr kumimoji="0" sz="1800" b="1" i="0" u="none" strike="noStrike" kern="0" cap="none" spc="0" normalizeH="0" baseline="0" noProof="0" dirty="0">
                <a:ln>
                  <a:noFill/>
                </a:ln>
                <a:solidFill>
                  <a:srgbClr val="767070"/>
                </a:solidFill>
                <a:effectLst/>
                <a:uLnTx/>
                <a:uFillTx/>
                <a:latin typeface="Arial"/>
                <a:cs typeface="Arial"/>
              </a:rPr>
              <a:t>Resolución</a:t>
            </a:r>
            <a:r>
              <a:rPr kumimoji="0" sz="1800" b="1" i="0" u="none" strike="noStrike" kern="0" cap="none" spc="30" normalizeH="0" baseline="0" noProof="0" dirty="0">
                <a:ln>
                  <a:noFill/>
                </a:ln>
                <a:solidFill>
                  <a:srgbClr val="767070"/>
                </a:solidFill>
                <a:effectLst/>
                <a:uLnTx/>
                <a:uFillTx/>
                <a:latin typeface="Arial"/>
                <a:cs typeface="Arial"/>
              </a:rPr>
              <a:t> </a:t>
            </a:r>
            <a:r>
              <a:rPr kumimoji="0" sz="1800" b="1" i="0" u="none" strike="noStrike" kern="0" cap="none" spc="0" normalizeH="0" baseline="0" noProof="0" dirty="0">
                <a:ln>
                  <a:noFill/>
                </a:ln>
                <a:solidFill>
                  <a:srgbClr val="767070"/>
                </a:solidFill>
                <a:effectLst/>
                <a:uLnTx/>
                <a:uFillTx/>
                <a:latin typeface="Arial"/>
                <a:cs typeface="Arial"/>
              </a:rPr>
              <a:t>3280</a:t>
            </a:r>
            <a:r>
              <a:rPr kumimoji="0" sz="1800" b="1" i="0" u="none" strike="noStrike" kern="0" cap="none" spc="25" normalizeH="0" baseline="0" noProof="0" dirty="0">
                <a:ln>
                  <a:noFill/>
                </a:ln>
                <a:solidFill>
                  <a:srgbClr val="767070"/>
                </a:solidFill>
                <a:effectLst/>
                <a:uLnTx/>
                <a:uFillTx/>
                <a:latin typeface="Arial"/>
                <a:cs typeface="Arial"/>
              </a:rPr>
              <a:t> </a:t>
            </a:r>
            <a:r>
              <a:rPr kumimoji="0" sz="1800" b="1" i="0" u="none" strike="noStrike" kern="0" cap="none" spc="-35" normalizeH="0" baseline="0" noProof="0" dirty="0">
                <a:ln>
                  <a:noFill/>
                </a:ln>
                <a:solidFill>
                  <a:srgbClr val="767070"/>
                </a:solidFill>
                <a:effectLst/>
                <a:uLnTx/>
                <a:uFillTx/>
                <a:latin typeface="Arial"/>
                <a:cs typeface="Arial"/>
              </a:rPr>
              <a:t>de </a:t>
            </a:r>
            <a:r>
              <a:rPr kumimoji="0" sz="1800" b="1" i="0" u="none" strike="noStrike" kern="0" cap="none" spc="-10" normalizeH="0" baseline="0" noProof="0" dirty="0">
                <a:ln>
                  <a:noFill/>
                </a:ln>
                <a:solidFill>
                  <a:srgbClr val="767070"/>
                </a:solidFill>
                <a:effectLst/>
                <a:uLnTx/>
                <a:uFillTx/>
                <a:latin typeface="Arial"/>
                <a:cs typeface="Arial"/>
              </a:rPr>
              <a:t>2018</a:t>
            </a:r>
            <a:r>
              <a:rPr kumimoji="0" sz="1800" b="0" i="0" u="none" strike="noStrike" kern="0" cap="none" spc="-10" normalizeH="0" baseline="0" noProof="0" dirty="0">
                <a:ln>
                  <a:noFill/>
                </a:ln>
                <a:solidFill>
                  <a:srgbClr val="767070"/>
                </a:solidFill>
                <a:effectLst/>
                <a:uLnTx/>
                <a:uFillTx/>
                <a:latin typeface="Arial MT"/>
                <a:cs typeface="Arial MT"/>
              </a:rPr>
              <a:t>.</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a:p>
            <a:pPr marL="3791585" marR="85090" lvl="1" indent="-254635" algn="just" defTabSz="914400" eaLnBrk="1" fontAlgn="auto" latinLnBrk="0" hangingPunct="1">
              <a:lnSpc>
                <a:spcPct val="100000"/>
              </a:lnSpc>
              <a:spcBef>
                <a:spcPts val="1105"/>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cs typeface="Arial MT"/>
              </a:rPr>
              <a:t>Se</a:t>
            </a:r>
            <a:r>
              <a:rPr kumimoji="0" sz="1800" b="0" i="0" u="none" strike="noStrike" kern="0" cap="none" spc="27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debe</a:t>
            </a:r>
            <a:r>
              <a:rPr kumimoji="0" sz="1800" b="0" i="0" u="none" strike="noStrike" kern="0" cap="none" spc="2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reportar</a:t>
            </a:r>
            <a:r>
              <a:rPr kumimoji="0" sz="1800" b="0" i="0" u="none" strike="noStrike" kern="0" cap="none" spc="28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el</a:t>
            </a:r>
            <a:r>
              <a:rPr kumimoji="0" sz="1800" b="0" i="0" u="none" strike="noStrike" kern="0" cap="none" spc="2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caso</a:t>
            </a:r>
            <a:r>
              <a:rPr kumimoji="0" sz="1800" b="0" i="0" u="none" strike="noStrike" kern="0" cap="none" spc="26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a:t>
            </a:r>
            <a:r>
              <a:rPr kumimoji="0" sz="1800" b="0" i="0" u="none" strike="noStrike" kern="0" cap="none" spc="27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las</a:t>
            </a:r>
            <a:r>
              <a:rPr kumimoji="0" sz="1800" b="0" i="0" u="none" strike="noStrike" kern="0" cap="none" spc="27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autoridades</a:t>
            </a:r>
            <a:r>
              <a:rPr kumimoji="0" sz="1800" b="0" i="0" u="none" strike="noStrike" kern="0" cap="none" spc="29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(ICBF,</a:t>
            </a:r>
            <a:r>
              <a:rPr kumimoji="0" sz="1800" b="0" i="0" u="none" strike="noStrike" kern="0" cap="none" spc="275"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Comisarías) </a:t>
            </a:r>
            <a:r>
              <a:rPr kumimoji="0" sz="1800" b="0" i="0" u="none" strike="noStrike" kern="0" cap="none" spc="0" normalizeH="0" baseline="0" noProof="0" dirty="0">
                <a:ln>
                  <a:noFill/>
                </a:ln>
                <a:solidFill>
                  <a:srgbClr val="767070"/>
                </a:solidFill>
                <a:effectLst/>
                <a:uLnTx/>
                <a:uFillTx/>
                <a:latin typeface="Arial MT"/>
                <a:cs typeface="Arial MT"/>
              </a:rPr>
              <a:t>para</a:t>
            </a:r>
            <a:r>
              <a:rPr kumimoji="0" sz="1800" b="0" i="0" u="none" strike="noStrike" kern="0" cap="none" spc="33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activar</a:t>
            </a:r>
            <a:r>
              <a:rPr kumimoji="0" sz="1800" b="0" i="0" u="none" strike="noStrike" kern="0" cap="none" spc="34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entornos</a:t>
            </a:r>
            <a:r>
              <a:rPr kumimoji="0" sz="1800" b="0" i="0" u="none" strike="noStrike" kern="0" cap="none" spc="34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protectores</a:t>
            </a:r>
            <a:r>
              <a:rPr kumimoji="0" sz="1800" b="0" i="0" u="none" strike="noStrike" kern="0" cap="none" spc="35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fortalecer</a:t>
            </a:r>
            <a:r>
              <a:rPr kumimoji="0" sz="1800" b="0" i="0" u="none" strike="noStrike" kern="0" cap="none" spc="33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la</a:t>
            </a:r>
            <a:r>
              <a:rPr kumimoji="0" sz="1800" b="0" i="0" u="none" strike="noStrike" kern="0" cap="none" spc="33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prevención</a:t>
            </a:r>
            <a:r>
              <a:rPr kumimoji="0" sz="1800" b="0" i="0" u="none" strike="noStrike" kern="0" cap="none" spc="340" normalizeH="0" baseline="0" noProof="0" dirty="0">
                <a:ln>
                  <a:noFill/>
                </a:ln>
                <a:solidFill>
                  <a:srgbClr val="767070"/>
                </a:solidFill>
                <a:effectLst/>
                <a:uLnTx/>
                <a:uFillTx/>
                <a:latin typeface="Arial MT"/>
                <a:cs typeface="Arial MT"/>
              </a:rPr>
              <a:t> </a:t>
            </a:r>
            <a:r>
              <a:rPr kumimoji="0" sz="1800" b="0" i="0" u="none" strike="noStrike" kern="0" cap="none" spc="-25" normalizeH="0" baseline="0" noProof="0" dirty="0">
                <a:ln>
                  <a:noFill/>
                </a:ln>
                <a:solidFill>
                  <a:srgbClr val="767070"/>
                </a:solidFill>
                <a:effectLst/>
                <a:uLnTx/>
                <a:uFillTx/>
                <a:latin typeface="Arial MT"/>
                <a:cs typeface="Arial MT"/>
              </a:rPr>
              <a:t>de </a:t>
            </a:r>
            <a:r>
              <a:rPr kumimoji="0" sz="1800" b="0" i="0" u="none" strike="noStrike" kern="0" cap="none" spc="0" normalizeH="0" baseline="0" noProof="0" dirty="0">
                <a:ln>
                  <a:noFill/>
                </a:ln>
                <a:solidFill>
                  <a:srgbClr val="767070"/>
                </a:solidFill>
                <a:effectLst/>
                <a:uLnTx/>
                <a:uFillTx/>
                <a:latin typeface="Arial MT"/>
                <a:cs typeface="Arial MT"/>
              </a:rPr>
              <a:t>violencia</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sexual</a:t>
            </a:r>
            <a:r>
              <a:rPr kumimoji="0" sz="1800" b="0" i="0" u="none" strike="noStrike" kern="0" cap="none" spc="-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y</a:t>
            </a:r>
            <a:r>
              <a:rPr kumimoji="0" sz="1800" b="0" i="0" u="none" strike="noStrike" kern="0" cap="none" spc="-2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30"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género.</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4" name="object 3">
            <a:extLst>
              <a:ext uri="{FF2B5EF4-FFF2-40B4-BE49-F238E27FC236}">
                <a16:creationId xmlns:a16="http://schemas.microsoft.com/office/drawing/2014/main" id="{691BE811-BBC4-4563-B6B3-9B0F33884C1C}"/>
              </a:ext>
            </a:extLst>
          </p:cNvPr>
          <p:cNvSpPr txBox="1"/>
          <p:nvPr/>
        </p:nvSpPr>
        <p:spPr>
          <a:xfrm>
            <a:off x="536575" y="503872"/>
            <a:ext cx="10746042" cy="346890"/>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lang="es-CO" dirty="0"/>
              <a:t>10</a:t>
            </a:r>
            <a:r>
              <a:rPr dirty="0"/>
              <a:t>. </a:t>
            </a:r>
            <a:r>
              <a:rPr lang="es-ES" dirty="0"/>
              <a:t>Indicaciones para la atención en anticoncepción.</a:t>
            </a:r>
            <a:endParaRPr dirty="0"/>
          </a:p>
        </p:txBody>
      </p:sp>
      <p:sp>
        <p:nvSpPr>
          <p:cNvPr id="15" name="object 9">
            <a:extLst>
              <a:ext uri="{FF2B5EF4-FFF2-40B4-BE49-F238E27FC236}">
                <a16:creationId xmlns:a16="http://schemas.microsoft.com/office/drawing/2014/main" id="{CCA66A66-96CC-43D4-9537-8E520D53B063}"/>
              </a:ext>
            </a:extLst>
          </p:cNvPr>
          <p:cNvSpPr txBox="1"/>
          <p:nvPr/>
        </p:nvSpPr>
        <p:spPr>
          <a:xfrm>
            <a:off x="877620" y="1223559"/>
            <a:ext cx="10544810" cy="1304844"/>
          </a:xfrm>
          <a:prstGeom prst="rect">
            <a:avLst/>
          </a:prstGeom>
        </p:spPr>
        <p:txBody>
          <a:bodyPr vert="horz" wrap="square" lIns="0" tIns="12065" rIns="0" bIns="0" rtlCol="0">
            <a:spAutoFit/>
          </a:bodyPr>
          <a:lstStyle/>
          <a:p>
            <a:pPr marL="12700" marR="5080" lvl="0" indent="0" defTabSz="914400" eaLnBrk="1" fontAlgn="auto" latinLnBrk="0" hangingPunct="1">
              <a:lnSpc>
                <a:spcPct val="100000"/>
              </a:lnSpc>
              <a:spcBef>
                <a:spcPts val="95"/>
              </a:spcBef>
              <a:spcAft>
                <a:spcPts val="0"/>
              </a:spcAft>
              <a:buClrTx/>
              <a:buSzTx/>
              <a:buFontTx/>
              <a:buNone/>
              <a:tabLst>
                <a:tab pos="556260" algn="l"/>
                <a:tab pos="3077210" algn="l"/>
                <a:tab pos="4815205" algn="l"/>
                <a:tab pos="5436870" algn="l"/>
                <a:tab pos="6077585" algn="l"/>
                <a:tab pos="7107555" algn="l"/>
                <a:tab pos="7956550" algn="l"/>
                <a:tab pos="9415145" algn="l"/>
              </a:tabLst>
              <a:defRPr/>
            </a:pPr>
            <a:r>
              <a:rPr kumimoji="0" lang="es-CO" sz="2800" b="0" i="0" u="none" strike="noStrike" kern="0" cap="none" spc="-25" normalizeH="0" baseline="0" noProof="0" dirty="0">
                <a:ln>
                  <a:noFill/>
                </a:ln>
                <a:solidFill>
                  <a:srgbClr val="38A9C9"/>
                </a:solidFill>
                <a:effectLst/>
                <a:uLnTx/>
                <a:uFillTx/>
                <a:latin typeface="Verdana"/>
                <a:cs typeface="Verdana"/>
              </a:rPr>
              <a:t>10.2 </a:t>
            </a:r>
            <a:r>
              <a:rPr kumimoji="0" sz="2800" b="0" i="0" u="none" strike="noStrike" kern="0" cap="none" spc="-10" normalizeH="0" baseline="0" noProof="0" dirty="0" err="1">
                <a:ln>
                  <a:noFill/>
                </a:ln>
                <a:solidFill>
                  <a:srgbClr val="38A9C9"/>
                </a:solidFill>
                <a:effectLst/>
                <a:uLnTx/>
                <a:uFillTx/>
                <a:latin typeface="Verdana"/>
                <a:cs typeface="Verdana"/>
              </a:rPr>
              <a:t>Adolescentes</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menores</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de</a:t>
            </a:r>
            <a:r>
              <a:rPr kumimoji="0" lang="es-CO" sz="2800" b="0" i="0" u="none" strike="noStrike" kern="0" cap="none" spc="-25"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14</a:t>
            </a:r>
            <a:r>
              <a:rPr kumimoji="0" sz="2800" b="0" i="0" u="none" strike="noStrike" kern="0" cap="none" spc="0" normalizeH="0" baseline="0" noProof="0" dirty="0">
                <a:ln>
                  <a:noFill/>
                </a:ln>
                <a:solidFill>
                  <a:srgbClr val="38A9C9"/>
                </a:solidFill>
                <a:effectLst/>
                <a:uLnTx/>
                <a:uFillTx/>
                <a:latin typeface="Verdana"/>
                <a:cs typeface="Verdana"/>
              </a:rPr>
              <a:t>	</a:t>
            </a:r>
            <a:r>
              <a:rPr kumimoji="0" sz="2800" b="0" i="0" u="none" strike="noStrike" kern="0" cap="none" spc="-20" normalizeH="0" baseline="0" noProof="0" dirty="0" err="1">
                <a:ln>
                  <a:noFill/>
                </a:ln>
                <a:solidFill>
                  <a:srgbClr val="38A9C9"/>
                </a:solidFill>
                <a:effectLst/>
                <a:uLnTx/>
                <a:uFillTx/>
                <a:latin typeface="Verdana"/>
                <a:cs typeface="Verdana"/>
              </a:rPr>
              <a:t>años</a:t>
            </a:r>
            <a:r>
              <a:rPr kumimoji="0" lang="es-CO" sz="2800" b="0" i="0" u="none" strike="noStrike" kern="0" cap="none" spc="-20"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que</a:t>
            </a:r>
            <a:r>
              <a:rPr lang="es-CO" sz="2800" kern="0" dirty="0">
                <a:solidFill>
                  <a:srgbClr val="38A9C9"/>
                </a:solidFill>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desean</a:t>
            </a:r>
            <a:r>
              <a:rPr kumimoji="0" lang="es-CO" sz="2800" b="0" i="0" u="none" strike="noStrike" kern="0" cap="none" spc="-10" normalizeH="0" baseline="0" noProof="0" dirty="0">
                <a:ln>
                  <a:noFill/>
                </a:ln>
                <a:solidFill>
                  <a:srgbClr val="38A9C9"/>
                </a:solidFill>
                <a:effectLst/>
                <a:uLnTx/>
                <a:uFillTx/>
                <a:latin typeface="Verdana"/>
                <a:cs typeface="Verdana"/>
              </a:rPr>
              <a:t> usar un método anticonceptivo </a:t>
            </a:r>
            <a:r>
              <a:rPr kumimoji="0" sz="2800" b="0" i="0" u="none" strike="noStrike" kern="0" cap="none" spc="0" normalizeH="0" baseline="0" noProof="0" dirty="0">
                <a:ln>
                  <a:noFill/>
                </a:ln>
                <a:solidFill>
                  <a:srgbClr val="38A9C9"/>
                </a:solidFill>
                <a:effectLst/>
                <a:uLnTx/>
                <a:uFillTx/>
                <a:latin typeface="Verdana"/>
                <a:cs typeface="Verdana"/>
              </a:rPr>
              <a:t>y</a:t>
            </a:r>
            <a:r>
              <a:rPr kumimoji="0" sz="2800" b="0" i="0" u="none" strike="noStrike" kern="0" cap="none" spc="-9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no</a:t>
            </a:r>
            <a:r>
              <a:rPr kumimoji="0" sz="2800" b="0" i="0" u="none" strike="noStrike" kern="0" cap="none" spc="-8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han</a:t>
            </a:r>
            <a:r>
              <a:rPr kumimoji="0" sz="2800" b="0" i="0" u="none" strike="noStrike" kern="0" cap="none" spc="-7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iniciado</a:t>
            </a:r>
            <a:r>
              <a:rPr kumimoji="0" sz="2800" b="0" i="0" u="none" strike="noStrike" kern="0" cap="none" spc="-70" normalizeH="0" baseline="0" noProof="0" dirty="0">
                <a:ln>
                  <a:noFill/>
                </a:ln>
                <a:solidFill>
                  <a:srgbClr val="38A9C9"/>
                </a:solidFill>
                <a:effectLst/>
                <a:uLnTx/>
                <a:uFillTx/>
                <a:latin typeface="Verdana"/>
                <a:cs typeface="Verdana"/>
              </a:rPr>
              <a:t> </a:t>
            </a:r>
            <a:r>
              <a:rPr kumimoji="0" sz="2800" b="0" i="0" u="none" strike="noStrike" kern="0" cap="none" spc="0" normalizeH="0" baseline="0" noProof="0" dirty="0">
                <a:ln>
                  <a:noFill/>
                </a:ln>
                <a:solidFill>
                  <a:srgbClr val="38A9C9"/>
                </a:solidFill>
                <a:effectLst/>
                <a:uLnTx/>
                <a:uFillTx/>
                <a:latin typeface="Verdana"/>
                <a:cs typeface="Verdana"/>
              </a:rPr>
              <a:t>relaciones</a:t>
            </a:r>
            <a:r>
              <a:rPr kumimoji="0" sz="2800" b="0" i="0" u="none" strike="noStrike" kern="0" cap="none" spc="-15" normalizeH="0" baseline="0" noProof="0" dirty="0">
                <a:ln>
                  <a:noFill/>
                </a:ln>
                <a:solidFill>
                  <a:srgbClr val="38A9C9"/>
                </a:solidFill>
                <a:effectLst/>
                <a:uLnTx/>
                <a:uFillTx/>
                <a:latin typeface="Verdana"/>
                <a:cs typeface="Verdana"/>
              </a:rPr>
              <a:t> </a:t>
            </a:r>
            <a:r>
              <a:rPr kumimoji="0" sz="2800" b="0" i="0" u="none" strike="noStrike" kern="0" cap="none" spc="-10" normalizeH="0" baseline="0" noProof="0" dirty="0">
                <a:ln>
                  <a:noFill/>
                </a:ln>
                <a:solidFill>
                  <a:srgbClr val="38A9C9"/>
                </a:solidFill>
                <a:effectLst/>
                <a:uLnTx/>
                <a:uFillTx/>
                <a:latin typeface="Verdana"/>
                <a:cs typeface="Verdana"/>
              </a:rPr>
              <a:t>sexuales:</a:t>
            </a:r>
            <a:endParaRPr kumimoji="0" sz="2800" b="0" i="0" u="none" strike="noStrike" kern="0" cap="none" spc="0" normalizeH="0" baseline="0" noProof="0" dirty="0">
              <a:ln>
                <a:noFill/>
              </a:ln>
              <a:solidFill>
                <a:sysClr val="windowText" lastClr="000000"/>
              </a:solidFill>
              <a:effectLst/>
              <a:uLnTx/>
              <a:uFillTx/>
              <a:latin typeface="Verdana"/>
              <a:cs typeface="Verdana"/>
            </a:endParaRPr>
          </a:p>
        </p:txBody>
      </p:sp>
      <p:pic>
        <p:nvPicPr>
          <p:cNvPr id="20" name="Imagen 19">
            <a:extLst>
              <a:ext uri="{FF2B5EF4-FFF2-40B4-BE49-F238E27FC236}">
                <a16:creationId xmlns:a16="http://schemas.microsoft.com/office/drawing/2014/main" id="{5F1670A4-F1BA-49CE-9402-67B07116476F}"/>
              </a:ext>
            </a:extLst>
          </p:cNvPr>
          <p:cNvPicPr>
            <a:picLocks noChangeAspect="1"/>
          </p:cNvPicPr>
          <p:nvPr/>
        </p:nvPicPr>
        <p:blipFill>
          <a:blip r:embed="rId2"/>
          <a:srcRect l="41850" t="4445" r="4064"/>
          <a:stretch>
            <a:fillRect/>
          </a:stretch>
        </p:blipFill>
        <p:spPr>
          <a:xfrm>
            <a:off x="1040554" y="2766009"/>
            <a:ext cx="3352799" cy="3949872"/>
          </a:xfrm>
          <a:prstGeom prst="rect">
            <a:avLst/>
          </a:prstGeom>
        </p:spPr>
      </p:pic>
    </p:spTree>
    <p:extLst>
      <p:ext uri="{BB962C8B-B14F-4D97-AF65-F5344CB8AC3E}">
        <p14:creationId xmlns:p14="http://schemas.microsoft.com/office/powerpoint/2010/main" val="246571211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691BE811-BBC4-4563-B6B3-9B0F33884C1C}"/>
              </a:ext>
            </a:extLst>
          </p:cNvPr>
          <p:cNvSpPr txBox="1"/>
          <p:nvPr/>
        </p:nvSpPr>
        <p:spPr>
          <a:xfrm>
            <a:off x="536575" y="503872"/>
            <a:ext cx="10746042" cy="346890"/>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lang="es-CO" dirty="0"/>
              <a:t>10</a:t>
            </a:r>
            <a:r>
              <a:rPr dirty="0"/>
              <a:t>. </a:t>
            </a:r>
            <a:r>
              <a:rPr lang="es-ES" dirty="0"/>
              <a:t>Indicaciones para la atención en anticoncepción.</a:t>
            </a:r>
            <a:endParaRPr dirty="0"/>
          </a:p>
        </p:txBody>
      </p:sp>
      <p:sp>
        <p:nvSpPr>
          <p:cNvPr id="15" name="object 9">
            <a:extLst>
              <a:ext uri="{FF2B5EF4-FFF2-40B4-BE49-F238E27FC236}">
                <a16:creationId xmlns:a16="http://schemas.microsoft.com/office/drawing/2014/main" id="{CCA66A66-96CC-43D4-9537-8E520D53B063}"/>
              </a:ext>
            </a:extLst>
          </p:cNvPr>
          <p:cNvSpPr txBox="1"/>
          <p:nvPr/>
        </p:nvSpPr>
        <p:spPr>
          <a:xfrm>
            <a:off x="877620" y="1223559"/>
            <a:ext cx="10544810" cy="1304844"/>
          </a:xfrm>
          <a:prstGeom prst="rect">
            <a:avLst/>
          </a:prstGeom>
        </p:spPr>
        <p:txBody>
          <a:bodyPr vert="horz" wrap="square" lIns="0" tIns="12065" rIns="0" bIns="0" rtlCol="0">
            <a:spAutoFit/>
          </a:bodyPr>
          <a:lstStyle/>
          <a:p>
            <a:pPr marL="12700" marR="5080" lvl="0" indent="0" defTabSz="914400" eaLnBrk="1" fontAlgn="auto" latinLnBrk="0" hangingPunct="1">
              <a:lnSpc>
                <a:spcPct val="100000"/>
              </a:lnSpc>
              <a:spcBef>
                <a:spcPts val="95"/>
              </a:spcBef>
              <a:spcAft>
                <a:spcPts val="0"/>
              </a:spcAft>
              <a:buClrTx/>
              <a:buSzTx/>
              <a:buFontTx/>
              <a:buNone/>
              <a:tabLst>
                <a:tab pos="556260" algn="l"/>
                <a:tab pos="3077210" algn="l"/>
                <a:tab pos="4815205" algn="l"/>
                <a:tab pos="5436870" algn="l"/>
                <a:tab pos="6077585" algn="l"/>
                <a:tab pos="7107555" algn="l"/>
                <a:tab pos="7956550" algn="l"/>
                <a:tab pos="9415145" algn="l"/>
              </a:tabLst>
              <a:defRPr/>
            </a:pPr>
            <a:r>
              <a:rPr kumimoji="0" lang="es-CO" sz="2800" b="0" i="0" u="none" strike="noStrike" kern="0" cap="none" spc="-25" normalizeH="0" baseline="0" noProof="0" dirty="0">
                <a:ln>
                  <a:noFill/>
                </a:ln>
                <a:solidFill>
                  <a:srgbClr val="38A9C9"/>
                </a:solidFill>
                <a:effectLst/>
                <a:uLnTx/>
                <a:uFillTx/>
                <a:latin typeface="Verdana"/>
                <a:cs typeface="Verdana"/>
              </a:rPr>
              <a:t>10.3 </a:t>
            </a:r>
            <a:r>
              <a:rPr kumimoji="0" sz="2800" b="0" i="0" u="none" strike="noStrike" kern="0" cap="none" spc="-10" normalizeH="0" baseline="0" noProof="0" dirty="0" err="1">
                <a:ln>
                  <a:noFill/>
                </a:ln>
                <a:solidFill>
                  <a:srgbClr val="38A9C9"/>
                </a:solidFill>
                <a:effectLst/>
                <a:uLnTx/>
                <a:uFillTx/>
                <a:latin typeface="Verdana"/>
                <a:cs typeface="Verdana"/>
              </a:rPr>
              <a:t>Adolescentes</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menores</a:t>
            </a:r>
            <a:r>
              <a:rPr kumimoji="0" lang="es-CO" sz="2800" b="0" i="0" u="none" strike="noStrike" kern="0" cap="none" spc="-10"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de</a:t>
            </a:r>
            <a:r>
              <a:rPr kumimoji="0" lang="es-CO" sz="2800" b="0" i="0" u="none" strike="noStrike" kern="0" cap="none" spc="-25"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14</a:t>
            </a:r>
            <a:r>
              <a:rPr kumimoji="0" sz="2800" b="0" i="0" u="none" strike="noStrike" kern="0" cap="none" spc="0" normalizeH="0" baseline="0" noProof="0" dirty="0">
                <a:ln>
                  <a:noFill/>
                </a:ln>
                <a:solidFill>
                  <a:srgbClr val="38A9C9"/>
                </a:solidFill>
                <a:effectLst/>
                <a:uLnTx/>
                <a:uFillTx/>
                <a:latin typeface="Verdana"/>
                <a:cs typeface="Verdana"/>
              </a:rPr>
              <a:t>	</a:t>
            </a:r>
            <a:r>
              <a:rPr kumimoji="0" sz="2800" b="0" i="0" u="none" strike="noStrike" kern="0" cap="none" spc="-20" normalizeH="0" baseline="0" noProof="0" dirty="0" err="1">
                <a:ln>
                  <a:noFill/>
                </a:ln>
                <a:solidFill>
                  <a:srgbClr val="38A9C9"/>
                </a:solidFill>
                <a:effectLst/>
                <a:uLnTx/>
                <a:uFillTx/>
                <a:latin typeface="Verdana"/>
                <a:cs typeface="Verdana"/>
              </a:rPr>
              <a:t>años</a:t>
            </a:r>
            <a:r>
              <a:rPr kumimoji="0" lang="es-CO" sz="2800" b="0" i="0" u="none" strike="noStrike" kern="0" cap="none" spc="-20" normalizeH="0" baseline="0" noProof="0" dirty="0">
                <a:ln>
                  <a:noFill/>
                </a:ln>
                <a:solidFill>
                  <a:srgbClr val="38A9C9"/>
                </a:solidFill>
                <a:effectLst/>
                <a:uLnTx/>
                <a:uFillTx/>
                <a:latin typeface="Verdana"/>
                <a:cs typeface="Verdana"/>
              </a:rPr>
              <a:t> </a:t>
            </a:r>
            <a:r>
              <a:rPr kumimoji="0" sz="2800" b="0" i="0" u="none" strike="noStrike" kern="0" cap="none" spc="-25" normalizeH="0" baseline="0" noProof="0" dirty="0">
                <a:ln>
                  <a:noFill/>
                </a:ln>
                <a:solidFill>
                  <a:srgbClr val="38A9C9"/>
                </a:solidFill>
                <a:effectLst/>
                <a:uLnTx/>
                <a:uFillTx/>
                <a:latin typeface="Verdana"/>
                <a:cs typeface="Verdana"/>
              </a:rPr>
              <a:t>que</a:t>
            </a:r>
            <a:r>
              <a:rPr kumimoji="0" lang="es-CO" sz="2800" b="0" i="0" u="none" strike="noStrike" kern="0" cap="none" spc="-25" normalizeH="0" baseline="0" noProof="0" dirty="0">
                <a:ln>
                  <a:noFill/>
                </a:ln>
                <a:solidFill>
                  <a:srgbClr val="38A9C9"/>
                </a:solidFill>
                <a:effectLst/>
                <a:uLnTx/>
                <a:uFillTx/>
                <a:latin typeface="Verdana"/>
                <a:cs typeface="Verdana"/>
              </a:rPr>
              <a:t> iniciaron relaciones sexuales y</a:t>
            </a:r>
            <a:r>
              <a:rPr lang="es-CO" sz="2800" kern="0" dirty="0">
                <a:solidFill>
                  <a:srgbClr val="38A9C9"/>
                </a:solidFill>
                <a:latin typeface="Verdana"/>
                <a:cs typeface="Verdana"/>
              </a:rPr>
              <a:t> </a:t>
            </a:r>
            <a:r>
              <a:rPr kumimoji="0" sz="2800" b="0" i="0" u="none" strike="noStrike" kern="0" cap="none" spc="-10" normalizeH="0" baseline="0" noProof="0" dirty="0" err="1">
                <a:ln>
                  <a:noFill/>
                </a:ln>
                <a:solidFill>
                  <a:srgbClr val="38A9C9"/>
                </a:solidFill>
                <a:effectLst/>
                <a:uLnTx/>
                <a:uFillTx/>
                <a:latin typeface="Verdana"/>
                <a:cs typeface="Verdana"/>
              </a:rPr>
              <a:t>desean</a:t>
            </a:r>
            <a:r>
              <a:rPr kumimoji="0" lang="es-CO" sz="2800" b="0" i="0" u="none" strike="noStrike" kern="0" cap="none" spc="-10" normalizeH="0" baseline="0" noProof="0" dirty="0">
                <a:ln>
                  <a:noFill/>
                </a:ln>
                <a:solidFill>
                  <a:srgbClr val="38A9C9"/>
                </a:solidFill>
                <a:effectLst/>
                <a:uLnTx/>
                <a:uFillTx/>
                <a:latin typeface="Verdana"/>
                <a:cs typeface="Verdana"/>
              </a:rPr>
              <a:t> usar un método anticonceptivo:</a:t>
            </a:r>
            <a:endParaRPr kumimoji="0" sz="2800" b="0" i="0" u="none" strike="noStrike" kern="0" cap="none" spc="0" normalizeH="0" baseline="0" noProof="0" dirty="0">
              <a:ln>
                <a:noFill/>
              </a:ln>
              <a:solidFill>
                <a:sysClr val="windowText" lastClr="000000"/>
              </a:solidFill>
              <a:effectLst/>
              <a:uLnTx/>
              <a:uFillTx/>
              <a:latin typeface="Verdana"/>
              <a:cs typeface="Verdana"/>
            </a:endParaRPr>
          </a:p>
        </p:txBody>
      </p:sp>
      <p:sp>
        <p:nvSpPr>
          <p:cNvPr id="6" name="object 3">
            <a:extLst>
              <a:ext uri="{FF2B5EF4-FFF2-40B4-BE49-F238E27FC236}">
                <a16:creationId xmlns:a16="http://schemas.microsoft.com/office/drawing/2014/main" id="{04FEDD49-3B72-4AC3-97E0-07B5C393850C}"/>
              </a:ext>
            </a:extLst>
          </p:cNvPr>
          <p:cNvSpPr txBox="1"/>
          <p:nvPr/>
        </p:nvSpPr>
        <p:spPr>
          <a:xfrm>
            <a:off x="4809871" y="2613330"/>
            <a:ext cx="6440170" cy="4224233"/>
          </a:xfrm>
          <a:prstGeom prst="rect">
            <a:avLst/>
          </a:prstGeom>
        </p:spPr>
        <p:txBody>
          <a:bodyPr vert="horz" wrap="square" lIns="0" tIns="12700" rIns="0" bIns="0" rtlCol="0">
            <a:spAutoFit/>
          </a:bodyPr>
          <a:lstStyle/>
          <a:p>
            <a:pPr marL="297815" marR="508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tab pos="266700" algn="l"/>
              </a:tabLst>
              <a:defRPr/>
            </a:pPr>
            <a:r>
              <a:rPr kumimoji="0" sz="1800" b="0" i="0" u="none" strike="noStrike" kern="0" cap="none" spc="0" normalizeH="0" baseline="0" noProof="0" dirty="0">
                <a:ln>
                  <a:noFill/>
                </a:ln>
                <a:solidFill>
                  <a:srgbClr val="767070"/>
                </a:solidFill>
                <a:effectLst/>
                <a:uLnTx/>
                <a:uFillTx/>
                <a:latin typeface="Arial MT"/>
                <a:cs typeface="Arial MT"/>
              </a:rPr>
              <a:t>Generalmente</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están</a:t>
            </a:r>
            <a:r>
              <a:rPr kumimoji="0" sz="1800" b="0" i="0" u="none" strike="noStrike" kern="0" cap="none" spc="31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en</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relaciones</a:t>
            </a:r>
            <a:r>
              <a:rPr kumimoji="0" sz="1800" b="0" i="0" u="none" strike="noStrike" kern="0" cap="none" spc="31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asimétricas</a:t>
            </a:r>
            <a:r>
              <a:rPr kumimoji="0" sz="1800" b="0" i="0" u="none" strike="noStrike" kern="0" cap="none" spc="320" normalizeH="0" baseline="0" noProof="0" dirty="0">
                <a:ln>
                  <a:noFill/>
                </a:ln>
                <a:solidFill>
                  <a:srgbClr val="767070"/>
                </a:solidFill>
                <a:effectLst/>
                <a:uLnTx/>
                <a:uFillTx/>
                <a:latin typeface="Arial MT"/>
                <a:cs typeface="Arial MT"/>
              </a:rPr>
              <a:t>   </a:t>
            </a:r>
            <a:r>
              <a:rPr kumimoji="0" sz="1800" b="0" i="0" u="none" strike="noStrike" kern="0" cap="none" spc="-50" normalizeH="0" baseline="0" noProof="0" dirty="0">
                <a:ln>
                  <a:noFill/>
                </a:ln>
                <a:solidFill>
                  <a:srgbClr val="767070"/>
                </a:solidFill>
                <a:effectLst/>
                <a:uLnTx/>
                <a:uFillTx/>
                <a:latin typeface="Arial MT"/>
                <a:cs typeface="Arial MT"/>
              </a:rPr>
              <a:t>e </a:t>
            </a:r>
            <a:r>
              <a:rPr kumimoji="0" sz="1800" b="0" i="0" u="none" strike="noStrike" kern="0" cap="none" spc="0" normalizeH="0" baseline="0" noProof="0" dirty="0">
                <a:ln>
                  <a:noFill/>
                </a:ln>
                <a:solidFill>
                  <a:srgbClr val="767070"/>
                </a:solidFill>
                <a:effectLst/>
                <a:uLnTx/>
                <a:uFillTx/>
                <a:latin typeface="Arial MT"/>
                <a:cs typeface="Arial MT"/>
              </a:rPr>
              <a:t>inequitativas,</a:t>
            </a:r>
            <a:r>
              <a:rPr kumimoji="0" sz="1800" b="0" i="0" u="none" strike="noStrike" kern="0" cap="none" spc="18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a</a:t>
            </a:r>
            <a:r>
              <a:rPr kumimoji="0" sz="1800" b="0" i="0" u="none" strike="noStrike" kern="0" cap="none" spc="20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veces</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con</a:t>
            </a:r>
            <a:r>
              <a:rPr kumimoji="0" sz="1800" b="0" i="0" u="none" strike="noStrike" kern="0" cap="none" spc="19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diferencias</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19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edad</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marcadas</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50" normalizeH="0" baseline="0" noProof="0" dirty="0">
                <a:ln>
                  <a:noFill/>
                </a:ln>
                <a:solidFill>
                  <a:srgbClr val="767070"/>
                </a:solidFill>
                <a:effectLst/>
                <a:uLnTx/>
                <a:uFillTx/>
                <a:latin typeface="Arial MT"/>
                <a:cs typeface="Arial MT"/>
              </a:rPr>
              <a:t>o </a:t>
            </a:r>
            <a:r>
              <a:rPr kumimoji="0" sz="1800" b="0" i="0" u="none" strike="noStrike" kern="0" cap="none" spc="0" normalizeH="0" baseline="0" noProof="0" dirty="0">
                <a:ln>
                  <a:noFill/>
                </a:ln>
                <a:solidFill>
                  <a:srgbClr val="767070"/>
                </a:solidFill>
                <a:effectLst/>
                <a:uLnTx/>
                <a:uFillTx/>
                <a:latin typeface="Arial MT"/>
                <a:cs typeface="Arial MT"/>
              </a:rPr>
              <a:t>en</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situaciones</a:t>
            </a:r>
            <a:r>
              <a:rPr kumimoji="0" sz="1800" b="0" i="0" u="none" strike="noStrike" kern="0" cap="none" spc="21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matrimonio</a:t>
            </a:r>
            <a:r>
              <a:rPr kumimoji="0" sz="1800" b="0" i="0" u="none" strike="noStrike" kern="0" cap="none" spc="200"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infantil</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o</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uniones</a:t>
            </a:r>
            <a:r>
              <a:rPr kumimoji="0" sz="1800" b="0" i="0" u="none" strike="noStrike" kern="0" cap="none" spc="195"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a:ln>
                  <a:noFill/>
                </a:ln>
                <a:solidFill>
                  <a:srgbClr val="767070"/>
                </a:solidFill>
                <a:effectLst/>
                <a:uLnTx/>
                <a:uFillTx/>
                <a:latin typeface="Arial MT"/>
                <a:cs typeface="Arial MT"/>
              </a:rPr>
              <a:t>tempranas, </a:t>
            </a:r>
            <a:r>
              <a:rPr kumimoji="0" sz="1800" b="0" i="0" u="none" strike="noStrike" kern="0" cap="none" spc="0" normalizeH="0" baseline="0" noProof="0" dirty="0">
                <a:ln>
                  <a:noFill/>
                </a:ln>
                <a:solidFill>
                  <a:srgbClr val="767070"/>
                </a:solidFill>
                <a:effectLst/>
                <a:uLnTx/>
                <a:uFillTx/>
                <a:latin typeface="Arial MT"/>
                <a:cs typeface="Arial MT"/>
              </a:rPr>
              <a:t>consideradas formas</a:t>
            </a:r>
            <a:r>
              <a:rPr kumimoji="0" sz="1800" b="0" i="0" u="none" strike="noStrike" kern="0" cap="none" spc="-35" normalizeH="0" baseline="0" noProof="0" dirty="0">
                <a:ln>
                  <a:noFill/>
                </a:ln>
                <a:solidFill>
                  <a:srgbClr val="767070"/>
                </a:solidFill>
                <a:effectLst/>
                <a:uLnTx/>
                <a:uFillTx/>
                <a:latin typeface="Arial MT"/>
                <a:cs typeface="Arial MT"/>
              </a:rPr>
              <a:t> </a:t>
            </a:r>
            <a:r>
              <a:rPr kumimoji="0" sz="1800" b="0" i="0" u="none" strike="noStrike" kern="0" cap="none" spc="0" normalizeH="0" baseline="0" noProof="0" dirty="0">
                <a:ln>
                  <a:noFill/>
                </a:ln>
                <a:solidFill>
                  <a:srgbClr val="767070"/>
                </a:solidFill>
                <a:effectLst/>
                <a:uLnTx/>
                <a:uFillTx/>
                <a:latin typeface="Arial MT"/>
                <a:cs typeface="Arial MT"/>
              </a:rPr>
              <a:t>de</a:t>
            </a:r>
            <a:r>
              <a:rPr kumimoji="0" sz="1800" b="0" i="0" u="none" strike="noStrike" kern="0" cap="none" spc="-15" normalizeH="0" baseline="0" noProof="0" dirty="0">
                <a:ln>
                  <a:noFill/>
                </a:ln>
                <a:solidFill>
                  <a:srgbClr val="767070"/>
                </a:solidFill>
                <a:effectLst/>
                <a:uLnTx/>
                <a:uFillTx/>
                <a:latin typeface="Arial MT"/>
                <a:cs typeface="Arial MT"/>
              </a:rPr>
              <a:t> </a:t>
            </a:r>
            <a:r>
              <a:rPr kumimoji="0" sz="1800" b="0" i="0" u="none" strike="noStrike" kern="0" cap="none" spc="-10" normalizeH="0" baseline="0" noProof="0" dirty="0" err="1">
                <a:ln>
                  <a:noFill/>
                </a:ln>
                <a:solidFill>
                  <a:srgbClr val="767070"/>
                </a:solidFill>
                <a:effectLst/>
                <a:uLnTx/>
                <a:uFillTx/>
                <a:latin typeface="Arial MT"/>
                <a:cs typeface="Arial MT"/>
              </a:rPr>
              <a:t>violencia</a:t>
            </a:r>
            <a:r>
              <a:rPr kumimoji="0" sz="1800" b="0" i="0" u="none" strike="noStrike" kern="0" cap="none" spc="-10" normalizeH="0" baseline="0" noProof="0" dirty="0">
                <a:ln>
                  <a:noFill/>
                </a:ln>
                <a:solidFill>
                  <a:srgbClr val="767070"/>
                </a:solidFill>
                <a:effectLst/>
                <a:uLnTx/>
                <a:uFillTx/>
                <a:latin typeface="Arial MT"/>
                <a:cs typeface="Arial MT"/>
              </a:rPr>
              <a:t>.</a:t>
            </a:r>
            <a:endParaRPr lang="es-CO" kern="0" spc="-10" dirty="0">
              <a:solidFill>
                <a:srgbClr val="767070"/>
              </a:solidFill>
              <a:latin typeface="Arial MT"/>
              <a:cs typeface="Arial MT"/>
            </a:endParaRPr>
          </a:p>
          <a:p>
            <a:pPr marL="297815" marR="508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tab pos="266700" algn="l"/>
              </a:tabLst>
              <a:defRPr/>
            </a:pPr>
            <a:endParaRPr kumimoji="0" lang="es-CO" sz="1800" b="0" i="0" u="none" strike="noStrike" kern="0" cap="none" spc="-10" normalizeH="0" baseline="0" noProof="0" dirty="0">
              <a:ln>
                <a:noFill/>
              </a:ln>
              <a:solidFill>
                <a:srgbClr val="767070"/>
              </a:solidFill>
              <a:effectLst/>
              <a:uLnTx/>
              <a:uFillTx/>
              <a:latin typeface="Arial MT"/>
              <a:cs typeface="Arial MT"/>
            </a:endParaRPr>
          </a:p>
          <a:p>
            <a:pPr marL="297815" marR="508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tab pos="266700" algn="l"/>
              </a:tabLst>
              <a:defRPr/>
            </a:pPr>
            <a:r>
              <a:rPr kumimoji="0" lang="es-ES" sz="1800" b="0" i="0" u="none" strike="noStrike" kern="0" cap="none" spc="-25" normalizeH="0" baseline="0" noProof="0" dirty="0">
                <a:ln>
                  <a:noFill/>
                </a:ln>
                <a:solidFill>
                  <a:srgbClr val="767070"/>
                </a:solidFill>
                <a:effectLst/>
                <a:uLnTx/>
                <a:uFillTx/>
                <a:latin typeface="Arial MT"/>
                <a:cs typeface="Arial MT"/>
              </a:rPr>
              <a:t>Se </a:t>
            </a:r>
            <a:r>
              <a:rPr kumimoji="0" lang="es-ES" sz="1800" b="0" i="0" u="none" strike="noStrike" kern="0" cap="none" spc="-20" normalizeH="0" baseline="0" noProof="0" dirty="0">
                <a:ln>
                  <a:noFill/>
                </a:ln>
                <a:solidFill>
                  <a:srgbClr val="767070"/>
                </a:solidFill>
                <a:effectLst/>
                <a:uLnTx/>
                <a:uFillTx/>
                <a:latin typeface="Arial MT"/>
                <a:cs typeface="Arial MT"/>
              </a:rPr>
              <a:t>debe </a:t>
            </a:r>
            <a:r>
              <a:rPr kumimoji="0" lang="es-ES" sz="1800" b="0" i="0" u="none" strike="noStrike" kern="0" cap="none" spc="-10" normalizeH="0" baseline="0" noProof="0" dirty="0">
                <a:ln>
                  <a:noFill/>
                </a:ln>
                <a:solidFill>
                  <a:srgbClr val="767070"/>
                </a:solidFill>
                <a:effectLst/>
                <a:uLnTx/>
                <a:uFillTx/>
                <a:latin typeface="Arial MT"/>
                <a:cs typeface="Arial MT"/>
              </a:rPr>
              <a:t>brindar asesoría anticonceptiva</a:t>
            </a:r>
            <a:r>
              <a:rPr lang="es-ES" kern="0" dirty="0">
                <a:solidFill>
                  <a:srgbClr val="767070"/>
                </a:solidFill>
                <a:latin typeface="Arial MT"/>
                <a:cs typeface="Arial MT"/>
              </a:rPr>
              <a:t> </a:t>
            </a:r>
            <a:r>
              <a:rPr kumimoji="0" lang="es-ES" sz="1800" b="0" i="0" u="none" strike="noStrike" kern="0" cap="none" spc="-50" normalizeH="0" baseline="0" noProof="0" dirty="0">
                <a:ln>
                  <a:noFill/>
                </a:ln>
                <a:solidFill>
                  <a:srgbClr val="767070"/>
                </a:solidFill>
                <a:effectLst/>
                <a:uLnTx/>
                <a:uFillTx/>
                <a:latin typeface="Arial MT"/>
                <a:cs typeface="Arial MT"/>
              </a:rPr>
              <a:t>y</a:t>
            </a:r>
            <a:r>
              <a:rPr kumimoji="0" lang="es-ES" sz="1800" b="0" i="0" u="none" strike="noStrike" kern="0" cap="none" spc="0"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entregar</a:t>
            </a:r>
            <a:r>
              <a:rPr kumimoji="0" lang="es-ES" sz="1800" b="0" i="0" u="none" strike="noStrike" kern="0" cap="none" spc="0" normalizeH="0" baseline="0" noProof="0" dirty="0">
                <a:ln>
                  <a:noFill/>
                </a:ln>
                <a:solidFill>
                  <a:srgbClr val="767070"/>
                </a:solidFill>
                <a:effectLst/>
                <a:uLnTx/>
                <a:uFillTx/>
                <a:latin typeface="Arial MT"/>
                <a:cs typeface="Arial MT"/>
              </a:rPr>
              <a:t>	</a:t>
            </a:r>
            <a:r>
              <a:rPr kumimoji="0" lang="es-ES" sz="1800" b="0" i="0" u="none" strike="noStrike" kern="0" cap="none" spc="-25" normalizeH="0" baseline="0" noProof="0" dirty="0">
                <a:ln>
                  <a:noFill/>
                </a:ln>
                <a:solidFill>
                  <a:srgbClr val="767070"/>
                </a:solidFill>
                <a:effectLst/>
                <a:uLnTx/>
                <a:uFillTx/>
                <a:latin typeface="Arial MT"/>
                <a:cs typeface="Arial MT"/>
              </a:rPr>
              <a:t>el </a:t>
            </a:r>
            <a:r>
              <a:rPr kumimoji="0" lang="es-ES" sz="1800" b="0" i="0" u="none" strike="noStrike" kern="0" cap="none" spc="0" normalizeH="0" baseline="0" noProof="0" dirty="0">
                <a:ln>
                  <a:noFill/>
                </a:ln>
                <a:solidFill>
                  <a:srgbClr val="767070"/>
                </a:solidFill>
                <a:effectLst/>
                <a:uLnTx/>
                <a:uFillTx/>
                <a:latin typeface="Arial MT"/>
                <a:cs typeface="Arial MT"/>
              </a:rPr>
              <a:t>método</a:t>
            </a:r>
            <a:r>
              <a:rPr kumimoji="0" lang="es-ES" sz="1800" b="0" i="0" u="none" strike="noStrike" kern="0" cap="none" spc="-25"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elegido.</a:t>
            </a:r>
            <a:endParaRPr kumimoji="0" lang="es-ES" sz="1800" b="0" i="0" u="none" strike="noStrike" kern="0" cap="none" spc="0" normalizeH="0" baseline="0" noProof="0" dirty="0">
              <a:ln>
                <a:noFill/>
              </a:ln>
              <a:solidFill>
                <a:sysClr val="windowText" lastClr="000000"/>
              </a:solidFill>
              <a:effectLst/>
              <a:uLnTx/>
              <a:uFillTx/>
              <a:latin typeface="Arial MT"/>
              <a:cs typeface="Arial MT"/>
            </a:endParaRPr>
          </a:p>
          <a:p>
            <a:pPr marL="297815" marR="5715" lvl="0" indent="-285750" algn="just" defTabSz="914400" eaLnBrk="1" fontAlgn="auto" latinLnBrk="0" hangingPunct="1">
              <a:lnSpc>
                <a:spcPct val="100000"/>
              </a:lnSpc>
              <a:spcBef>
                <a:spcPts val="1095"/>
              </a:spcBef>
              <a:spcAft>
                <a:spcPts val="0"/>
              </a:spcAft>
              <a:buClrTx/>
              <a:buSzTx/>
              <a:buFont typeface="Arial" panose="020B0604020202020204" pitchFamily="34" charset="0"/>
              <a:buChar char="•"/>
              <a:tabLst>
                <a:tab pos="266700" algn="l"/>
              </a:tabLst>
              <a:defRPr/>
            </a:pPr>
            <a:r>
              <a:rPr kumimoji="0" lang="es-ES" sz="1800" b="0" i="0" u="none" strike="noStrike" kern="0" cap="none" spc="0" normalizeH="0" baseline="0" noProof="0" dirty="0">
                <a:ln>
                  <a:noFill/>
                </a:ln>
                <a:solidFill>
                  <a:srgbClr val="767070"/>
                </a:solidFill>
                <a:effectLst/>
                <a:uLnTx/>
                <a:uFillTx/>
                <a:latin typeface="Arial MT"/>
                <a:cs typeface="Arial MT"/>
              </a:rPr>
              <a:t>Es</a:t>
            </a:r>
            <a:r>
              <a:rPr kumimoji="0" lang="es-ES" sz="1800" b="0" i="0" u="none" strike="noStrike" kern="0" cap="none" spc="2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clave</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identificar</a:t>
            </a:r>
            <a:r>
              <a:rPr kumimoji="0" lang="es-ES" sz="1800" b="0" i="0" u="none" strike="noStrike" kern="0" cap="none" spc="4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su</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nivel</a:t>
            </a:r>
            <a:r>
              <a:rPr kumimoji="0" lang="es-ES" sz="1800" b="0" i="0" u="none" strike="noStrike" kern="0" cap="none" spc="3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de</a:t>
            </a:r>
            <a:r>
              <a:rPr kumimoji="0" lang="es-ES" sz="1800" b="0" i="0" u="none" strike="noStrike" kern="0" cap="none" spc="4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información</a:t>
            </a:r>
            <a:r>
              <a:rPr kumimoji="0" lang="es-ES" sz="1800" b="0" i="0" u="none" strike="noStrike" kern="0" cap="none" spc="4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sobre</a:t>
            </a:r>
            <a:r>
              <a:rPr kumimoji="0" lang="es-ES" sz="1800" b="0" i="0" u="none" strike="noStrike" kern="0" cap="none" spc="35"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sexualidad </a:t>
            </a:r>
            <a:r>
              <a:rPr kumimoji="0" lang="es-ES" sz="1800" b="0" i="0" u="none" strike="noStrike" kern="0" cap="none" spc="0" normalizeH="0" baseline="0" noProof="0" dirty="0">
                <a:ln>
                  <a:noFill/>
                </a:ln>
                <a:solidFill>
                  <a:srgbClr val="767070"/>
                </a:solidFill>
                <a:effectLst/>
                <a:uLnTx/>
                <a:uFillTx/>
                <a:latin typeface="Arial MT"/>
                <a:cs typeface="Arial MT"/>
              </a:rPr>
              <a:t>y</a:t>
            </a:r>
            <a:r>
              <a:rPr kumimoji="0" lang="es-ES" sz="1800" b="0" i="0" u="none" strike="noStrike" kern="0" cap="none" spc="1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derechos,</a:t>
            </a:r>
            <a:r>
              <a:rPr kumimoji="0" lang="es-ES" sz="1800" b="0" i="0" u="none" strike="noStrike" kern="0" cap="none" spc="3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así</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como</a:t>
            </a:r>
            <a:r>
              <a:rPr kumimoji="0" lang="es-ES" sz="1800" b="0" i="0" u="none" strike="noStrike" kern="0" cap="none" spc="2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posibles</a:t>
            </a:r>
            <a:r>
              <a:rPr kumimoji="0" lang="es-ES" sz="1800" b="0" i="0" u="none" strike="noStrike" kern="0" cap="none" spc="2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entornos</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que</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normalicen </a:t>
            </a:r>
            <a:r>
              <a:rPr kumimoji="0" lang="es-ES" sz="1800" b="0" i="0" u="none" strike="noStrike" kern="0" cap="none" spc="0" normalizeH="0" baseline="0" noProof="0" dirty="0">
                <a:ln>
                  <a:noFill/>
                </a:ln>
                <a:solidFill>
                  <a:srgbClr val="767070"/>
                </a:solidFill>
                <a:effectLst/>
                <a:uLnTx/>
                <a:uFillTx/>
                <a:latin typeface="Arial MT"/>
                <a:cs typeface="Arial MT"/>
              </a:rPr>
              <a:t>relaciones</a:t>
            </a:r>
            <a:r>
              <a:rPr kumimoji="0" lang="es-ES" sz="1800" b="0" i="0" u="none" strike="noStrike" kern="0" cap="none" spc="-1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de</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riesgo.</a:t>
            </a:r>
            <a:endParaRPr kumimoji="0" lang="es-ES" sz="1800" b="0" i="0" u="none" strike="noStrike" kern="0" cap="none" spc="0" normalizeH="0" baseline="0" noProof="0" dirty="0">
              <a:ln>
                <a:noFill/>
              </a:ln>
              <a:solidFill>
                <a:sysClr val="windowText" lastClr="000000"/>
              </a:solidFill>
              <a:effectLst/>
              <a:uLnTx/>
              <a:uFillTx/>
              <a:latin typeface="Arial MT"/>
              <a:cs typeface="Arial MT"/>
            </a:endParaRPr>
          </a:p>
          <a:p>
            <a:pPr marL="298450" marR="0" lvl="0" indent="-285750" algn="just" defTabSz="914400" eaLnBrk="1" fontAlgn="auto" latinLnBrk="0" hangingPunct="1">
              <a:lnSpc>
                <a:spcPct val="100000"/>
              </a:lnSpc>
              <a:spcBef>
                <a:spcPts val="1105"/>
              </a:spcBef>
              <a:spcAft>
                <a:spcPts val="0"/>
              </a:spcAft>
              <a:buClrTx/>
              <a:buSzTx/>
              <a:buFont typeface="Arial" panose="020B0604020202020204" pitchFamily="34" charset="0"/>
              <a:buChar char="•"/>
              <a:tabLst>
                <a:tab pos="266700" algn="l"/>
              </a:tabLst>
              <a:defRPr/>
            </a:pPr>
            <a:r>
              <a:rPr kumimoji="0" lang="es-ES" sz="1800" b="0" i="0" u="none" strike="noStrike" kern="0" cap="none" spc="0" normalizeH="0" baseline="0" noProof="0" dirty="0">
                <a:ln>
                  <a:noFill/>
                </a:ln>
                <a:solidFill>
                  <a:srgbClr val="767070"/>
                </a:solidFill>
                <a:effectLst/>
                <a:uLnTx/>
                <a:uFillTx/>
                <a:latin typeface="Arial MT"/>
                <a:cs typeface="Arial MT"/>
              </a:rPr>
              <a:t>Se</a:t>
            </a:r>
            <a:r>
              <a:rPr kumimoji="0" lang="es-ES" sz="1800" b="0" i="0" u="none" strike="noStrike" kern="0" cap="none" spc="45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debe</a:t>
            </a:r>
            <a:r>
              <a:rPr kumimoji="0" lang="es-ES" sz="1800" b="0" i="0" u="none" strike="noStrike" kern="0" cap="none" spc="459"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reportar</a:t>
            </a:r>
            <a:r>
              <a:rPr kumimoji="0" lang="es-ES" sz="1800" b="0" i="0" u="none" strike="noStrike" kern="0" cap="none" spc="46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el</a:t>
            </a:r>
            <a:r>
              <a:rPr kumimoji="0" lang="es-ES" sz="1800" b="0" i="0" u="none" strike="noStrike" kern="0" cap="none" spc="459"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caso</a:t>
            </a:r>
            <a:r>
              <a:rPr kumimoji="0" lang="es-ES" sz="1800" b="0" i="0" u="none" strike="noStrike" kern="0" cap="none" spc="459"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a</a:t>
            </a:r>
            <a:r>
              <a:rPr kumimoji="0" lang="es-ES" sz="1800" b="0" i="0" u="none" strike="noStrike" kern="0" cap="none" spc="47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las</a:t>
            </a:r>
            <a:r>
              <a:rPr kumimoji="0" lang="es-ES" sz="1800" b="0" i="0" u="none" strike="noStrike" kern="0" cap="none" spc="46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autoridades</a:t>
            </a:r>
            <a:r>
              <a:rPr kumimoji="0" lang="es-ES" sz="1800" b="0" i="0" u="none" strike="noStrike" kern="0" cap="none" spc="455"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competentes </a:t>
            </a:r>
            <a:r>
              <a:rPr kumimoji="0" lang="es-ES" sz="1800" b="0" i="0" u="none" strike="noStrike" kern="0" cap="none" spc="0" normalizeH="0" baseline="0" noProof="0" dirty="0">
                <a:ln>
                  <a:noFill/>
                </a:ln>
                <a:solidFill>
                  <a:srgbClr val="767070"/>
                </a:solidFill>
                <a:effectLst/>
                <a:uLnTx/>
                <a:uFillTx/>
                <a:latin typeface="Arial MT"/>
                <a:cs typeface="Arial MT"/>
              </a:rPr>
              <a:t>para</a:t>
            </a:r>
            <a:r>
              <a:rPr kumimoji="0" lang="es-ES" sz="1800" b="0" i="0" u="none" strike="noStrike" kern="0" cap="none" spc="-3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activar</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entornos</a:t>
            </a:r>
            <a:r>
              <a:rPr kumimoji="0" lang="es-ES" sz="1800" b="0" i="0" u="none" strike="noStrike" kern="0" cap="none" spc="-30"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de</a:t>
            </a:r>
            <a:r>
              <a:rPr kumimoji="0" lang="es-ES" sz="1800" b="0" i="0" u="none" strike="noStrike" kern="0" cap="none" spc="-3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protección</a:t>
            </a:r>
            <a:r>
              <a:rPr kumimoji="0" lang="es-ES" sz="1800" b="0" i="0" u="none" strike="noStrike" kern="0" cap="none" spc="-5" normalizeH="0" baseline="0" noProof="0" dirty="0">
                <a:ln>
                  <a:noFill/>
                </a:ln>
                <a:solidFill>
                  <a:srgbClr val="767070"/>
                </a:solidFill>
                <a:effectLst/>
                <a:uLnTx/>
                <a:uFillTx/>
                <a:latin typeface="Arial MT"/>
                <a:cs typeface="Arial MT"/>
              </a:rPr>
              <a:t> </a:t>
            </a:r>
            <a:r>
              <a:rPr kumimoji="0" lang="es-ES" sz="1800" b="0" i="0" u="none" strike="noStrike" kern="0" cap="none" spc="0" normalizeH="0" baseline="0" noProof="0" dirty="0">
                <a:ln>
                  <a:noFill/>
                </a:ln>
                <a:solidFill>
                  <a:srgbClr val="767070"/>
                </a:solidFill>
                <a:effectLst/>
                <a:uLnTx/>
                <a:uFillTx/>
                <a:latin typeface="Arial MT"/>
                <a:cs typeface="Arial MT"/>
              </a:rPr>
              <a:t>y</a:t>
            </a:r>
            <a:r>
              <a:rPr kumimoji="0" lang="es-ES" sz="1800" b="0" i="0" u="none" strike="noStrike" kern="0" cap="none" spc="-35" normalizeH="0" baseline="0" noProof="0" dirty="0">
                <a:ln>
                  <a:noFill/>
                </a:ln>
                <a:solidFill>
                  <a:srgbClr val="767070"/>
                </a:solidFill>
                <a:effectLst/>
                <a:uLnTx/>
                <a:uFillTx/>
                <a:latin typeface="Arial MT"/>
                <a:cs typeface="Arial MT"/>
              </a:rPr>
              <a:t> </a:t>
            </a:r>
            <a:r>
              <a:rPr kumimoji="0" lang="es-ES" sz="1800" b="0" i="0" u="none" strike="noStrike" kern="0" cap="none" spc="-10" normalizeH="0" baseline="0" noProof="0" dirty="0">
                <a:ln>
                  <a:noFill/>
                </a:ln>
                <a:solidFill>
                  <a:srgbClr val="767070"/>
                </a:solidFill>
                <a:effectLst/>
                <a:uLnTx/>
                <a:uFillTx/>
                <a:latin typeface="Arial MT"/>
                <a:cs typeface="Arial MT"/>
              </a:rPr>
              <a:t>justicia.</a:t>
            </a:r>
            <a:endParaRPr kumimoji="0" lang="es-ES" sz="1800" b="0" i="0" u="none" strike="noStrike" kern="0" cap="none" spc="0" normalizeH="0" baseline="0" noProof="0" dirty="0">
              <a:ln>
                <a:noFill/>
              </a:ln>
              <a:solidFill>
                <a:sysClr val="windowText" lastClr="000000"/>
              </a:solidFill>
              <a:effectLst/>
              <a:uLnTx/>
              <a:uFillTx/>
              <a:latin typeface="Arial MT"/>
              <a:cs typeface="Arial MT"/>
            </a:endParaRPr>
          </a:p>
          <a:p>
            <a:pPr marL="297815" marR="5080" indent="-285750" algn="just">
              <a:spcBef>
                <a:spcPts val="100"/>
              </a:spcBef>
              <a:buFont typeface="Arial" panose="020B0604020202020204" pitchFamily="34" charset="0"/>
              <a:buChar char="•"/>
              <a:tabLst>
                <a:tab pos="266700" algn="l"/>
              </a:tabLst>
              <a:defRPr/>
            </a:pPr>
            <a:endParaRPr kumimoji="0" lang="es-ES" sz="1800" b="0" i="0" u="none" strike="noStrike" kern="0" cap="none" spc="0" normalizeH="0" baseline="0" noProof="0" dirty="0">
              <a:ln>
                <a:noFill/>
              </a:ln>
              <a:solidFill>
                <a:sysClr val="windowText" lastClr="000000"/>
              </a:solidFill>
              <a:effectLst/>
              <a:uLnTx/>
              <a:uFillTx/>
              <a:latin typeface="Arial MT"/>
              <a:cs typeface="Arial MT"/>
            </a:endParaRPr>
          </a:p>
          <a:p>
            <a:pPr marL="297815" marR="5080" lvl="0" indent="-285750" algn="just" defTabSz="914400" eaLnBrk="1" fontAlgn="auto" latinLnBrk="0" hangingPunct="1">
              <a:lnSpc>
                <a:spcPct val="100000"/>
              </a:lnSpc>
              <a:spcBef>
                <a:spcPts val="100"/>
              </a:spcBef>
              <a:spcAft>
                <a:spcPts val="0"/>
              </a:spcAft>
              <a:buClrTx/>
              <a:buSzTx/>
              <a:buFont typeface="Arial" panose="020B0604020202020204" pitchFamily="34" charset="0"/>
              <a:buChar char="•"/>
              <a:tabLst>
                <a:tab pos="266700" algn="l"/>
              </a:tabLst>
              <a:defRPr/>
            </a:pP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pic>
        <p:nvPicPr>
          <p:cNvPr id="2" name="Imagen 1">
            <a:extLst>
              <a:ext uri="{FF2B5EF4-FFF2-40B4-BE49-F238E27FC236}">
                <a16:creationId xmlns:a16="http://schemas.microsoft.com/office/drawing/2014/main" id="{7B650C17-10F9-4255-8E6F-FA76461F1FDF}"/>
              </a:ext>
            </a:extLst>
          </p:cNvPr>
          <p:cNvPicPr>
            <a:picLocks noChangeAspect="1"/>
          </p:cNvPicPr>
          <p:nvPr/>
        </p:nvPicPr>
        <p:blipFill>
          <a:blip r:embed="rId2"/>
          <a:stretch>
            <a:fillRect/>
          </a:stretch>
        </p:blipFill>
        <p:spPr>
          <a:xfrm>
            <a:off x="877620" y="3149599"/>
            <a:ext cx="3535986" cy="2682472"/>
          </a:xfrm>
          <a:prstGeom prst="rect">
            <a:avLst/>
          </a:prstGeom>
        </p:spPr>
      </p:pic>
    </p:spTree>
    <p:extLst>
      <p:ext uri="{BB962C8B-B14F-4D97-AF65-F5344CB8AC3E}">
        <p14:creationId xmlns:p14="http://schemas.microsoft.com/office/powerpoint/2010/main" val="33330742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691BE811-BBC4-4563-B6B3-9B0F33884C1C}"/>
              </a:ext>
            </a:extLst>
          </p:cNvPr>
          <p:cNvSpPr txBox="1"/>
          <p:nvPr/>
        </p:nvSpPr>
        <p:spPr>
          <a:xfrm>
            <a:off x="536575" y="503872"/>
            <a:ext cx="10746042" cy="346890"/>
          </a:xfrm>
          <a:prstGeom prst="rect">
            <a:avLst/>
          </a:prstGeom>
        </p:spPr>
        <p:txBody>
          <a:bodyPr vert="horz" wrap="square" lIns="0" tIns="15875" rIns="0" bIns="0" rtlCol="0">
            <a:spAutoFit/>
          </a:bodyPr>
          <a:lstStyle>
            <a:defPPr>
              <a:defRPr lang="es-CO"/>
            </a:defPPr>
            <a:lvl1pPr marL="12700" algn="just">
              <a:lnSpc>
                <a:spcPct val="100000"/>
              </a:lnSpc>
              <a:spcBef>
                <a:spcPts val="125"/>
              </a:spcBef>
              <a:defRPr sz="2150" b="1">
                <a:latin typeface="Arial"/>
                <a:cs typeface="Arial"/>
              </a:defRPr>
            </a:lvl1pPr>
          </a:lstStyle>
          <a:p>
            <a:r>
              <a:rPr lang="es-CO" dirty="0"/>
              <a:t>10</a:t>
            </a:r>
            <a:r>
              <a:rPr dirty="0"/>
              <a:t>. </a:t>
            </a:r>
            <a:r>
              <a:rPr lang="es-ES" dirty="0"/>
              <a:t>Indicaciones para la atención en anticoncepción.</a:t>
            </a:r>
            <a:endParaRPr dirty="0"/>
          </a:p>
        </p:txBody>
      </p:sp>
      <p:graphicFrame>
        <p:nvGraphicFramePr>
          <p:cNvPr id="2" name="Tabla 2">
            <a:extLst>
              <a:ext uri="{FF2B5EF4-FFF2-40B4-BE49-F238E27FC236}">
                <a16:creationId xmlns:a16="http://schemas.microsoft.com/office/drawing/2014/main" id="{3D8754C4-6FD4-4643-91A1-CD69C4A4ABC9}"/>
              </a:ext>
            </a:extLst>
          </p:cNvPr>
          <p:cNvGraphicFramePr>
            <a:graphicFrameLocks noGrp="1"/>
          </p:cNvGraphicFramePr>
          <p:nvPr/>
        </p:nvGraphicFramePr>
        <p:xfrm>
          <a:off x="503238" y="2732940"/>
          <a:ext cx="11185524" cy="2418080"/>
        </p:xfrm>
        <a:graphic>
          <a:graphicData uri="http://schemas.openxmlformats.org/drawingml/2006/table">
            <a:tbl>
              <a:tblPr firstRow="1" bandRow="1">
                <a:effectLst>
                  <a:outerShdw blurRad="63500" sx="102000" sy="102000" algn="ctr" rotWithShape="0">
                    <a:prstClr val="black">
                      <a:alpha val="40000"/>
                    </a:prstClr>
                  </a:outerShdw>
                </a:effectLst>
                <a:tableStyleId>{7DF18680-E054-41AD-8BC1-D1AEF772440D}</a:tableStyleId>
              </a:tblPr>
              <a:tblGrid>
                <a:gridCol w="6442074">
                  <a:extLst>
                    <a:ext uri="{9D8B030D-6E8A-4147-A177-3AD203B41FA5}">
                      <a16:colId xmlns:a16="http://schemas.microsoft.com/office/drawing/2014/main" val="1420619080"/>
                    </a:ext>
                  </a:extLst>
                </a:gridCol>
                <a:gridCol w="990600">
                  <a:extLst>
                    <a:ext uri="{9D8B030D-6E8A-4147-A177-3AD203B41FA5}">
                      <a16:colId xmlns:a16="http://schemas.microsoft.com/office/drawing/2014/main" val="1609880630"/>
                    </a:ext>
                  </a:extLst>
                </a:gridCol>
                <a:gridCol w="962025">
                  <a:extLst>
                    <a:ext uri="{9D8B030D-6E8A-4147-A177-3AD203B41FA5}">
                      <a16:colId xmlns:a16="http://schemas.microsoft.com/office/drawing/2014/main" val="1564950393"/>
                    </a:ext>
                  </a:extLst>
                </a:gridCol>
                <a:gridCol w="923925">
                  <a:extLst>
                    <a:ext uri="{9D8B030D-6E8A-4147-A177-3AD203B41FA5}">
                      <a16:colId xmlns:a16="http://schemas.microsoft.com/office/drawing/2014/main" val="3234886003"/>
                    </a:ext>
                  </a:extLst>
                </a:gridCol>
                <a:gridCol w="895350">
                  <a:extLst>
                    <a:ext uri="{9D8B030D-6E8A-4147-A177-3AD203B41FA5}">
                      <a16:colId xmlns:a16="http://schemas.microsoft.com/office/drawing/2014/main" val="2622286914"/>
                    </a:ext>
                  </a:extLst>
                </a:gridCol>
                <a:gridCol w="971550">
                  <a:extLst>
                    <a:ext uri="{9D8B030D-6E8A-4147-A177-3AD203B41FA5}">
                      <a16:colId xmlns:a16="http://schemas.microsoft.com/office/drawing/2014/main" val="1810734670"/>
                    </a:ext>
                  </a:extLst>
                </a:gridCol>
              </a:tblGrid>
              <a:tr h="370840">
                <a:tc>
                  <a:txBody>
                    <a:bodyPr/>
                    <a:lstStyle/>
                    <a:p>
                      <a:pPr algn="ctr"/>
                      <a:r>
                        <a:rPr lang="es-CO" sz="900" dirty="0"/>
                        <a:t>Situación</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Consentimiento informado</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Asentimiento pediátrico</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Notificación (ficha epidemiológica)</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Reporte (entorno protector)</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900" dirty="0"/>
                        <a:t>Activación de ruta de violencias de tipo sexual</a:t>
                      </a:r>
                      <a:endParaRPr lang="es-CO" sz="9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7108367"/>
                  </a:ext>
                </a:extLst>
              </a:tr>
              <a:tr h="370840">
                <a:tc>
                  <a:txBody>
                    <a:bodyPr/>
                    <a:lstStyle/>
                    <a:p>
                      <a:r>
                        <a:rPr lang="es-CO" sz="1400" dirty="0"/>
                        <a:t>&gt;= de 14 años información /atención / uso de métodos anticonceptivos / No relaciones sexuales o relaciones sexuales</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aplica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0644405"/>
                  </a:ext>
                </a:extLst>
              </a:tr>
              <a:tr h="370840">
                <a:tc>
                  <a:txBody>
                    <a:bodyPr/>
                    <a:lstStyle/>
                    <a:p>
                      <a:r>
                        <a:rPr lang="es-CO" sz="1400" dirty="0"/>
                        <a:t>&lt; de 14 años que solicita información sobre métodos anticonceptivos</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aplica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1451876"/>
                  </a:ext>
                </a:extLst>
              </a:tr>
              <a:tr h="370840">
                <a:tc>
                  <a:txBody>
                    <a:bodyPr/>
                    <a:lstStyle/>
                    <a:p>
                      <a:r>
                        <a:rPr lang="es-CO" sz="1400" dirty="0"/>
                        <a:t>&lt; de 14 años que desea iniciar un método anticonceptivo moderno pero no ha iniciado relaciones sexuales</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aplica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49394"/>
                  </a:ext>
                </a:extLst>
              </a:tr>
              <a:tr h="370840">
                <a:tc>
                  <a:txBody>
                    <a:bodyPr/>
                    <a:lstStyle/>
                    <a:p>
                      <a:r>
                        <a:rPr lang="es-CO" sz="1400" dirty="0"/>
                        <a:t>&lt; de 14 años con inicio de relaciones sexuales</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No aplica</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400" dirty="0"/>
                        <a:t>Sí</a:t>
                      </a:r>
                      <a:endParaRPr lang="es-CO" sz="14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158794"/>
                  </a:ext>
                </a:extLst>
              </a:tr>
            </a:tbl>
          </a:graphicData>
        </a:graphic>
      </p:graphicFrame>
      <p:sp>
        <p:nvSpPr>
          <p:cNvPr id="7" name="object 4">
            <a:extLst>
              <a:ext uri="{FF2B5EF4-FFF2-40B4-BE49-F238E27FC236}">
                <a16:creationId xmlns:a16="http://schemas.microsoft.com/office/drawing/2014/main" id="{A8DE292E-4D8D-4F7B-A239-77544116D047}"/>
              </a:ext>
            </a:extLst>
          </p:cNvPr>
          <p:cNvSpPr txBox="1">
            <a:spLocks noGrp="1"/>
          </p:cNvSpPr>
          <p:nvPr/>
        </p:nvSpPr>
        <p:spPr>
          <a:xfrm>
            <a:off x="503238" y="2035678"/>
            <a:ext cx="8511222" cy="289823"/>
          </a:xfrm>
          <a:prstGeom prst="rect">
            <a:avLst/>
          </a:prstGeom>
        </p:spPr>
        <p:txBody>
          <a:bodyPr vert="horz" wrap="square" lIns="0" tIns="43180" rIns="0" bIns="0" rtlCol="0" anchor="b">
            <a:spAutoFit/>
          </a:bodyPr>
          <a:lstStyle/>
          <a:p>
            <a:pPr marR="8890" lvl="0" algn="just">
              <a:spcBef>
                <a:spcPts val="340"/>
              </a:spcBef>
              <a:spcAft>
                <a:spcPts val="0"/>
              </a:spcAft>
              <a:buSzPct val="100000"/>
              <a:tabLst>
                <a:tab pos="355600" algn="l"/>
              </a:tabLst>
            </a:pPr>
            <a:r>
              <a:rPr lang="es-ES" sz="1600" spc="-20" dirty="0">
                <a:solidFill>
                  <a:srgbClr val="38A9C9"/>
                </a:solidFill>
                <a:effectLst/>
                <a:latin typeface="Verdana" panose="020B0604030504040204" pitchFamily="34" charset="0"/>
                <a:ea typeface="Verdana" panose="020B0604030504040204" pitchFamily="34" charset="0"/>
                <a:cs typeface="Arial MT"/>
              </a:rPr>
              <a:t>Resumen Atención para la planificación familiar y la anticoncepción en adolescentes </a:t>
            </a:r>
            <a:endParaRPr lang="es-CO" sz="1600" dirty="0">
              <a:solidFill>
                <a:schemeClr val="accent1">
                  <a:lumMod val="50000"/>
                </a:schemeClr>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5056382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1F29DC40-2C8C-4F1E-887E-BBE70EAE15D7}"/>
              </a:ext>
            </a:extLst>
          </p:cNvPr>
          <p:cNvSpPr txBox="1">
            <a:spLocks noGrp="1"/>
          </p:cNvSpPr>
          <p:nvPr>
            <p:ph type="title"/>
          </p:nvPr>
        </p:nvSpPr>
        <p:spPr>
          <a:xfrm>
            <a:off x="764540" y="450037"/>
            <a:ext cx="10662919" cy="725839"/>
          </a:xfrm>
          <a:prstGeom prst="rect">
            <a:avLst/>
          </a:prstGeom>
        </p:spPr>
        <p:txBody>
          <a:bodyPr vert="horz" wrap="square" lIns="0" tIns="58419" rIns="0" bIns="0" rtlCol="0">
            <a:spAutoFit/>
          </a:bodyPr>
          <a:lstStyle/>
          <a:p>
            <a:pPr marL="12700" marR="5080" algn="just">
              <a:lnSpc>
                <a:spcPts val="2550"/>
              </a:lnSpc>
              <a:spcBef>
                <a:spcPts val="459"/>
              </a:spcBef>
            </a:pPr>
            <a:r>
              <a:rPr lang="es-CO" sz="2800" dirty="0">
                <a:latin typeface="Arial"/>
                <a:cs typeface="Arial"/>
              </a:rPr>
              <a:t>13</a:t>
            </a:r>
            <a:r>
              <a:rPr sz="2800" i="1" dirty="0">
                <a:latin typeface="Arial"/>
                <a:cs typeface="Arial"/>
              </a:rPr>
              <a:t>.</a:t>
            </a:r>
            <a:r>
              <a:rPr sz="2800" i="1" spc="-30" dirty="0">
                <a:latin typeface="Arial"/>
                <a:cs typeface="Arial"/>
              </a:rPr>
              <a:t> </a:t>
            </a:r>
            <a:r>
              <a:rPr sz="2800" dirty="0"/>
              <a:t>Registro</a:t>
            </a:r>
            <a:r>
              <a:rPr sz="2800" spc="-20" dirty="0"/>
              <a:t> </a:t>
            </a:r>
            <a:r>
              <a:rPr sz="2800" dirty="0"/>
              <a:t>en</a:t>
            </a:r>
            <a:r>
              <a:rPr sz="2800" spc="-45" dirty="0"/>
              <a:t> </a:t>
            </a:r>
            <a:r>
              <a:rPr sz="2800" spc="60" dirty="0"/>
              <a:t>la</a:t>
            </a:r>
            <a:r>
              <a:rPr sz="2800" spc="-30" dirty="0"/>
              <a:t> </a:t>
            </a:r>
            <a:r>
              <a:rPr sz="2800" dirty="0"/>
              <a:t>historia</a:t>
            </a:r>
            <a:r>
              <a:rPr sz="2800" spc="-25" dirty="0"/>
              <a:t> </a:t>
            </a:r>
            <a:r>
              <a:rPr sz="2800" dirty="0"/>
              <a:t>clínica</a:t>
            </a:r>
            <a:r>
              <a:rPr sz="2800" spc="-25" dirty="0"/>
              <a:t> </a:t>
            </a:r>
            <a:r>
              <a:rPr sz="2800" dirty="0"/>
              <a:t>y</a:t>
            </a:r>
            <a:r>
              <a:rPr sz="2800" spc="5" dirty="0"/>
              <a:t> </a:t>
            </a:r>
            <a:r>
              <a:rPr sz="2800" dirty="0"/>
              <a:t>documentación</a:t>
            </a:r>
            <a:r>
              <a:rPr sz="2800" spc="30" dirty="0"/>
              <a:t> </a:t>
            </a:r>
            <a:r>
              <a:rPr sz="2800" dirty="0"/>
              <a:t>de</a:t>
            </a:r>
            <a:r>
              <a:rPr sz="2800" spc="-30" dirty="0"/>
              <a:t> </a:t>
            </a:r>
            <a:r>
              <a:rPr sz="2800" spc="35" dirty="0"/>
              <a:t>la </a:t>
            </a:r>
            <a:r>
              <a:rPr sz="2800" dirty="0"/>
              <a:t>participación</a:t>
            </a:r>
            <a:r>
              <a:rPr sz="2800" spc="-15" dirty="0"/>
              <a:t> </a:t>
            </a:r>
            <a:r>
              <a:rPr sz="2800" dirty="0"/>
              <a:t>en</a:t>
            </a:r>
            <a:r>
              <a:rPr sz="2800" spc="65" dirty="0"/>
              <a:t> </a:t>
            </a:r>
            <a:r>
              <a:rPr sz="2800" dirty="0"/>
              <a:t>la</a:t>
            </a:r>
            <a:r>
              <a:rPr sz="2800" spc="5" dirty="0"/>
              <a:t> </a:t>
            </a:r>
            <a:r>
              <a:rPr sz="2800" dirty="0"/>
              <a:t>toma</a:t>
            </a:r>
            <a:r>
              <a:rPr sz="2800" spc="5" dirty="0"/>
              <a:t> </a:t>
            </a:r>
            <a:r>
              <a:rPr sz="2800" dirty="0"/>
              <a:t>de </a:t>
            </a:r>
            <a:r>
              <a:rPr sz="2800" spc="-10" dirty="0"/>
              <a:t>decisiones.</a:t>
            </a:r>
          </a:p>
        </p:txBody>
      </p:sp>
      <p:sp>
        <p:nvSpPr>
          <p:cNvPr id="5" name="object 3">
            <a:extLst>
              <a:ext uri="{FF2B5EF4-FFF2-40B4-BE49-F238E27FC236}">
                <a16:creationId xmlns:a16="http://schemas.microsoft.com/office/drawing/2014/main" id="{96A35A14-97CC-40F3-909F-540E271AD7A9}"/>
              </a:ext>
            </a:extLst>
          </p:cNvPr>
          <p:cNvSpPr txBox="1"/>
          <p:nvPr/>
        </p:nvSpPr>
        <p:spPr>
          <a:xfrm>
            <a:off x="1013142" y="1891665"/>
            <a:ext cx="2556510" cy="433705"/>
          </a:xfrm>
          <a:prstGeom prst="rect">
            <a:avLst/>
          </a:prstGeom>
        </p:spPr>
        <p:txBody>
          <a:bodyPr vert="horz" wrap="square" lIns="0" tIns="15875" rIns="0" bIns="0" rtlCol="0">
            <a:spAutoFit/>
          </a:bodyPr>
          <a:lstStyle/>
          <a:p>
            <a:pPr marL="12700">
              <a:lnSpc>
                <a:spcPts val="1590"/>
              </a:lnSpc>
              <a:spcBef>
                <a:spcPts val="125"/>
              </a:spcBef>
            </a:pPr>
            <a:r>
              <a:rPr sz="1400" b="1" spc="-20" dirty="0">
                <a:solidFill>
                  <a:schemeClr val="accent1">
                    <a:lumMod val="50000"/>
                  </a:schemeClr>
                </a:solidFill>
                <a:latin typeface="Arial"/>
                <a:cs typeface="Arial"/>
              </a:rPr>
              <a:t>Documento</a:t>
            </a:r>
            <a:r>
              <a:rPr sz="1400" b="1" spc="-45" dirty="0">
                <a:solidFill>
                  <a:schemeClr val="accent1">
                    <a:lumMod val="50000"/>
                  </a:schemeClr>
                </a:solidFill>
                <a:latin typeface="Arial"/>
                <a:cs typeface="Arial"/>
              </a:rPr>
              <a:t> </a:t>
            </a:r>
            <a:r>
              <a:rPr sz="1400" b="1" dirty="0">
                <a:solidFill>
                  <a:schemeClr val="accent1">
                    <a:lumMod val="50000"/>
                  </a:schemeClr>
                </a:solidFill>
                <a:latin typeface="Arial"/>
                <a:cs typeface="Arial"/>
              </a:rPr>
              <a:t>de </a:t>
            </a:r>
            <a:r>
              <a:rPr sz="1400" b="1" spc="-20" dirty="0">
                <a:solidFill>
                  <a:schemeClr val="accent1">
                    <a:lumMod val="50000"/>
                  </a:schemeClr>
                </a:solidFill>
                <a:latin typeface="Arial"/>
                <a:cs typeface="Arial"/>
              </a:rPr>
              <a:t>consentimiento</a:t>
            </a:r>
            <a:endParaRPr sz="1400" dirty="0">
              <a:solidFill>
                <a:schemeClr val="accent1">
                  <a:lumMod val="50000"/>
                </a:schemeClr>
              </a:solidFill>
              <a:latin typeface="Arial"/>
              <a:cs typeface="Arial"/>
            </a:endParaRPr>
          </a:p>
          <a:p>
            <a:pPr marL="12700">
              <a:lnSpc>
                <a:spcPts val="1590"/>
              </a:lnSpc>
            </a:pPr>
            <a:r>
              <a:rPr sz="1400" b="1" spc="-10" dirty="0">
                <a:solidFill>
                  <a:schemeClr val="accent1">
                    <a:lumMod val="50000"/>
                  </a:schemeClr>
                </a:solidFill>
                <a:latin typeface="Arial"/>
                <a:cs typeface="Arial"/>
              </a:rPr>
              <a:t>sustituto</a:t>
            </a:r>
            <a:endParaRPr sz="1400" dirty="0">
              <a:solidFill>
                <a:schemeClr val="accent1">
                  <a:lumMod val="50000"/>
                </a:schemeClr>
              </a:solidFill>
              <a:latin typeface="Arial"/>
              <a:cs typeface="Arial"/>
            </a:endParaRPr>
          </a:p>
        </p:txBody>
      </p:sp>
      <p:sp>
        <p:nvSpPr>
          <p:cNvPr id="6" name="object 4">
            <a:extLst>
              <a:ext uri="{FF2B5EF4-FFF2-40B4-BE49-F238E27FC236}">
                <a16:creationId xmlns:a16="http://schemas.microsoft.com/office/drawing/2014/main" id="{C41F7B43-5133-4BF2-A964-E47BDD15576D}"/>
              </a:ext>
            </a:extLst>
          </p:cNvPr>
          <p:cNvSpPr txBox="1"/>
          <p:nvPr/>
        </p:nvSpPr>
        <p:spPr>
          <a:xfrm>
            <a:off x="1013142" y="2406332"/>
            <a:ext cx="2913380" cy="2608580"/>
          </a:xfrm>
          <a:prstGeom prst="rect">
            <a:avLst/>
          </a:prstGeom>
        </p:spPr>
        <p:txBody>
          <a:bodyPr vert="horz" wrap="square" lIns="0" tIns="38735" rIns="0" bIns="0" rtlCol="0">
            <a:spAutoFit/>
          </a:bodyPr>
          <a:lstStyle/>
          <a:p>
            <a:pPr marL="298450" marR="16510" indent="-286385">
              <a:lnSpc>
                <a:spcPct val="89300"/>
              </a:lnSpc>
              <a:spcBef>
                <a:spcPts val="305"/>
              </a:spcBef>
              <a:buFont typeface="Arial MT"/>
              <a:buChar char="•"/>
              <a:tabLst>
                <a:tab pos="298450" algn="l"/>
              </a:tabLst>
            </a:pPr>
            <a:r>
              <a:rPr sz="1400" dirty="0">
                <a:solidFill>
                  <a:schemeClr val="accent1">
                    <a:lumMod val="50000"/>
                  </a:schemeClr>
                </a:solidFill>
                <a:latin typeface="Microsoft Sans Serif"/>
                <a:cs typeface="Microsoft Sans Serif"/>
              </a:rPr>
              <a:t>Anexo</a:t>
            </a:r>
            <a:r>
              <a:rPr sz="1400" spc="-1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que</a:t>
            </a:r>
            <a:r>
              <a:rPr sz="1400" spc="3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podrá</a:t>
            </a:r>
            <a:r>
              <a:rPr sz="1400" spc="4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ser</a:t>
            </a:r>
            <a:r>
              <a:rPr sz="1400" spc="-2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firmado</a:t>
            </a:r>
            <a:r>
              <a:rPr sz="1400" spc="50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por</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quienes están</a:t>
            </a:r>
            <a:r>
              <a:rPr sz="1400" spc="2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en</a:t>
            </a:r>
            <a:r>
              <a:rPr sz="1400" spc="-50" dirty="0">
                <a:solidFill>
                  <a:schemeClr val="accent1">
                    <a:lumMod val="50000"/>
                  </a:schemeClr>
                </a:solidFill>
                <a:latin typeface="Microsoft Sans Serif"/>
                <a:cs typeface="Microsoft Sans Serif"/>
              </a:rPr>
              <a:t> </a:t>
            </a:r>
            <a:r>
              <a:rPr sz="1400" spc="-20" dirty="0">
                <a:solidFill>
                  <a:schemeClr val="accent1">
                    <a:lumMod val="50000"/>
                  </a:schemeClr>
                </a:solidFill>
                <a:latin typeface="Microsoft Sans Serif"/>
                <a:cs typeface="Microsoft Sans Serif"/>
              </a:rPr>
              <a:t>ejercicio</a:t>
            </a:r>
            <a:r>
              <a:rPr sz="1400" spc="-35"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 </a:t>
            </a:r>
            <a:r>
              <a:rPr sz="1400" dirty="0">
                <a:solidFill>
                  <a:schemeClr val="accent1">
                    <a:lumMod val="50000"/>
                  </a:schemeClr>
                </a:solidFill>
                <a:latin typeface="Microsoft Sans Serif"/>
                <a:cs typeface="Microsoft Sans Serif"/>
              </a:rPr>
              <a:t>la</a:t>
            </a:r>
            <a:r>
              <a:rPr sz="1400" spc="-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patria</a:t>
            </a:r>
            <a:r>
              <a:rPr sz="1400" spc="9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potestad.</a:t>
            </a:r>
            <a:endParaRPr sz="1400" dirty="0">
              <a:solidFill>
                <a:schemeClr val="accent1">
                  <a:lumMod val="50000"/>
                </a:schemeClr>
              </a:solidFill>
              <a:latin typeface="Microsoft Sans Serif"/>
              <a:cs typeface="Microsoft Sans Serif"/>
            </a:endParaRPr>
          </a:p>
          <a:p>
            <a:pPr marL="298450" indent="-285750">
              <a:lnSpc>
                <a:spcPct val="100000"/>
              </a:lnSpc>
              <a:spcBef>
                <a:spcPts val="800"/>
              </a:spcBef>
              <a:buFont typeface="Arial MT"/>
              <a:buChar char="•"/>
              <a:tabLst>
                <a:tab pos="298450" algn="l"/>
              </a:tabLst>
            </a:pPr>
            <a:r>
              <a:rPr sz="1400" dirty="0">
                <a:solidFill>
                  <a:schemeClr val="accent1">
                    <a:lumMod val="50000"/>
                  </a:schemeClr>
                </a:solidFill>
                <a:latin typeface="Microsoft Sans Serif"/>
                <a:cs typeface="Microsoft Sans Serif"/>
              </a:rPr>
              <a:t>Documento</a:t>
            </a:r>
            <a:r>
              <a:rPr sz="1400" spc="-2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con</a:t>
            </a:r>
            <a:r>
              <a:rPr sz="1400" spc="-3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validez</a:t>
            </a:r>
            <a:r>
              <a:rPr sz="1400" spc="5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jurídica</a:t>
            </a:r>
            <a:endParaRPr sz="1400" dirty="0">
              <a:solidFill>
                <a:schemeClr val="accent1">
                  <a:lumMod val="50000"/>
                </a:schemeClr>
              </a:solidFill>
              <a:latin typeface="Microsoft Sans Serif"/>
              <a:cs typeface="Microsoft Sans Serif"/>
            </a:endParaRPr>
          </a:p>
          <a:p>
            <a:pPr marL="298450" marR="5080" indent="-286385">
              <a:lnSpc>
                <a:spcPct val="90100"/>
              </a:lnSpc>
              <a:spcBef>
                <a:spcPts val="1040"/>
              </a:spcBef>
              <a:buFont typeface="Arial MT"/>
              <a:buChar char="•"/>
              <a:tabLst>
                <a:tab pos="298450" algn="l"/>
              </a:tabLst>
            </a:pPr>
            <a:r>
              <a:rPr sz="1400" dirty="0">
                <a:solidFill>
                  <a:schemeClr val="accent1">
                    <a:lumMod val="50000"/>
                  </a:schemeClr>
                </a:solidFill>
                <a:latin typeface="Microsoft Sans Serif"/>
                <a:cs typeface="Microsoft Sans Serif"/>
              </a:rPr>
              <a:t>Registra</a:t>
            </a:r>
            <a:r>
              <a:rPr sz="1400" spc="1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el</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proceso</a:t>
            </a:r>
            <a:r>
              <a:rPr sz="1400" spc="-30" dirty="0">
                <a:solidFill>
                  <a:schemeClr val="accent1">
                    <a:lumMod val="50000"/>
                  </a:schemeClr>
                </a:solidFill>
                <a:latin typeface="Microsoft Sans Serif"/>
                <a:cs typeface="Microsoft Sans Serif"/>
              </a:rPr>
              <a:t> </a:t>
            </a:r>
            <a:r>
              <a:rPr sz="1400" spc="-35" dirty="0">
                <a:solidFill>
                  <a:schemeClr val="accent1">
                    <a:lumMod val="50000"/>
                  </a:schemeClr>
                </a:solidFill>
                <a:latin typeface="Microsoft Sans Serif"/>
                <a:cs typeface="Microsoft Sans Serif"/>
              </a:rPr>
              <a:t>de </a:t>
            </a:r>
            <a:r>
              <a:rPr sz="1400" dirty="0">
                <a:solidFill>
                  <a:schemeClr val="accent1">
                    <a:lumMod val="50000"/>
                  </a:schemeClr>
                </a:solidFill>
                <a:latin typeface="Microsoft Sans Serif"/>
                <a:cs typeface="Microsoft Sans Serif"/>
              </a:rPr>
              <a:t>información</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sobre</a:t>
            </a:r>
            <a:r>
              <a:rPr sz="1400" spc="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los</a:t>
            </a:r>
            <a:r>
              <a:rPr sz="1400" spc="1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beneficios, </a:t>
            </a:r>
            <a:r>
              <a:rPr sz="1400" dirty="0">
                <a:solidFill>
                  <a:schemeClr val="accent1">
                    <a:lumMod val="50000"/>
                  </a:schemeClr>
                </a:solidFill>
                <a:latin typeface="Microsoft Sans Serif"/>
                <a:cs typeface="Microsoft Sans Serif"/>
              </a:rPr>
              <a:t>riesgos,</a:t>
            </a:r>
            <a:r>
              <a:rPr sz="1400" spc="5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alternativas</a:t>
            </a:r>
            <a:r>
              <a:rPr sz="1400" spc="-5" dirty="0">
                <a:solidFill>
                  <a:schemeClr val="accent1">
                    <a:lumMod val="50000"/>
                  </a:schemeClr>
                </a:solidFill>
                <a:latin typeface="Microsoft Sans Serif"/>
                <a:cs typeface="Microsoft Sans Serif"/>
              </a:rPr>
              <a:t> </a:t>
            </a:r>
            <a:r>
              <a:rPr sz="1400" spc="-50" dirty="0">
                <a:solidFill>
                  <a:schemeClr val="accent1">
                    <a:lumMod val="50000"/>
                  </a:schemeClr>
                </a:solidFill>
                <a:latin typeface="Microsoft Sans Serif"/>
                <a:cs typeface="Microsoft Sans Serif"/>
              </a:rPr>
              <a:t>e </a:t>
            </a:r>
            <a:r>
              <a:rPr sz="1400" spc="-10" dirty="0">
                <a:solidFill>
                  <a:schemeClr val="accent1">
                    <a:lumMod val="50000"/>
                  </a:schemeClr>
                </a:solidFill>
                <a:latin typeface="Microsoft Sans Serif"/>
                <a:cs typeface="Microsoft Sans Serif"/>
              </a:rPr>
              <a:t>implicaciones</a:t>
            </a:r>
            <a:r>
              <a:rPr sz="1400" dirty="0">
                <a:solidFill>
                  <a:schemeClr val="accent1">
                    <a:lumMod val="50000"/>
                  </a:schemeClr>
                </a:solidFill>
                <a:latin typeface="Microsoft Sans Serif"/>
                <a:cs typeface="Microsoft Sans Serif"/>
              </a:rPr>
              <a:t> del</a:t>
            </a:r>
            <a:r>
              <a:rPr sz="1400" spc="150" dirty="0">
                <a:solidFill>
                  <a:schemeClr val="accent1">
                    <a:lumMod val="50000"/>
                  </a:schemeClr>
                </a:solidFill>
                <a:latin typeface="Microsoft Sans Serif"/>
                <a:cs typeface="Microsoft Sans Serif"/>
              </a:rPr>
              <a:t> </a:t>
            </a:r>
            <a:r>
              <a:rPr sz="1400" spc="-20" dirty="0">
                <a:solidFill>
                  <a:schemeClr val="accent1">
                    <a:lumMod val="50000"/>
                  </a:schemeClr>
                </a:solidFill>
                <a:latin typeface="Microsoft Sans Serif"/>
                <a:cs typeface="Microsoft Sans Serif"/>
              </a:rPr>
              <a:t>acto </a:t>
            </a:r>
            <a:r>
              <a:rPr sz="1400" spc="-10" dirty="0">
                <a:solidFill>
                  <a:schemeClr val="accent1">
                    <a:lumMod val="50000"/>
                  </a:schemeClr>
                </a:solidFill>
                <a:latin typeface="Microsoft Sans Serif"/>
                <a:cs typeface="Microsoft Sans Serif"/>
              </a:rPr>
              <a:t>asistencial,</a:t>
            </a:r>
            <a:r>
              <a:rPr sz="1400" dirty="0">
                <a:solidFill>
                  <a:schemeClr val="accent1">
                    <a:lumMod val="50000"/>
                  </a:schemeClr>
                </a:solidFill>
                <a:latin typeface="Microsoft Sans Serif"/>
                <a:cs typeface="Microsoft Sans Serif"/>
              </a:rPr>
              <a:t> y</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la</a:t>
            </a:r>
            <a:r>
              <a:rPr sz="1400" spc="2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decisión</a:t>
            </a:r>
            <a:r>
              <a:rPr sz="1400" spc="50"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 </a:t>
            </a:r>
            <a:r>
              <a:rPr sz="1400" dirty="0">
                <a:solidFill>
                  <a:schemeClr val="accent1">
                    <a:lumMod val="50000"/>
                  </a:schemeClr>
                </a:solidFill>
                <a:latin typeface="Microsoft Sans Serif"/>
                <a:cs typeface="Microsoft Sans Serif"/>
              </a:rPr>
              <a:t>aceptación</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libre,</a:t>
            </a:r>
            <a:r>
              <a:rPr sz="1400" spc="-6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voluntariedad, </a:t>
            </a:r>
            <a:r>
              <a:rPr sz="1400" dirty="0">
                <a:solidFill>
                  <a:schemeClr val="accent1">
                    <a:lumMod val="50000"/>
                  </a:schemeClr>
                </a:solidFill>
                <a:latin typeface="Microsoft Sans Serif"/>
                <a:cs typeface="Microsoft Sans Serif"/>
              </a:rPr>
              <a:t>consciente de</a:t>
            </a:r>
            <a:r>
              <a:rPr sz="1400" spc="-7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la</a:t>
            </a:r>
            <a:r>
              <a:rPr sz="1400" spc="1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aceptación</a:t>
            </a:r>
            <a:r>
              <a:rPr sz="1400" spc="-50"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del </a:t>
            </a:r>
            <a:r>
              <a:rPr sz="1400" dirty="0">
                <a:solidFill>
                  <a:schemeClr val="accent1">
                    <a:lumMod val="50000"/>
                  </a:schemeClr>
                </a:solidFill>
                <a:latin typeface="Microsoft Sans Serif"/>
                <a:cs typeface="Microsoft Sans Serif"/>
              </a:rPr>
              <a:t>acto</a:t>
            </a:r>
            <a:r>
              <a:rPr sz="1400" spc="-4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asistencial.</a:t>
            </a:r>
            <a:endParaRPr sz="1400" dirty="0">
              <a:solidFill>
                <a:schemeClr val="accent1">
                  <a:lumMod val="50000"/>
                </a:schemeClr>
              </a:solidFill>
              <a:latin typeface="Microsoft Sans Serif"/>
              <a:cs typeface="Microsoft Sans Serif"/>
            </a:endParaRPr>
          </a:p>
        </p:txBody>
      </p:sp>
      <p:sp>
        <p:nvSpPr>
          <p:cNvPr id="7" name="object 5">
            <a:extLst>
              <a:ext uri="{FF2B5EF4-FFF2-40B4-BE49-F238E27FC236}">
                <a16:creationId xmlns:a16="http://schemas.microsoft.com/office/drawing/2014/main" id="{EC973641-3295-4D9E-86C4-FD9AD35A88DF}"/>
              </a:ext>
            </a:extLst>
          </p:cNvPr>
          <p:cNvSpPr/>
          <p:nvPr/>
        </p:nvSpPr>
        <p:spPr>
          <a:xfrm>
            <a:off x="4367276" y="1852676"/>
            <a:ext cx="0" cy="3482340"/>
          </a:xfrm>
          <a:custGeom>
            <a:avLst/>
            <a:gdLst/>
            <a:ahLst/>
            <a:cxnLst/>
            <a:rect l="l" t="t" r="r" b="b"/>
            <a:pathLst>
              <a:path h="3482340">
                <a:moveTo>
                  <a:pt x="0" y="0"/>
                </a:moveTo>
                <a:lnTo>
                  <a:pt x="0" y="3481959"/>
                </a:lnTo>
              </a:path>
            </a:pathLst>
          </a:custGeom>
          <a:ln w="9525">
            <a:solidFill>
              <a:srgbClr val="73B3A9"/>
            </a:solidFill>
            <a:prstDash val="sysDash"/>
          </a:ln>
        </p:spPr>
        <p:txBody>
          <a:bodyPr wrap="square" lIns="0" tIns="0" rIns="0" bIns="0" rtlCol="0"/>
          <a:lstStyle/>
          <a:p>
            <a:endParaRPr/>
          </a:p>
        </p:txBody>
      </p:sp>
      <p:sp>
        <p:nvSpPr>
          <p:cNvPr id="8" name="object 6">
            <a:extLst>
              <a:ext uri="{FF2B5EF4-FFF2-40B4-BE49-F238E27FC236}">
                <a16:creationId xmlns:a16="http://schemas.microsoft.com/office/drawing/2014/main" id="{D8859709-7727-483E-8DC1-AB2812773CC2}"/>
              </a:ext>
            </a:extLst>
          </p:cNvPr>
          <p:cNvSpPr/>
          <p:nvPr/>
        </p:nvSpPr>
        <p:spPr>
          <a:xfrm>
            <a:off x="8177276" y="2186051"/>
            <a:ext cx="0" cy="3482340"/>
          </a:xfrm>
          <a:custGeom>
            <a:avLst/>
            <a:gdLst/>
            <a:ahLst/>
            <a:cxnLst/>
            <a:rect l="l" t="t" r="r" b="b"/>
            <a:pathLst>
              <a:path h="3482340">
                <a:moveTo>
                  <a:pt x="0" y="0"/>
                </a:moveTo>
                <a:lnTo>
                  <a:pt x="0" y="3481971"/>
                </a:lnTo>
              </a:path>
            </a:pathLst>
          </a:custGeom>
          <a:ln w="9525">
            <a:solidFill>
              <a:srgbClr val="73B3A9"/>
            </a:solidFill>
            <a:prstDash val="sysDash"/>
          </a:ln>
        </p:spPr>
        <p:txBody>
          <a:bodyPr wrap="square" lIns="0" tIns="0" rIns="0" bIns="0" rtlCol="0"/>
          <a:lstStyle/>
          <a:p>
            <a:endParaRPr/>
          </a:p>
        </p:txBody>
      </p:sp>
      <p:sp>
        <p:nvSpPr>
          <p:cNvPr id="9" name="object 7">
            <a:extLst>
              <a:ext uri="{FF2B5EF4-FFF2-40B4-BE49-F238E27FC236}">
                <a16:creationId xmlns:a16="http://schemas.microsoft.com/office/drawing/2014/main" id="{F35FB99A-695D-4735-82D3-75F5B91BAD80}"/>
              </a:ext>
            </a:extLst>
          </p:cNvPr>
          <p:cNvSpPr txBox="1"/>
          <p:nvPr/>
        </p:nvSpPr>
        <p:spPr>
          <a:xfrm>
            <a:off x="8672194" y="1889865"/>
            <a:ext cx="2158365" cy="231474"/>
          </a:xfrm>
          <a:prstGeom prst="rect">
            <a:avLst/>
          </a:prstGeom>
        </p:spPr>
        <p:txBody>
          <a:bodyPr vert="horz" wrap="square" lIns="0" tIns="15875" rIns="0" bIns="0" rtlCol="0">
            <a:spAutoFit/>
          </a:bodyPr>
          <a:lstStyle/>
          <a:p>
            <a:pPr marL="12700">
              <a:lnSpc>
                <a:spcPct val="100000"/>
              </a:lnSpc>
              <a:spcBef>
                <a:spcPts val="125"/>
              </a:spcBef>
            </a:pPr>
            <a:r>
              <a:rPr sz="1400" b="1" spc="-20" dirty="0">
                <a:solidFill>
                  <a:schemeClr val="accent1">
                    <a:lumMod val="50000"/>
                  </a:schemeClr>
                </a:solidFill>
                <a:latin typeface="Arial"/>
                <a:cs typeface="Arial"/>
              </a:rPr>
              <a:t>Registro</a:t>
            </a:r>
            <a:r>
              <a:rPr sz="1400" b="1" spc="-15" dirty="0">
                <a:solidFill>
                  <a:schemeClr val="accent1">
                    <a:lumMod val="50000"/>
                  </a:schemeClr>
                </a:solidFill>
                <a:latin typeface="Arial"/>
                <a:cs typeface="Arial"/>
              </a:rPr>
              <a:t> </a:t>
            </a:r>
            <a:r>
              <a:rPr sz="1400" b="1" dirty="0">
                <a:solidFill>
                  <a:schemeClr val="accent1">
                    <a:lumMod val="50000"/>
                  </a:schemeClr>
                </a:solidFill>
                <a:latin typeface="Arial"/>
                <a:cs typeface="Arial"/>
              </a:rPr>
              <a:t>del</a:t>
            </a:r>
            <a:r>
              <a:rPr sz="1400" b="1" spc="-20" dirty="0">
                <a:solidFill>
                  <a:schemeClr val="accent1">
                    <a:lumMod val="50000"/>
                  </a:schemeClr>
                </a:solidFill>
                <a:latin typeface="Arial"/>
                <a:cs typeface="Arial"/>
              </a:rPr>
              <a:t> </a:t>
            </a:r>
            <a:r>
              <a:rPr sz="1400" b="1" spc="-10" dirty="0">
                <a:solidFill>
                  <a:schemeClr val="accent1">
                    <a:lumMod val="50000"/>
                  </a:schemeClr>
                </a:solidFill>
                <a:latin typeface="Arial"/>
                <a:cs typeface="Arial"/>
              </a:rPr>
              <a:t>asentimiento</a:t>
            </a:r>
            <a:endParaRPr sz="1400" dirty="0">
              <a:solidFill>
                <a:schemeClr val="accent1">
                  <a:lumMod val="50000"/>
                </a:schemeClr>
              </a:solidFill>
              <a:latin typeface="Arial"/>
              <a:cs typeface="Arial"/>
            </a:endParaRPr>
          </a:p>
        </p:txBody>
      </p:sp>
      <p:sp>
        <p:nvSpPr>
          <p:cNvPr id="10" name="object 8">
            <a:extLst>
              <a:ext uri="{FF2B5EF4-FFF2-40B4-BE49-F238E27FC236}">
                <a16:creationId xmlns:a16="http://schemas.microsoft.com/office/drawing/2014/main" id="{83F0A0BA-5B16-437B-9E60-2D6394742DE6}"/>
              </a:ext>
            </a:extLst>
          </p:cNvPr>
          <p:cNvSpPr txBox="1"/>
          <p:nvPr/>
        </p:nvSpPr>
        <p:spPr>
          <a:xfrm>
            <a:off x="8672194" y="2205142"/>
            <a:ext cx="2860675" cy="1911985"/>
          </a:xfrm>
          <a:prstGeom prst="rect">
            <a:avLst/>
          </a:prstGeom>
        </p:spPr>
        <p:txBody>
          <a:bodyPr vert="horz" wrap="square" lIns="0" tIns="36195" rIns="0" bIns="0" rtlCol="0">
            <a:spAutoFit/>
          </a:bodyPr>
          <a:lstStyle/>
          <a:p>
            <a:pPr marL="298450" marR="5080" indent="-286385">
              <a:lnSpc>
                <a:spcPct val="90300"/>
              </a:lnSpc>
              <a:spcBef>
                <a:spcPts val="285"/>
              </a:spcBef>
              <a:buFont typeface="Arial MT"/>
              <a:buChar char="•"/>
              <a:tabLst>
                <a:tab pos="298450" algn="l"/>
              </a:tabLst>
            </a:pPr>
            <a:r>
              <a:rPr sz="1400" dirty="0">
                <a:solidFill>
                  <a:schemeClr val="accent1">
                    <a:lumMod val="50000"/>
                  </a:schemeClr>
                </a:solidFill>
                <a:latin typeface="Microsoft Sans Serif"/>
                <a:cs typeface="Microsoft Sans Serif"/>
              </a:rPr>
              <a:t>Registro</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en</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la</a:t>
            </a:r>
            <a:r>
              <a:rPr sz="1400" spc="3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historia</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clínica</a:t>
            </a:r>
            <a:r>
              <a:rPr sz="1400" spc="-50"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 </a:t>
            </a:r>
            <a:r>
              <a:rPr sz="1400" dirty="0">
                <a:solidFill>
                  <a:schemeClr val="accent1">
                    <a:lumMod val="50000"/>
                  </a:schemeClr>
                </a:solidFill>
                <a:latin typeface="Microsoft Sans Serif"/>
                <a:cs typeface="Microsoft Sans Serif"/>
              </a:rPr>
              <a:t>la</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manifestación</a:t>
            </a:r>
            <a:r>
              <a:rPr sz="1400" spc="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informada, </a:t>
            </a:r>
            <a:r>
              <a:rPr sz="1400" dirty="0">
                <a:solidFill>
                  <a:schemeClr val="accent1">
                    <a:lumMod val="50000"/>
                  </a:schemeClr>
                </a:solidFill>
                <a:latin typeface="Microsoft Sans Serif"/>
                <a:cs typeface="Microsoft Sans Serif"/>
              </a:rPr>
              <a:t>libre,</a:t>
            </a:r>
            <a:r>
              <a:rPr sz="1400" spc="10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y</a:t>
            </a:r>
            <a:r>
              <a:rPr sz="1400" spc="-2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voluntaria</a:t>
            </a:r>
            <a:r>
              <a:rPr sz="1400" spc="4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a:t>
            </a:r>
            <a:r>
              <a:rPr sz="1400" spc="4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informada </a:t>
            </a:r>
            <a:r>
              <a:rPr sz="1400" dirty="0">
                <a:solidFill>
                  <a:schemeClr val="accent1">
                    <a:lumMod val="50000"/>
                  </a:schemeClr>
                </a:solidFill>
                <a:latin typeface="Microsoft Sans Serif"/>
                <a:cs typeface="Microsoft Sans Serif"/>
              </a:rPr>
              <a:t>que emiten</a:t>
            </a:r>
            <a:r>
              <a:rPr sz="1400" spc="25" dirty="0">
                <a:solidFill>
                  <a:schemeClr val="accent1">
                    <a:lumMod val="50000"/>
                  </a:schemeClr>
                </a:solidFill>
                <a:latin typeface="Microsoft Sans Serif"/>
                <a:cs typeface="Microsoft Sans Serif"/>
              </a:rPr>
              <a:t> </a:t>
            </a:r>
            <a:r>
              <a:rPr sz="1400" spc="-20" dirty="0">
                <a:solidFill>
                  <a:schemeClr val="accent1">
                    <a:lumMod val="50000"/>
                  </a:schemeClr>
                </a:solidFill>
                <a:latin typeface="Microsoft Sans Serif"/>
                <a:cs typeface="Microsoft Sans Serif"/>
              </a:rPr>
              <a:t>niñas,</a:t>
            </a:r>
            <a:r>
              <a:rPr sz="1400" spc="-1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niños,</a:t>
            </a:r>
            <a:r>
              <a:rPr sz="1400" spc="-15" dirty="0">
                <a:solidFill>
                  <a:schemeClr val="accent1">
                    <a:lumMod val="50000"/>
                  </a:schemeClr>
                </a:solidFill>
                <a:latin typeface="Microsoft Sans Serif"/>
                <a:cs typeface="Microsoft Sans Serif"/>
              </a:rPr>
              <a:t> </a:t>
            </a:r>
            <a:r>
              <a:rPr sz="1400" spc="-50" dirty="0">
                <a:solidFill>
                  <a:schemeClr val="accent1">
                    <a:lumMod val="50000"/>
                  </a:schemeClr>
                </a:solidFill>
                <a:latin typeface="Microsoft Sans Serif"/>
                <a:cs typeface="Microsoft Sans Serif"/>
              </a:rPr>
              <a:t>y </a:t>
            </a:r>
            <a:r>
              <a:rPr sz="1400" spc="-10" dirty="0">
                <a:solidFill>
                  <a:schemeClr val="accent1">
                    <a:lumMod val="50000"/>
                  </a:schemeClr>
                </a:solidFill>
                <a:latin typeface="Microsoft Sans Serif"/>
                <a:cs typeface="Microsoft Sans Serif"/>
              </a:rPr>
              <a:t>adolescentes,</a:t>
            </a:r>
            <a:r>
              <a:rPr sz="1400" spc="10" dirty="0">
                <a:solidFill>
                  <a:schemeClr val="accent1">
                    <a:lumMod val="50000"/>
                  </a:schemeClr>
                </a:solidFill>
                <a:latin typeface="Microsoft Sans Serif"/>
                <a:cs typeface="Microsoft Sans Serif"/>
              </a:rPr>
              <a:t> </a:t>
            </a:r>
            <a:r>
              <a:rPr sz="1400" u="sng" dirty="0">
                <a:solidFill>
                  <a:schemeClr val="accent1">
                    <a:lumMod val="50000"/>
                  </a:schemeClr>
                </a:solidFill>
                <a:uFill>
                  <a:solidFill>
                    <a:srgbClr val="888888"/>
                  </a:solidFill>
                </a:uFill>
                <a:latin typeface="Microsoft Sans Serif"/>
                <a:cs typeface="Microsoft Sans Serif"/>
              </a:rPr>
              <a:t>de</a:t>
            </a:r>
            <a:r>
              <a:rPr sz="1400" u="sng" spc="-25" dirty="0">
                <a:solidFill>
                  <a:schemeClr val="accent1">
                    <a:lumMod val="50000"/>
                  </a:schemeClr>
                </a:solidFill>
                <a:uFill>
                  <a:solidFill>
                    <a:srgbClr val="888888"/>
                  </a:solidFill>
                </a:uFill>
                <a:latin typeface="Microsoft Sans Serif"/>
                <a:cs typeface="Microsoft Sans Serif"/>
              </a:rPr>
              <a:t> </a:t>
            </a:r>
            <a:r>
              <a:rPr sz="1400" u="sng" dirty="0">
                <a:solidFill>
                  <a:schemeClr val="accent1">
                    <a:lumMod val="50000"/>
                  </a:schemeClr>
                </a:solidFill>
                <a:uFill>
                  <a:solidFill>
                    <a:srgbClr val="888888"/>
                  </a:solidFill>
                </a:uFill>
                <a:latin typeface="Microsoft Sans Serif"/>
                <a:cs typeface="Microsoft Sans Serif"/>
              </a:rPr>
              <a:t>aceptar</a:t>
            </a:r>
            <a:r>
              <a:rPr sz="1400" dirty="0">
                <a:solidFill>
                  <a:schemeClr val="accent1">
                    <a:lumMod val="50000"/>
                  </a:schemeClr>
                </a:solidFill>
                <a:latin typeface="Microsoft Sans Serif"/>
                <a:cs typeface="Microsoft Sans Serif"/>
              </a:rPr>
              <a:t> que</a:t>
            </a:r>
            <a:r>
              <a:rPr sz="1400" spc="-20"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se </a:t>
            </a:r>
            <a:r>
              <a:rPr sz="1400" dirty="0">
                <a:solidFill>
                  <a:schemeClr val="accent1">
                    <a:lumMod val="50000"/>
                  </a:schemeClr>
                </a:solidFill>
                <a:latin typeface="Microsoft Sans Serif"/>
                <a:cs typeface="Microsoft Sans Serif"/>
              </a:rPr>
              <a:t>dé</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lugar un acto</a:t>
            </a:r>
            <a:r>
              <a:rPr sz="1400" spc="1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asistencial.</a:t>
            </a:r>
            <a:endParaRPr sz="1400" dirty="0">
              <a:solidFill>
                <a:schemeClr val="accent1">
                  <a:lumMod val="50000"/>
                </a:schemeClr>
              </a:solidFill>
              <a:latin typeface="Microsoft Sans Serif"/>
              <a:cs typeface="Microsoft Sans Serif"/>
            </a:endParaRPr>
          </a:p>
          <a:p>
            <a:pPr marL="298450" marR="92075" indent="-286385">
              <a:lnSpc>
                <a:spcPts val="1500"/>
              </a:lnSpc>
              <a:spcBef>
                <a:spcPts val="1075"/>
              </a:spcBef>
              <a:buFont typeface="Arial MT"/>
              <a:buChar char="•"/>
              <a:tabLst>
                <a:tab pos="298450" algn="l"/>
              </a:tabLst>
            </a:pPr>
            <a:r>
              <a:rPr sz="1400" i="1" dirty="0">
                <a:solidFill>
                  <a:schemeClr val="accent1">
                    <a:lumMod val="50000"/>
                  </a:schemeClr>
                </a:solidFill>
                <a:latin typeface="Arial"/>
                <a:cs typeface="Arial"/>
              </a:rPr>
              <a:t>Del</a:t>
            </a:r>
            <a:r>
              <a:rPr sz="1400" i="1" spc="75" dirty="0">
                <a:solidFill>
                  <a:schemeClr val="accent1">
                    <a:lumMod val="50000"/>
                  </a:schemeClr>
                </a:solidFill>
                <a:latin typeface="Arial"/>
                <a:cs typeface="Arial"/>
              </a:rPr>
              <a:t> </a:t>
            </a:r>
            <a:r>
              <a:rPr sz="1400" i="1" dirty="0">
                <a:solidFill>
                  <a:schemeClr val="accent1">
                    <a:lumMod val="50000"/>
                  </a:schemeClr>
                </a:solidFill>
                <a:latin typeface="Arial"/>
                <a:cs typeface="Arial"/>
              </a:rPr>
              <a:t>asentimiento</a:t>
            </a:r>
            <a:r>
              <a:rPr sz="1400" i="1" spc="80" dirty="0">
                <a:solidFill>
                  <a:schemeClr val="accent1">
                    <a:lumMod val="50000"/>
                  </a:schemeClr>
                </a:solidFill>
                <a:latin typeface="Arial"/>
                <a:cs typeface="Arial"/>
              </a:rPr>
              <a:t> </a:t>
            </a:r>
            <a:r>
              <a:rPr sz="1400" i="1" dirty="0">
                <a:solidFill>
                  <a:schemeClr val="accent1">
                    <a:lumMod val="50000"/>
                  </a:schemeClr>
                </a:solidFill>
                <a:latin typeface="Arial"/>
                <a:cs typeface="Arial"/>
              </a:rPr>
              <a:t>informado</a:t>
            </a:r>
            <a:r>
              <a:rPr sz="1400" i="1" spc="85" dirty="0">
                <a:solidFill>
                  <a:schemeClr val="accent1">
                    <a:lumMod val="50000"/>
                  </a:schemeClr>
                </a:solidFill>
                <a:latin typeface="Arial"/>
                <a:cs typeface="Arial"/>
              </a:rPr>
              <a:t> </a:t>
            </a:r>
            <a:r>
              <a:rPr sz="1400" i="1" spc="-25" dirty="0">
                <a:solidFill>
                  <a:schemeClr val="accent1">
                    <a:lumMod val="50000"/>
                  </a:schemeClr>
                </a:solidFill>
                <a:latin typeface="Arial"/>
                <a:cs typeface="Arial"/>
              </a:rPr>
              <a:t>no </a:t>
            </a:r>
            <a:r>
              <a:rPr sz="1400" i="1" dirty="0">
                <a:solidFill>
                  <a:schemeClr val="accent1">
                    <a:lumMod val="50000"/>
                  </a:schemeClr>
                </a:solidFill>
                <a:latin typeface="Arial"/>
                <a:cs typeface="Arial"/>
              </a:rPr>
              <a:t>se requiere la firma </a:t>
            </a:r>
            <a:r>
              <a:rPr sz="1400" i="1" spc="-25" dirty="0">
                <a:solidFill>
                  <a:schemeClr val="accent1">
                    <a:lumMod val="50000"/>
                  </a:schemeClr>
                </a:solidFill>
                <a:latin typeface="Arial"/>
                <a:cs typeface="Arial"/>
              </a:rPr>
              <a:t>de </a:t>
            </a:r>
            <a:r>
              <a:rPr sz="1400" i="1" dirty="0">
                <a:solidFill>
                  <a:schemeClr val="accent1">
                    <a:lumMod val="50000"/>
                  </a:schemeClr>
                </a:solidFill>
                <a:latin typeface="Arial"/>
                <a:cs typeface="Arial"/>
              </a:rPr>
              <a:t>documentos</a:t>
            </a:r>
            <a:r>
              <a:rPr sz="1400" i="1" spc="45" dirty="0">
                <a:solidFill>
                  <a:schemeClr val="accent1">
                    <a:lumMod val="50000"/>
                  </a:schemeClr>
                </a:solidFill>
                <a:latin typeface="Arial"/>
                <a:cs typeface="Arial"/>
              </a:rPr>
              <a:t> </a:t>
            </a:r>
            <a:r>
              <a:rPr sz="1400" i="1" spc="-10" dirty="0">
                <a:solidFill>
                  <a:schemeClr val="accent1">
                    <a:lumMod val="50000"/>
                  </a:schemeClr>
                </a:solidFill>
                <a:latin typeface="Arial"/>
                <a:cs typeface="Arial"/>
              </a:rPr>
              <a:t>adicionales</a:t>
            </a:r>
            <a:endParaRPr sz="1400" dirty="0">
              <a:solidFill>
                <a:schemeClr val="accent1">
                  <a:lumMod val="50000"/>
                </a:schemeClr>
              </a:solidFill>
              <a:latin typeface="Arial"/>
              <a:cs typeface="Arial"/>
            </a:endParaRPr>
          </a:p>
        </p:txBody>
      </p:sp>
      <p:sp>
        <p:nvSpPr>
          <p:cNvPr id="11" name="object 9">
            <a:extLst>
              <a:ext uri="{FF2B5EF4-FFF2-40B4-BE49-F238E27FC236}">
                <a16:creationId xmlns:a16="http://schemas.microsoft.com/office/drawing/2014/main" id="{338C919A-E788-4C05-8C93-14EE5B194E9A}"/>
              </a:ext>
            </a:extLst>
          </p:cNvPr>
          <p:cNvSpPr txBox="1"/>
          <p:nvPr/>
        </p:nvSpPr>
        <p:spPr>
          <a:xfrm>
            <a:off x="1233487" y="5833427"/>
            <a:ext cx="9723755" cy="853440"/>
          </a:xfrm>
          <a:prstGeom prst="rect">
            <a:avLst/>
          </a:prstGeom>
        </p:spPr>
        <p:txBody>
          <a:bodyPr vert="horz" wrap="square" lIns="0" tIns="10795" rIns="0" bIns="0" rtlCol="0">
            <a:spAutoFit/>
          </a:bodyPr>
          <a:lstStyle/>
          <a:p>
            <a:pPr marL="12700" marR="5080" algn="ctr">
              <a:lnSpc>
                <a:spcPct val="100800"/>
              </a:lnSpc>
              <a:spcBef>
                <a:spcPts val="85"/>
              </a:spcBef>
            </a:pPr>
            <a:r>
              <a:rPr sz="1800" i="1" dirty="0">
                <a:solidFill>
                  <a:schemeClr val="accent6">
                    <a:lumMod val="75000"/>
                  </a:schemeClr>
                </a:solidFill>
                <a:latin typeface="Microsoft Sans Serif"/>
                <a:cs typeface="Microsoft Sans Serif"/>
              </a:rPr>
              <a:t>El</a:t>
            </a:r>
            <a:r>
              <a:rPr sz="1800" i="1" spc="-4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documento</a:t>
            </a:r>
            <a:r>
              <a:rPr sz="1800" i="1" spc="-5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de</a:t>
            </a:r>
            <a:r>
              <a:rPr sz="1800" i="1" spc="-1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consentimiento</a:t>
            </a:r>
            <a:r>
              <a:rPr sz="1800" i="1" spc="-5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informado</a:t>
            </a:r>
            <a:r>
              <a:rPr sz="1800" i="1" spc="-6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podrá</a:t>
            </a:r>
            <a:r>
              <a:rPr sz="1800" i="1" spc="-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ser</a:t>
            </a:r>
            <a:r>
              <a:rPr sz="1800" i="1" spc="-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firmado</a:t>
            </a:r>
            <a:r>
              <a:rPr sz="1800" i="1" spc="-6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por</a:t>
            </a:r>
            <a:r>
              <a:rPr sz="1800" i="1" spc="-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el</a:t>
            </a:r>
            <a:r>
              <a:rPr sz="1800" i="1" spc="-40" dirty="0">
                <a:solidFill>
                  <a:schemeClr val="accent6">
                    <a:lumMod val="75000"/>
                  </a:schemeClr>
                </a:solidFill>
                <a:latin typeface="Microsoft Sans Serif"/>
                <a:cs typeface="Microsoft Sans Serif"/>
              </a:rPr>
              <a:t> </a:t>
            </a:r>
            <a:r>
              <a:rPr sz="1800" i="1" spc="-10" dirty="0">
                <a:solidFill>
                  <a:schemeClr val="accent6">
                    <a:lumMod val="75000"/>
                  </a:schemeClr>
                </a:solidFill>
                <a:latin typeface="Microsoft Sans Serif"/>
                <a:cs typeface="Microsoft Sans Serif"/>
              </a:rPr>
              <a:t>adolescente</a:t>
            </a:r>
            <a:r>
              <a:rPr sz="1800" i="1" spc="-1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de</a:t>
            </a:r>
            <a:r>
              <a:rPr sz="1800" i="1" spc="-10" dirty="0">
                <a:solidFill>
                  <a:schemeClr val="accent6">
                    <a:lumMod val="75000"/>
                  </a:schemeClr>
                </a:solidFill>
                <a:latin typeface="Microsoft Sans Serif"/>
                <a:cs typeface="Microsoft Sans Serif"/>
              </a:rPr>
              <a:t> </a:t>
            </a:r>
            <a:r>
              <a:rPr sz="1800" i="1" spc="60" dirty="0">
                <a:solidFill>
                  <a:schemeClr val="accent6">
                    <a:lumMod val="75000"/>
                  </a:schemeClr>
                </a:solidFill>
                <a:latin typeface="Microsoft Sans Serif"/>
                <a:cs typeface="Microsoft Sans Serif"/>
              </a:rPr>
              <a:t>14</a:t>
            </a:r>
            <a:r>
              <a:rPr sz="1800" i="1" spc="10" dirty="0">
                <a:solidFill>
                  <a:schemeClr val="accent6">
                    <a:lumMod val="75000"/>
                  </a:schemeClr>
                </a:solidFill>
                <a:latin typeface="Microsoft Sans Serif"/>
                <a:cs typeface="Microsoft Sans Serif"/>
              </a:rPr>
              <a:t> </a:t>
            </a:r>
            <a:r>
              <a:rPr sz="1800" i="1" spc="-30" dirty="0">
                <a:solidFill>
                  <a:schemeClr val="accent6">
                    <a:lumMod val="75000"/>
                  </a:schemeClr>
                </a:solidFill>
                <a:latin typeface="Microsoft Sans Serif"/>
                <a:cs typeface="Microsoft Sans Serif"/>
              </a:rPr>
              <a:t>años</a:t>
            </a:r>
            <a:r>
              <a:rPr sz="1800" i="1" spc="-70" dirty="0">
                <a:solidFill>
                  <a:schemeClr val="accent6">
                    <a:lumMod val="75000"/>
                  </a:schemeClr>
                </a:solidFill>
                <a:latin typeface="Microsoft Sans Serif"/>
                <a:cs typeface="Microsoft Sans Serif"/>
              </a:rPr>
              <a:t> </a:t>
            </a:r>
            <a:r>
              <a:rPr sz="1800" i="1" spc="-25" dirty="0">
                <a:solidFill>
                  <a:schemeClr val="accent6">
                    <a:lumMod val="75000"/>
                  </a:schemeClr>
                </a:solidFill>
                <a:latin typeface="Microsoft Sans Serif"/>
                <a:cs typeface="Microsoft Sans Serif"/>
              </a:rPr>
              <a:t>sin </a:t>
            </a:r>
            <a:r>
              <a:rPr sz="1800" i="1" dirty="0">
                <a:solidFill>
                  <a:schemeClr val="accent6">
                    <a:lumMod val="75000"/>
                  </a:schemeClr>
                </a:solidFill>
                <a:latin typeface="Microsoft Sans Serif"/>
                <a:cs typeface="Microsoft Sans Serif"/>
              </a:rPr>
              <a:t>la</a:t>
            </a:r>
            <a:r>
              <a:rPr sz="1800" i="1" spc="-15" dirty="0">
                <a:solidFill>
                  <a:schemeClr val="accent6">
                    <a:lumMod val="75000"/>
                  </a:schemeClr>
                </a:solidFill>
                <a:latin typeface="Microsoft Sans Serif"/>
                <a:cs typeface="Microsoft Sans Serif"/>
              </a:rPr>
              <a:t> </a:t>
            </a:r>
            <a:r>
              <a:rPr sz="1800" i="1" spc="-30" dirty="0">
                <a:solidFill>
                  <a:schemeClr val="accent6">
                    <a:lumMod val="75000"/>
                  </a:schemeClr>
                </a:solidFill>
                <a:latin typeface="Microsoft Sans Serif"/>
                <a:cs typeface="Microsoft Sans Serif"/>
              </a:rPr>
              <a:t>concurrencia</a:t>
            </a:r>
            <a:r>
              <a:rPr sz="1800" i="1" spc="-1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de</a:t>
            </a:r>
            <a:r>
              <a:rPr sz="1800" i="1" spc="-1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un</a:t>
            </a:r>
            <a:r>
              <a:rPr sz="1800" i="1" spc="-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adulto,</a:t>
            </a:r>
            <a:r>
              <a:rPr sz="1800" i="1" spc="-6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esto</a:t>
            </a:r>
            <a:r>
              <a:rPr sz="1800" i="1" spc="1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según</a:t>
            </a:r>
            <a:r>
              <a:rPr sz="1800" i="1" spc="-1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el</a:t>
            </a:r>
            <a:r>
              <a:rPr sz="1800" i="1" spc="-4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riesgo</a:t>
            </a:r>
            <a:r>
              <a:rPr sz="1800" i="1" spc="-5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del</a:t>
            </a:r>
            <a:r>
              <a:rPr sz="1800" i="1" spc="-4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acto</a:t>
            </a:r>
            <a:r>
              <a:rPr sz="1800" i="1" spc="-55" dirty="0">
                <a:solidFill>
                  <a:schemeClr val="accent6">
                    <a:lumMod val="75000"/>
                  </a:schemeClr>
                </a:solidFill>
                <a:latin typeface="Microsoft Sans Serif"/>
                <a:cs typeface="Microsoft Sans Serif"/>
              </a:rPr>
              <a:t> </a:t>
            </a:r>
            <a:r>
              <a:rPr sz="1800" i="1" spc="-10" dirty="0">
                <a:solidFill>
                  <a:schemeClr val="accent6">
                    <a:lumMod val="75000"/>
                  </a:schemeClr>
                </a:solidFill>
                <a:latin typeface="Microsoft Sans Serif"/>
                <a:cs typeface="Microsoft Sans Serif"/>
              </a:rPr>
              <a:t>asistencial</a:t>
            </a:r>
            <a:r>
              <a:rPr sz="1800" i="1" spc="-4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y</a:t>
            </a:r>
            <a:r>
              <a:rPr sz="1800" i="1" spc="-5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habiendo</a:t>
            </a:r>
            <a:r>
              <a:rPr sz="1800" i="1" spc="-65" dirty="0">
                <a:solidFill>
                  <a:schemeClr val="accent6">
                    <a:lumMod val="75000"/>
                  </a:schemeClr>
                </a:solidFill>
                <a:latin typeface="Microsoft Sans Serif"/>
                <a:cs typeface="Microsoft Sans Serif"/>
              </a:rPr>
              <a:t> </a:t>
            </a:r>
            <a:r>
              <a:rPr sz="1800" i="1" spc="-20" dirty="0">
                <a:solidFill>
                  <a:schemeClr val="accent6">
                    <a:lumMod val="75000"/>
                  </a:schemeClr>
                </a:solidFill>
                <a:latin typeface="Microsoft Sans Serif"/>
                <a:cs typeface="Microsoft Sans Serif"/>
              </a:rPr>
              <a:t>pasado</a:t>
            </a:r>
            <a:r>
              <a:rPr sz="1800" i="1" spc="-60" dirty="0">
                <a:solidFill>
                  <a:schemeClr val="accent6">
                    <a:lumMod val="75000"/>
                  </a:schemeClr>
                </a:solidFill>
                <a:latin typeface="Microsoft Sans Serif"/>
                <a:cs typeface="Microsoft Sans Serif"/>
              </a:rPr>
              <a:t> </a:t>
            </a:r>
            <a:r>
              <a:rPr sz="1800" i="1" spc="-25" dirty="0">
                <a:solidFill>
                  <a:schemeClr val="accent6">
                    <a:lumMod val="75000"/>
                  </a:schemeClr>
                </a:solidFill>
                <a:latin typeface="Microsoft Sans Serif"/>
                <a:cs typeface="Microsoft Sans Serif"/>
              </a:rPr>
              <a:t>la </a:t>
            </a:r>
            <a:r>
              <a:rPr sz="1800" i="1" spc="-10" dirty="0">
                <a:solidFill>
                  <a:schemeClr val="accent6">
                    <a:lumMod val="75000"/>
                  </a:schemeClr>
                </a:solidFill>
                <a:latin typeface="Microsoft Sans Serif"/>
                <a:cs typeface="Microsoft Sans Serif"/>
              </a:rPr>
              <a:t>evaluación</a:t>
            </a:r>
            <a:r>
              <a:rPr sz="1800" i="1" spc="-3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de</a:t>
            </a:r>
            <a:r>
              <a:rPr sz="1800" i="1" spc="-4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las</a:t>
            </a:r>
            <a:r>
              <a:rPr sz="1800" i="1" spc="-9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habilidades</a:t>
            </a:r>
            <a:r>
              <a:rPr sz="1800" i="1" spc="-9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para</a:t>
            </a:r>
            <a:r>
              <a:rPr sz="1800" i="1" spc="-3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la</a:t>
            </a:r>
            <a:r>
              <a:rPr sz="1800" i="1" spc="-10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toma</a:t>
            </a:r>
            <a:r>
              <a:rPr sz="1800" i="1" spc="-35"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de</a:t>
            </a:r>
            <a:r>
              <a:rPr sz="1800" i="1" spc="-40" dirty="0">
                <a:solidFill>
                  <a:schemeClr val="accent6">
                    <a:lumMod val="75000"/>
                  </a:schemeClr>
                </a:solidFill>
                <a:latin typeface="Microsoft Sans Serif"/>
                <a:cs typeface="Microsoft Sans Serif"/>
              </a:rPr>
              <a:t> </a:t>
            </a:r>
            <a:r>
              <a:rPr sz="1800" i="1" spc="-25" dirty="0">
                <a:solidFill>
                  <a:schemeClr val="accent6">
                    <a:lumMod val="75000"/>
                  </a:schemeClr>
                </a:solidFill>
                <a:latin typeface="Microsoft Sans Serif"/>
                <a:cs typeface="Microsoft Sans Serif"/>
              </a:rPr>
              <a:t>decisiones</a:t>
            </a:r>
            <a:r>
              <a:rPr sz="1800" i="1" spc="-20" dirty="0">
                <a:solidFill>
                  <a:schemeClr val="accent6">
                    <a:lumMod val="75000"/>
                  </a:schemeClr>
                </a:solidFill>
                <a:latin typeface="Microsoft Sans Serif"/>
                <a:cs typeface="Microsoft Sans Serif"/>
              </a:rPr>
              <a:t> </a:t>
            </a:r>
            <a:r>
              <a:rPr sz="1800" i="1" dirty="0">
                <a:solidFill>
                  <a:schemeClr val="accent6">
                    <a:lumMod val="75000"/>
                  </a:schemeClr>
                </a:solidFill>
                <a:latin typeface="Microsoft Sans Serif"/>
                <a:cs typeface="Microsoft Sans Serif"/>
              </a:rPr>
              <a:t>en</a:t>
            </a:r>
            <a:r>
              <a:rPr sz="1800" i="1" spc="-30" dirty="0">
                <a:solidFill>
                  <a:schemeClr val="accent6">
                    <a:lumMod val="75000"/>
                  </a:schemeClr>
                </a:solidFill>
                <a:latin typeface="Microsoft Sans Serif"/>
                <a:cs typeface="Microsoft Sans Serif"/>
              </a:rPr>
              <a:t> </a:t>
            </a:r>
            <a:r>
              <a:rPr sz="1800" i="1" spc="-10" dirty="0">
                <a:solidFill>
                  <a:schemeClr val="accent6">
                    <a:lumMod val="75000"/>
                  </a:schemeClr>
                </a:solidFill>
                <a:latin typeface="Microsoft Sans Serif"/>
                <a:cs typeface="Microsoft Sans Serif"/>
              </a:rPr>
              <a:t>salud.</a:t>
            </a:r>
            <a:endParaRPr sz="1800" i="1" dirty="0">
              <a:solidFill>
                <a:schemeClr val="accent6">
                  <a:lumMod val="75000"/>
                </a:schemeClr>
              </a:solidFill>
              <a:latin typeface="Microsoft Sans Serif"/>
              <a:cs typeface="Microsoft Sans Serif"/>
            </a:endParaRPr>
          </a:p>
        </p:txBody>
      </p:sp>
      <p:sp>
        <p:nvSpPr>
          <p:cNvPr id="12" name="object 10">
            <a:extLst>
              <a:ext uri="{FF2B5EF4-FFF2-40B4-BE49-F238E27FC236}">
                <a16:creationId xmlns:a16="http://schemas.microsoft.com/office/drawing/2014/main" id="{04538E25-3CB4-4DF1-B4FC-36311935A2E8}"/>
              </a:ext>
            </a:extLst>
          </p:cNvPr>
          <p:cNvSpPr txBox="1"/>
          <p:nvPr/>
        </p:nvSpPr>
        <p:spPr>
          <a:xfrm>
            <a:off x="4672965" y="1899602"/>
            <a:ext cx="3224530" cy="231474"/>
          </a:xfrm>
          <a:prstGeom prst="rect">
            <a:avLst/>
          </a:prstGeom>
        </p:spPr>
        <p:txBody>
          <a:bodyPr vert="horz" wrap="square" lIns="0" tIns="15875" rIns="0" bIns="0" rtlCol="0">
            <a:spAutoFit/>
          </a:bodyPr>
          <a:lstStyle/>
          <a:p>
            <a:pPr marL="12700">
              <a:lnSpc>
                <a:spcPct val="100000"/>
              </a:lnSpc>
              <a:spcBef>
                <a:spcPts val="125"/>
              </a:spcBef>
            </a:pPr>
            <a:r>
              <a:rPr sz="1400" b="1" spc="-20" dirty="0">
                <a:solidFill>
                  <a:schemeClr val="accent1">
                    <a:lumMod val="50000"/>
                  </a:schemeClr>
                </a:solidFill>
                <a:latin typeface="Arial"/>
                <a:cs typeface="Arial"/>
              </a:rPr>
              <a:t>Registro</a:t>
            </a:r>
            <a:r>
              <a:rPr sz="1400" b="1" spc="20" dirty="0">
                <a:solidFill>
                  <a:schemeClr val="accent1">
                    <a:lumMod val="50000"/>
                  </a:schemeClr>
                </a:solidFill>
                <a:latin typeface="Arial"/>
                <a:cs typeface="Arial"/>
              </a:rPr>
              <a:t> </a:t>
            </a:r>
            <a:r>
              <a:rPr sz="1400" b="1" dirty="0">
                <a:solidFill>
                  <a:schemeClr val="accent1">
                    <a:lumMod val="50000"/>
                  </a:schemeClr>
                </a:solidFill>
                <a:latin typeface="Arial"/>
                <a:cs typeface="Arial"/>
              </a:rPr>
              <a:t>del</a:t>
            </a:r>
            <a:r>
              <a:rPr sz="1400" b="1" spc="20" dirty="0">
                <a:solidFill>
                  <a:schemeClr val="accent1">
                    <a:lumMod val="50000"/>
                  </a:schemeClr>
                </a:solidFill>
                <a:latin typeface="Arial"/>
                <a:cs typeface="Arial"/>
              </a:rPr>
              <a:t> </a:t>
            </a:r>
            <a:r>
              <a:rPr sz="1400" b="1" spc="-30" dirty="0">
                <a:solidFill>
                  <a:schemeClr val="accent1">
                    <a:lumMod val="50000"/>
                  </a:schemeClr>
                </a:solidFill>
                <a:latin typeface="Arial"/>
                <a:cs typeface="Arial"/>
              </a:rPr>
              <a:t>consentimiento</a:t>
            </a:r>
            <a:r>
              <a:rPr sz="1400" b="1" spc="-60" dirty="0">
                <a:solidFill>
                  <a:schemeClr val="accent1">
                    <a:lumMod val="50000"/>
                  </a:schemeClr>
                </a:solidFill>
                <a:latin typeface="Arial"/>
                <a:cs typeface="Arial"/>
              </a:rPr>
              <a:t> </a:t>
            </a:r>
            <a:r>
              <a:rPr sz="1400" b="1" spc="-10" dirty="0">
                <a:solidFill>
                  <a:schemeClr val="accent1">
                    <a:lumMod val="50000"/>
                  </a:schemeClr>
                </a:solidFill>
                <a:latin typeface="Arial"/>
                <a:cs typeface="Arial"/>
              </a:rPr>
              <a:t>pediátrico</a:t>
            </a:r>
            <a:endParaRPr sz="1400" dirty="0">
              <a:solidFill>
                <a:schemeClr val="accent1">
                  <a:lumMod val="50000"/>
                </a:schemeClr>
              </a:solidFill>
              <a:latin typeface="Arial"/>
              <a:cs typeface="Arial"/>
            </a:endParaRPr>
          </a:p>
        </p:txBody>
      </p:sp>
      <p:sp>
        <p:nvSpPr>
          <p:cNvPr id="13" name="object 11">
            <a:extLst>
              <a:ext uri="{FF2B5EF4-FFF2-40B4-BE49-F238E27FC236}">
                <a16:creationId xmlns:a16="http://schemas.microsoft.com/office/drawing/2014/main" id="{544107E2-C440-47C0-9239-A33758A5D22A}"/>
              </a:ext>
            </a:extLst>
          </p:cNvPr>
          <p:cNvSpPr txBox="1"/>
          <p:nvPr/>
        </p:nvSpPr>
        <p:spPr>
          <a:xfrm>
            <a:off x="4672965" y="2214879"/>
            <a:ext cx="3126740" cy="3323590"/>
          </a:xfrm>
          <a:prstGeom prst="rect">
            <a:avLst/>
          </a:prstGeom>
        </p:spPr>
        <p:txBody>
          <a:bodyPr vert="horz" wrap="square" lIns="0" tIns="33020" rIns="0" bIns="0" rtlCol="0">
            <a:spAutoFit/>
          </a:bodyPr>
          <a:lstStyle/>
          <a:p>
            <a:pPr marL="298450" marR="243840" indent="-286385">
              <a:lnSpc>
                <a:spcPts val="1580"/>
              </a:lnSpc>
              <a:spcBef>
                <a:spcPts val="260"/>
              </a:spcBef>
              <a:buFont typeface="Arial MT"/>
              <a:buChar char="•"/>
              <a:tabLst>
                <a:tab pos="298450" algn="l"/>
              </a:tabLst>
            </a:pPr>
            <a:r>
              <a:rPr sz="1400" dirty="0">
                <a:solidFill>
                  <a:schemeClr val="accent1">
                    <a:lumMod val="50000"/>
                  </a:schemeClr>
                </a:solidFill>
                <a:latin typeface="Microsoft Sans Serif"/>
                <a:cs typeface="Microsoft Sans Serif"/>
              </a:rPr>
              <a:t>Registro</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en</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la</a:t>
            </a:r>
            <a:r>
              <a:rPr sz="1400" spc="3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historia</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clínica</a:t>
            </a:r>
            <a:r>
              <a:rPr sz="1400" spc="-50"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del </a:t>
            </a:r>
            <a:r>
              <a:rPr sz="1400" dirty="0">
                <a:solidFill>
                  <a:schemeClr val="accent1">
                    <a:lumMod val="50000"/>
                  </a:schemeClr>
                </a:solidFill>
                <a:latin typeface="Microsoft Sans Serif"/>
                <a:cs typeface="Microsoft Sans Serif"/>
              </a:rPr>
              <a:t>proceso</a:t>
            </a:r>
            <a:r>
              <a:rPr sz="1400" spc="-4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de</a:t>
            </a:r>
            <a:r>
              <a:rPr sz="1400" spc="-7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información</a:t>
            </a:r>
            <a:endParaRPr sz="1400" dirty="0">
              <a:solidFill>
                <a:schemeClr val="accent1">
                  <a:lumMod val="50000"/>
                </a:schemeClr>
              </a:solidFill>
              <a:latin typeface="Microsoft Sans Serif"/>
              <a:cs typeface="Microsoft Sans Serif"/>
            </a:endParaRPr>
          </a:p>
          <a:p>
            <a:pPr marL="298450" indent="-285750">
              <a:lnSpc>
                <a:spcPct val="100000"/>
              </a:lnSpc>
              <a:spcBef>
                <a:spcPts val="760"/>
              </a:spcBef>
              <a:buFont typeface="Arial MT"/>
              <a:buChar char="•"/>
              <a:tabLst>
                <a:tab pos="298450" algn="l"/>
              </a:tabLst>
            </a:pPr>
            <a:r>
              <a:rPr sz="1400" dirty="0">
                <a:solidFill>
                  <a:schemeClr val="accent1">
                    <a:lumMod val="50000"/>
                  </a:schemeClr>
                </a:solidFill>
                <a:latin typeface="Microsoft Sans Serif"/>
                <a:cs typeface="Microsoft Sans Serif"/>
              </a:rPr>
              <a:t>Documento</a:t>
            </a:r>
            <a:r>
              <a:rPr sz="1400" spc="-2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con</a:t>
            </a:r>
            <a:r>
              <a:rPr sz="1400" spc="-3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validez</a:t>
            </a:r>
            <a:r>
              <a:rPr sz="1400" spc="5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jurídica</a:t>
            </a:r>
            <a:endParaRPr sz="1400" dirty="0">
              <a:solidFill>
                <a:schemeClr val="accent1">
                  <a:lumMod val="50000"/>
                </a:schemeClr>
              </a:solidFill>
              <a:latin typeface="Microsoft Sans Serif"/>
              <a:cs typeface="Microsoft Sans Serif"/>
            </a:endParaRPr>
          </a:p>
          <a:p>
            <a:pPr marL="298450" marR="5080" indent="-286385">
              <a:lnSpc>
                <a:spcPct val="90100"/>
              </a:lnSpc>
              <a:spcBef>
                <a:spcPts val="1040"/>
              </a:spcBef>
              <a:buFont typeface="Arial MT"/>
              <a:buChar char="•"/>
              <a:tabLst>
                <a:tab pos="298450" algn="l"/>
              </a:tabLst>
            </a:pPr>
            <a:r>
              <a:rPr sz="1400" spc="-10" dirty="0">
                <a:solidFill>
                  <a:schemeClr val="accent1">
                    <a:lumMod val="50000"/>
                  </a:schemeClr>
                </a:solidFill>
                <a:latin typeface="Microsoft Sans Serif"/>
                <a:cs typeface="Microsoft Sans Serif"/>
              </a:rPr>
              <a:t>Proceso</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de</a:t>
            </a:r>
            <a:r>
              <a:rPr sz="1400" spc="-6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información</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sobre</a:t>
            </a:r>
            <a:r>
              <a:rPr sz="1400" spc="25"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los </a:t>
            </a:r>
            <a:r>
              <a:rPr sz="1400" spc="-10" dirty="0">
                <a:solidFill>
                  <a:schemeClr val="accent1">
                    <a:lumMod val="50000"/>
                  </a:schemeClr>
                </a:solidFill>
                <a:latin typeface="Microsoft Sans Serif"/>
                <a:cs typeface="Microsoft Sans Serif"/>
              </a:rPr>
              <a:t>beneficios,</a:t>
            </a:r>
            <a:r>
              <a:rPr sz="1400" spc="6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riesgos, </a:t>
            </a:r>
            <a:r>
              <a:rPr sz="1400" dirty="0">
                <a:solidFill>
                  <a:schemeClr val="accent1">
                    <a:lumMod val="50000"/>
                  </a:schemeClr>
                </a:solidFill>
                <a:latin typeface="Microsoft Sans Serif"/>
                <a:cs typeface="Microsoft Sans Serif"/>
              </a:rPr>
              <a:t>alternativas </a:t>
            </a:r>
            <a:r>
              <a:rPr sz="1400" spc="-50" dirty="0">
                <a:solidFill>
                  <a:schemeClr val="accent1">
                    <a:lumMod val="50000"/>
                  </a:schemeClr>
                </a:solidFill>
                <a:latin typeface="Microsoft Sans Serif"/>
                <a:cs typeface="Microsoft Sans Serif"/>
              </a:rPr>
              <a:t>e </a:t>
            </a:r>
            <a:r>
              <a:rPr sz="1400" spc="-10" dirty="0">
                <a:solidFill>
                  <a:schemeClr val="accent1">
                    <a:lumMod val="50000"/>
                  </a:schemeClr>
                </a:solidFill>
                <a:latin typeface="Microsoft Sans Serif"/>
                <a:cs typeface="Microsoft Sans Serif"/>
              </a:rPr>
              <a:t>implicaciones</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del</a:t>
            </a:r>
            <a:r>
              <a:rPr sz="1400" spc="7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acto</a:t>
            </a:r>
            <a:r>
              <a:rPr sz="1400" spc="-10" dirty="0">
                <a:solidFill>
                  <a:schemeClr val="accent1">
                    <a:lumMod val="50000"/>
                  </a:schemeClr>
                </a:solidFill>
                <a:latin typeface="Microsoft Sans Serif"/>
                <a:cs typeface="Microsoft Sans Serif"/>
              </a:rPr>
              <a:t> asistencial,</a:t>
            </a:r>
            <a:r>
              <a:rPr sz="1400" spc="100" dirty="0">
                <a:solidFill>
                  <a:schemeClr val="accent1">
                    <a:lumMod val="50000"/>
                  </a:schemeClr>
                </a:solidFill>
                <a:latin typeface="Microsoft Sans Serif"/>
                <a:cs typeface="Microsoft Sans Serif"/>
              </a:rPr>
              <a:t> </a:t>
            </a:r>
            <a:r>
              <a:rPr sz="1400" spc="-50" dirty="0">
                <a:solidFill>
                  <a:schemeClr val="accent1">
                    <a:lumMod val="50000"/>
                  </a:schemeClr>
                </a:solidFill>
                <a:latin typeface="Microsoft Sans Serif"/>
                <a:cs typeface="Microsoft Sans Serif"/>
              </a:rPr>
              <a:t>y </a:t>
            </a:r>
            <a:r>
              <a:rPr sz="1400" dirty="0">
                <a:solidFill>
                  <a:schemeClr val="accent1">
                    <a:lumMod val="50000"/>
                  </a:schemeClr>
                </a:solidFill>
                <a:latin typeface="Microsoft Sans Serif"/>
                <a:cs typeface="Microsoft Sans Serif"/>
              </a:rPr>
              <a:t>la</a:t>
            </a:r>
            <a:r>
              <a:rPr sz="1400" spc="-4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decisión</a:t>
            </a:r>
            <a:r>
              <a:rPr sz="1400" spc="-2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de</a:t>
            </a:r>
            <a:r>
              <a:rPr sz="1400" spc="4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aceptación</a:t>
            </a:r>
            <a:r>
              <a:rPr sz="1400" spc="-20"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libre, </a:t>
            </a:r>
            <a:r>
              <a:rPr sz="1400" dirty="0">
                <a:solidFill>
                  <a:schemeClr val="accent1">
                    <a:lumMod val="50000"/>
                  </a:schemeClr>
                </a:solidFill>
                <a:latin typeface="Microsoft Sans Serif"/>
                <a:cs typeface="Microsoft Sans Serif"/>
              </a:rPr>
              <a:t>voluntariedad,</a:t>
            </a:r>
            <a:r>
              <a:rPr sz="1400" spc="2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consciente,</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y</a:t>
            </a:r>
            <a:r>
              <a:rPr sz="1400" spc="-15"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la </a:t>
            </a:r>
            <a:r>
              <a:rPr sz="1400" dirty="0">
                <a:solidFill>
                  <a:schemeClr val="accent1">
                    <a:lumMod val="50000"/>
                  </a:schemeClr>
                </a:solidFill>
                <a:latin typeface="Microsoft Sans Serif"/>
                <a:cs typeface="Microsoft Sans Serif"/>
              </a:rPr>
              <a:t>expresión</a:t>
            </a:r>
            <a:r>
              <a:rPr sz="1400" spc="5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de</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consentimiento</a:t>
            </a:r>
            <a:r>
              <a:rPr sz="1400" spc="-15"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del </a:t>
            </a:r>
            <a:r>
              <a:rPr sz="1400" dirty="0">
                <a:solidFill>
                  <a:schemeClr val="accent1">
                    <a:lumMod val="50000"/>
                  </a:schemeClr>
                </a:solidFill>
                <a:latin typeface="Microsoft Sans Serif"/>
                <a:cs typeface="Microsoft Sans Serif"/>
              </a:rPr>
              <a:t>niño,</a:t>
            </a:r>
            <a:r>
              <a:rPr sz="1400" spc="-3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niña</a:t>
            </a:r>
            <a:r>
              <a:rPr sz="1400" spc="-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o</a:t>
            </a:r>
            <a:r>
              <a:rPr sz="1400" spc="-4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adolescente</a:t>
            </a:r>
            <a:endParaRPr sz="1400" dirty="0">
              <a:solidFill>
                <a:schemeClr val="accent1">
                  <a:lumMod val="50000"/>
                </a:schemeClr>
              </a:solidFill>
              <a:latin typeface="Microsoft Sans Serif"/>
              <a:cs typeface="Microsoft Sans Serif"/>
            </a:endParaRPr>
          </a:p>
          <a:p>
            <a:pPr marL="298450" marR="88265" indent="-286385">
              <a:lnSpc>
                <a:spcPct val="90500"/>
              </a:lnSpc>
              <a:spcBef>
                <a:spcPts val="955"/>
              </a:spcBef>
              <a:buFont typeface="Arial MT"/>
              <a:buChar char="•"/>
              <a:tabLst>
                <a:tab pos="298450" algn="l"/>
              </a:tabLst>
            </a:pPr>
            <a:r>
              <a:rPr sz="1400" spc="-50" dirty="0">
                <a:solidFill>
                  <a:schemeClr val="accent1">
                    <a:lumMod val="50000"/>
                  </a:schemeClr>
                </a:solidFill>
                <a:latin typeface="Microsoft Sans Serif"/>
                <a:cs typeface="Microsoft Sans Serif"/>
              </a:rPr>
              <a:t>En</a:t>
            </a:r>
            <a:r>
              <a:rPr sz="1400" spc="-6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adición</a:t>
            </a:r>
            <a:r>
              <a:rPr sz="1400" spc="-8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a</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la</a:t>
            </a:r>
            <a:r>
              <a:rPr sz="1400" spc="-2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referencia</a:t>
            </a:r>
            <a:r>
              <a:rPr sz="1400" spc="-15"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al </a:t>
            </a:r>
            <a:r>
              <a:rPr sz="1400" dirty="0">
                <a:solidFill>
                  <a:schemeClr val="accent1">
                    <a:lumMod val="50000"/>
                  </a:schemeClr>
                </a:solidFill>
                <a:latin typeface="Microsoft Sans Serif"/>
                <a:cs typeface="Microsoft Sans Serif"/>
              </a:rPr>
              <a:t>consentimiento</a:t>
            </a:r>
            <a:r>
              <a:rPr sz="1400" spc="10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sustituto</a:t>
            </a:r>
            <a:r>
              <a:rPr sz="1400" spc="10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por</a:t>
            </a:r>
            <a:r>
              <a:rPr sz="1400" spc="175" dirty="0">
                <a:solidFill>
                  <a:schemeClr val="accent1">
                    <a:lumMod val="50000"/>
                  </a:schemeClr>
                </a:solidFill>
                <a:latin typeface="Microsoft Sans Serif"/>
                <a:cs typeface="Microsoft Sans Serif"/>
              </a:rPr>
              <a:t> </a:t>
            </a:r>
            <a:r>
              <a:rPr sz="1400" spc="-20" dirty="0">
                <a:solidFill>
                  <a:schemeClr val="accent1">
                    <a:lumMod val="50000"/>
                  </a:schemeClr>
                </a:solidFill>
                <a:latin typeface="Microsoft Sans Serif"/>
                <a:cs typeface="Microsoft Sans Serif"/>
              </a:rPr>
              <a:t>parte </a:t>
            </a:r>
            <a:r>
              <a:rPr sz="1400" dirty="0">
                <a:solidFill>
                  <a:schemeClr val="accent1">
                    <a:lumMod val="50000"/>
                  </a:schemeClr>
                </a:solidFill>
                <a:latin typeface="Microsoft Sans Serif"/>
                <a:cs typeface="Microsoft Sans Serif"/>
              </a:rPr>
              <a:t>de</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quienes</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están</a:t>
            </a:r>
            <a:r>
              <a:rPr sz="1400" spc="10"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en</a:t>
            </a:r>
            <a:r>
              <a:rPr sz="1400" spc="-60" dirty="0">
                <a:solidFill>
                  <a:schemeClr val="accent1">
                    <a:lumMod val="50000"/>
                  </a:schemeClr>
                </a:solidFill>
                <a:latin typeface="Microsoft Sans Serif"/>
                <a:cs typeface="Microsoft Sans Serif"/>
              </a:rPr>
              <a:t> </a:t>
            </a:r>
            <a:r>
              <a:rPr sz="1400" spc="-20" dirty="0">
                <a:solidFill>
                  <a:schemeClr val="accent1">
                    <a:lumMod val="50000"/>
                  </a:schemeClr>
                </a:solidFill>
                <a:latin typeface="Microsoft Sans Serif"/>
                <a:cs typeface="Microsoft Sans Serif"/>
              </a:rPr>
              <a:t>ejercicio</a:t>
            </a:r>
            <a:r>
              <a:rPr sz="1400" spc="-50" dirty="0">
                <a:solidFill>
                  <a:schemeClr val="accent1">
                    <a:lumMod val="50000"/>
                  </a:schemeClr>
                </a:solidFill>
                <a:latin typeface="Microsoft Sans Serif"/>
                <a:cs typeface="Microsoft Sans Serif"/>
              </a:rPr>
              <a:t> </a:t>
            </a:r>
            <a:r>
              <a:rPr sz="1400" spc="-25" dirty="0">
                <a:solidFill>
                  <a:schemeClr val="accent1">
                    <a:lumMod val="50000"/>
                  </a:schemeClr>
                </a:solidFill>
                <a:latin typeface="Microsoft Sans Serif"/>
                <a:cs typeface="Microsoft Sans Serif"/>
              </a:rPr>
              <a:t>de </a:t>
            </a:r>
            <a:r>
              <a:rPr sz="1400" dirty="0">
                <a:solidFill>
                  <a:schemeClr val="accent1">
                    <a:lumMod val="50000"/>
                  </a:schemeClr>
                </a:solidFill>
                <a:latin typeface="Microsoft Sans Serif"/>
                <a:cs typeface="Microsoft Sans Serif"/>
              </a:rPr>
              <a:t>patria</a:t>
            </a:r>
            <a:r>
              <a:rPr sz="1400" spc="6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potestad</a:t>
            </a:r>
            <a:r>
              <a:rPr sz="1400" spc="6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si</a:t>
            </a:r>
            <a:r>
              <a:rPr sz="1400" spc="3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corresponde, </a:t>
            </a:r>
            <a:r>
              <a:rPr sz="1400" dirty="0">
                <a:solidFill>
                  <a:schemeClr val="accent1">
                    <a:lumMod val="50000"/>
                  </a:schemeClr>
                </a:solidFill>
                <a:latin typeface="Microsoft Sans Serif"/>
                <a:cs typeface="Microsoft Sans Serif"/>
              </a:rPr>
              <a:t>según</a:t>
            </a:r>
            <a:r>
              <a:rPr sz="1400" spc="-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el</a:t>
            </a:r>
            <a:r>
              <a:rPr sz="1400" spc="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tipo</a:t>
            </a:r>
            <a:r>
              <a:rPr sz="1400" spc="1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de</a:t>
            </a:r>
            <a:r>
              <a:rPr sz="1400" spc="55" dirty="0">
                <a:solidFill>
                  <a:schemeClr val="accent1">
                    <a:lumMod val="50000"/>
                  </a:schemeClr>
                </a:solidFill>
                <a:latin typeface="Microsoft Sans Serif"/>
                <a:cs typeface="Microsoft Sans Serif"/>
              </a:rPr>
              <a:t> </a:t>
            </a:r>
            <a:r>
              <a:rPr sz="1400" dirty="0">
                <a:solidFill>
                  <a:schemeClr val="accent1">
                    <a:lumMod val="50000"/>
                  </a:schemeClr>
                </a:solidFill>
                <a:latin typeface="Microsoft Sans Serif"/>
                <a:cs typeface="Microsoft Sans Serif"/>
              </a:rPr>
              <a:t>acto</a:t>
            </a:r>
            <a:r>
              <a:rPr sz="1400" spc="15" dirty="0">
                <a:solidFill>
                  <a:schemeClr val="accent1">
                    <a:lumMod val="50000"/>
                  </a:schemeClr>
                </a:solidFill>
                <a:latin typeface="Microsoft Sans Serif"/>
                <a:cs typeface="Microsoft Sans Serif"/>
              </a:rPr>
              <a:t> </a:t>
            </a:r>
            <a:r>
              <a:rPr sz="1400" spc="-10" dirty="0">
                <a:solidFill>
                  <a:schemeClr val="accent1">
                    <a:lumMod val="50000"/>
                  </a:schemeClr>
                </a:solidFill>
                <a:latin typeface="Microsoft Sans Serif"/>
                <a:cs typeface="Microsoft Sans Serif"/>
              </a:rPr>
              <a:t>asistencial.</a:t>
            </a:r>
            <a:endParaRPr sz="1400" dirty="0">
              <a:solidFill>
                <a:schemeClr val="accent1">
                  <a:lumMod val="50000"/>
                </a:schemeClr>
              </a:solidFill>
              <a:latin typeface="Microsoft Sans Serif"/>
              <a:cs typeface="Microsoft Sans Serif"/>
            </a:endParaRPr>
          </a:p>
        </p:txBody>
      </p:sp>
    </p:spTree>
    <p:extLst>
      <p:ext uri="{BB962C8B-B14F-4D97-AF65-F5344CB8AC3E}">
        <p14:creationId xmlns:p14="http://schemas.microsoft.com/office/powerpoint/2010/main" val="59732772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2">
            <a:extLst>
              <a:ext uri="{FF2B5EF4-FFF2-40B4-BE49-F238E27FC236}">
                <a16:creationId xmlns:a16="http://schemas.microsoft.com/office/drawing/2014/main" id="{36A4A952-3052-497B-8054-F1A6F1EE0AE9}"/>
              </a:ext>
            </a:extLst>
          </p:cNvPr>
          <p:cNvPicPr/>
          <p:nvPr/>
        </p:nvPicPr>
        <p:blipFill>
          <a:blip r:embed="rId2" cstate="print"/>
          <a:stretch>
            <a:fillRect/>
          </a:stretch>
        </p:blipFill>
        <p:spPr>
          <a:xfrm>
            <a:off x="0" y="6676394"/>
            <a:ext cx="12192000" cy="181605"/>
          </a:xfrm>
          <a:prstGeom prst="rect">
            <a:avLst/>
          </a:prstGeom>
        </p:spPr>
      </p:pic>
      <p:graphicFrame>
        <p:nvGraphicFramePr>
          <p:cNvPr id="5" name="object 4">
            <a:extLst>
              <a:ext uri="{FF2B5EF4-FFF2-40B4-BE49-F238E27FC236}">
                <a16:creationId xmlns:a16="http://schemas.microsoft.com/office/drawing/2014/main" id="{5F2E7C93-D252-4F98-AA20-9FF2690E81DF}"/>
              </a:ext>
            </a:extLst>
          </p:cNvPr>
          <p:cNvGraphicFramePr>
            <a:graphicFrameLocks noGrp="1"/>
          </p:cNvGraphicFramePr>
          <p:nvPr>
            <p:extLst>
              <p:ext uri="{D42A27DB-BD31-4B8C-83A1-F6EECF244321}">
                <p14:modId xmlns:p14="http://schemas.microsoft.com/office/powerpoint/2010/main" val="3930239626"/>
              </p:ext>
            </p:extLst>
          </p:nvPr>
        </p:nvGraphicFramePr>
        <p:xfrm>
          <a:off x="303364" y="362267"/>
          <a:ext cx="11575413" cy="5894069"/>
        </p:xfrm>
        <a:graphic>
          <a:graphicData uri="http://schemas.openxmlformats.org/drawingml/2006/table">
            <a:tbl>
              <a:tblPr firstRow="1" bandRow="1">
                <a:tableStyleId>{2D5ABB26-0587-4C30-8999-92F81FD0307C}</a:tableStyleId>
              </a:tblPr>
              <a:tblGrid>
                <a:gridCol w="694690">
                  <a:extLst>
                    <a:ext uri="{9D8B030D-6E8A-4147-A177-3AD203B41FA5}">
                      <a16:colId xmlns:a16="http://schemas.microsoft.com/office/drawing/2014/main" val="20000"/>
                    </a:ext>
                  </a:extLst>
                </a:gridCol>
                <a:gridCol w="2628265">
                  <a:extLst>
                    <a:ext uri="{9D8B030D-6E8A-4147-A177-3AD203B41FA5}">
                      <a16:colId xmlns:a16="http://schemas.microsoft.com/office/drawing/2014/main" val="20001"/>
                    </a:ext>
                  </a:extLst>
                </a:gridCol>
                <a:gridCol w="4126229">
                  <a:extLst>
                    <a:ext uri="{9D8B030D-6E8A-4147-A177-3AD203B41FA5}">
                      <a16:colId xmlns:a16="http://schemas.microsoft.com/office/drawing/2014/main" val="20002"/>
                    </a:ext>
                  </a:extLst>
                </a:gridCol>
                <a:gridCol w="4126229">
                  <a:extLst>
                    <a:ext uri="{9D8B030D-6E8A-4147-A177-3AD203B41FA5}">
                      <a16:colId xmlns:a16="http://schemas.microsoft.com/office/drawing/2014/main" val="20003"/>
                    </a:ext>
                  </a:extLst>
                </a:gridCol>
              </a:tblGrid>
              <a:tr h="350520">
                <a:tc>
                  <a:txBody>
                    <a:bodyPr/>
                    <a:lstStyle/>
                    <a:p>
                      <a:pPr marL="12700">
                        <a:lnSpc>
                          <a:spcPts val="940"/>
                        </a:lnSpc>
                      </a:pPr>
                      <a:r>
                        <a:rPr sz="800" b="1" dirty="0">
                          <a:latin typeface="Verdana" panose="020B0604030504040204" pitchFamily="34" charset="0"/>
                          <a:ea typeface="Verdana" panose="020B0604030504040204" pitchFamily="34" charset="0"/>
                          <a:cs typeface="Arial"/>
                        </a:rPr>
                        <a:t>Tipo</a:t>
                      </a:r>
                      <a:r>
                        <a:rPr sz="800" b="1" spc="-55" dirty="0">
                          <a:latin typeface="Verdana" panose="020B0604030504040204" pitchFamily="34" charset="0"/>
                          <a:ea typeface="Verdana" panose="020B0604030504040204" pitchFamily="34" charset="0"/>
                          <a:cs typeface="Arial"/>
                        </a:rPr>
                        <a:t> </a:t>
                      </a:r>
                      <a:r>
                        <a:rPr sz="800" b="1" dirty="0">
                          <a:latin typeface="Verdana" panose="020B0604030504040204" pitchFamily="34" charset="0"/>
                          <a:ea typeface="Verdana" panose="020B0604030504040204" pitchFamily="34" charset="0"/>
                          <a:cs typeface="Arial"/>
                        </a:rPr>
                        <a:t>de</a:t>
                      </a:r>
                      <a:r>
                        <a:rPr sz="800" b="1" spc="-35" dirty="0">
                          <a:latin typeface="Verdana" panose="020B0604030504040204" pitchFamily="34" charset="0"/>
                          <a:ea typeface="Verdana" panose="020B0604030504040204" pitchFamily="34" charset="0"/>
                          <a:cs typeface="Arial"/>
                        </a:rPr>
                        <a:t> </a:t>
                      </a:r>
                      <a:r>
                        <a:rPr sz="800" b="1" spc="-20" dirty="0">
                          <a:latin typeface="Verdana" panose="020B0604030504040204" pitchFamily="34" charset="0"/>
                          <a:ea typeface="Verdana" panose="020B0604030504040204" pitchFamily="34" charset="0"/>
                          <a:cs typeface="Arial"/>
                        </a:rPr>
                        <a:t>Acto</a:t>
                      </a:r>
                      <a:endParaRPr sz="800" dirty="0">
                        <a:latin typeface="Verdana" panose="020B0604030504040204" pitchFamily="34" charset="0"/>
                        <a:ea typeface="Verdana" panose="020B0604030504040204" pitchFamily="34" charset="0"/>
                        <a:cs typeface="Arial"/>
                      </a:endParaRPr>
                    </a:p>
                    <a:p>
                      <a:pPr marL="12700">
                        <a:lnSpc>
                          <a:spcPct val="100000"/>
                        </a:lnSpc>
                        <a:spcBef>
                          <a:spcPts val="15"/>
                        </a:spcBef>
                      </a:pPr>
                      <a:r>
                        <a:rPr sz="800" b="1" spc="-10" dirty="0">
                          <a:latin typeface="Verdana" panose="020B0604030504040204" pitchFamily="34" charset="0"/>
                          <a:ea typeface="Verdana" panose="020B0604030504040204" pitchFamily="34" charset="0"/>
                          <a:cs typeface="Arial"/>
                        </a:rPr>
                        <a:t>Asistencial</a:t>
                      </a:r>
                      <a:endParaRPr sz="800" dirty="0">
                        <a:latin typeface="Verdana" panose="020B0604030504040204" pitchFamily="34" charset="0"/>
                        <a:ea typeface="Verdana" panose="020B0604030504040204" pitchFamily="34" charset="0"/>
                        <a:cs typeface="Arial"/>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AFB3B1"/>
                    </a:solidFill>
                  </a:tcPr>
                </a:tc>
                <a:tc>
                  <a:txBody>
                    <a:bodyPr/>
                    <a:lstStyle/>
                    <a:p>
                      <a:pPr marL="13335" algn="ctr">
                        <a:lnSpc>
                          <a:spcPts val="940"/>
                        </a:lnSpc>
                      </a:pPr>
                      <a:r>
                        <a:rPr sz="1600" b="1" spc="-10" dirty="0">
                          <a:latin typeface="Verdana" panose="020B0604030504040204" pitchFamily="34" charset="0"/>
                          <a:ea typeface="Verdana" panose="020B0604030504040204" pitchFamily="34" charset="0"/>
                          <a:cs typeface="Arial"/>
                        </a:rPr>
                        <a:t>Descripción</a:t>
                      </a:r>
                      <a:endParaRPr sz="1600" dirty="0">
                        <a:latin typeface="Verdana" panose="020B0604030504040204" pitchFamily="34" charset="0"/>
                        <a:ea typeface="Verdana" panose="020B0604030504040204" pitchFamily="34" charset="0"/>
                        <a:cs typeface="Arial"/>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AFB3B1"/>
                    </a:solidFill>
                  </a:tcPr>
                </a:tc>
                <a:tc>
                  <a:txBody>
                    <a:bodyPr/>
                    <a:lstStyle/>
                    <a:p>
                      <a:pPr marL="15240" algn="ctr">
                        <a:lnSpc>
                          <a:spcPts val="940"/>
                        </a:lnSpc>
                      </a:pPr>
                      <a:r>
                        <a:rPr sz="1600" b="1" spc="-10" dirty="0">
                          <a:latin typeface="Verdana" panose="020B0604030504040204" pitchFamily="34" charset="0"/>
                          <a:ea typeface="Verdana" panose="020B0604030504040204" pitchFamily="34" charset="0"/>
                          <a:cs typeface="Arial"/>
                        </a:rPr>
                        <a:t>Ejemplos</a:t>
                      </a:r>
                      <a:endParaRPr sz="1600" dirty="0">
                        <a:latin typeface="Verdana" panose="020B0604030504040204" pitchFamily="34" charset="0"/>
                        <a:ea typeface="Verdana" panose="020B0604030504040204" pitchFamily="34" charset="0"/>
                        <a:cs typeface="Arial"/>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AFB3B1"/>
                    </a:solidFill>
                  </a:tcPr>
                </a:tc>
                <a:tc>
                  <a:txBody>
                    <a:bodyPr/>
                    <a:lstStyle/>
                    <a:p>
                      <a:pPr marL="43815" algn="ctr">
                        <a:lnSpc>
                          <a:spcPct val="100000"/>
                        </a:lnSpc>
                        <a:spcBef>
                          <a:spcPts val="80"/>
                        </a:spcBef>
                      </a:pPr>
                      <a:r>
                        <a:rPr sz="1600" b="1" spc="-65" dirty="0">
                          <a:latin typeface="Verdana" panose="020B0604030504040204" pitchFamily="34" charset="0"/>
                          <a:ea typeface="Verdana" panose="020B0604030504040204" pitchFamily="34" charset="0"/>
                          <a:cs typeface="Arial"/>
                        </a:rPr>
                        <a:t>Consideraciones</a:t>
                      </a:r>
                      <a:r>
                        <a:rPr sz="1600" b="1" spc="-55" dirty="0">
                          <a:latin typeface="Verdana" panose="020B0604030504040204" pitchFamily="34" charset="0"/>
                          <a:ea typeface="Verdana" panose="020B0604030504040204" pitchFamily="34" charset="0"/>
                          <a:cs typeface="Arial"/>
                        </a:rPr>
                        <a:t> </a:t>
                      </a:r>
                      <a:r>
                        <a:rPr sz="1600" b="1" spc="-45" dirty="0">
                          <a:latin typeface="Verdana" panose="020B0604030504040204" pitchFamily="34" charset="0"/>
                          <a:ea typeface="Verdana" panose="020B0604030504040204" pitchFamily="34" charset="0"/>
                          <a:cs typeface="Arial"/>
                        </a:rPr>
                        <a:t>según</a:t>
                      </a:r>
                      <a:r>
                        <a:rPr sz="1600" b="1" dirty="0">
                          <a:latin typeface="Verdana" panose="020B0604030504040204" pitchFamily="34" charset="0"/>
                          <a:ea typeface="Verdana" panose="020B0604030504040204" pitchFamily="34" charset="0"/>
                          <a:cs typeface="Arial"/>
                        </a:rPr>
                        <a:t> la</a:t>
                      </a:r>
                      <a:r>
                        <a:rPr sz="1600" b="1" spc="-80" dirty="0">
                          <a:latin typeface="Verdana" panose="020B0604030504040204" pitchFamily="34" charset="0"/>
                          <a:ea typeface="Verdana" panose="020B0604030504040204" pitchFamily="34" charset="0"/>
                          <a:cs typeface="Arial"/>
                        </a:rPr>
                        <a:t> </a:t>
                      </a:r>
                      <a:r>
                        <a:rPr sz="1600" b="1" spc="-20" dirty="0">
                          <a:latin typeface="Verdana" panose="020B0604030504040204" pitchFamily="34" charset="0"/>
                          <a:ea typeface="Verdana" panose="020B0604030504040204" pitchFamily="34" charset="0"/>
                          <a:cs typeface="Arial"/>
                        </a:rPr>
                        <a:t>res</a:t>
                      </a:r>
                      <a:r>
                        <a:rPr sz="1600" b="1" spc="-50" dirty="0">
                          <a:latin typeface="Verdana" panose="020B0604030504040204" pitchFamily="34" charset="0"/>
                          <a:ea typeface="Verdana" panose="020B0604030504040204" pitchFamily="34" charset="0"/>
                          <a:cs typeface="Arial"/>
                        </a:rPr>
                        <a:t> </a:t>
                      </a:r>
                      <a:r>
                        <a:rPr sz="1600" b="1" spc="60" dirty="0">
                          <a:latin typeface="Verdana" panose="020B0604030504040204" pitchFamily="34" charset="0"/>
                          <a:ea typeface="Verdana" panose="020B0604030504040204" pitchFamily="34" charset="0"/>
                          <a:cs typeface="Arial"/>
                        </a:rPr>
                        <a:t>309/25</a:t>
                      </a:r>
                      <a:endParaRPr sz="1600" dirty="0">
                        <a:latin typeface="Verdana" panose="020B0604030504040204" pitchFamily="34" charset="0"/>
                        <a:ea typeface="Verdana" panose="020B0604030504040204" pitchFamily="34" charset="0"/>
                        <a:cs typeface="Arial"/>
                      </a:endParaRPr>
                    </a:p>
                  </a:txBody>
                  <a:tcPr marL="0" marR="0" marT="1016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AFB3B1"/>
                    </a:solidFill>
                  </a:tcPr>
                </a:tc>
                <a:extLst>
                  <a:ext uri="{0D108BD9-81ED-4DB2-BD59-A6C34878D82A}">
                    <a16:rowId xmlns:a16="http://schemas.microsoft.com/office/drawing/2014/main" val="10000"/>
                  </a:ext>
                </a:extLst>
              </a:tr>
              <a:tr h="985519">
                <a:tc>
                  <a:txBody>
                    <a:bodyPr/>
                    <a:lstStyle/>
                    <a:p>
                      <a:pPr marL="12700">
                        <a:lnSpc>
                          <a:spcPts val="1220"/>
                        </a:lnSpc>
                      </a:pPr>
                      <a:r>
                        <a:rPr sz="1050" b="1" spc="-20" dirty="0">
                          <a:latin typeface="Verdana" panose="020B0604030504040204" pitchFamily="34" charset="0"/>
                          <a:ea typeface="Verdana" panose="020B0604030504040204" pitchFamily="34" charset="0"/>
                          <a:cs typeface="Arial"/>
                        </a:rPr>
                        <a:t>Bajo</a:t>
                      </a:r>
                      <a:endParaRPr sz="1050" dirty="0">
                        <a:latin typeface="Verdana" panose="020B0604030504040204" pitchFamily="34" charset="0"/>
                        <a:ea typeface="Verdana" panose="020B0604030504040204" pitchFamily="34" charset="0"/>
                        <a:cs typeface="Arial"/>
                      </a:endParaRPr>
                    </a:p>
                    <a:p>
                      <a:pPr marL="12700">
                        <a:lnSpc>
                          <a:spcPct val="100000"/>
                        </a:lnSpc>
                        <a:spcBef>
                          <a:spcPts val="15"/>
                        </a:spcBef>
                      </a:pPr>
                      <a:r>
                        <a:rPr sz="1050" b="1" spc="-10" dirty="0">
                          <a:latin typeface="Verdana" panose="020B0604030504040204" pitchFamily="34" charset="0"/>
                          <a:ea typeface="Verdana" panose="020B0604030504040204" pitchFamily="34" charset="0"/>
                          <a:cs typeface="Arial"/>
                        </a:rPr>
                        <a:t>riesgo</a:t>
                      </a:r>
                      <a:endParaRPr sz="1050" dirty="0">
                        <a:latin typeface="Verdana" panose="020B0604030504040204" pitchFamily="34" charset="0"/>
                        <a:ea typeface="Verdana" panose="020B0604030504040204" pitchFamily="34" charset="0"/>
                        <a:cs typeface="Arial"/>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D3D3D3"/>
                    </a:solidFill>
                  </a:tcPr>
                </a:tc>
                <a:tc>
                  <a:txBody>
                    <a:bodyPr/>
                    <a:lstStyle/>
                    <a:p>
                      <a:pPr marL="13335">
                        <a:lnSpc>
                          <a:spcPts val="1220"/>
                        </a:lnSpc>
                      </a:pPr>
                      <a:r>
                        <a:rPr sz="1050" dirty="0">
                          <a:latin typeface="Verdana" panose="020B0604030504040204" pitchFamily="34" charset="0"/>
                          <a:ea typeface="Verdana" panose="020B0604030504040204" pitchFamily="34" charset="0"/>
                          <a:cs typeface="Microsoft Sans Serif"/>
                        </a:rPr>
                        <a:t>Actos</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evidentes</a:t>
                      </a:r>
                      <a:r>
                        <a:rPr sz="1050" spc="-6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beneficios</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para</a:t>
                      </a:r>
                      <a:r>
                        <a:rPr sz="1050" spc="1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la</a:t>
                      </a:r>
                      <a:endParaRPr sz="1050">
                        <a:latin typeface="Verdana" panose="020B0604030504040204" pitchFamily="34" charset="0"/>
                        <a:ea typeface="Verdana" panose="020B0604030504040204" pitchFamily="34" charset="0"/>
                        <a:cs typeface="Microsoft Sans Serif"/>
                      </a:endParaRPr>
                    </a:p>
                    <a:p>
                      <a:pPr marL="13335" marR="8890">
                        <a:lnSpc>
                          <a:spcPct val="99800"/>
                        </a:lnSpc>
                        <a:spcBef>
                          <a:spcPts val="20"/>
                        </a:spcBef>
                      </a:pPr>
                      <a:r>
                        <a:rPr sz="1050" dirty="0">
                          <a:latin typeface="Verdana" panose="020B0604030504040204" pitchFamily="34" charset="0"/>
                          <a:ea typeface="Verdana" panose="020B0604030504040204" pitchFamily="34" charset="0"/>
                          <a:cs typeface="Microsoft Sans Serif"/>
                        </a:rPr>
                        <a:t>salud,</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5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desarrollo</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integral</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5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 </a:t>
                      </a:r>
                      <a:r>
                        <a:rPr sz="1050" dirty="0">
                          <a:latin typeface="Verdana" panose="020B0604030504040204" pitchFamily="34" charset="0"/>
                          <a:ea typeface="Verdana" panose="020B0604030504040204" pitchFamily="34" charset="0"/>
                          <a:cs typeface="Microsoft Sans Serif"/>
                        </a:rPr>
                        <a:t>mantenimiento</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35" dirty="0">
                          <a:latin typeface="Verdana" panose="020B0604030504040204" pitchFamily="34" charset="0"/>
                          <a:ea typeface="Verdana" panose="020B0604030504040204" pitchFamily="34" charset="0"/>
                          <a:cs typeface="Microsoft Sans Serif"/>
                        </a:rPr>
                        <a:t> </a:t>
                      </a:r>
                      <a:r>
                        <a:rPr sz="1050" spc="-20" dirty="0">
                          <a:latin typeface="Verdana" panose="020B0604030504040204" pitchFamily="34" charset="0"/>
                          <a:ea typeface="Verdana" panose="020B0604030504040204" pitchFamily="34" charset="0"/>
                          <a:cs typeface="Microsoft Sans Serif"/>
                        </a:rPr>
                        <a:t>Sin</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riesgo</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o</a:t>
                      </a:r>
                      <a:r>
                        <a:rPr sz="1050" spc="6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con </a:t>
                      </a:r>
                      <a:r>
                        <a:rPr sz="1050" dirty="0">
                          <a:latin typeface="Verdana" panose="020B0604030504040204" pitchFamily="34" charset="0"/>
                          <a:ea typeface="Verdana" panose="020B0604030504040204" pitchFamily="34" charset="0"/>
                          <a:cs typeface="Microsoft Sans Serif"/>
                        </a:rPr>
                        <a:t>mínimo</a:t>
                      </a:r>
                      <a:r>
                        <a:rPr sz="1050" spc="5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riesgo</a:t>
                      </a:r>
                      <a:r>
                        <a:rPr sz="1050" spc="5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para la</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integridad</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2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 </a:t>
                      </a:r>
                      <a:r>
                        <a:rPr sz="1050" dirty="0">
                          <a:latin typeface="Verdana" panose="020B0604030504040204" pitchFamily="34" charset="0"/>
                          <a:ea typeface="Verdana" panose="020B0604030504040204" pitchFamily="34" charset="0"/>
                          <a:cs typeface="Microsoft Sans Serif"/>
                        </a:rPr>
                        <a:t>desarrollo</a:t>
                      </a:r>
                      <a:r>
                        <a:rPr sz="1050" spc="6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integral</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del</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niño,</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niña</a:t>
                      </a:r>
                      <a:r>
                        <a:rPr sz="1050" spc="15" dirty="0">
                          <a:latin typeface="Verdana" panose="020B0604030504040204" pitchFamily="34" charset="0"/>
                          <a:ea typeface="Verdana" panose="020B0604030504040204" pitchFamily="34" charset="0"/>
                          <a:cs typeface="Microsoft Sans Serif"/>
                        </a:rPr>
                        <a:t> </a:t>
                      </a:r>
                      <a:r>
                        <a:rPr sz="1050" spc="-50" dirty="0">
                          <a:latin typeface="Verdana" panose="020B0604030504040204" pitchFamily="34" charset="0"/>
                          <a:ea typeface="Verdana" panose="020B0604030504040204" pitchFamily="34" charset="0"/>
                          <a:cs typeface="Microsoft Sans Serif"/>
                        </a:rPr>
                        <a:t>o </a:t>
                      </a:r>
                      <a:r>
                        <a:rPr sz="1050" spc="-10" dirty="0">
                          <a:latin typeface="Verdana" panose="020B0604030504040204" pitchFamily="34" charset="0"/>
                          <a:ea typeface="Verdana" panose="020B0604030504040204" pitchFamily="34" charset="0"/>
                          <a:cs typeface="Microsoft Sans Serif"/>
                        </a:rPr>
                        <a:t>adolescente.</a:t>
                      </a:r>
                      <a:endParaRPr sz="1050">
                        <a:latin typeface="Verdana" panose="020B0604030504040204" pitchFamily="34" charset="0"/>
                        <a:ea typeface="Verdana" panose="020B0604030504040204" pitchFamily="34" charset="0"/>
                        <a:cs typeface="Microsoft Sans Serif"/>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6680" indent="-91440">
                        <a:lnSpc>
                          <a:spcPts val="1220"/>
                        </a:lnSpc>
                        <a:buChar char="-"/>
                        <a:tabLst>
                          <a:tab pos="106680" algn="l"/>
                        </a:tabLst>
                      </a:pPr>
                      <a:r>
                        <a:rPr sz="1050" dirty="0">
                          <a:latin typeface="Verdana" panose="020B0604030504040204" pitchFamily="34" charset="0"/>
                          <a:ea typeface="Verdana" panose="020B0604030504040204" pitchFamily="34" charset="0"/>
                          <a:cs typeface="Microsoft Sans Serif"/>
                        </a:rPr>
                        <a:t>Control</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crecimiento</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1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desarrollo</a:t>
                      </a:r>
                      <a:endParaRPr sz="1050">
                        <a:latin typeface="Verdana" panose="020B0604030504040204" pitchFamily="34" charset="0"/>
                        <a:ea typeface="Verdana" panose="020B0604030504040204" pitchFamily="34" charset="0"/>
                        <a:cs typeface="Microsoft Sans Serif"/>
                      </a:endParaRPr>
                    </a:p>
                    <a:p>
                      <a:pPr marL="106680" indent="-91440">
                        <a:lnSpc>
                          <a:spcPct val="100000"/>
                        </a:lnSpc>
                        <a:spcBef>
                          <a:spcPts val="15"/>
                        </a:spcBef>
                        <a:buChar char="-"/>
                        <a:tabLst>
                          <a:tab pos="106680" algn="l"/>
                        </a:tabLst>
                      </a:pPr>
                      <a:r>
                        <a:rPr sz="1050" spc="-10" dirty="0">
                          <a:latin typeface="Verdana" panose="020B0604030504040204" pitchFamily="34" charset="0"/>
                          <a:ea typeface="Verdana" panose="020B0604030504040204" pitchFamily="34" charset="0"/>
                          <a:cs typeface="Microsoft Sans Serif"/>
                        </a:rPr>
                        <a:t>Vacunación</a:t>
                      </a:r>
                      <a:endParaRPr sz="1050">
                        <a:latin typeface="Verdana" panose="020B0604030504040204" pitchFamily="34" charset="0"/>
                        <a:ea typeface="Verdana" panose="020B0604030504040204" pitchFamily="34" charset="0"/>
                        <a:cs typeface="Microsoft Sans Serif"/>
                      </a:endParaRPr>
                    </a:p>
                    <a:p>
                      <a:pPr marL="106045" indent="-90805">
                        <a:lnSpc>
                          <a:spcPct val="100000"/>
                        </a:lnSpc>
                        <a:spcBef>
                          <a:spcPts val="15"/>
                        </a:spcBef>
                        <a:buChar char="-"/>
                        <a:tabLst>
                          <a:tab pos="106045" algn="l"/>
                        </a:tabLst>
                      </a:pPr>
                      <a:r>
                        <a:rPr sz="1050" dirty="0">
                          <a:latin typeface="Verdana" panose="020B0604030504040204" pitchFamily="34" charset="0"/>
                          <a:ea typeface="Verdana" panose="020B0604030504040204" pitchFamily="34" charset="0"/>
                          <a:cs typeface="Microsoft Sans Serif"/>
                        </a:rPr>
                        <a:t>Consulta</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médica</a:t>
                      </a:r>
                      <a:r>
                        <a:rPr sz="1050" spc="5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general</a:t>
                      </a:r>
                      <a:r>
                        <a:rPr sz="1050" spc="25" dirty="0">
                          <a:latin typeface="Verdana" panose="020B0604030504040204" pitchFamily="34" charset="0"/>
                          <a:ea typeface="Verdana" panose="020B0604030504040204" pitchFamily="34" charset="0"/>
                          <a:cs typeface="Microsoft Sans Serif"/>
                        </a:rPr>
                        <a:t> </a:t>
                      </a:r>
                      <a:r>
                        <a:rPr sz="1050" spc="210" dirty="0">
                          <a:latin typeface="Verdana" panose="020B0604030504040204" pitchFamily="34" charset="0"/>
                          <a:ea typeface="Verdana" panose="020B0604030504040204" pitchFamily="34" charset="0"/>
                          <a:cs typeface="Microsoft Sans Serif"/>
                        </a:rPr>
                        <a:t>–</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pediatría</a:t>
                      </a:r>
                      <a:r>
                        <a:rPr sz="1050" spc="-1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general</a:t>
                      </a:r>
                      <a:endParaRPr sz="1050">
                        <a:latin typeface="Verdana" panose="020B0604030504040204" pitchFamily="34" charset="0"/>
                        <a:ea typeface="Verdana" panose="020B0604030504040204" pitchFamily="34" charset="0"/>
                        <a:cs typeface="Microsoft Sans Serif"/>
                      </a:endParaRPr>
                    </a:p>
                    <a:p>
                      <a:pPr marL="106680" indent="-91440">
                        <a:lnSpc>
                          <a:spcPct val="100000"/>
                        </a:lnSpc>
                        <a:spcBef>
                          <a:spcPts val="20"/>
                        </a:spcBef>
                        <a:buChar char="-"/>
                        <a:tabLst>
                          <a:tab pos="106680" algn="l"/>
                        </a:tabLst>
                      </a:pPr>
                      <a:r>
                        <a:rPr sz="1050" spc="-10" dirty="0">
                          <a:latin typeface="Verdana" panose="020B0604030504040204" pitchFamily="34" charset="0"/>
                          <a:ea typeface="Verdana" panose="020B0604030504040204" pitchFamily="34" charset="0"/>
                          <a:cs typeface="Microsoft Sans Serif"/>
                        </a:rPr>
                        <a:t>Evaluaciones</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odontológicas</a:t>
                      </a:r>
                      <a:r>
                        <a:rPr sz="1050" spc="-5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rutinarias</a:t>
                      </a:r>
                      <a:endParaRPr sz="1050">
                        <a:latin typeface="Verdana" panose="020B0604030504040204" pitchFamily="34" charset="0"/>
                        <a:ea typeface="Verdana" panose="020B0604030504040204" pitchFamily="34" charset="0"/>
                        <a:cs typeface="Microsoft Sans Serif"/>
                      </a:endParaRPr>
                    </a:p>
                    <a:p>
                      <a:pPr marL="106680" indent="-91440">
                        <a:lnSpc>
                          <a:spcPct val="100000"/>
                        </a:lnSpc>
                        <a:spcBef>
                          <a:spcPts val="15"/>
                        </a:spcBef>
                        <a:buChar char="-"/>
                        <a:tabLst>
                          <a:tab pos="106680" algn="l"/>
                        </a:tabLst>
                      </a:pPr>
                      <a:r>
                        <a:rPr sz="1050" dirty="0">
                          <a:latin typeface="Verdana" panose="020B0604030504040204" pitchFamily="34" charset="0"/>
                          <a:ea typeface="Verdana" panose="020B0604030504040204" pitchFamily="34" charset="0"/>
                          <a:cs typeface="Microsoft Sans Serif"/>
                        </a:rPr>
                        <a:t>Terapia</a:t>
                      </a:r>
                      <a:r>
                        <a:rPr sz="1050" spc="-10" dirty="0">
                          <a:latin typeface="Verdana" panose="020B0604030504040204" pitchFamily="34" charset="0"/>
                          <a:ea typeface="Verdana" panose="020B0604030504040204" pitchFamily="34" charset="0"/>
                          <a:cs typeface="Microsoft Sans Serif"/>
                        </a:rPr>
                        <a:t> física,</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respiratoria,</a:t>
                      </a:r>
                      <a:r>
                        <a:rPr sz="1050" spc="1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ocupacional</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del</a:t>
                      </a:r>
                      <a:r>
                        <a:rPr sz="1050" spc="1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lenguaje</a:t>
                      </a:r>
                      <a:endParaRPr sz="1050">
                        <a:latin typeface="Verdana" panose="020B0604030504040204" pitchFamily="34" charset="0"/>
                        <a:ea typeface="Verdana" panose="020B0604030504040204" pitchFamily="34" charset="0"/>
                        <a:cs typeface="Microsoft Sans Serif"/>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43815">
                        <a:lnSpc>
                          <a:spcPct val="100000"/>
                        </a:lnSpc>
                        <a:spcBef>
                          <a:spcPts val="160"/>
                        </a:spcBef>
                      </a:pPr>
                      <a:r>
                        <a:rPr sz="1050" dirty="0">
                          <a:latin typeface="Verdana" panose="020B0604030504040204" pitchFamily="34" charset="0"/>
                          <a:ea typeface="Verdana" panose="020B0604030504040204" pitchFamily="34" charset="0"/>
                          <a:cs typeface="Microsoft Sans Serif"/>
                        </a:rPr>
                        <a:t>No</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requiere</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consentimiento</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informado</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especial,</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 </a:t>
                      </a:r>
                      <a:r>
                        <a:rPr sz="1050" spc="-10" dirty="0">
                          <a:latin typeface="Verdana" panose="020B0604030504040204" pitchFamily="34" charset="0"/>
                          <a:ea typeface="Verdana" panose="020B0604030504040204" pitchFamily="34" charset="0"/>
                          <a:cs typeface="Microsoft Sans Serif"/>
                        </a:rPr>
                        <a:t>asentimiento</a:t>
                      </a:r>
                      <a:endParaRPr sz="1050">
                        <a:latin typeface="Verdana" panose="020B0604030504040204" pitchFamily="34" charset="0"/>
                        <a:ea typeface="Verdana" panose="020B0604030504040204" pitchFamily="34" charset="0"/>
                        <a:cs typeface="Microsoft Sans Serif"/>
                      </a:endParaRPr>
                    </a:p>
                    <a:p>
                      <a:pPr marL="43815">
                        <a:lnSpc>
                          <a:spcPct val="100000"/>
                        </a:lnSpc>
                        <a:spcBef>
                          <a:spcPts val="15"/>
                        </a:spcBef>
                      </a:pPr>
                      <a:r>
                        <a:rPr sz="1050" dirty="0">
                          <a:latin typeface="Verdana" panose="020B0604030504040204" pitchFamily="34" charset="0"/>
                          <a:ea typeface="Verdana" panose="020B0604030504040204" pitchFamily="34" charset="0"/>
                          <a:cs typeface="Microsoft Sans Serif"/>
                        </a:rPr>
                        <a:t>pediátrico</a:t>
                      </a:r>
                      <a:r>
                        <a:rPr sz="1050" spc="45" dirty="0">
                          <a:latin typeface="Verdana" panose="020B0604030504040204" pitchFamily="34" charset="0"/>
                          <a:ea typeface="Verdana" panose="020B0604030504040204" pitchFamily="34" charset="0"/>
                          <a:cs typeface="Microsoft Sans Serif"/>
                        </a:rPr>
                        <a:t> </a:t>
                      </a:r>
                      <a:r>
                        <a:rPr sz="1050" spc="-50" dirty="0">
                          <a:latin typeface="Verdana" panose="020B0604030504040204" pitchFamily="34" charset="0"/>
                          <a:ea typeface="Verdana" panose="020B0604030504040204" pitchFamily="34" charset="0"/>
                          <a:cs typeface="Microsoft Sans Serif"/>
                        </a:rPr>
                        <a:t>es</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suficiente.</a:t>
                      </a:r>
                      <a:endParaRPr sz="1050">
                        <a:latin typeface="Verdana" panose="020B0604030504040204" pitchFamily="34" charset="0"/>
                        <a:ea typeface="Verdana" panose="020B0604030504040204" pitchFamily="34" charset="0"/>
                        <a:cs typeface="Microsoft Sans Serif"/>
                      </a:endParaRPr>
                    </a:p>
                    <a:p>
                      <a:pPr marL="43815">
                        <a:lnSpc>
                          <a:spcPct val="100000"/>
                        </a:lnSpc>
                        <a:spcBef>
                          <a:spcPts val="15"/>
                        </a:spcBef>
                      </a:pPr>
                      <a:r>
                        <a:rPr sz="1050" dirty="0">
                          <a:latin typeface="Verdana" panose="020B0604030504040204" pitchFamily="34" charset="0"/>
                          <a:ea typeface="Verdana" panose="020B0604030504040204" pitchFamily="34" charset="0"/>
                          <a:cs typeface="Microsoft Sans Serif"/>
                        </a:rPr>
                        <a:t>El</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registro</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del</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asentimiento</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se realiza en</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 historia </a:t>
                      </a:r>
                      <a:r>
                        <a:rPr sz="1050" spc="-10" dirty="0">
                          <a:latin typeface="Verdana" panose="020B0604030504040204" pitchFamily="34" charset="0"/>
                          <a:ea typeface="Verdana" panose="020B0604030504040204" pitchFamily="34" charset="0"/>
                          <a:cs typeface="Microsoft Sans Serif"/>
                        </a:rPr>
                        <a:t>clínica.</a:t>
                      </a:r>
                      <a:endParaRPr sz="1050">
                        <a:latin typeface="Verdana" panose="020B0604030504040204" pitchFamily="34" charset="0"/>
                        <a:ea typeface="Verdana" panose="020B0604030504040204" pitchFamily="34" charset="0"/>
                        <a:cs typeface="Microsoft Sans Serif"/>
                      </a:endParaRPr>
                    </a:p>
                  </a:txBody>
                  <a:tcPr marL="0" marR="0" marT="2032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1"/>
                  </a:ext>
                </a:extLst>
              </a:tr>
              <a:tr h="1578610">
                <a:tc>
                  <a:txBody>
                    <a:bodyPr/>
                    <a:lstStyle/>
                    <a:p>
                      <a:pPr marL="12700">
                        <a:lnSpc>
                          <a:spcPts val="1230"/>
                        </a:lnSpc>
                      </a:pPr>
                      <a:r>
                        <a:rPr sz="1050" b="1" spc="-10" dirty="0">
                          <a:latin typeface="Verdana" panose="020B0604030504040204" pitchFamily="34" charset="0"/>
                          <a:ea typeface="Verdana" panose="020B0604030504040204" pitchFamily="34" charset="0"/>
                          <a:cs typeface="Arial"/>
                        </a:rPr>
                        <a:t>Mediano</a:t>
                      </a:r>
                      <a:endParaRPr sz="1050">
                        <a:latin typeface="Verdana" panose="020B0604030504040204" pitchFamily="34" charset="0"/>
                        <a:ea typeface="Verdana" panose="020B0604030504040204" pitchFamily="34" charset="0"/>
                        <a:cs typeface="Arial"/>
                      </a:endParaRPr>
                    </a:p>
                    <a:p>
                      <a:pPr marL="12700">
                        <a:lnSpc>
                          <a:spcPct val="100000"/>
                        </a:lnSpc>
                        <a:spcBef>
                          <a:spcPts val="15"/>
                        </a:spcBef>
                      </a:pPr>
                      <a:r>
                        <a:rPr sz="1050" b="1" spc="-10" dirty="0">
                          <a:latin typeface="Verdana" panose="020B0604030504040204" pitchFamily="34" charset="0"/>
                          <a:ea typeface="Verdana" panose="020B0604030504040204" pitchFamily="34" charset="0"/>
                          <a:cs typeface="Arial"/>
                        </a:rPr>
                        <a:t>riesgo</a:t>
                      </a:r>
                      <a:endParaRPr sz="1050">
                        <a:latin typeface="Verdana" panose="020B0604030504040204" pitchFamily="34" charset="0"/>
                        <a:ea typeface="Verdana" panose="020B0604030504040204" pitchFamily="34" charset="0"/>
                        <a:cs typeface="Arial"/>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D3D3D3"/>
                    </a:solidFill>
                  </a:tcPr>
                </a:tc>
                <a:tc>
                  <a:txBody>
                    <a:bodyPr/>
                    <a:lstStyle/>
                    <a:p>
                      <a:pPr marL="13335">
                        <a:lnSpc>
                          <a:spcPts val="1230"/>
                        </a:lnSpc>
                      </a:pPr>
                      <a:r>
                        <a:rPr sz="1050" dirty="0">
                          <a:latin typeface="Verdana" panose="020B0604030504040204" pitchFamily="34" charset="0"/>
                          <a:ea typeface="Verdana" panose="020B0604030504040204" pitchFamily="34" charset="0"/>
                          <a:cs typeface="Microsoft Sans Serif"/>
                        </a:rPr>
                        <a:t>Actos</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beneficios</a:t>
                      </a:r>
                      <a:r>
                        <a:rPr sz="1050" spc="1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para</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1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a:t>
                      </a:r>
                      <a:endParaRPr sz="1050" dirty="0">
                        <a:latin typeface="Verdana" panose="020B0604030504040204" pitchFamily="34" charset="0"/>
                        <a:ea typeface="Verdana" panose="020B0604030504040204" pitchFamily="34" charset="0"/>
                        <a:cs typeface="Microsoft Sans Serif"/>
                      </a:endParaRPr>
                    </a:p>
                    <a:p>
                      <a:pPr marL="13335" marR="137160">
                        <a:lnSpc>
                          <a:spcPct val="101299"/>
                        </a:lnSpc>
                      </a:pPr>
                      <a:r>
                        <a:rPr sz="1050" dirty="0">
                          <a:latin typeface="Verdana" panose="020B0604030504040204" pitchFamily="34" charset="0"/>
                          <a:ea typeface="Verdana" panose="020B0604030504040204" pitchFamily="34" charset="0"/>
                          <a:cs typeface="Microsoft Sans Serif"/>
                        </a:rPr>
                        <a:t>desarrollo</a:t>
                      </a:r>
                      <a:r>
                        <a:rPr sz="1050" spc="1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integral</a:t>
                      </a:r>
                      <a:r>
                        <a:rPr sz="1050" spc="8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8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mantenimiento</a:t>
                      </a:r>
                      <a:r>
                        <a:rPr sz="1050" spc="114"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de </a:t>
                      </a:r>
                      <a:r>
                        <a:rPr sz="1050" dirty="0">
                          <a:latin typeface="Verdana" panose="020B0604030504040204" pitchFamily="34" charset="0"/>
                          <a:ea typeface="Verdana" panose="020B0604030504040204" pitchFamily="34" charset="0"/>
                          <a:cs typeface="Microsoft Sans Serif"/>
                        </a:rPr>
                        <a:t>la</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riesgo</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mínimo</a:t>
                      </a:r>
                      <a:r>
                        <a:rPr sz="1050" spc="-5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a</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moderado </a:t>
                      </a:r>
                      <a:r>
                        <a:rPr sz="1050" dirty="0">
                          <a:latin typeface="Verdana" panose="020B0604030504040204" pitchFamily="34" charset="0"/>
                          <a:ea typeface="Verdana" panose="020B0604030504040204" pitchFamily="34" charset="0"/>
                          <a:cs typeface="Microsoft Sans Serif"/>
                        </a:rPr>
                        <a:t>para</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integridad</a:t>
                      </a:r>
                      <a:r>
                        <a:rPr sz="1050" spc="6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7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desarrollo</a:t>
                      </a:r>
                      <a:r>
                        <a:rPr sz="1050" spc="1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integral </a:t>
                      </a:r>
                      <a:r>
                        <a:rPr sz="1050" dirty="0">
                          <a:latin typeface="Verdana" panose="020B0604030504040204" pitchFamily="34" charset="0"/>
                          <a:ea typeface="Verdana" panose="020B0604030504040204" pitchFamily="34" charset="0"/>
                          <a:cs typeface="Microsoft Sans Serif"/>
                        </a:rPr>
                        <a:t>del</a:t>
                      </a:r>
                      <a:r>
                        <a:rPr sz="1050" spc="4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niño,</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niña</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o</a:t>
                      </a:r>
                      <a:r>
                        <a:rPr sz="1050" spc="-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adolescente.</a:t>
                      </a:r>
                      <a:endParaRPr sz="1050" dirty="0">
                        <a:latin typeface="Verdana" panose="020B0604030504040204" pitchFamily="34" charset="0"/>
                        <a:ea typeface="Verdana" panose="020B0604030504040204" pitchFamily="34" charset="0"/>
                        <a:cs typeface="Microsoft Sans Serif"/>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6045" indent="-90805">
                        <a:lnSpc>
                          <a:spcPts val="1230"/>
                        </a:lnSpc>
                        <a:buChar char="-"/>
                        <a:tabLst>
                          <a:tab pos="106045" algn="l"/>
                        </a:tabLst>
                      </a:pPr>
                      <a:r>
                        <a:rPr sz="1050" dirty="0">
                          <a:latin typeface="Verdana" panose="020B0604030504040204" pitchFamily="34" charset="0"/>
                          <a:ea typeface="Verdana" panose="020B0604030504040204" pitchFamily="34" charset="0"/>
                          <a:cs typeface="Microsoft Sans Serif"/>
                        </a:rPr>
                        <a:t>Procedimientos</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diagnósticos</a:t>
                      </a:r>
                      <a:r>
                        <a:rPr sz="1050" spc="-5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invasivos</a:t>
                      </a:r>
                      <a:r>
                        <a:rPr sz="1050" spc="-5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menores</a:t>
                      </a:r>
                      <a:r>
                        <a:rPr sz="1050" spc="-55" dirty="0">
                          <a:latin typeface="Verdana" panose="020B0604030504040204" pitchFamily="34" charset="0"/>
                          <a:ea typeface="Verdana" panose="020B0604030504040204" pitchFamily="34" charset="0"/>
                          <a:cs typeface="Microsoft Sans Serif"/>
                        </a:rPr>
                        <a:t> </a:t>
                      </a:r>
                      <a:r>
                        <a:rPr sz="1050" spc="-20" dirty="0">
                          <a:latin typeface="Verdana" panose="020B0604030504040204" pitchFamily="34" charset="0"/>
                          <a:ea typeface="Verdana" panose="020B0604030504040204" pitchFamily="34" charset="0"/>
                          <a:cs typeface="Microsoft Sans Serif"/>
                        </a:rPr>
                        <a:t>(ej.</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biopsia</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piel,</a:t>
                      </a:r>
                      <a:endParaRPr sz="1050" dirty="0">
                        <a:latin typeface="Verdana" panose="020B0604030504040204" pitchFamily="34" charset="0"/>
                        <a:ea typeface="Verdana" panose="020B0604030504040204" pitchFamily="34" charset="0"/>
                        <a:cs typeface="Microsoft Sans Serif"/>
                      </a:endParaRPr>
                    </a:p>
                    <a:p>
                      <a:pPr marL="15240">
                        <a:lnSpc>
                          <a:spcPct val="100000"/>
                        </a:lnSpc>
                        <a:spcBef>
                          <a:spcPts val="15"/>
                        </a:spcBef>
                      </a:pPr>
                      <a:r>
                        <a:rPr sz="1050" dirty="0">
                          <a:latin typeface="Verdana" panose="020B0604030504040204" pitchFamily="34" charset="0"/>
                          <a:ea typeface="Verdana" panose="020B0604030504040204" pitchFamily="34" charset="0"/>
                          <a:cs typeface="Microsoft Sans Serif"/>
                        </a:rPr>
                        <a:t>toma de muestras</a:t>
                      </a:r>
                      <a:r>
                        <a:rPr sz="1050" spc="-2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paraclínicas</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8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imagenología)</a:t>
                      </a:r>
                      <a:endParaRPr sz="1050" dirty="0">
                        <a:latin typeface="Verdana" panose="020B0604030504040204" pitchFamily="34" charset="0"/>
                        <a:ea typeface="Verdana" panose="020B0604030504040204" pitchFamily="34" charset="0"/>
                        <a:cs typeface="Microsoft Sans Serif"/>
                      </a:endParaRPr>
                    </a:p>
                    <a:p>
                      <a:pPr marL="106680" indent="-91440">
                        <a:lnSpc>
                          <a:spcPct val="100000"/>
                        </a:lnSpc>
                        <a:spcBef>
                          <a:spcPts val="20"/>
                        </a:spcBef>
                        <a:buChar char="-"/>
                        <a:tabLst>
                          <a:tab pos="106680" algn="l"/>
                        </a:tabLst>
                      </a:pPr>
                      <a:r>
                        <a:rPr sz="1050" dirty="0">
                          <a:latin typeface="Verdana" panose="020B0604030504040204" pitchFamily="34" charset="0"/>
                          <a:ea typeface="Verdana" panose="020B0604030504040204" pitchFamily="34" charset="0"/>
                          <a:cs typeface="Microsoft Sans Serif"/>
                        </a:rPr>
                        <a:t>Hospitalización</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 corta </a:t>
                      </a:r>
                      <a:r>
                        <a:rPr sz="1050" spc="-10" dirty="0">
                          <a:latin typeface="Verdana" panose="020B0604030504040204" pitchFamily="34" charset="0"/>
                          <a:ea typeface="Verdana" panose="020B0604030504040204" pitchFamily="34" charset="0"/>
                          <a:cs typeface="Microsoft Sans Serif"/>
                        </a:rPr>
                        <a:t>estancia</a:t>
                      </a:r>
                      <a:r>
                        <a:rPr sz="1050" dirty="0">
                          <a:latin typeface="Verdana" panose="020B0604030504040204" pitchFamily="34" charset="0"/>
                          <a:ea typeface="Verdana" panose="020B0604030504040204" pitchFamily="34" charset="0"/>
                          <a:cs typeface="Microsoft Sans Serif"/>
                        </a:rPr>
                        <a:t> por</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infecciones</a:t>
                      </a:r>
                      <a:r>
                        <a:rPr sz="1050" spc="-25" dirty="0">
                          <a:latin typeface="Verdana" panose="020B0604030504040204" pitchFamily="34" charset="0"/>
                          <a:ea typeface="Verdana" panose="020B0604030504040204" pitchFamily="34" charset="0"/>
                          <a:cs typeface="Microsoft Sans Serif"/>
                        </a:rPr>
                        <a:t> </a:t>
                      </a:r>
                      <a:r>
                        <a:rPr sz="1050" spc="-20" dirty="0">
                          <a:latin typeface="Verdana" panose="020B0604030504040204" pitchFamily="34" charset="0"/>
                          <a:ea typeface="Verdana" panose="020B0604030504040204" pitchFamily="34" charset="0"/>
                          <a:cs typeface="Microsoft Sans Serif"/>
                        </a:rPr>
                        <a:t>leves</a:t>
                      </a:r>
                      <a:endParaRPr sz="1050" dirty="0">
                        <a:latin typeface="Verdana" panose="020B0604030504040204" pitchFamily="34" charset="0"/>
                        <a:ea typeface="Verdana" panose="020B0604030504040204" pitchFamily="34" charset="0"/>
                        <a:cs typeface="Microsoft Sans Serif"/>
                      </a:endParaRPr>
                    </a:p>
                    <a:p>
                      <a:pPr marL="106680" indent="-91440">
                        <a:lnSpc>
                          <a:spcPct val="100000"/>
                        </a:lnSpc>
                        <a:spcBef>
                          <a:spcPts val="15"/>
                        </a:spcBef>
                        <a:buChar char="-"/>
                        <a:tabLst>
                          <a:tab pos="106680" algn="l"/>
                        </a:tabLst>
                      </a:pPr>
                      <a:r>
                        <a:rPr sz="1050" dirty="0">
                          <a:latin typeface="Verdana" panose="020B0604030504040204" pitchFamily="34" charset="0"/>
                          <a:ea typeface="Verdana" panose="020B0604030504040204" pitchFamily="34" charset="0"/>
                          <a:cs typeface="Microsoft Sans Serif"/>
                        </a:rPr>
                        <a:t>Uso</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terapias</a:t>
                      </a:r>
                      <a:r>
                        <a:rPr sz="1050" spc="5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farmacológicas</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efectos</a:t>
                      </a:r>
                      <a:r>
                        <a:rPr sz="1050" spc="5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secundarios</a:t>
                      </a:r>
                      <a:endParaRPr sz="1050" dirty="0">
                        <a:latin typeface="Verdana" panose="020B0604030504040204" pitchFamily="34" charset="0"/>
                        <a:ea typeface="Verdana" panose="020B0604030504040204" pitchFamily="34" charset="0"/>
                        <a:cs typeface="Microsoft Sans Serif"/>
                      </a:endParaRPr>
                    </a:p>
                    <a:p>
                      <a:pPr marL="15240">
                        <a:lnSpc>
                          <a:spcPts val="1230"/>
                        </a:lnSpc>
                        <a:spcBef>
                          <a:spcPts val="15"/>
                        </a:spcBef>
                      </a:pPr>
                      <a:r>
                        <a:rPr sz="1050" spc="-10" dirty="0">
                          <a:latin typeface="Verdana" panose="020B0604030504040204" pitchFamily="34" charset="0"/>
                          <a:ea typeface="Verdana" panose="020B0604030504040204" pitchFamily="34" charset="0"/>
                          <a:cs typeface="Microsoft Sans Serif"/>
                        </a:rPr>
                        <a:t>moderados</a:t>
                      </a:r>
                      <a:endParaRPr sz="1050" dirty="0">
                        <a:latin typeface="Verdana" panose="020B0604030504040204" pitchFamily="34" charset="0"/>
                        <a:ea typeface="Verdana" panose="020B0604030504040204" pitchFamily="34" charset="0"/>
                        <a:cs typeface="Microsoft Sans Serif"/>
                      </a:endParaRPr>
                    </a:p>
                    <a:p>
                      <a:pPr marL="106680" indent="-91440">
                        <a:lnSpc>
                          <a:spcPts val="1230"/>
                        </a:lnSpc>
                        <a:buChar char="-"/>
                        <a:tabLst>
                          <a:tab pos="106680" algn="l"/>
                        </a:tabLst>
                      </a:pPr>
                      <a:r>
                        <a:rPr sz="1050" dirty="0">
                          <a:latin typeface="Verdana" panose="020B0604030504040204" pitchFamily="34" charset="0"/>
                          <a:ea typeface="Verdana" panose="020B0604030504040204" pitchFamily="34" charset="0"/>
                          <a:cs typeface="Microsoft Sans Serif"/>
                        </a:rPr>
                        <a:t>Drenaje</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1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abscesos</a:t>
                      </a:r>
                      <a:r>
                        <a:rPr sz="1050" spc="-4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superficiales</a:t>
                      </a:r>
                      <a:endParaRPr sz="1050" dirty="0">
                        <a:latin typeface="Verdana" panose="020B0604030504040204" pitchFamily="34" charset="0"/>
                        <a:ea typeface="Verdana" panose="020B0604030504040204" pitchFamily="34" charset="0"/>
                        <a:cs typeface="Microsoft Sans Serif"/>
                      </a:endParaRPr>
                    </a:p>
                    <a:p>
                      <a:pPr marL="184785" indent="-169545">
                        <a:lnSpc>
                          <a:spcPct val="100000"/>
                        </a:lnSpc>
                        <a:spcBef>
                          <a:spcPts val="20"/>
                        </a:spcBef>
                        <a:buChar char="-"/>
                        <a:tabLst>
                          <a:tab pos="184785" algn="l"/>
                        </a:tabLst>
                      </a:pPr>
                      <a:r>
                        <a:rPr sz="1050" spc="-10" dirty="0">
                          <a:latin typeface="Verdana" panose="020B0604030504040204" pitchFamily="34" charset="0"/>
                          <a:ea typeface="Verdana" panose="020B0604030504040204" pitchFamily="34" charset="0"/>
                          <a:cs typeface="Microsoft Sans Serif"/>
                        </a:rPr>
                        <a:t>Estudios</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radiológicos</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medio</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contraste</a:t>
                      </a:r>
                      <a:endParaRPr sz="1050" dirty="0">
                        <a:latin typeface="Verdana" panose="020B0604030504040204" pitchFamily="34" charset="0"/>
                        <a:ea typeface="Verdana" panose="020B0604030504040204" pitchFamily="34" charset="0"/>
                        <a:cs typeface="Microsoft Sans Serif"/>
                      </a:endParaRPr>
                    </a:p>
                    <a:p>
                      <a:pPr marL="184785" indent="-169545">
                        <a:lnSpc>
                          <a:spcPct val="100000"/>
                        </a:lnSpc>
                        <a:spcBef>
                          <a:spcPts val="15"/>
                        </a:spcBef>
                        <a:buChar char="-"/>
                        <a:tabLst>
                          <a:tab pos="184785" algn="l"/>
                        </a:tabLst>
                      </a:pPr>
                      <a:r>
                        <a:rPr sz="1050" spc="-10" dirty="0">
                          <a:latin typeface="Verdana" panose="020B0604030504040204" pitchFamily="34" charset="0"/>
                          <a:ea typeface="Verdana" panose="020B0604030504040204" pitchFamily="34" charset="0"/>
                          <a:cs typeface="Microsoft Sans Serif"/>
                        </a:rPr>
                        <a:t>Cuidados</a:t>
                      </a:r>
                      <a:r>
                        <a:rPr sz="1050" spc="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Paliativos</a:t>
                      </a:r>
                      <a:endParaRPr sz="1050" dirty="0">
                        <a:latin typeface="Verdana" panose="020B0604030504040204" pitchFamily="34" charset="0"/>
                        <a:ea typeface="Verdana" panose="020B0604030504040204" pitchFamily="34" charset="0"/>
                        <a:cs typeface="Microsoft Sans Serif"/>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43815" marR="151765">
                        <a:lnSpc>
                          <a:spcPct val="101299"/>
                        </a:lnSpc>
                        <a:spcBef>
                          <a:spcPts val="150"/>
                        </a:spcBef>
                      </a:pPr>
                      <a:r>
                        <a:rPr sz="1050" dirty="0">
                          <a:latin typeface="Verdana" panose="020B0604030504040204" pitchFamily="34" charset="0"/>
                          <a:ea typeface="Verdana" panose="020B0604030504040204" pitchFamily="34" charset="0"/>
                          <a:cs typeface="Microsoft Sans Serif"/>
                        </a:rPr>
                        <a:t>Debe</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garantizarse</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información</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suficiente</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acorde</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edad</a:t>
                      </a:r>
                      <a:r>
                        <a:rPr sz="1050" spc="-7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del </a:t>
                      </a:r>
                      <a:r>
                        <a:rPr sz="1050" spc="-10" dirty="0">
                          <a:latin typeface="Verdana" panose="020B0604030504040204" pitchFamily="34" charset="0"/>
                          <a:ea typeface="Verdana" panose="020B0604030504040204" pitchFamily="34" charset="0"/>
                          <a:cs typeface="Microsoft Sans Serif"/>
                        </a:rPr>
                        <a:t>paciente.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Puede</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requerir</a:t>
                      </a:r>
                      <a:r>
                        <a:rPr sz="1050" spc="-6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consentimiento</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informado</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2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los </a:t>
                      </a:r>
                      <a:r>
                        <a:rPr sz="1050" dirty="0">
                          <a:latin typeface="Verdana" panose="020B0604030504040204" pitchFamily="34" charset="0"/>
                          <a:ea typeface="Verdana" panose="020B0604030504040204" pitchFamily="34" charset="0"/>
                          <a:cs typeface="Microsoft Sans Serif"/>
                        </a:rPr>
                        <a:t>representantes</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legales</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los</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mayores</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7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14</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años</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podrán</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dar</a:t>
                      </a:r>
                      <a:r>
                        <a:rPr sz="1050" spc="-5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 </a:t>
                      </a:r>
                      <a:r>
                        <a:rPr sz="1050" dirty="0">
                          <a:latin typeface="Verdana" panose="020B0604030504040204" pitchFamily="34" charset="0"/>
                          <a:ea typeface="Verdana" panose="020B0604030504040204" pitchFamily="34" charset="0"/>
                          <a:cs typeface="Microsoft Sans Serif"/>
                        </a:rPr>
                        <a:t>consentimiento</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informado</a:t>
                      </a:r>
                      <a:r>
                        <a:rPr sz="1050" spc="2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habiendo</a:t>
                      </a:r>
                      <a:r>
                        <a:rPr sz="1050" spc="-3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pasado</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 </a:t>
                      </a:r>
                      <a:r>
                        <a:rPr sz="1050" spc="-10" dirty="0">
                          <a:latin typeface="Verdana" panose="020B0604030504040204" pitchFamily="34" charset="0"/>
                          <a:ea typeface="Verdana" panose="020B0604030504040204" pitchFamily="34" charset="0"/>
                          <a:cs typeface="Microsoft Sans Serif"/>
                        </a:rPr>
                        <a:t>evaluación</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 </a:t>
                      </a:r>
                      <a:r>
                        <a:rPr sz="1050" spc="-25" dirty="0">
                          <a:latin typeface="Verdana" panose="020B0604030504040204" pitchFamily="34" charset="0"/>
                          <a:ea typeface="Verdana" panose="020B0604030504040204" pitchFamily="34" charset="0"/>
                          <a:cs typeface="Microsoft Sans Serif"/>
                        </a:rPr>
                        <a:t>las </a:t>
                      </a:r>
                      <a:r>
                        <a:rPr sz="1050" spc="-10" dirty="0">
                          <a:latin typeface="Verdana" panose="020B0604030504040204" pitchFamily="34" charset="0"/>
                          <a:ea typeface="Verdana" panose="020B0604030504040204" pitchFamily="34" charset="0"/>
                          <a:cs typeface="Microsoft Sans Serif"/>
                        </a:rPr>
                        <a:t>habilidades</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para</a:t>
                      </a:r>
                      <a:r>
                        <a:rPr sz="1050" spc="-7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toma</a:t>
                      </a:r>
                      <a:r>
                        <a:rPr sz="1050" spc="10" dirty="0">
                          <a:latin typeface="Verdana" panose="020B0604030504040204" pitchFamily="34" charset="0"/>
                          <a:ea typeface="Verdana" panose="020B0604030504040204" pitchFamily="34" charset="0"/>
                          <a:cs typeface="Microsoft Sans Serif"/>
                        </a:rPr>
                        <a:t> </a:t>
                      </a:r>
                      <a:r>
                        <a:rPr sz="1050" spc="-20" dirty="0">
                          <a:latin typeface="Verdana" panose="020B0604030504040204" pitchFamily="34" charset="0"/>
                          <a:ea typeface="Verdana" panose="020B0604030504040204" pitchFamily="34" charset="0"/>
                          <a:cs typeface="Microsoft Sans Serif"/>
                        </a:rPr>
                        <a:t>de</a:t>
                      </a:r>
                      <a:r>
                        <a:rPr sz="1050" spc="-7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decisiones</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en</a:t>
                      </a:r>
                      <a:r>
                        <a:rPr sz="1050" spc="4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salud.</a:t>
                      </a:r>
                      <a:endParaRPr sz="1050">
                        <a:latin typeface="Verdana" panose="020B0604030504040204" pitchFamily="34" charset="0"/>
                        <a:ea typeface="Verdana" panose="020B0604030504040204" pitchFamily="34" charset="0"/>
                        <a:cs typeface="Microsoft Sans Serif"/>
                      </a:endParaRPr>
                    </a:p>
                    <a:p>
                      <a:pPr marL="43815">
                        <a:lnSpc>
                          <a:spcPts val="1205"/>
                        </a:lnSpc>
                      </a:pPr>
                      <a:r>
                        <a:rPr sz="1050" dirty="0">
                          <a:latin typeface="Verdana" panose="020B0604030504040204" pitchFamily="34" charset="0"/>
                          <a:ea typeface="Verdana" panose="020B0604030504040204" pitchFamily="34" charset="0"/>
                          <a:cs typeface="Microsoft Sans Serif"/>
                        </a:rPr>
                        <a:t>Registro</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asentimiento</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o</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consentimiento</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pediátrico,</a:t>
                      </a:r>
                      <a:r>
                        <a:rPr sz="1050" spc="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según</a:t>
                      </a:r>
                      <a:endParaRPr sz="1050">
                        <a:latin typeface="Verdana" panose="020B0604030504040204" pitchFamily="34" charset="0"/>
                        <a:ea typeface="Verdana" panose="020B0604030504040204" pitchFamily="34" charset="0"/>
                        <a:cs typeface="Microsoft Sans Serif"/>
                      </a:endParaRPr>
                    </a:p>
                    <a:p>
                      <a:pPr marL="43815">
                        <a:lnSpc>
                          <a:spcPct val="100000"/>
                        </a:lnSpc>
                        <a:spcBef>
                          <a:spcPts val="20"/>
                        </a:spcBef>
                      </a:pPr>
                      <a:r>
                        <a:rPr sz="1050" spc="-10" dirty="0">
                          <a:latin typeface="Verdana" panose="020B0604030504040204" pitchFamily="34" charset="0"/>
                          <a:ea typeface="Verdana" panose="020B0604030504040204" pitchFamily="34" charset="0"/>
                          <a:cs typeface="Microsoft Sans Serif"/>
                        </a:rPr>
                        <a:t>corresponda.</a:t>
                      </a:r>
                      <a:endParaRPr sz="1050">
                        <a:latin typeface="Verdana" panose="020B0604030504040204" pitchFamily="34" charset="0"/>
                        <a:ea typeface="Verdana" panose="020B0604030504040204" pitchFamily="34" charset="0"/>
                        <a:cs typeface="Microsoft Sans Serif"/>
                      </a:endParaRPr>
                    </a:p>
                  </a:txBody>
                  <a:tcPr marL="0" marR="0" marT="1905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2"/>
                  </a:ext>
                </a:extLst>
              </a:tr>
              <a:tr h="1253490">
                <a:tc>
                  <a:txBody>
                    <a:bodyPr/>
                    <a:lstStyle/>
                    <a:p>
                      <a:pPr marL="12700">
                        <a:lnSpc>
                          <a:spcPts val="1245"/>
                        </a:lnSpc>
                      </a:pPr>
                      <a:r>
                        <a:rPr sz="1050" b="1" spc="-20" dirty="0">
                          <a:latin typeface="Verdana" panose="020B0604030504040204" pitchFamily="34" charset="0"/>
                          <a:ea typeface="Verdana" panose="020B0604030504040204" pitchFamily="34" charset="0"/>
                          <a:cs typeface="Arial"/>
                        </a:rPr>
                        <a:t>Alto</a:t>
                      </a:r>
                      <a:endParaRPr sz="1050">
                        <a:latin typeface="Verdana" panose="020B0604030504040204" pitchFamily="34" charset="0"/>
                        <a:ea typeface="Verdana" panose="020B0604030504040204" pitchFamily="34" charset="0"/>
                        <a:cs typeface="Arial"/>
                      </a:endParaRPr>
                    </a:p>
                    <a:p>
                      <a:pPr marL="12700">
                        <a:lnSpc>
                          <a:spcPct val="100000"/>
                        </a:lnSpc>
                        <a:spcBef>
                          <a:spcPts val="15"/>
                        </a:spcBef>
                      </a:pPr>
                      <a:r>
                        <a:rPr sz="1050" b="1" spc="-10" dirty="0">
                          <a:latin typeface="Verdana" panose="020B0604030504040204" pitchFamily="34" charset="0"/>
                          <a:ea typeface="Verdana" panose="020B0604030504040204" pitchFamily="34" charset="0"/>
                          <a:cs typeface="Arial"/>
                        </a:rPr>
                        <a:t>riesgo</a:t>
                      </a:r>
                      <a:endParaRPr sz="1050">
                        <a:latin typeface="Verdana" panose="020B0604030504040204" pitchFamily="34" charset="0"/>
                        <a:ea typeface="Verdana" panose="020B0604030504040204" pitchFamily="34" charset="0"/>
                        <a:cs typeface="Arial"/>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D3D3D3"/>
                    </a:solidFill>
                  </a:tcPr>
                </a:tc>
                <a:tc>
                  <a:txBody>
                    <a:bodyPr/>
                    <a:lstStyle/>
                    <a:p>
                      <a:pPr marL="13335" marR="50165">
                        <a:lnSpc>
                          <a:spcPts val="1280"/>
                        </a:lnSpc>
                        <a:spcBef>
                          <a:spcPts val="10"/>
                        </a:spcBef>
                      </a:pPr>
                      <a:r>
                        <a:rPr sz="1050" dirty="0">
                          <a:latin typeface="Verdana" panose="020B0604030504040204" pitchFamily="34" charset="0"/>
                          <a:ea typeface="Verdana" panose="020B0604030504040204" pitchFamily="34" charset="0"/>
                          <a:cs typeface="Microsoft Sans Serif"/>
                        </a:rPr>
                        <a:t>Actos</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que</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pueden</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resultar</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en</a:t>
                      </a:r>
                      <a:r>
                        <a:rPr sz="1050" spc="1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beneficios </a:t>
                      </a:r>
                      <a:r>
                        <a:rPr sz="1050" dirty="0">
                          <a:latin typeface="Verdana" panose="020B0604030504040204" pitchFamily="34" charset="0"/>
                          <a:ea typeface="Verdana" panose="020B0604030504040204" pitchFamily="34" charset="0"/>
                          <a:cs typeface="Microsoft Sans Serif"/>
                        </a:rPr>
                        <a:t>para</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desarrollo</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integral</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5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 </a:t>
                      </a:r>
                      <a:r>
                        <a:rPr sz="1050" dirty="0">
                          <a:latin typeface="Verdana" panose="020B0604030504040204" pitchFamily="34" charset="0"/>
                          <a:ea typeface="Verdana" panose="020B0604030504040204" pitchFamily="34" charset="0"/>
                          <a:cs typeface="Microsoft Sans Serif"/>
                        </a:rPr>
                        <a:t>mantenimiento</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alto</a:t>
                      </a:r>
                      <a:r>
                        <a:rPr sz="1050" spc="6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riesgo</a:t>
                      </a:r>
                      <a:endParaRPr sz="1050">
                        <a:latin typeface="Verdana" panose="020B0604030504040204" pitchFamily="34" charset="0"/>
                        <a:ea typeface="Verdana" panose="020B0604030504040204" pitchFamily="34" charset="0"/>
                        <a:cs typeface="Microsoft Sans Serif"/>
                      </a:endParaRPr>
                    </a:p>
                    <a:p>
                      <a:pPr marL="13335">
                        <a:lnSpc>
                          <a:spcPts val="1225"/>
                        </a:lnSpc>
                      </a:pPr>
                      <a:r>
                        <a:rPr sz="1050" dirty="0">
                          <a:latin typeface="Verdana" panose="020B0604030504040204" pitchFamily="34" charset="0"/>
                          <a:ea typeface="Verdana" panose="020B0604030504040204" pitchFamily="34" charset="0"/>
                          <a:cs typeface="Microsoft Sans Serif"/>
                        </a:rPr>
                        <a:t>para</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2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supervivencia,</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integridad</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45"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a:t>
                      </a:r>
                      <a:endParaRPr sz="1050">
                        <a:latin typeface="Verdana" panose="020B0604030504040204" pitchFamily="34" charset="0"/>
                        <a:ea typeface="Verdana" panose="020B0604030504040204" pitchFamily="34" charset="0"/>
                        <a:cs typeface="Microsoft Sans Serif"/>
                      </a:endParaRPr>
                    </a:p>
                    <a:p>
                      <a:pPr marL="13335">
                        <a:lnSpc>
                          <a:spcPts val="1230"/>
                        </a:lnSpc>
                        <a:spcBef>
                          <a:spcPts val="20"/>
                        </a:spcBef>
                      </a:pPr>
                      <a:r>
                        <a:rPr sz="1050" dirty="0">
                          <a:latin typeface="Verdana" panose="020B0604030504040204" pitchFamily="34" charset="0"/>
                          <a:ea typeface="Verdana" panose="020B0604030504040204" pitchFamily="34" charset="0"/>
                          <a:cs typeface="Microsoft Sans Serif"/>
                        </a:rPr>
                        <a:t>desarrollo</a:t>
                      </a:r>
                      <a:r>
                        <a:rPr sz="1050" spc="6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integral</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del</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niño,</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niña</a:t>
                      </a:r>
                      <a:r>
                        <a:rPr sz="1050" spc="15" dirty="0">
                          <a:latin typeface="Verdana" panose="020B0604030504040204" pitchFamily="34" charset="0"/>
                          <a:ea typeface="Verdana" panose="020B0604030504040204" pitchFamily="34" charset="0"/>
                          <a:cs typeface="Microsoft Sans Serif"/>
                        </a:rPr>
                        <a:t> </a:t>
                      </a:r>
                      <a:r>
                        <a:rPr sz="1050" spc="-50" dirty="0">
                          <a:latin typeface="Verdana" panose="020B0604030504040204" pitchFamily="34" charset="0"/>
                          <a:ea typeface="Verdana" panose="020B0604030504040204" pitchFamily="34" charset="0"/>
                          <a:cs typeface="Microsoft Sans Serif"/>
                        </a:rPr>
                        <a:t>o</a:t>
                      </a:r>
                      <a:endParaRPr sz="1050">
                        <a:latin typeface="Verdana" panose="020B0604030504040204" pitchFamily="34" charset="0"/>
                        <a:ea typeface="Verdana" panose="020B0604030504040204" pitchFamily="34" charset="0"/>
                        <a:cs typeface="Microsoft Sans Serif"/>
                      </a:endParaRPr>
                    </a:p>
                    <a:p>
                      <a:pPr marL="13335">
                        <a:lnSpc>
                          <a:spcPts val="1230"/>
                        </a:lnSpc>
                      </a:pPr>
                      <a:r>
                        <a:rPr sz="1050" spc="-10" dirty="0">
                          <a:latin typeface="Verdana" panose="020B0604030504040204" pitchFamily="34" charset="0"/>
                          <a:ea typeface="Verdana" panose="020B0604030504040204" pitchFamily="34" charset="0"/>
                          <a:cs typeface="Microsoft Sans Serif"/>
                        </a:rPr>
                        <a:t>adolescente.</a:t>
                      </a:r>
                      <a:endParaRPr sz="1050">
                        <a:latin typeface="Verdana" panose="020B0604030504040204" pitchFamily="34" charset="0"/>
                        <a:ea typeface="Verdana" panose="020B0604030504040204" pitchFamily="34" charset="0"/>
                        <a:cs typeface="Microsoft Sans Serif"/>
                      </a:endParaRPr>
                    </a:p>
                  </a:txBody>
                  <a:tcPr marL="0" marR="0" marT="127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6045" indent="-90805">
                        <a:lnSpc>
                          <a:spcPts val="1245"/>
                        </a:lnSpc>
                        <a:buChar char="-"/>
                        <a:tabLst>
                          <a:tab pos="106045" algn="l"/>
                        </a:tabLst>
                      </a:pPr>
                      <a:r>
                        <a:rPr sz="1050" spc="-10" dirty="0">
                          <a:latin typeface="Verdana" panose="020B0604030504040204" pitchFamily="34" charset="0"/>
                          <a:ea typeface="Verdana" panose="020B0604030504040204" pitchFamily="34" charset="0"/>
                          <a:cs typeface="Microsoft Sans Serif"/>
                        </a:rPr>
                        <a:t>Cirugías</a:t>
                      </a:r>
                      <a:r>
                        <a:rPr sz="1050" spc="1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mayores</a:t>
                      </a:r>
                      <a:r>
                        <a:rPr sz="1050" spc="-60" dirty="0">
                          <a:latin typeface="Verdana" panose="020B0604030504040204" pitchFamily="34" charset="0"/>
                          <a:ea typeface="Verdana" panose="020B0604030504040204" pitchFamily="34" charset="0"/>
                          <a:cs typeface="Microsoft Sans Serif"/>
                        </a:rPr>
                        <a:t> </a:t>
                      </a:r>
                      <a:r>
                        <a:rPr sz="1050" spc="-20" dirty="0">
                          <a:latin typeface="Verdana" panose="020B0604030504040204" pitchFamily="34" charset="0"/>
                          <a:ea typeface="Verdana" panose="020B0604030504040204" pitchFamily="34" charset="0"/>
                          <a:cs typeface="Microsoft Sans Serif"/>
                        </a:rPr>
                        <a:t>(ej. </a:t>
                      </a:r>
                      <a:r>
                        <a:rPr sz="1050" spc="-10" dirty="0">
                          <a:latin typeface="Verdana" panose="020B0604030504040204" pitchFamily="34" charset="0"/>
                          <a:ea typeface="Verdana" panose="020B0604030504040204" pitchFamily="34" charset="0"/>
                          <a:cs typeface="Microsoft Sans Serif"/>
                        </a:rPr>
                        <a:t>corrección</a:t>
                      </a:r>
                      <a:r>
                        <a:rPr sz="1050" dirty="0">
                          <a:latin typeface="Verdana" panose="020B0604030504040204" pitchFamily="34" charset="0"/>
                          <a:ea typeface="Verdana" panose="020B0604030504040204" pitchFamily="34" charset="0"/>
                          <a:cs typeface="Microsoft Sans Serif"/>
                        </a:rPr>
                        <a:t> de</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cardiopatías</a:t>
                      </a:r>
                      <a:r>
                        <a:rPr sz="1050" spc="1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congénitas)</a:t>
                      </a:r>
                      <a:endParaRPr sz="1050">
                        <a:latin typeface="Verdana" panose="020B0604030504040204" pitchFamily="34" charset="0"/>
                        <a:ea typeface="Verdana" panose="020B0604030504040204" pitchFamily="34" charset="0"/>
                        <a:cs typeface="Microsoft Sans Serif"/>
                      </a:endParaRPr>
                    </a:p>
                    <a:p>
                      <a:pPr marL="106680" indent="-91440">
                        <a:lnSpc>
                          <a:spcPct val="100000"/>
                        </a:lnSpc>
                        <a:spcBef>
                          <a:spcPts val="15"/>
                        </a:spcBef>
                        <a:buChar char="-"/>
                        <a:tabLst>
                          <a:tab pos="106680" algn="l"/>
                        </a:tabLst>
                      </a:pPr>
                      <a:r>
                        <a:rPr sz="1050" dirty="0">
                          <a:latin typeface="Verdana" panose="020B0604030504040204" pitchFamily="34" charset="0"/>
                          <a:ea typeface="Verdana" panose="020B0604030504040204" pitchFamily="34" charset="0"/>
                          <a:cs typeface="Microsoft Sans Serif"/>
                        </a:rPr>
                        <a:t>Tratamientos</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en</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UCI</a:t>
                      </a:r>
                      <a:r>
                        <a:rPr sz="105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pediátrica</a:t>
                      </a:r>
                      <a:endParaRPr sz="1050">
                        <a:latin typeface="Verdana" panose="020B0604030504040204" pitchFamily="34" charset="0"/>
                        <a:ea typeface="Verdana" panose="020B0604030504040204" pitchFamily="34" charset="0"/>
                        <a:cs typeface="Microsoft Sans Serif"/>
                      </a:endParaRPr>
                    </a:p>
                    <a:p>
                      <a:pPr marL="184785" indent="-169545">
                        <a:lnSpc>
                          <a:spcPct val="100000"/>
                        </a:lnSpc>
                        <a:spcBef>
                          <a:spcPts val="20"/>
                        </a:spcBef>
                        <a:buChar char="-"/>
                        <a:tabLst>
                          <a:tab pos="184785" algn="l"/>
                        </a:tabLst>
                      </a:pPr>
                      <a:r>
                        <a:rPr sz="1050" spc="-10" dirty="0">
                          <a:latin typeface="Verdana" panose="020B0604030504040204" pitchFamily="34" charset="0"/>
                          <a:ea typeface="Verdana" panose="020B0604030504040204" pitchFamily="34" charset="0"/>
                          <a:cs typeface="Microsoft Sans Serif"/>
                        </a:rPr>
                        <a:t>Quimioterapia</a:t>
                      </a:r>
                      <a:endParaRPr sz="1050">
                        <a:latin typeface="Verdana" panose="020B0604030504040204" pitchFamily="34" charset="0"/>
                        <a:ea typeface="Verdana" panose="020B0604030504040204" pitchFamily="34" charset="0"/>
                        <a:cs typeface="Microsoft Sans Serif"/>
                      </a:endParaRPr>
                    </a:p>
                    <a:p>
                      <a:pPr marL="184785" indent="-169545">
                        <a:lnSpc>
                          <a:spcPct val="100000"/>
                        </a:lnSpc>
                        <a:spcBef>
                          <a:spcPts val="15"/>
                        </a:spcBef>
                        <a:buChar char="-"/>
                        <a:tabLst>
                          <a:tab pos="184785" algn="l"/>
                        </a:tabLst>
                      </a:pPr>
                      <a:r>
                        <a:rPr sz="1050" dirty="0">
                          <a:latin typeface="Verdana" panose="020B0604030504040204" pitchFamily="34" charset="0"/>
                          <a:ea typeface="Verdana" panose="020B0604030504040204" pitchFamily="34" charset="0"/>
                          <a:cs typeface="Microsoft Sans Serif"/>
                        </a:rPr>
                        <a:t>Trasplante</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órganos</a:t>
                      </a:r>
                      <a:r>
                        <a:rPr sz="1050" spc="2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sólidos</a:t>
                      </a:r>
                      <a:endParaRPr sz="1050">
                        <a:latin typeface="Verdana" panose="020B0604030504040204" pitchFamily="34" charset="0"/>
                        <a:ea typeface="Verdana" panose="020B0604030504040204" pitchFamily="34" charset="0"/>
                        <a:cs typeface="Microsoft Sans Serif"/>
                      </a:endParaRPr>
                    </a:p>
                    <a:p>
                      <a:pPr marL="184785" indent="-169545">
                        <a:lnSpc>
                          <a:spcPts val="1230"/>
                        </a:lnSpc>
                        <a:spcBef>
                          <a:spcPts val="15"/>
                        </a:spcBef>
                        <a:buChar char="-"/>
                        <a:tabLst>
                          <a:tab pos="184785" algn="l"/>
                        </a:tabLst>
                      </a:pPr>
                      <a:r>
                        <a:rPr sz="1050" dirty="0">
                          <a:latin typeface="Verdana" panose="020B0604030504040204" pitchFamily="34" charset="0"/>
                          <a:ea typeface="Verdana" panose="020B0604030504040204" pitchFamily="34" charset="0"/>
                          <a:cs typeface="Microsoft Sans Serif"/>
                        </a:rPr>
                        <a:t>Neurocirugía</a:t>
                      </a:r>
                      <a:r>
                        <a:rPr sz="1050" spc="-3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pediátrica</a:t>
                      </a:r>
                      <a:endParaRPr sz="1050">
                        <a:latin typeface="Verdana" panose="020B0604030504040204" pitchFamily="34" charset="0"/>
                        <a:ea typeface="Verdana" panose="020B0604030504040204" pitchFamily="34" charset="0"/>
                        <a:cs typeface="Microsoft Sans Serif"/>
                      </a:endParaRPr>
                    </a:p>
                    <a:p>
                      <a:pPr marL="184785" indent="-169545">
                        <a:lnSpc>
                          <a:spcPts val="1230"/>
                        </a:lnSpc>
                        <a:buChar char="-"/>
                        <a:tabLst>
                          <a:tab pos="184785" algn="l"/>
                        </a:tabLst>
                      </a:pPr>
                      <a:r>
                        <a:rPr sz="1050" spc="-10" dirty="0">
                          <a:latin typeface="Verdana" panose="020B0604030504040204" pitchFamily="34" charset="0"/>
                          <a:ea typeface="Verdana" panose="020B0604030504040204" pitchFamily="34" charset="0"/>
                          <a:cs typeface="Microsoft Sans Serif"/>
                        </a:rPr>
                        <a:t>Cirugía</a:t>
                      </a:r>
                      <a:r>
                        <a:rPr sz="1050" spc="-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reconstructiva</a:t>
                      </a:r>
                      <a:endParaRPr sz="1050">
                        <a:latin typeface="Verdana" panose="020B0604030504040204" pitchFamily="34" charset="0"/>
                        <a:ea typeface="Verdana" panose="020B0604030504040204" pitchFamily="34" charset="0"/>
                        <a:cs typeface="Microsoft Sans Serif"/>
                      </a:endParaRPr>
                    </a:p>
                    <a:p>
                      <a:pPr marL="184785" indent="-169545">
                        <a:lnSpc>
                          <a:spcPct val="100000"/>
                        </a:lnSpc>
                        <a:spcBef>
                          <a:spcPts val="15"/>
                        </a:spcBef>
                        <a:buChar char="-"/>
                        <a:tabLst>
                          <a:tab pos="184785" algn="l"/>
                        </a:tabLst>
                      </a:pPr>
                      <a:r>
                        <a:rPr sz="1050" spc="-20" dirty="0">
                          <a:latin typeface="Verdana" panose="020B0604030504040204" pitchFamily="34" charset="0"/>
                          <a:ea typeface="Verdana" panose="020B0604030504040204" pitchFamily="34" charset="0"/>
                          <a:cs typeface="Microsoft Sans Serif"/>
                        </a:rPr>
                        <a:t>AET.</a:t>
                      </a:r>
                      <a:endParaRPr sz="1050">
                        <a:latin typeface="Verdana" panose="020B0604030504040204" pitchFamily="34" charset="0"/>
                        <a:ea typeface="Verdana" panose="020B0604030504040204" pitchFamily="34" charset="0"/>
                        <a:cs typeface="Microsoft Sans Serif"/>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43815" marR="409575">
                        <a:lnSpc>
                          <a:spcPct val="101400"/>
                        </a:lnSpc>
                        <a:spcBef>
                          <a:spcPts val="170"/>
                        </a:spcBef>
                      </a:pPr>
                      <a:r>
                        <a:rPr sz="1050" spc="-10" dirty="0">
                          <a:latin typeface="Verdana" panose="020B0604030504040204" pitchFamily="34" charset="0"/>
                          <a:ea typeface="Verdana" panose="020B0604030504040204" pitchFamily="34" charset="0"/>
                          <a:cs typeface="Microsoft Sans Serif"/>
                        </a:rPr>
                        <a:t>Requiere</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consentimiento</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sustituto</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70" dirty="0">
                          <a:latin typeface="Verdana" panose="020B0604030504040204" pitchFamily="34" charset="0"/>
                          <a:ea typeface="Verdana" panose="020B0604030504040204" pitchFamily="34" charset="0"/>
                          <a:cs typeface="Microsoft Sans Serif"/>
                        </a:rPr>
                        <a:t> </a:t>
                      </a:r>
                      <a:r>
                        <a:rPr sz="1050" b="1" spc="-20" dirty="0">
                          <a:latin typeface="Verdana" panose="020B0604030504040204" pitchFamily="34" charset="0"/>
                          <a:ea typeface="Verdana" panose="020B0604030504040204" pitchFamily="34" charset="0"/>
                          <a:cs typeface="Arial"/>
                        </a:rPr>
                        <a:t>Registro</a:t>
                      </a:r>
                      <a:r>
                        <a:rPr sz="1050" b="1" spc="55" dirty="0">
                          <a:latin typeface="Verdana" panose="020B0604030504040204" pitchFamily="34" charset="0"/>
                          <a:ea typeface="Verdana" panose="020B0604030504040204" pitchFamily="34" charset="0"/>
                          <a:cs typeface="Arial"/>
                        </a:rPr>
                        <a:t> </a:t>
                      </a:r>
                      <a:r>
                        <a:rPr sz="1050" b="1" spc="-25" dirty="0">
                          <a:latin typeface="Verdana" panose="020B0604030504040204" pitchFamily="34" charset="0"/>
                          <a:ea typeface="Verdana" panose="020B0604030504040204" pitchFamily="34" charset="0"/>
                          <a:cs typeface="Arial"/>
                        </a:rPr>
                        <a:t>del </a:t>
                      </a:r>
                      <a:r>
                        <a:rPr sz="1050" b="1" spc="-30" dirty="0">
                          <a:latin typeface="Verdana" panose="020B0604030504040204" pitchFamily="34" charset="0"/>
                          <a:ea typeface="Verdana" panose="020B0604030504040204" pitchFamily="34" charset="0"/>
                          <a:cs typeface="Arial"/>
                        </a:rPr>
                        <a:t>consentimiento</a:t>
                      </a:r>
                      <a:r>
                        <a:rPr sz="1050" b="1" spc="-10" dirty="0">
                          <a:latin typeface="Verdana" panose="020B0604030504040204" pitchFamily="34" charset="0"/>
                          <a:ea typeface="Verdana" panose="020B0604030504040204" pitchFamily="34" charset="0"/>
                          <a:cs typeface="Arial"/>
                        </a:rPr>
                        <a:t> </a:t>
                      </a:r>
                      <a:r>
                        <a:rPr sz="1050" b="1" spc="-20" dirty="0">
                          <a:latin typeface="Verdana" panose="020B0604030504040204" pitchFamily="34" charset="0"/>
                          <a:ea typeface="Verdana" panose="020B0604030504040204" pitchFamily="34" charset="0"/>
                          <a:cs typeface="Arial"/>
                        </a:rPr>
                        <a:t>pediátrico</a:t>
                      </a:r>
                      <a:r>
                        <a:rPr sz="1050" b="1" spc="-5" dirty="0">
                          <a:latin typeface="Verdana" panose="020B0604030504040204" pitchFamily="34" charset="0"/>
                          <a:ea typeface="Verdana" panose="020B0604030504040204" pitchFamily="34" charset="0"/>
                          <a:cs typeface="Arial"/>
                        </a:rPr>
                        <a:t> </a:t>
                      </a:r>
                      <a:r>
                        <a:rPr sz="1050" b="1" dirty="0">
                          <a:latin typeface="Verdana" panose="020B0604030504040204" pitchFamily="34" charset="0"/>
                          <a:ea typeface="Verdana" panose="020B0604030504040204" pitchFamily="34" charset="0"/>
                          <a:cs typeface="Arial"/>
                        </a:rPr>
                        <a:t>y</a:t>
                      </a:r>
                      <a:r>
                        <a:rPr sz="1050" b="1" spc="-25" dirty="0">
                          <a:latin typeface="Verdana" panose="020B0604030504040204" pitchFamily="34" charset="0"/>
                          <a:ea typeface="Verdana" panose="020B0604030504040204" pitchFamily="34" charset="0"/>
                          <a:cs typeface="Arial"/>
                        </a:rPr>
                        <a:t> </a:t>
                      </a:r>
                      <a:r>
                        <a:rPr sz="1050" b="1" dirty="0">
                          <a:latin typeface="Verdana" panose="020B0604030504040204" pitchFamily="34" charset="0"/>
                          <a:ea typeface="Verdana" panose="020B0604030504040204" pitchFamily="34" charset="0"/>
                          <a:cs typeface="Arial"/>
                        </a:rPr>
                        <a:t>o</a:t>
                      </a:r>
                      <a:r>
                        <a:rPr sz="1050" b="1" spc="-5" dirty="0">
                          <a:latin typeface="Verdana" panose="020B0604030504040204" pitchFamily="34" charset="0"/>
                          <a:ea typeface="Verdana" panose="020B0604030504040204" pitchFamily="34" charset="0"/>
                          <a:cs typeface="Arial"/>
                        </a:rPr>
                        <a:t> </a:t>
                      </a:r>
                      <a:r>
                        <a:rPr sz="1050" b="1" spc="-30" dirty="0">
                          <a:latin typeface="Verdana" panose="020B0604030504040204" pitchFamily="34" charset="0"/>
                          <a:ea typeface="Verdana" panose="020B0604030504040204" pitchFamily="34" charset="0"/>
                          <a:cs typeface="Arial"/>
                        </a:rPr>
                        <a:t>asentimieno</a:t>
                      </a:r>
                      <a:r>
                        <a:rPr sz="1050" b="1" spc="-5" dirty="0">
                          <a:latin typeface="Verdana" panose="020B0604030504040204" pitchFamily="34" charset="0"/>
                          <a:ea typeface="Verdana" panose="020B0604030504040204" pitchFamily="34" charset="0"/>
                          <a:cs typeface="Arial"/>
                        </a:rPr>
                        <a:t> </a:t>
                      </a:r>
                      <a:r>
                        <a:rPr sz="1050" b="1" spc="-20" dirty="0">
                          <a:latin typeface="Verdana" panose="020B0604030504040204" pitchFamily="34" charset="0"/>
                          <a:ea typeface="Verdana" panose="020B0604030504040204" pitchFamily="34" charset="0"/>
                          <a:cs typeface="Arial"/>
                        </a:rPr>
                        <a:t>pediatrico</a:t>
                      </a:r>
                      <a:r>
                        <a:rPr sz="1050" b="1" spc="-5" dirty="0">
                          <a:latin typeface="Verdana" panose="020B0604030504040204" pitchFamily="34" charset="0"/>
                          <a:ea typeface="Verdana" panose="020B0604030504040204" pitchFamily="34" charset="0"/>
                          <a:cs typeface="Arial"/>
                        </a:rPr>
                        <a:t> </a:t>
                      </a:r>
                      <a:r>
                        <a:rPr sz="1050" b="1" spc="-10" dirty="0">
                          <a:latin typeface="Verdana" panose="020B0604030504040204" pitchFamily="34" charset="0"/>
                          <a:ea typeface="Verdana" panose="020B0604030504040204" pitchFamily="34" charset="0"/>
                          <a:cs typeface="Arial"/>
                        </a:rPr>
                        <a:t>según corresponda.</a:t>
                      </a:r>
                      <a:endParaRPr sz="1050" dirty="0">
                        <a:latin typeface="Verdana" panose="020B0604030504040204" pitchFamily="34" charset="0"/>
                        <a:ea typeface="Verdana" panose="020B0604030504040204" pitchFamily="34" charset="0"/>
                        <a:cs typeface="Arial"/>
                      </a:endParaRPr>
                    </a:p>
                  </a:txBody>
                  <a:tcPr marL="0" marR="0" marT="2159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3"/>
                  </a:ext>
                </a:extLst>
              </a:tr>
              <a:tr h="1578610">
                <a:tc>
                  <a:txBody>
                    <a:bodyPr/>
                    <a:lstStyle/>
                    <a:p>
                      <a:pPr marL="12700" marR="55880">
                        <a:lnSpc>
                          <a:spcPct val="105400"/>
                        </a:lnSpc>
                        <a:spcBef>
                          <a:spcPts val="35"/>
                        </a:spcBef>
                      </a:pPr>
                      <a:r>
                        <a:rPr sz="950" b="1" spc="-10" dirty="0">
                          <a:latin typeface="Verdana" panose="020B0604030504040204" pitchFamily="34" charset="0"/>
                          <a:ea typeface="Verdana" panose="020B0604030504040204" pitchFamily="34" charset="0"/>
                          <a:cs typeface="Arial"/>
                        </a:rPr>
                        <a:t>Extraordin arios</a:t>
                      </a:r>
                      <a:endParaRPr sz="950">
                        <a:latin typeface="Verdana" panose="020B0604030504040204" pitchFamily="34" charset="0"/>
                        <a:ea typeface="Verdana" panose="020B0604030504040204" pitchFamily="34" charset="0"/>
                        <a:cs typeface="Arial"/>
                      </a:endParaRPr>
                    </a:p>
                    <a:p>
                      <a:pPr marL="12700">
                        <a:lnSpc>
                          <a:spcPct val="100000"/>
                        </a:lnSpc>
                        <a:spcBef>
                          <a:spcPts val="65"/>
                        </a:spcBef>
                      </a:pPr>
                      <a:r>
                        <a:rPr sz="950" b="1" spc="-50" dirty="0">
                          <a:latin typeface="Verdana" panose="020B0604030504040204" pitchFamily="34" charset="0"/>
                          <a:ea typeface="Verdana" panose="020B0604030504040204" pitchFamily="34" charset="0"/>
                          <a:cs typeface="Arial"/>
                        </a:rPr>
                        <a:t>o</a:t>
                      </a:r>
                      <a:endParaRPr sz="950">
                        <a:latin typeface="Verdana" panose="020B0604030504040204" pitchFamily="34" charset="0"/>
                        <a:ea typeface="Verdana" panose="020B0604030504040204" pitchFamily="34" charset="0"/>
                        <a:cs typeface="Arial"/>
                      </a:endParaRPr>
                    </a:p>
                    <a:p>
                      <a:pPr marL="12700" marR="4445">
                        <a:lnSpc>
                          <a:spcPts val="1200"/>
                        </a:lnSpc>
                        <a:spcBef>
                          <a:spcPts val="50"/>
                        </a:spcBef>
                      </a:pPr>
                      <a:r>
                        <a:rPr sz="950" b="1" spc="-10" dirty="0">
                          <a:latin typeface="Verdana" panose="020B0604030504040204" pitchFamily="34" charset="0"/>
                          <a:ea typeface="Verdana" panose="020B0604030504040204" pitchFamily="34" charset="0"/>
                          <a:cs typeface="Arial"/>
                        </a:rPr>
                        <a:t>experiment </a:t>
                      </a:r>
                      <a:r>
                        <a:rPr sz="950" b="1" spc="-20" dirty="0">
                          <a:latin typeface="Verdana" panose="020B0604030504040204" pitchFamily="34" charset="0"/>
                          <a:ea typeface="Verdana" panose="020B0604030504040204" pitchFamily="34" charset="0"/>
                          <a:cs typeface="Arial"/>
                        </a:rPr>
                        <a:t>ales</a:t>
                      </a:r>
                      <a:endParaRPr sz="950">
                        <a:latin typeface="Verdana" panose="020B0604030504040204" pitchFamily="34" charset="0"/>
                        <a:ea typeface="Verdana" panose="020B0604030504040204" pitchFamily="34" charset="0"/>
                        <a:cs typeface="Arial"/>
                      </a:endParaRPr>
                    </a:p>
                  </a:txBody>
                  <a:tcPr marL="0" marR="0" marT="4445"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D3D3D3"/>
                    </a:solidFill>
                  </a:tcPr>
                </a:tc>
                <a:tc>
                  <a:txBody>
                    <a:bodyPr/>
                    <a:lstStyle/>
                    <a:p>
                      <a:pPr marL="13335" marR="33020">
                        <a:lnSpc>
                          <a:spcPts val="1280"/>
                        </a:lnSpc>
                        <a:spcBef>
                          <a:spcPts val="25"/>
                        </a:spcBef>
                      </a:pPr>
                      <a:r>
                        <a:rPr sz="1050" dirty="0">
                          <a:latin typeface="Verdana" panose="020B0604030504040204" pitchFamily="34" charset="0"/>
                          <a:ea typeface="Verdana" panose="020B0604030504040204" pitchFamily="34" charset="0"/>
                          <a:cs typeface="Microsoft Sans Serif"/>
                        </a:rPr>
                        <a:t>Actos</a:t>
                      </a:r>
                      <a:r>
                        <a:rPr sz="1050" spc="4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asistenciales</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donde</a:t>
                      </a:r>
                      <a:r>
                        <a:rPr sz="1050" spc="7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beneficio</a:t>
                      </a:r>
                      <a:r>
                        <a:rPr sz="1050" spc="-30" dirty="0">
                          <a:latin typeface="Verdana" panose="020B0604030504040204" pitchFamily="34" charset="0"/>
                          <a:ea typeface="Verdana" panose="020B0604030504040204" pitchFamily="34" charset="0"/>
                          <a:cs typeface="Microsoft Sans Serif"/>
                        </a:rPr>
                        <a:t> </a:t>
                      </a:r>
                      <a:r>
                        <a:rPr sz="1050" spc="-20" dirty="0">
                          <a:latin typeface="Verdana" panose="020B0604030504040204" pitchFamily="34" charset="0"/>
                          <a:ea typeface="Verdana" panose="020B0604030504040204" pitchFamily="34" charset="0"/>
                          <a:cs typeface="Microsoft Sans Serif"/>
                        </a:rPr>
                        <a:t>para </a:t>
                      </a:r>
                      <a:r>
                        <a:rPr sz="1050" dirty="0">
                          <a:latin typeface="Verdana" panose="020B0604030504040204" pitchFamily="34" charset="0"/>
                          <a:ea typeface="Verdana" panose="020B0604030504040204" pitchFamily="34" charset="0"/>
                          <a:cs typeface="Microsoft Sans Serif"/>
                        </a:rPr>
                        <a:t>la</a:t>
                      </a:r>
                      <a:r>
                        <a:rPr sz="1050" spc="4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7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7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desarrollo</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integral</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6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el </a:t>
                      </a:r>
                      <a:r>
                        <a:rPr sz="1050" dirty="0">
                          <a:latin typeface="Verdana" panose="020B0604030504040204" pitchFamily="34" charset="0"/>
                          <a:ea typeface="Verdana" panose="020B0604030504040204" pitchFamily="34" charset="0"/>
                          <a:cs typeface="Microsoft Sans Serif"/>
                        </a:rPr>
                        <a:t>mantenimiento</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salud,</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no</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es</a:t>
                      </a:r>
                      <a:r>
                        <a:rPr sz="1050" spc="-2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claro</a:t>
                      </a:r>
                      <a:r>
                        <a:rPr sz="1050" spc="55" dirty="0">
                          <a:latin typeface="Verdana" panose="020B0604030504040204" pitchFamily="34" charset="0"/>
                          <a:ea typeface="Verdana" panose="020B0604030504040204" pitchFamily="34" charset="0"/>
                          <a:cs typeface="Microsoft Sans Serif"/>
                        </a:rPr>
                        <a:t> </a:t>
                      </a:r>
                      <a:r>
                        <a:rPr sz="1050" spc="-50" dirty="0">
                          <a:latin typeface="Verdana" panose="020B0604030504040204" pitchFamily="34" charset="0"/>
                          <a:ea typeface="Verdana" panose="020B0604030504040204" pitchFamily="34" charset="0"/>
                          <a:cs typeface="Microsoft Sans Serif"/>
                        </a:rPr>
                        <a:t>o </a:t>
                      </a:r>
                      <a:r>
                        <a:rPr sz="1050" dirty="0">
                          <a:latin typeface="Verdana" panose="020B0604030504040204" pitchFamily="34" charset="0"/>
                          <a:ea typeface="Verdana" panose="020B0604030504040204" pitchFamily="34" charset="0"/>
                          <a:cs typeface="Microsoft Sans Serif"/>
                        </a:rPr>
                        <a:t>previsible,</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se</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presenta</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probabilidad</a:t>
                      </a:r>
                      <a:r>
                        <a:rPr sz="1050" spc="3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de</a:t>
                      </a:r>
                      <a:endParaRPr sz="1050">
                        <a:latin typeface="Verdana" panose="020B0604030504040204" pitchFamily="34" charset="0"/>
                        <a:ea typeface="Verdana" panose="020B0604030504040204" pitchFamily="34" charset="0"/>
                        <a:cs typeface="Microsoft Sans Serif"/>
                      </a:endParaRPr>
                    </a:p>
                    <a:p>
                      <a:pPr marL="13335">
                        <a:lnSpc>
                          <a:spcPts val="1195"/>
                        </a:lnSpc>
                      </a:pPr>
                      <a:r>
                        <a:rPr sz="1050" dirty="0">
                          <a:latin typeface="Verdana" panose="020B0604030504040204" pitchFamily="34" charset="0"/>
                          <a:ea typeface="Verdana" panose="020B0604030504040204" pitchFamily="34" charset="0"/>
                          <a:cs typeface="Microsoft Sans Serif"/>
                        </a:rPr>
                        <a:t>alto</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riesgo</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a</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la</a:t>
                      </a:r>
                      <a:r>
                        <a:rPr sz="1050" spc="10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integridad</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4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desarrollo</a:t>
                      </a:r>
                      <a:endParaRPr sz="1050">
                        <a:latin typeface="Verdana" panose="020B0604030504040204" pitchFamily="34" charset="0"/>
                        <a:ea typeface="Verdana" panose="020B0604030504040204" pitchFamily="34" charset="0"/>
                        <a:cs typeface="Microsoft Sans Serif"/>
                      </a:endParaRPr>
                    </a:p>
                    <a:p>
                      <a:pPr marL="13335">
                        <a:lnSpc>
                          <a:spcPts val="1230"/>
                        </a:lnSpc>
                      </a:pPr>
                      <a:r>
                        <a:rPr sz="1050" dirty="0">
                          <a:latin typeface="Verdana" panose="020B0604030504040204" pitchFamily="34" charset="0"/>
                          <a:ea typeface="Verdana" panose="020B0604030504040204" pitchFamily="34" charset="0"/>
                          <a:cs typeface="Microsoft Sans Serif"/>
                        </a:rPr>
                        <a:t>integral</a:t>
                      </a:r>
                      <a:r>
                        <a:rPr sz="1050" spc="5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del</a:t>
                      </a:r>
                      <a:r>
                        <a:rPr sz="1050" spc="5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niño,</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niña</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o</a:t>
                      </a:r>
                      <a:r>
                        <a:rPr sz="1050" spc="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adolescente.</a:t>
                      </a:r>
                      <a:endParaRPr sz="1050">
                        <a:latin typeface="Verdana" panose="020B0604030504040204" pitchFamily="34" charset="0"/>
                        <a:ea typeface="Verdana" panose="020B0604030504040204" pitchFamily="34" charset="0"/>
                        <a:cs typeface="Microsoft Sans Serif"/>
                      </a:endParaRPr>
                    </a:p>
                  </a:txBody>
                  <a:tcPr marL="0" marR="0" marT="3175"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106045" indent="-90805">
                        <a:lnSpc>
                          <a:spcPct val="100000"/>
                        </a:lnSpc>
                        <a:buChar char="-"/>
                        <a:tabLst>
                          <a:tab pos="106045" algn="l"/>
                        </a:tabLst>
                      </a:pPr>
                      <a:r>
                        <a:rPr sz="1050" spc="-10" dirty="0">
                          <a:latin typeface="Verdana" panose="020B0604030504040204" pitchFamily="34" charset="0"/>
                          <a:ea typeface="Verdana" panose="020B0604030504040204" pitchFamily="34" charset="0"/>
                          <a:cs typeface="Microsoft Sans Serif"/>
                        </a:rPr>
                        <a:t>Uso</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terapias</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experimentales</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no</a:t>
                      </a:r>
                      <a:r>
                        <a:rPr sz="1050" spc="4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validadas</a:t>
                      </a:r>
                      <a:endParaRPr sz="1050" dirty="0">
                        <a:latin typeface="Verdana" panose="020B0604030504040204" pitchFamily="34" charset="0"/>
                        <a:ea typeface="Verdana" panose="020B0604030504040204" pitchFamily="34" charset="0"/>
                        <a:cs typeface="Microsoft Sans Serif"/>
                      </a:endParaRPr>
                    </a:p>
                    <a:p>
                      <a:pPr marL="106045" indent="-90805">
                        <a:lnSpc>
                          <a:spcPct val="100000"/>
                        </a:lnSpc>
                        <a:spcBef>
                          <a:spcPts val="15"/>
                        </a:spcBef>
                        <a:buChar char="-"/>
                        <a:tabLst>
                          <a:tab pos="106045" algn="l"/>
                        </a:tabLst>
                      </a:pPr>
                      <a:r>
                        <a:rPr sz="1050" dirty="0">
                          <a:latin typeface="Verdana" panose="020B0604030504040204" pitchFamily="34" charset="0"/>
                          <a:ea typeface="Verdana" panose="020B0604030504040204" pitchFamily="34" charset="0"/>
                          <a:cs typeface="Microsoft Sans Serif"/>
                        </a:rPr>
                        <a:t>Intervenciones</a:t>
                      </a:r>
                      <a:r>
                        <a:rPr sz="1050" spc="-5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médicas</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sin</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suficiente</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respaldo</a:t>
                      </a:r>
                      <a:r>
                        <a:rPr sz="1050" spc="1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científico</a:t>
                      </a:r>
                      <a:endParaRPr sz="1050" dirty="0">
                        <a:latin typeface="Verdana" panose="020B0604030504040204" pitchFamily="34" charset="0"/>
                        <a:ea typeface="Verdana" panose="020B0604030504040204" pitchFamily="34" charset="0"/>
                        <a:cs typeface="Microsoft Sans Serif"/>
                      </a:endParaRPr>
                    </a:p>
                    <a:p>
                      <a:pPr marL="106680" indent="-91440">
                        <a:lnSpc>
                          <a:spcPct val="100000"/>
                        </a:lnSpc>
                        <a:spcBef>
                          <a:spcPts val="20"/>
                        </a:spcBef>
                        <a:buChar char="-"/>
                        <a:tabLst>
                          <a:tab pos="106680" algn="l"/>
                        </a:tabLst>
                      </a:pPr>
                      <a:r>
                        <a:rPr sz="1050" spc="-20" dirty="0">
                          <a:latin typeface="Verdana" panose="020B0604030504040204" pitchFamily="34" charset="0"/>
                          <a:ea typeface="Verdana" panose="020B0604030504040204" pitchFamily="34" charset="0"/>
                          <a:cs typeface="Microsoft Sans Serif"/>
                        </a:rPr>
                        <a:t>Ensayos</a:t>
                      </a:r>
                      <a:r>
                        <a:rPr sz="1050" spc="-10" dirty="0">
                          <a:latin typeface="Verdana" panose="020B0604030504040204" pitchFamily="34" charset="0"/>
                          <a:ea typeface="Verdana" panose="020B0604030504040204" pitchFamily="34" charset="0"/>
                          <a:cs typeface="Microsoft Sans Serif"/>
                        </a:rPr>
                        <a:t> clínicos</a:t>
                      </a:r>
                      <a:r>
                        <a:rPr sz="1050" spc="-6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en</a:t>
                      </a:r>
                      <a:r>
                        <a:rPr sz="1050" spc="-1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fase</a:t>
                      </a:r>
                      <a:r>
                        <a:rPr sz="1050" spc="2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experimental</a:t>
                      </a:r>
                      <a:endParaRPr sz="1050" dirty="0">
                        <a:latin typeface="Verdana" panose="020B0604030504040204" pitchFamily="34" charset="0"/>
                        <a:ea typeface="Verdana" panose="020B0604030504040204" pitchFamily="34" charset="0"/>
                        <a:cs typeface="Microsoft Sans Serif"/>
                      </a:endParaRPr>
                    </a:p>
                    <a:p>
                      <a:pPr marL="106680" indent="-91440">
                        <a:lnSpc>
                          <a:spcPct val="100000"/>
                        </a:lnSpc>
                        <a:spcBef>
                          <a:spcPts val="15"/>
                        </a:spcBef>
                        <a:buChar char="-"/>
                        <a:tabLst>
                          <a:tab pos="106680" algn="l"/>
                        </a:tabLst>
                      </a:pPr>
                      <a:r>
                        <a:rPr sz="1050" dirty="0">
                          <a:latin typeface="Verdana" panose="020B0604030504040204" pitchFamily="34" charset="0"/>
                          <a:ea typeface="Verdana" panose="020B0604030504040204" pitchFamily="34" charset="0"/>
                          <a:cs typeface="Microsoft Sans Serif"/>
                        </a:rPr>
                        <a:t>Uso</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de dispositivos</a:t>
                      </a:r>
                      <a:r>
                        <a:rPr sz="1050" spc="-2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médicos</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innovadores</a:t>
                      </a:r>
                      <a:r>
                        <a:rPr sz="1050" spc="-2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sin</a:t>
                      </a:r>
                      <a:r>
                        <a:rPr sz="1050" spc="-4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aprobación</a:t>
                      </a:r>
                      <a:endParaRPr sz="1050" dirty="0">
                        <a:latin typeface="Verdana" panose="020B0604030504040204" pitchFamily="34" charset="0"/>
                        <a:ea typeface="Verdana" panose="020B0604030504040204" pitchFamily="34" charset="0"/>
                        <a:cs typeface="Microsoft Sans Serif"/>
                      </a:endParaRPr>
                    </a:p>
                    <a:p>
                      <a:pPr marL="15240">
                        <a:lnSpc>
                          <a:spcPts val="1230"/>
                        </a:lnSpc>
                        <a:spcBef>
                          <a:spcPts val="15"/>
                        </a:spcBef>
                      </a:pPr>
                      <a:r>
                        <a:rPr sz="1050" spc="-10" dirty="0">
                          <a:latin typeface="Verdana" panose="020B0604030504040204" pitchFamily="34" charset="0"/>
                          <a:ea typeface="Verdana" panose="020B0604030504040204" pitchFamily="34" charset="0"/>
                          <a:cs typeface="Microsoft Sans Serif"/>
                        </a:rPr>
                        <a:t>regulatoria</a:t>
                      </a:r>
                      <a:endParaRPr sz="1050" dirty="0">
                        <a:latin typeface="Verdana" panose="020B0604030504040204" pitchFamily="34" charset="0"/>
                        <a:ea typeface="Verdana" panose="020B0604030504040204" pitchFamily="34" charset="0"/>
                        <a:cs typeface="Microsoft Sans Serif"/>
                      </a:endParaRPr>
                    </a:p>
                    <a:p>
                      <a:pPr marL="106680" indent="-91440">
                        <a:lnSpc>
                          <a:spcPts val="1230"/>
                        </a:lnSpc>
                        <a:buChar char="-"/>
                        <a:tabLst>
                          <a:tab pos="106680" algn="l"/>
                        </a:tabLst>
                      </a:pPr>
                      <a:r>
                        <a:rPr sz="1050" dirty="0">
                          <a:latin typeface="Verdana" panose="020B0604030504040204" pitchFamily="34" charset="0"/>
                          <a:ea typeface="Verdana" panose="020B0604030504040204" pitchFamily="34" charset="0"/>
                          <a:cs typeface="Microsoft Sans Serif"/>
                        </a:rPr>
                        <a:t>Manipulación </a:t>
                      </a:r>
                      <a:r>
                        <a:rPr sz="1050" spc="-10" dirty="0">
                          <a:latin typeface="Verdana" panose="020B0604030504040204" pitchFamily="34" charset="0"/>
                          <a:ea typeface="Verdana" panose="020B0604030504040204" pitchFamily="34" charset="0"/>
                          <a:cs typeface="Microsoft Sans Serif"/>
                        </a:rPr>
                        <a:t>genética</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o</a:t>
                      </a:r>
                      <a:r>
                        <a:rPr sz="1050" spc="1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terapia</a:t>
                      </a:r>
                      <a:r>
                        <a:rPr sz="1050" spc="-3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génica</a:t>
                      </a:r>
                      <a:r>
                        <a:rPr sz="1050" spc="-3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en </a:t>
                      </a:r>
                      <a:r>
                        <a:rPr sz="1050" spc="-20" dirty="0">
                          <a:latin typeface="Verdana" panose="020B0604030504040204" pitchFamily="34" charset="0"/>
                          <a:ea typeface="Verdana" panose="020B0604030504040204" pitchFamily="34" charset="0"/>
                          <a:cs typeface="Microsoft Sans Serif"/>
                        </a:rPr>
                        <a:t>niño</a:t>
                      </a:r>
                      <a:endParaRPr sz="1050" dirty="0">
                        <a:latin typeface="Verdana" panose="020B0604030504040204" pitchFamily="34" charset="0"/>
                        <a:ea typeface="Verdana" panose="020B0604030504040204" pitchFamily="34" charset="0"/>
                        <a:cs typeface="Microsoft Sans Serif"/>
                      </a:endParaRPr>
                    </a:p>
                  </a:txBody>
                  <a:tcPr marL="0" marR="0" marT="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43815" marR="190500">
                        <a:lnSpc>
                          <a:spcPct val="101299"/>
                        </a:lnSpc>
                        <a:spcBef>
                          <a:spcPts val="180"/>
                        </a:spcBef>
                      </a:pPr>
                      <a:r>
                        <a:rPr sz="1050" spc="-10" dirty="0">
                          <a:latin typeface="Verdana" panose="020B0604030504040204" pitchFamily="34" charset="0"/>
                          <a:ea typeface="Verdana" panose="020B0604030504040204" pitchFamily="34" charset="0"/>
                          <a:cs typeface="Microsoft Sans Serif"/>
                        </a:rPr>
                        <a:t>Se</a:t>
                      </a:r>
                      <a:r>
                        <a:rPr sz="1050"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requiere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siempre</a:t>
                      </a:r>
                      <a:r>
                        <a:rPr sz="1050" spc="-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el</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consentimiento</a:t>
                      </a:r>
                      <a:r>
                        <a:rPr sz="1050" spc="4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informado</a:t>
                      </a:r>
                      <a:r>
                        <a:rPr sz="1050" spc="50"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pediátrico</a:t>
                      </a:r>
                      <a:r>
                        <a:rPr sz="1050" spc="-25" dirty="0">
                          <a:latin typeface="Verdana" panose="020B0604030504040204" pitchFamily="34" charset="0"/>
                          <a:ea typeface="Verdana" panose="020B0604030504040204" pitchFamily="34" charset="0"/>
                          <a:cs typeface="Microsoft Sans Serif"/>
                        </a:rPr>
                        <a:t> </a:t>
                      </a:r>
                      <a:r>
                        <a:rPr sz="1050" dirty="0">
                          <a:latin typeface="Verdana" panose="020B0604030504040204" pitchFamily="34" charset="0"/>
                          <a:ea typeface="Verdana" panose="020B0604030504040204" pitchFamily="34" charset="0"/>
                          <a:cs typeface="Microsoft Sans Serif"/>
                        </a:rPr>
                        <a:t>y</a:t>
                      </a:r>
                      <a:r>
                        <a:rPr sz="1050" spc="20" dirty="0">
                          <a:latin typeface="Verdana" panose="020B0604030504040204" pitchFamily="34" charset="0"/>
                          <a:ea typeface="Verdana" panose="020B0604030504040204" pitchFamily="34" charset="0"/>
                          <a:cs typeface="Microsoft Sans Serif"/>
                        </a:rPr>
                        <a:t> </a:t>
                      </a:r>
                      <a:r>
                        <a:rPr sz="1050" spc="-25" dirty="0">
                          <a:latin typeface="Verdana" panose="020B0604030504040204" pitchFamily="34" charset="0"/>
                          <a:ea typeface="Verdana" panose="020B0604030504040204" pitchFamily="34" charset="0"/>
                          <a:cs typeface="Microsoft Sans Serif"/>
                        </a:rPr>
                        <a:t>del </a:t>
                      </a:r>
                      <a:r>
                        <a:rPr sz="1050" dirty="0">
                          <a:latin typeface="Verdana" panose="020B0604030504040204" pitchFamily="34" charset="0"/>
                          <a:ea typeface="Verdana" panose="020B0604030504040204" pitchFamily="34" charset="0"/>
                          <a:cs typeface="Microsoft Sans Serif"/>
                        </a:rPr>
                        <a:t>consentimiento</a:t>
                      </a:r>
                      <a:r>
                        <a:rPr sz="1050" spc="65" dirty="0">
                          <a:latin typeface="Verdana" panose="020B0604030504040204" pitchFamily="34" charset="0"/>
                          <a:ea typeface="Verdana" panose="020B0604030504040204" pitchFamily="34" charset="0"/>
                          <a:cs typeface="Microsoft Sans Serif"/>
                        </a:rPr>
                        <a:t> </a:t>
                      </a:r>
                      <a:r>
                        <a:rPr sz="1050" spc="-10" dirty="0">
                          <a:latin typeface="Verdana" panose="020B0604030504040204" pitchFamily="34" charset="0"/>
                          <a:ea typeface="Verdana" panose="020B0604030504040204" pitchFamily="34" charset="0"/>
                          <a:cs typeface="Microsoft Sans Serif"/>
                        </a:rPr>
                        <a:t>sustituto</a:t>
                      </a:r>
                      <a:endParaRPr sz="1050" dirty="0">
                        <a:latin typeface="Verdana" panose="020B0604030504040204" pitchFamily="34" charset="0"/>
                        <a:ea typeface="Verdana" panose="020B0604030504040204" pitchFamily="34" charset="0"/>
                        <a:cs typeface="Microsoft Sans Serif"/>
                      </a:endParaRPr>
                    </a:p>
                  </a:txBody>
                  <a:tcPr marL="0" marR="0" marT="22860" marB="0" anchor="ctr">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1282620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58672" y="1484503"/>
            <a:ext cx="4671695" cy="4192814"/>
          </a:xfrm>
          <a:prstGeom prst="rect">
            <a:avLst/>
          </a:prstGeom>
        </p:spPr>
        <p:txBody>
          <a:bodyPr vert="horz" wrap="square" lIns="0" tIns="12065" rIns="0" bIns="0" rtlCol="0">
            <a:spAutoFit/>
          </a:bodyPr>
          <a:lstStyle/>
          <a:p>
            <a:pPr marL="0" marR="0" lvl="0" indent="0" algn="ctr" defTabSz="914400" eaLnBrk="1" fontAlgn="auto" latinLnBrk="0" hangingPunct="1">
              <a:lnSpc>
                <a:spcPct val="100000"/>
              </a:lnSpc>
              <a:spcBef>
                <a:spcPts val="95"/>
              </a:spcBef>
              <a:spcAft>
                <a:spcPts val="0"/>
              </a:spcAft>
              <a:buClrTx/>
              <a:buSzTx/>
              <a:buFontTx/>
              <a:buNone/>
              <a:tabLst/>
              <a:defRPr/>
            </a:pPr>
            <a:r>
              <a:rPr kumimoji="0" sz="1600" b="1" i="0" u="none" strike="noStrike" kern="0" cap="none" spc="0" normalizeH="0" baseline="0" noProof="0" dirty="0">
                <a:ln>
                  <a:noFill/>
                </a:ln>
                <a:solidFill>
                  <a:srgbClr val="7E7E7E"/>
                </a:solidFill>
                <a:effectLst/>
                <a:uLnTx/>
                <a:uFillTx/>
                <a:latin typeface="Verdana"/>
                <a:cs typeface="Verdana"/>
              </a:rPr>
              <a:t>Detección</a:t>
            </a:r>
            <a:r>
              <a:rPr kumimoji="0" sz="1600" b="1" i="0" u="none" strike="noStrike" kern="0" cap="none" spc="-70" normalizeH="0" baseline="0" noProof="0" dirty="0">
                <a:ln>
                  <a:noFill/>
                </a:ln>
                <a:solidFill>
                  <a:srgbClr val="7E7E7E"/>
                </a:solidFill>
                <a:effectLst/>
                <a:uLnTx/>
                <a:uFillTx/>
                <a:latin typeface="Verdana"/>
                <a:cs typeface="Verdana"/>
              </a:rPr>
              <a:t> </a:t>
            </a:r>
            <a:r>
              <a:rPr kumimoji="0" sz="1600" b="1" i="0" u="none" strike="noStrike" kern="0" cap="none" spc="-10" normalizeH="0" baseline="0" noProof="0" dirty="0">
                <a:ln>
                  <a:noFill/>
                </a:ln>
                <a:solidFill>
                  <a:srgbClr val="7E7E7E"/>
                </a:solidFill>
                <a:effectLst/>
                <a:uLnTx/>
                <a:uFillTx/>
                <a:latin typeface="Verdana"/>
                <a:cs typeface="Verdana"/>
              </a:rPr>
              <a:t>Temprana</a:t>
            </a: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0" marR="0" lvl="0" indent="0" algn="just" defTabSz="914400" eaLnBrk="1" fontAlgn="auto" latinLnBrk="0" hangingPunct="1">
              <a:lnSpc>
                <a:spcPct val="100000"/>
              </a:lnSpc>
              <a:spcBef>
                <a:spcPts val="1895"/>
              </a:spcBef>
              <a:spcAft>
                <a:spcPts val="0"/>
              </a:spcAft>
              <a:buClrTx/>
              <a:buSzTx/>
              <a:buFontTx/>
              <a:buNone/>
              <a:tabLst/>
              <a:defRPr/>
            </a:pP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227965" marR="0" lvl="0" indent="-227965" algn="just" defTabSz="914400" eaLnBrk="1" fontAlgn="auto" latinLnBrk="0" hangingPunct="1">
              <a:lnSpc>
                <a:spcPct val="100000"/>
              </a:lnSpc>
              <a:spcBef>
                <a:spcPts val="0"/>
              </a:spcBef>
              <a:spcAft>
                <a:spcPts val="0"/>
              </a:spcAft>
              <a:buClrTx/>
              <a:buSzTx/>
              <a:buFont typeface="Arial MT"/>
              <a:buChar char="•"/>
              <a:tabLst>
                <a:tab pos="227965" algn="l"/>
                <a:tab pos="1734185" algn="l"/>
                <a:tab pos="2729230" algn="l"/>
                <a:tab pos="3736975" algn="l"/>
              </a:tabLst>
              <a:defRPr/>
            </a:pPr>
            <a:r>
              <a:rPr kumimoji="0" sz="1600" b="0" i="0" u="none" strike="noStrike" kern="0" cap="none" spc="-10" normalizeH="0" baseline="0" noProof="0" dirty="0">
                <a:ln>
                  <a:noFill/>
                </a:ln>
                <a:solidFill>
                  <a:srgbClr val="7E7E7E"/>
                </a:solidFill>
                <a:effectLst/>
                <a:uLnTx/>
                <a:uFillTx/>
                <a:latin typeface="Verdana"/>
                <a:cs typeface="Verdana"/>
              </a:rPr>
              <a:t>Tamización</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según</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riesgo</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a:t>
            </a:r>
            <a:r>
              <a:rPr kumimoji="0" sz="1600" b="0" i="0" u="none" strike="noStrike" kern="0" cap="none" spc="-10" normalizeH="0" baseline="0" noProof="0" dirty="0" err="1">
                <a:ln>
                  <a:noFill/>
                </a:ln>
                <a:solidFill>
                  <a:srgbClr val="7E7E7E"/>
                </a:solidFill>
                <a:effectLst/>
                <a:uLnTx/>
                <a:uFillTx/>
                <a:latin typeface="Verdana"/>
                <a:cs typeface="Verdana"/>
              </a:rPr>
              <a:t>Pruebas</a:t>
            </a:r>
            <a:r>
              <a:rPr kumimoji="0" lang="es-CO" sz="1600" b="0" i="0" u="none" strike="noStrike" kern="0" cap="none" spc="-1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err="1">
                <a:ln>
                  <a:noFill/>
                </a:ln>
                <a:solidFill>
                  <a:srgbClr val="7E7E7E"/>
                </a:solidFill>
                <a:effectLst/>
                <a:uLnTx/>
                <a:uFillTx/>
                <a:latin typeface="Verdana"/>
                <a:cs typeface="Verdana"/>
              </a:rPr>
              <a:t>rápidas</a:t>
            </a:r>
            <a:r>
              <a:rPr kumimoji="0" sz="1600" b="0" i="0" u="none" strike="noStrike" kern="0" cap="none" spc="0" normalizeH="0" baseline="0" noProof="0" dirty="0">
                <a:ln>
                  <a:noFill/>
                </a:ln>
                <a:solidFill>
                  <a:srgbClr val="7E7E7E"/>
                </a:solidFill>
                <a:effectLst/>
                <a:uLnTx/>
                <a:uFillTx/>
                <a:latin typeface="Verdana"/>
                <a:cs typeface="Verdana"/>
              </a:rPr>
              <a:t>):</a:t>
            </a:r>
            <a:r>
              <a:rPr kumimoji="0" sz="1600" b="0" i="0" u="none" strike="noStrike" kern="0" cap="none" spc="-85"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Treponémica,</a:t>
            </a:r>
            <a:r>
              <a:rPr kumimoji="0" sz="1600" b="0" i="0" u="none" strike="noStrike" kern="0" cap="none" spc="0" normalizeH="0" baseline="0" noProof="0" dirty="0">
                <a:ln>
                  <a:noFill/>
                </a:ln>
                <a:solidFill>
                  <a:srgbClr val="7E7E7E"/>
                </a:solidFill>
                <a:effectLst/>
                <a:uLnTx/>
                <a:uFillTx/>
                <a:latin typeface="Verdana"/>
                <a:cs typeface="Verdana"/>
              </a:rPr>
              <a:t>	VIH,</a:t>
            </a:r>
            <a:r>
              <a:rPr kumimoji="0" sz="1600" b="0" i="0" u="none" strike="noStrike" kern="0" cap="none" spc="-7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Hepatitis</a:t>
            </a:r>
            <a:r>
              <a:rPr kumimoji="0" sz="1600" b="0" i="0" u="none" strike="noStrike" kern="0" cap="none" spc="-25" normalizeH="0" baseline="0" noProof="0" dirty="0">
                <a:ln>
                  <a:noFill/>
                </a:ln>
                <a:solidFill>
                  <a:srgbClr val="7E7E7E"/>
                </a:solidFill>
                <a:effectLst/>
                <a:uLnTx/>
                <a:uFillTx/>
                <a:latin typeface="Verdana"/>
                <a:cs typeface="Verdana"/>
              </a:rPr>
              <a:t> B.</a:t>
            </a: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0" marR="0" lvl="0" indent="0" algn="just" defTabSz="914400" eaLnBrk="1" fontAlgn="auto" latinLnBrk="0" hangingPunct="1">
              <a:lnSpc>
                <a:spcPct val="100000"/>
              </a:lnSpc>
              <a:spcBef>
                <a:spcPts val="1895"/>
              </a:spcBef>
              <a:spcAft>
                <a:spcPts val="0"/>
              </a:spcAft>
              <a:buClrTx/>
              <a:buSzTx/>
              <a:buFontTx/>
              <a:buNone/>
              <a:tabLst/>
              <a:defRPr/>
            </a:pP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241300" marR="5080" lvl="0" indent="-228600" algn="just" defTabSz="914400" eaLnBrk="1" fontAlgn="auto" latinLnBrk="0" hangingPunct="1">
              <a:lnSpc>
                <a:spcPct val="100000"/>
              </a:lnSpc>
              <a:spcBef>
                <a:spcPts val="0"/>
              </a:spcBef>
              <a:spcAft>
                <a:spcPts val="0"/>
              </a:spcAft>
              <a:buClrTx/>
              <a:buSzTx/>
              <a:buFont typeface="Arial MT"/>
              <a:buChar char="•"/>
              <a:tabLst>
                <a:tab pos="241300" algn="l"/>
                <a:tab pos="1335405" algn="l"/>
                <a:tab pos="1612900" algn="l"/>
                <a:tab pos="1890395" algn="l"/>
                <a:tab pos="1989455" algn="l"/>
                <a:tab pos="2383790" algn="l"/>
                <a:tab pos="3025775" algn="l"/>
                <a:tab pos="3069590" algn="l"/>
                <a:tab pos="3754120" algn="l"/>
                <a:tab pos="4161154" algn="l"/>
                <a:tab pos="4399280" algn="l"/>
                <a:tab pos="4534535" algn="l"/>
              </a:tabLst>
              <a:defRPr/>
            </a:pPr>
            <a:r>
              <a:rPr kumimoji="0" sz="1600" b="0" i="0" u="none" strike="noStrike" kern="0" cap="none" spc="-10" normalizeH="0" baseline="0" noProof="0" dirty="0">
                <a:ln>
                  <a:noFill/>
                </a:ln>
                <a:solidFill>
                  <a:srgbClr val="7E7E7E"/>
                </a:solidFill>
                <a:effectLst/>
                <a:uLnTx/>
                <a:uFillTx/>
                <a:latin typeface="Verdana"/>
                <a:cs typeface="Verdana"/>
              </a:rPr>
              <a:t>Tamizaje</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0" normalizeH="0" baseline="0" noProof="0" dirty="0">
                <a:ln>
                  <a:noFill/>
                </a:ln>
                <a:solidFill>
                  <a:srgbClr val="7E7E7E"/>
                </a:solidFill>
                <a:effectLst/>
                <a:uLnTx/>
                <a:uFillTx/>
                <a:latin typeface="Verdana"/>
                <a:cs typeface="Verdana"/>
              </a:rPr>
              <a:t>para</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anemia:</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hemoglobina</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50" normalizeH="0" baseline="0" noProof="0" dirty="0">
                <a:ln>
                  <a:noFill/>
                </a:ln>
                <a:solidFill>
                  <a:srgbClr val="7E7E7E"/>
                </a:solidFill>
                <a:effectLst/>
                <a:uLnTx/>
                <a:uFillTx/>
                <a:latin typeface="Verdana"/>
                <a:cs typeface="Verdana"/>
              </a:rPr>
              <a:t>y </a:t>
            </a:r>
            <a:r>
              <a:rPr kumimoji="0" sz="1600" b="0" i="0" u="none" strike="noStrike" kern="0" cap="none" spc="-10" normalizeH="0" baseline="0" noProof="0" dirty="0">
                <a:ln>
                  <a:noFill/>
                </a:ln>
                <a:solidFill>
                  <a:srgbClr val="7E7E7E"/>
                </a:solidFill>
                <a:effectLst/>
                <a:uLnTx/>
                <a:uFillTx/>
                <a:latin typeface="Verdana"/>
                <a:cs typeface="Verdana"/>
              </a:rPr>
              <a:t>hematocrito</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50" normalizeH="0" baseline="0" noProof="0" dirty="0">
                <a:ln>
                  <a:noFill/>
                </a:ln>
                <a:solidFill>
                  <a:srgbClr val="7E7E7E"/>
                </a:solidFill>
                <a:effectLst/>
                <a:uLnTx/>
                <a:uFillTx/>
                <a:latin typeface="Verdana"/>
                <a:cs typeface="Verdana"/>
              </a:rPr>
              <a:t>1</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5" normalizeH="0" baseline="0" noProof="0" dirty="0">
                <a:ln>
                  <a:noFill/>
                </a:ln>
                <a:solidFill>
                  <a:srgbClr val="7E7E7E"/>
                </a:solidFill>
                <a:effectLst/>
                <a:uLnTx/>
                <a:uFillTx/>
                <a:latin typeface="Verdana"/>
                <a:cs typeface="Verdana"/>
              </a:rPr>
              <a:t>vez</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0" normalizeH="0" baseline="0" noProof="0" dirty="0">
                <a:ln>
                  <a:noFill/>
                </a:ln>
                <a:solidFill>
                  <a:srgbClr val="7E7E7E"/>
                </a:solidFill>
                <a:effectLst/>
                <a:uLnTx/>
                <a:uFillTx/>
                <a:latin typeface="Verdana"/>
                <a:cs typeface="Verdana"/>
              </a:rPr>
              <a:t>niñas</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entre</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5" normalizeH="0" baseline="0" noProof="0" dirty="0">
                <a:ln>
                  <a:noFill/>
                </a:ln>
                <a:solidFill>
                  <a:srgbClr val="7E7E7E"/>
                </a:solidFill>
                <a:effectLst/>
                <a:uLnTx/>
                <a:uFillTx/>
                <a:latin typeface="Verdana"/>
                <a:cs typeface="Verdana"/>
              </a:rPr>
              <a:t>10</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50" normalizeH="0" baseline="0" noProof="0" dirty="0">
                <a:ln>
                  <a:noFill/>
                </a:ln>
                <a:solidFill>
                  <a:srgbClr val="7E7E7E"/>
                </a:solidFill>
                <a:effectLst/>
                <a:uLnTx/>
                <a:uFillTx/>
                <a:latin typeface="Verdana"/>
                <a:cs typeface="Verdana"/>
              </a:rPr>
              <a:t>-</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5" normalizeH="0" baseline="0" noProof="0" dirty="0">
                <a:ln>
                  <a:noFill/>
                </a:ln>
                <a:solidFill>
                  <a:srgbClr val="7E7E7E"/>
                </a:solidFill>
                <a:effectLst/>
                <a:uLnTx/>
                <a:uFillTx/>
                <a:latin typeface="Verdana"/>
                <a:cs typeface="Verdana"/>
              </a:rPr>
              <a:t>13</a:t>
            </a:r>
            <a:r>
              <a:rPr kumimoji="0" lang="es-CO" sz="1600" b="0" i="0" u="none" strike="noStrike" kern="0" cap="none" spc="-2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err="1">
                <a:ln>
                  <a:noFill/>
                </a:ln>
                <a:solidFill>
                  <a:srgbClr val="7E7E7E"/>
                </a:solidFill>
                <a:effectLst/>
                <a:uLnTx/>
                <a:uFillTx/>
                <a:latin typeface="Verdana"/>
                <a:cs typeface="Verdana"/>
              </a:rPr>
              <a:t>años</a:t>
            </a:r>
            <a:r>
              <a:rPr kumimoji="0" sz="1600" b="0" i="0" u="none" strike="noStrike" kern="0" cap="none" spc="-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y 1</a:t>
            </a:r>
            <a:r>
              <a:rPr kumimoji="0" sz="1600" b="0" i="0" u="none" strike="noStrike" kern="0" cap="none" spc="-2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vez</a:t>
            </a:r>
            <a:r>
              <a:rPr kumimoji="0" sz="1600" b="0" i="0" u="none" strike="noStrike" kern="0" cap="none" spc="-1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entre</a:t>
            </a:r>
            <a:r>
              <a:rPr kumimoji="0" sz="1600" b="0" i="0" u="none" strike="noStrike" kern="0" cap="none" spc="-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14</a:t>
            </a:r>
            <a:r>
              <a:rPr kumimoji="0" sz="1600" b="0" i="0" u="none" strike="noStrike" kern="0" cap="none" spc="-3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a:t>
            </a:r>
            <a:r>
              <a:rPr kumimoji="0" sz="1600" b="0" i="0" u="none" strike="noStrike" kern="0" cap="none" spc="-1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17</a:t>
            </a:r>
            <a:r>
              <a:rPr kumimoji="0" sz="1600" b="0" i="0" u="none" strike="noStrike" kern="0" cap="none" spc="-35"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err="1">
                <a:ln>
                  <a:noFill/>
                </a:ln>
                <a:solidFill>
                  <a:srgbClr val="7E7E7E"/>
                </a:solidFill>
                <a:effectLst/>
                <a:uLnTx/>
                <a:uFillTx/>
                <a:latin typeface="Verdana"/>
                <a:cs typeface="Verdana"/>
              </a:rPr>
              <a:t>años</a:t>
            </a:r>
            <a:r>
              <a:rPr kumimoji="0" sz="1600" b="0" i="0" u="none" strike="noStrike" kern="0" cap="none" spc="-10" normalizeH="0" baseline="0" noProof="0" dirty="0">
                <a:ln>
                  <a:noFill/>
                </a:ln>
                <a:solidFill>
                  <a:srgbClr val="7E7E7E"/>
                </a:solidFill>
                <a:effectLst/>
                <a:uLnTx/>
                <a:uFillTx/>
                <a:latin typeface="Verdana"/>
                <a:cs typeface="Verdana"/>
              </a:rPr>
              <a:t>.</a:t>
            </a:r>
            <a:endParaRPr lang="es-CO" sz="1600" kern="0" spc="-10" dirty="0">
              <a:solidFill>
                <a:srgbClr val="7E7E7E"/>
              </a:solidFill>
              <a:latin typeface="Verdana"/>
              <a:cs typeface="Verdana"/>
            </a:endParaRPr>
          </a:p>
          <a:p>
            <a:pPr marL="241300" marR="5080" lvl="0" indent="-228600" algn="just" defTabSz="914400" eaLnBrk="1" fontAlgn="auto" latinLnBrk="0" hangingPunct="1">
              <a:lnSpc>
                <a:spcPct val="100000"/>
              </a:lnSpc>
              <a:spcBef>
                <a:spcPts val="0"/>
              </a:spcBef>
              <a:spcAft>
                <a:spcPts val="0"/>
              </a:spcAft>
              <a:buClrTx/>
              <a:buSzTx/>
              <a:buFont typeface="Arial MT"/>
              <a:buChar char="•"/>
              <a:tabLst>
                <a:tab pos="241300" algn="l"/>
                <a:tab pos="1335405" algn="l"/>
                <a:tab pos="1612900" algn="l"/>
                <a:tab pos="1890395" algn="l"/>
                <a:tab pos="1989455" algn="l"/>
                <a:tab pos="2383790" algn="l"/>
                <a:tab pos="3025775" algn="l"/>
                <a:tab pos="3069590" algn="l"/>
                <a:tab pos="3754120" algn="l"/>
                <a:tab pos="4161154" algn="l"/>
                <a:tab pos="4399280" algn="l"/>
                <a:tab pos="4534535" algn="l"/>
              </a:tabLst>
              <a:defRPr/>
            </a:pPr>
            <a:endParaRPr lang="es-CO" sz="1600" kern="0" spc="-10" dirty="0">
              <a:solidFill>
                <a:srgbClr val="7E7E7E"/>
              </a:solidFill>
              <a:latin typeface="Verdana"/>
              <a:cs typeface="Verdana"/>
            </a:endParaRPr>
          </a:p>
          <a:p>
            <a:pPr marL="241300" marR="5080" lvl="0" indent="-228600" algn="just" defTabSz="914400" eaLnBrk="1" fontAlgn="auto" latinLnBrk="0" hangingPunct="1">
              <a:lnSpc>
                <a:spcPct val="100000"/>
              </a:lnSpc>
              <a:spcBef>
                <a:spcPts val="0"/>
              </a:spcBef>
              <a:spcAft>
                <a:spcPts val="0"/>
              </a:spcAft>
              <a:buClrTx/>
              <a:buSzTx/>
              <a:buFont typeface="Arial MT"/>
              <a:buChar char="•"/>
              <a:tabLst>
                <a:tab pos="241300" algn="l"/>
                <a:tab pos="1335405" algn="l"/>
                <a:tab pos="1612900" algn="l"/>
                <a:tab pos="1890395" algn="l"/>
                <a:tab pos="1989455" algn="l"/>
                <a:tab pos="2383790" algn="l"/>
                <a:tab pos="3025775" algn="l"/>
                <a:tab pos="3069590" algn="l"/>
                <a:tab pos="3754120" algn="l"/>
                <a:tab pos="4161154" algn="l"/>
                <a:tab pos="4399280" algn="l"/>
                <a:tab pos="4534535" algn="l"/>
              </a:tabLst>
              <a:defRPr/>
            </a:pPr>
            <a:r>
              <a:rPr lang="es-ES" sz="1600" kern="0" spc="-10" dirty="0">
                <a:solidFill>
                  <a:srgbClr val="7E7E7E"/>
                </a:solidFill>
                <a:latin typeface="Verdana"/>
                <a:cs typeface="Verdana"/>
              </a:rPr>
              <a:t>Citología para detección CA de cérvix desde 25 a 29 años, esquema 1-3-3. Antes según criterio médico. (Colposcopia y biopsia según prueba de tamización)</a:t>
            </a:r>
          </a:p>
          <a:p>
            <a:pPr marL="241300" lvl="0" algn="just">
              <a:spcBef>
                <a:spcPts val="5"/>
              </a:spcBef>
              <a:defRPr/>
            </a:pP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240665" marR="0" lvl="0" indent="-227965" algn="just" defTabSz="914400" eaLnBrk="1" fontAlgn="auto" latinLnBrk="0" hangingPunct="1">
              <a:lnSpc>
                <a:spcPct val="100000"/>
              </a:lnSpc>
              <a:spcBef>
                <a:spcPts val="0"/>
              </a:spcBef>
              <a:spcAft>
                <a:spcPts val="0"/>
              </a:spcAft>
              <a:buClrTx/>
              <a:buSzTx/>
              <a:buFont typeface="Arial MT"/>
              <a:buChar char="•"/>
              <a:tabLst>
                <a:tab pos="240665" algn="l"/>
              </a:tabLst>
              <a:defRPr/>
            </a:pPr>
            <a:r>
              <a:rPr kumimoji="0" sz="1600" b="0" i="0" u="none" strike="noStrike" kern="0" cap="none" spc="0" normalizeH="0" baseline="0" noProof="0" dirty="0">
                <a:ln>
                  <a:noFill/>
                </a:ln>
                <a:solidFill>
                  <a:srgbClr val="7E7E7E"/>
                </a:solidFill>
                <a:effectLst/>
                <a:uLnTx/>
                <a:uFillTx/>
                <a:latin typeface="Verdana"/>
                <a:cs typeface="Verdana"/>
              </a:rPr>
              <a:t>Prueba</a:t>
            </a:r>
            <a:r>
              <a:rPr kumimoji="0" sz="1600" b="0" i="0" u="none" strike="noStrike" kern="0" cap="none" spc="-4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de</a:t>
            </a:r>
            <a:r>
              <a:rPr kumimoji="0" sz="1600" b="0" i="0" u="none" strike="noStrike" kern="0" cap="none" spc="-4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embarazo</a:t>
            </a:r>
            <a:r>
              <a:rPr kumimoji="0" sz="1600" b="0" i="0" u="none" strike="noStrike" kern="0" cap="none" spc="-3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a</a:t>
            </a:r>
            <a:r>
              <a:rPr kumimoji="0" sz="1600" b="0" i="0" u="none" strike="noStrike" kern="0" cap="none" spc="-5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necesidad.</a:t>
            </a:r>
            <a:endParaRPr kumimoji="0" sz="1600" b="0" i="0" u="none" strike="noStrike" kern="0" cap="none" spc="0" normalizeH="0" baseline="0" noProof="0" dirty="0">
              <a:ln>
                <a:noFill/>
              </a:ln>
              <a:solidFill>
                <a:sysClr val="windowText" lastClr="000000"/>
              </a:solidFill>
              <a:effectLst/>
              <a:uLnTx/>
              <a:uFillTx/>
              <a:latin typeface="Verdana"/>
              <a:cs typeface="Verdana"/>
            </a:endParaRPr>
          </a:p>
        </p:txBody>
      </p:sp>
      <p:sp>
        <p:nvSpPr>
          <p:cNvPr id="4" name="object 4"/>
          <p:cNvSpPr txBox="1">
            <a:spLocks noGrp="1"/>
          </p:cNvSpPr>
          <p:nvPr>
            <p:ph type="title"/>
          </p:nvPr>
        </p:nvSpPr>
        <p:spPr>
          <a:xfrm>
            <a:off x="601343" y="454056"/>
            <a:ext cx="10989310" cy="443070"/>
          </a:xfrm>
          <a:prstGeom prst="rect">
            <a:avLst/>
          </a:prstGeom>
        </p:spPr>
        <p:txBody>
          <a:bodyPr vert="horz" wrap="square" lIns="0" tIns="12065" rIns="0" bIns="0" rtlCol="0">
            <a:spAutoFit/>
          </a:bodyPr>
          <a:lstStyle/>
          <a:p>
            <a:pPr marL="12700">
              <a:lnSpc>
                <a:spcPct val="100000"/>
              </a:lnSpc>
              <a:spcBef>
                <a:spcPts val="95"/>
              </a:spcBef>
            </a:pPr>
            <a:r>
              <a:rPr dirty="0"/>
              <a:t>INTERVENCIONES</a:t>
            </a:r>
            <a:r>
              <a:rPr spc="-210" dirty="0"/>
              <a:t> </a:t>
            </a:r>
            <a:r>
              <a:rPr spc="-10" dirty="0"/>
              <a:t>INDIVIDUALES</a:t>
            </a:r>
            <a:r>
              <a:rPr lang="es-CO" spc="-10" dirty="0"/>
              <a:t> RESOLUCIÓN 320 DE 2018</a:t>
            </a:r>
            <a:endParaRPr spc="-10" dirty="0"/>
          </a:p>
        </p:txBody>
      </p:sp>
      <p:sp>
        <p:nvSpPr>
          <p:cNvPr id="8" name="CuadroTexto 7">
            <a:extLst>
              <a:ext uri="{FF2B5EF4-FFF2-40B4-BE49-F238E27FC236}">
                <a16:creationId xmlns:a16="http://schemas.microsoft.com/office/drawing/2014/main" id="{80C06FB6-894B-8AE5-C7EE-B3AE3D4A06C1}"/>
              </a:ext>
            </a:extLst>
          </p:cNvPr>
          <p:cNvSpPr txBox="1"/>
          <p:nvPr/>
        </p:nvSpPr>
        <p:spPr>
          <a:xfrm>
            <a:off x="6451053" y="1371600"/>
            <a:ext cx="4853441" cy="38164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600" b="1"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Protección Específica</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1" i="0" u="none" strike="noStrike" kern="0" cap="none" spc="0" normalizeH="0" baseline="0" noProof="0" dirty="0">
              <a:ln>
                <a:noFill/>
              </a:ln>
              <a:solidFill>
                <a:sysClr val="windowText" lastClr="000000"/>
              </a:solidFill>
              <a:effectLs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Asesoría en anticoncepción, elección y entrega efectiva de los MAC </a:t>
            </a: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(Consulta y controles).</a:t>
            </a: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Suministro de preservativos.</a:t>
            </a: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Vacunación: 			</a:t>
            </a:r>
          </a:p>
          <a:p>
            <a:pPr marR="0" lvl="0" algn="just" defTabSz="914400" eaLnBrk="1" fontAlgn="auto" latinLnBrk="0" hangingPunct="1">
              <a:lnSpc>
                <a:spcPct val="100000"/>
              </a:lnSpc>
              <a:spcBef>
                <a:spcPts val="0"/>
              </a:spcBef>
              <a:spcAft>
                <a:spcPts val="0"/>
              </a:spcAft>
              <a:buClrTx/>
              <a:buSzTx/>
              <a:tabLst/>
              <a:defRPr/>
            </a:pPr>
            <a:endParaRPr lang="es-CO" sz="1600" kern="0" dirty="0">
              <a:solidFill>
                <a:prstClr val="black">
                  <a:lumMod val="50000"/>
                  <a:lumOff val="50000"/>
                </a:prstClr>
              </a:solidFill>
              <a:highlight>
                <a:srgbClr val="FFFFFF"/>
              </a:highlight>
              <a:latin typeface="Verdana" panose="020B0604030504040204" pitchFamily="34" charset="0"/>
              <a:ea typeface="Verdana" panose="020B0604030504040204" pitchFamily="34" charset="0"/>
            </a:endParaRPr>
          </a:p>
          <a:p>
            <a:pPr marR="0" lvl="0" algn="just" defTabSz="914400" eaLnBrk="1" fontAlgn="auto" latinLnBrk="0" hangingPunct="1">
              <a:lnSpc>
                <a:spcPct val="100000"/>
              </a:lnSpc>
              <a:spcBef>
                <a:spcPts val="0"/>
              </a:spcBef>
              <a:spcAft>
                <a:spcPts val="0"/>
              </a:spcAft>
              <a:buClrTx/>
              <a:buSzTx/>
              <a:tabLst/>
              <a:defRPr/>
            </a:pPr>
            <a:r>
              <a:rPr lang="es-CO" sz="1600" kern="0" dirty="0">
                <a:solidFill>
                  <a:prstClr val="black">
                    <a:lumMod val="50000"/>
                    <a:lumOff val="50000"/>
                  </a:prstClr>
                </a:solidFill>
                <a:highlight>
                  <a:srgbClr val="FFFFFF"/>
                </a:highlight>
                <a:latin typeface="Verdana" panose="020B0604030504040204" pitchFamily="34" charset="0"/>
                <a:ea typeface="Verdana" panose="020B0604030504040204" pitchFamily="34" charset="0"/>
              </a:rPr>
              <a:t>    </a:t>
            </a: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VPH Niñas y Niños de 9 a 17 años</a:t>
            </a:r>
            <a:endParaRPr lang="es-CO" sz="1600" kern="0" dirty="0">
              <a:solidFill>
                <a:prstClr val="black">
                  <a:lumMod val="50000"/>
                  <a:lumOff val="50000"/>
                </a:prstClr>
              </a:solidFill>
              <a:highlight>
                <a:srgbClr val="FFFFFF"/>
              </a:highlight>
              <a:latin typeface="Verdana" panose="020B0604030504040204" pitchFamily="34" charset="0"/>
              <a:ea typeface="Verdana" panose="020B0604030504040204" pitchFamily="34" charset="0"/>
            </a:endParaRPr>
          </a:p>
          <a:p>
            <a:pPr marR="0" lvl="0" algn="just" defTabSz="914400" eaLnBrk="1" fontAlgn="auto" latinLnBrk="0" hangingPunct="1">
              <a:lnSpc>
                <a:spcPct val="100000"/>
              </a:lnSpc>
              <a:spcBef>
                <a:spcPts val="0"/>
              </a:spcBef>
              <a:spcAft>
                <a:spcPts val="0"/>
              </a:spcAft>
              <a:buClrTx/>
              <a:buSzTx/>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    </a:t>
            </a:r>
            <a:r>
              <a:rPr kumimoji="0" lang="es-MX"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Toxoide tetánico y diftérico del adulto (</a:t>
            </a:r>
            <a:r>
              <a:rPr kumimoji="0" lang="es-MX" sz="1600" b="0" i="0" u="none" strike="noStrike" kern="0" cap="none" spc="0" normalizeH="0" baseline="0" noProof="0" dirty="0" err="1">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Td</a:t>
            </a:r>
            <a:r>
              <a:rPr kumimoji="0" lang="es-MX"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a:t>
            </a: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p:txBody>
      </p:sp>
      <p:pic>
        <p:nvPicPr>
          <p:cNvPr id="1026" name="Picture 2" descr="Imágenes de Educacion sexual png - Descarga gratuita en Freepik">
            <a:extLst>
              <a:ext uri="{FF2B5EF4-FFF2-40B4-BE49-F238E27FC236}">
                <a16:creationId xmlns:a16="http://schemas.microsoft.com/office/drawing/2014/main" id="{E9082695-28C6-49BC-8872-DFF86DAF3F9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51" t="16231" r="4709" b="5257"/>
          <a:stretch/>
        </p:blipFill>
        <p:spPr bwMode="auto">
          <a:xfrm>
            <a:off x="4965030" y="5200061"/>
            <a:ext cx="2261937" cy="1507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a:extLst>
              <a:ext uri="{FF2B5EF4-FFF2-40B4-BE49-F238E27FC236}">
                <a16:creationId xmlns:a16="http://schemas.microsoft.com/office/drawing/2014/main" id="{3E2E1FCD-D136-4E19-BFDF-AA84F2EE7F3A}"/>
              </a:ext>
            </a:extLst>
          </p:cNvPr>
          <p:cNvGraphicFramePr/>
          <p:nvPr>
            <p:extLst>
              <p:ext uri="{D42A27DB-BD31-4B8C-83A1-F6EECF244321}">
                <p14:modId xmlns:p14="http://schemas.microsoft.com/office/powerpoint/2010/main" val="1531262297"/>
              </p:ext>
            </p:extLst>
          </p:nvPr>
        </p:nvGraphicFramePr>
        <p:xfrm>
          <a:off x="5553075" y="749798"/>
          <a:ext cx="6755805" cy="5749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Imagen 8">
            <a:extLst>
              <a:ext uri="{FF2B5EF4-FFF2-40B4-BE49-F238E27FC236}">
                <a16:creationId xmlns:a16="http://schemas.microsoft.com/office/drawing/2014/main" id="{FF456A73-52FA-305A-3E8E-56FBF8B43DF7}"/>
              </a:ext>
            </a:extLst>
          </p:cNvPr>
          <p:cNvPicPr>
            <a:picLocks noChangeAspect="1"/>
          </p:cNvPicPr>
          <p:nvPr/>
        </p:nvPicPr>
        <p:blipFill rotWithShape="1">
          <a:blip r:embed="rId8"/>
          <a:srcRect l="1718" t="3389" r="49648" b="81100"/>
          <a:stretch/>
        </p:blipFill>
        <p:spPr>
          <a:xfrm>
            <a:off x="549275" y="477931"/>
            <a:ext cx="5289550" cy="896470"/>
          </a:xfrm>
          <a:prstGeom prst="rect">
            <a:avLst/>
          </a:prstGeom>
          <a:effectLst>
            <a:softEdge rad="127000"/>
          </a:effectLst>
        </p:spPr>
      </p:pic>
      <p:sp>
        <p:nvSpPr>
          <p:cNvPr id="2" name="Rectángulo: esquinas redondeadas 1">
            <a:extLst>
              <a:ext uri="{FF2B5EF4-FFF2-40B4-BE49-F238E27FC236}">
                <a16:creationId xmlns:a16="http://schemas.microsoft.com/office/drawing/2014/main" id="{B5D1BA76-FA89-911E-3DFA-B7F147C17E86}"/>
              </a:ext>
            </a:extLst>
          </p:cNvPr>
          <p:cNvSpPr/>
          <p:nvPr/>
        </p:nvSpPr>
        <p:spPr>
          <a:xfrm>
            <a:off x="6433146" y="3624356"/>
            <a:ext cx="5180336" cy="301200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2400" b="0" i="0" u="none" strike="noStrike" kern="0" cap="none" spc="0" normalizeH="0" baseline="0" noProof="0">
              <a:ln>
                <a:noFill/>
              </a:ln>
              <a:solidFill>
                <a:prstClr val="white"/>
              </a:solidFill>
              <a:effectLst/>
              <a:uLnTx/>
              <a:uFillTx/>
              <a:latin typeface="Calibri"/>
              <a:ea typeface="+mn-ea"/>
              <a:cs typeface="+mn-cs"/>
            </a:endParaRPr>
          </a:p>
        </p:txBody>
      </p:sp>
      <p:graphicFrame>
        <p:nvGraphicFramePr>
          <p:cNvPr id="3" name="Diagrama 2">
            <a:extLst>
              <a:ext uri="{FF2B5EF4-FFF2-40B4-BE49-F238E27FC236}">
                <a16:creationId xmlns:a16="http://schemas.microsoft.com/office/drawing/2014/main" id="{2B5D8A7D-8BA3-4624-BB8A-0FCE69D42741}"/>
              </a:ext>
            </a:extLst>
          </p:cNvPr>
          <p:cNvGraphicFramePr/>
          <p:nvPr>
            <p:extLst>
              <p:ext uri="{D42A27DB-BD31-4B8C-83A1-F6EECF244321}">
                <p14:modId xmlns:p14="http://schemas.microsoft.com/office/powerpoint/2010/main" val="274872836"/>
              </p:ext>
            </p:extLst>
          </p:nvPr>
        </p:nvGraphicFramePr>
        <p:xfrm>
          <a:off x="0" y="1752600"/>
          <a:ext cx="6755805" cy="474631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0879743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a 5">
            <a:extLst>
              <a:ext uri="{FF2B5EF4-FFF2-40B4-BE49-F238E27FC236}">
                <a16:creationId xmlns:a16="http://schemas.microsoft.com/office/drawing/2014/main" id="{3E2E1FCD-D136-4E19-BFDF-AA84F2EE7F3A}"/>
              </a:ext>
            </a:extLst>
          </p:cNvPr>
          <p:cNvGraphicFramePr/>
          <p:nvPr>
            <p:extLst>
              <p:ext uri="{D42A27DB-BD31-4B8C-83A1-F6EECF244321}">
                <p14:modId xmlns:p14="http://schemas.microsoft.com/office/powerpoint/2010/main" val="2768984111"/>
              </p:ext>
            </p:extLst>
          </p:nvPr>
        </p:nvGraphicFramePr>
        <p:xfrm>
          <a:off x="5553075" y="749798"/>
          <a:ext cx="6755805" cy="5749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ángulo: esquinas redondeadas 1">
            <a:extLst>
              <a:ext uri="{FF2B5EF4-FFF2-40B4-BE49-F238E27FC236}">
                <a16:creationId xmlns:a16="http://schemas.microsoft.com/office/drawing/2014/main" id="{B5D1BA76-FA89-911E-3DFA-B7F147C17E86}"/>
              </a:ext>
            </a:extLst>
          </p:cNvPr>
          <p:cNvSpPr/>
          <p:nvPr/>
        </p:nvSpPr>
        <p:spPr>
          <a:xfrm>
            <a:off x="6208295" y="667248"/>
            <a:ext cx="5405187" cy="596911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2400" b="0" i="0" u="none" strike="noStrike" kern="0" cap="none" spc="0" normalizeH="0" baseline="0" noProof="0">
              <a:ln>
                <a:noFill/>
              </a:ln>
              <a:solidFill>
                <a:prstClr val="white"/>
              </a:solidFill>
              <a:effectLst/>
              <a:uLnTx/>
              <a:uFillTx/>
              <a:latin typeface="Calibri"/>
              <a:ea typeface="+mn-ea"/>
              <a:cs typeface="+mn-cs"/>
            </a:endParaRPr>
          </a:p>
        </p:txBody>
      </p:sp>
      <p:graphicFrame>
        <p:nvGraphicFramePr>
          <p:cNvPr id="3" name="Diagrama 2">
            <a:extLst>
              <a:ext uri="{FF2B5EF4-FFF2-40B4-BE49-F238E27FC236}">
                <a16:creationId xmlns:a16="http://schemas.microsoft.com/office/drawing/2014/main" id="{2B5D8A7D-8BA3-4624-BB8A-0FCE69D42741}"/>
              </a:ext>
            </a:extLst>
          </p:cNvPr>
          <p:cNvGraphicFramePr/>
          <p:nvPr>
            <p:extLst>
              <p:ext uri="{D42A27DB-BD31-4B8C-83A1-F6EECF244321}">
                <p14:modId xmlns:p14="http://schemas.microsoft.com/office/powerpoint/2010/main" val="3779387466"/>
              </p:ext>
            </p:extLst>
          </p:nvPr>
        </p:nvGraphicFramePr>
        <p:xfrm>
          <a:off x="0" y="1752600"/>
          <a:ext cx="6755805" cy="474631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5" name="Imagen 4">
            <a:extLst>
              <a:ext uri="{FF2B5EF4-FFF2-40B4-BE49-F238E27FC236}">
                <a16:creationId xmlns:a16="http://schemas.microsoft.com/office/drawing/2014/main" id="{A92EB011-DC85-4318-8E4C-5A30306D5623}"/>
              </a:ext>
            </a:extLst>
          </p:cNvPr>
          <p:cNvPicPr>
            <a:picLocks noChangeAspect="1"/>
          </p:cNvPicPr>
          <p:nvPr/>
        </p:nvPicPr>
        <p:blipFill>
          <a:blip r:embed="rId13"/>
          <a:stretch>
            <a:fillRect/>
          </a:stretch>
        </p:blipFill>
        <p:spPr>
          <a:xfrm>
            <a:off x="549275" y="667248"/>
            <a:ext cx="5306948" cy="860905"/>
          </a:xfrm>
          <a:prstGeom prst="rect">
            <a:avLst/>
          </a:prstGeom>
          <a:effectLst>
            <a:softEdge rad="63500"/>
          </a:effectLst>
        </p:spPr>
      </p:pic>
    </p:spTree>
    <p:extLst>
      <p:ext uri="{BB962C8B-B14F-4D97-AF65-F5344CB8AC3E}">
        <p14:creationId xmlns:p14="http://schemas.microsoft.com/office/powerpoint/2010/main" val="31424980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00017" y="1037525"/>
            <a:ext cx="3907291" cy="452120"/>
          </a:xfrm>
          <a:prstGeom prst="rect">
            <a:avLst/>
          </a:prstGeom>
        </p:spPr>
        <p:txBody>
          <a:bodyPr vert="horz" wrap="square" lIns="0" tIns="12065" rIns="0" bIns="0" rtlCol="0">
            <a:spAutoFit/>
          </a:bodyPr>
          <a:lstStyle/>
          <a:p>
            <a:pPr marL="12700">
              <a:lnSpc>
                <a:spcPct val="100000"/>
              </a:lnSpc>
              <a:spcBef>
                <a:spcPts val="95"/>
              </a:spcBef>
            </a:pPr>
            <a:r>
              <a:rPr dirty="0"/>
              <a:t>Para</a:t>
            </a:r>
            <a:r>
              <a:rPr spc="-40" dirty="0"/>
              <a:t> </a:t>
            </a:r>
            <a:r>
              <a:rPr dirty="0"/>
              <a:t>tener</a:t>
            </a:r>
            <a:r>
              <a:rPr spc="-65" dirty="0"/>
              <a:t> </a:t>
            </a:r>
            <a:r>
              <a:rPr dirty="0"/>
              <a:t>en</a:t>
            </a:r>
            <a:r>
              <a:rPr spc="-55" dirty="0"/>
              <a:t> </a:t>
            </a:r>
            <a:r>
              <a:rPr spc="-10" dirty="0"/>
              <a:t>cuenta:</a:t>
            </a:r>
          </a:p>
        </p:txBody>
      </p:sp>
      <p:sp>
        <p:nvSpPr>
          <p:cNvPr id="3" name="object 3"/>
          <p:cNvSpPr txBox="1">
            <a:spLocks noGrp="1"/>
          </p:cNvSpPr>
          <p:nvPr>
            <p:ph type="body" idx="1"/>
          </p:nvPr>
        </p:nvSpPr>
        <p:spPr>
          <a:xfrm>
            <a:off x="729012" y="1816593"/>
            <a:ext cx="6249303" cy="4366260"/>
          </a:xfrm>
          <a:prstGeom prst="rect">
            <a:avLst/>
          </a:prstGeom>
        </p:spPr>
        <p:txBody>
          <a:bodyPr vert="horz" wrap="square" lIns="0" tIns="12065" rIns="0" bIns="0" rtlCol="0">
            <a:spAutoFit/>
          </a:bodyPr>
          <a:lstStyle/>
          <a:p>
            <a:pPr marL="12700" marR="5080" algn="ctr">
              <a:lnSpc>
                <a:spcPct val="152400"/>
              </a:lnSpc>
              <a:spcBef>
                <a:spcPts val="95"/>
              </a:spcBef>
            </a:pPr>
            <a:r>
              <a:rPr dirty="0"/>
              <a:t>Es</a:t>
            </a:r>
            <a:r>
              <a:rPr spc="395" dirty="0"/>
              <a:t>  </a:t>
            </a:r>
            <a:r>
              <a:rPr dirty="0"/>
              <a:t>muy</a:t>
            </a:r>
            <a:r>
              <a:rPr spc="400" dirty="0"/>
              <a:t>  </a:t>
            </a:r>
            <a:r>
              <a:rPr dirty="0"/>
              <a:t>importante,</a:t>
            </a:r>
            <a:r>
              <a:rPr spc="390" dirty="0"/>
              <a:t>  </a:t>
            </a:r>
            <a:r>
              <a:rPr dirty="0"/>
              <a:t>explicar</a:t>
            </a:r>
            <a:r>
              <a:rPr spc="405" dirty="0"/>
              <a:t>  </a:t>
            </a:r>
            <a:r>
              <a:rPr dirty="0"/>
              <a:t>con</a:t>
            </a:r>
            <a:r>
              <a:rPr spc="395" dirty="0"/>
              <a:t>  </a:t>
            </a:r>
            <a:r>
              <a:rPr dirty="0"/>
              <a:t>asertividad</a:t>
            </a:r>
            <a:r>
              <a:rPr spc="395" dirty="0"/>
              <a:t>  </a:t>
            </a:r>
            <a:r>
              <a:rPr dirty="0"/>
              <a:t>a</a:t>
            </a:r>
            <a:r>
              <a:rPr spc="395" dirty="0"/>
              <a:t>  </a:t>
            </a:r>
            <a:r>
              <a:rPr dirty="0"/>
              <a:t>los</a:t>
            </a:r>
            <a:r>
              <a:rPr spc="390" dirty="0"/>
              <a:t>  </a:t>
            </a:r>
            <a:r>
              <a:rPr dirty="0"/>
              <a:t>y</a:t>
            </a:r>
            <a:r>
              <a:rPr spc="400" dirty="0"/>
              <a:t>  </a:t>
            </a:r>
            <a:r>
              <a:rPr spc="-25" dirty="0"/>
              <a:t>las </a:t>
            </a:r>
            <a:r>
              <a:rPr dirty="0"/>
              <a:t>adolescentes</a:t>
            </a:r>
            <a:r>
              <a:rPr spc="405" dirty="0"/>
              <a:t> </a:t>
            </a:r>
            <a:r>
              <a:rPr dirty="0"/>
              <a:t>sobre</a:t>
            </a:r>
            <a:r>
              <a:rPr spc="415" dirty="0"/>
              <a:t> </a:t>
            </a:r>
            <a:r>
              <a:rPr dirty="0"/>
              <a:t>el</a:t>
            </a:r>
            <a:r>
              <a:rPr spc="405" dirty="0"/>
              <a:t> </a:t>
            </a:r>
            <a:r>
              <a:rPr dirty="0"/>
              <a:t>proceso</a:t>
            </a:r>
            <a:r>
              <a:rPr spc="415" dirty="0"/>
              <a:t> </a:t>
            </a:r>
            <a:r>
              <a:rPr dirty="0"/>
              <a:t>a</a:t>
            </a:r>
            <a:r>
              <a:rPr spc="395" dirty="0"/>
              <a:t> </a:t>
            </a:r>
            <a:r>
              <a:rPr dirty="0"/>
              <a:t>seguir,</a:t>
            </a:r>
            <a:r>
              <a:rPr spc="400" dirty="0"/>
              <a:t> </a:t>
            </a:r>
            <a:r>
              <a:rPr dirty="0"/>
              <a:t>evitando</a:t>
            </a:r>
            <a:r>
              <a:rPr spc="430" dirty="0"/>
              <a:t> </a:t>
            </a:r>
            <a:r>
              <a:rPr dirty="0"/>
              <a:t>crear</a:t>
            </a:r>
            <a:r>
              <a:rPr spc="400" dirty="0"/>
              <a:t> </a:t>
            </a:r>
            <a:r>
              <a:rPr dirty="0"/>
              <a:t>pánico,</a:t>
            </a:r>
            <a:r>
              <a:rPr spc="395" dirty="0"/>
              <a:t> </a:t>
            </a:r>
            <a:r>
              <a:rPr spc="-50" dirty="0"/>
              <a:t>y </a:t>
            </a:r>
            <a:r>
              <a:rPr dirty="0"/>
              <a:t>temores</a:t>
            </a:r>
            <a:r>
              <a:rPr spc="150" dirty="0"/>
              <a:t> </a:t>
            </a:r>
            <a:r>
              <a:rPr dirty="0"/>
              <a:t>que</a:t>
            </a:r>
            <a:r>
              <a:rPr spc="155" dirty="0"/>
              <a:t> </a:t>
            </a:r>
            <a:r>
              <a:rPr dirty="0"/>
              <a:t>probablemente</a:t>
            </a:r>
            <a:r>
              <a:rPr spc="150" dirty="0"/>
              <a:t> </a:t>
            </a:r>
            <a:r>
              <a:rPr dirty="0"/>
              <a:t>ocasionen</a:t>
            </a:r>
            <a:r>
              <a:rPr spc="155" dirty="0"/>
              <a:t> </a:t>
            </a:r>
            <a:r>
              <a:rPr dirty="0"/>
              <a:t>el</a:t>
            </a:r>
            <a:r>
              <a:rPr spc="150" dirty="0"/>
              <a:t> </a:t>
            </a:r>
            <a:r>
              <a:rPr dirty="0"/>
              <a:t>rechazo</a:t>
            </a:r>
            <a:r>
              <a:rPr spc="160" dirty="0"/>
              <a:t> </a:t>
            </a:r>
            <a:r>
              <a:rPr dirty="0"/>
              <a:t>a</a:t>
            </a:r>
            <a:r>
              <a:rPr spc="150" dirty="0"/>
              <a:t> </a:t>
            </a:r>
            <a:r>
              <a:rPr dirty="0"/>
              <a:t>la</a:t>
            </a:r>
            <a:r>
              <a:rPr spc="135" dirty="0"/>
              <a:t> </a:t>
            </a:r>
            <a:r>
              <a:rPr dirty="0"/>
              <a:t>atención</a:t>
            </a:r>
            <a:r>
              <a:rPr spc="135" dirty="0"/>
              <a:t> </a:t>
            </a:r>
            <a:r>
              <a:rPr spc="-25" dirty="0"/>
              <a:t>en </a:t>
            </a:r>
            <a:r>
              <a:rPr dirty="0"/>
              <a:t>salud</a:t>
            </a:r>
            <a:r>
              <a:rPr spc="100" dirty="0"/>
              <a:t> </a:t>
            </a:r>
            <a:r>
              <a:rPr dirty="0"/>
              <a:t>y</a:t>
            </a:r>
            <a:r>
              <a:rPr spc="110" dirty="0"/>
              <a:t> </a:t>
            </a:r>
            <a:r>
              <a:rPr dirty="0"/>
              <a:t>pérdida</a:t>
            </a:r>
            <a:r>
              <a:rPr spc="110" dirty="0"/>
              <a:t> </a:t>
            </a:r>
            <a:r>
              <a:rPr dirty="0"/>
              <a:t>en</a:t>
            </a:r>
            <a:r>
              <a:rPr spc="120" dirty="0"/>
              <a:t> </a:t>
            </a:r>
            <a:r>
              <a:rPr dirty="0"/>
              <a:t>el</a:t>
            </a:r>
            <a:r>
              <a:rPr spc="110" dirty="0"/>
              <a:t> </a:t>
            </a:r>
            <a:r>
              <a:rPr dirty="0"/>
              <a:t>seguimiento.</a:t>
            </a:r>
            <a:r>
              <a:rPr spc="120" dirty="0"/>
              <a:t> </a:t>
            </a:r>
            <a:r>
              <a:rPr dirty="0"/>
              <a:t>Se</a:t>
            </a:r>
            <a:r>
              <a:rPr spc="110" dirty="0"/>
              <a:t> </a:t>
            </a:r>
            <a:r>
              <a:rPr dirty="0"/>
              <a:t>debe</a:t>
            </a:r>
            <a:r>
              <a:rPr spc="105" dirty="0"/>
              <a:t> </a:t>
            </a:r>
            <a:r>
              <a:rPr dirty="0"/>
              <a:t>hacer</a:t>
            </a:r>
            <a:r>
              <a:rPr spc="110" dirty="0"/>
              <a:t> </a:t>
            </a:r>
            <a:r>
              <a:rPr dirty="0"/>
              <a:t>un</a:t>
            </a:r>
            <a:r>
              <a:rPr spc="95" dirty="0"/>
              <a:t> </a:t>
            </a:r>
            <a:r>
              <a:rPr dirty="0"/>
              <a:t>énfasis</a:t>
            </a:r>
            <a:r>
              <a:rPr spc="145" dirty="0"/>
              <a:t> </a:t>
            </a:r>
            <a:r>
              <a:rPr spc="-10" dirty="0"/>
              <a:t>sobre </a:t>
            </a:r>
            <a:r>
              <a:rPr dirty="0"/>
              <a:t>la</a:t>
            </a:r>
            <a:r>
              <a:rPr spc="114" dirty="0"/>
              <a:t>  </a:t>
            </a:r>
            <a:r>
              <a:rPr dirty="0"/>
              <a:t>confidencialidad,</a:t>
            </a:r>
            <a:r>
              <a:rPr spc="120" dirty="0"/>
              <a:t>  </a:t>
            </a:r>
            <a:r>
              <a:rPr dirty="0"/>
              <a:t>empatía</a:t>
            </a:r>
            <a:r>
              <a:rPr spc="135" dirty="0"/>
              <a:t>  </a:t>
            </a:r>
            <a:r>
              <a:rPr dirty="0"/>
              <a:t>y</a:t>
            </a:r>
            <a:r>
              <a:rPr spc="114" dirty="0"/>
              <a:t>  </a:t>
            </a:r>
            <a:r>
              <a:rPr dirty="0"/>
              <a:t>comunicación</a:t>
            </a:r>
            <a:r>
              <a:rPr spc="114" dirty="0"/>
              <a:t>  </a:t>
            </a:r>
            <a:r>
              <a:rPr dirty="0"/>
              <a:t>en</a:t>
            </a:r>
            <a:r>
              <a:rPr spc="125" dirty="0"/>
              <a:t>  </a:t>
            </a:r>
            <a:r>
              <a:rPr dirty="0"/>
              <a:t>un</a:t>
            </a:r>
            <a:r>
              <a:rPr spc="125" dirty="0"/>
              <a:t>  </a:t>
            </a:r>
            <a:r>
              <a:rPr dirty="0"/>
              <a:t>marco</a:t>
            </a:r>
            <a:r>
              <a:rPr spc="125" dirty="0"/>
              <a:t>  </a:t>
            </a:r>
            <a:r>
              <a:rPr spc="-25" dirty="0"/>
              <a:t>de </a:t>
            </a:r>
            <a:r>
              <a:rPr dirty="0"/>
              <a:t>derechos</a:t>
            </a:r>
            <a:r>
              <a:rPr spc="90" dirty="0"/>
              <a:t> </a:t>
            </a:r>
            <a:r>
              <a:rPr dirty="0"/>
              <a:t>sexuales</a:t>
            </a:r>
            <a:r>
              <a:rPr spc="80" dirty="0"/>
              <a:t> </a:t>
            </a:r>
            <a:r>
              <a:rPr dirty="0"/>
              <a:t>y</a:t>
            </a:r>
            <a:r>
              <a:rPr spc="90" dirty="0"/>
              <a:t> </a:t>
            </a:r>
            <a:r>
              <a:rPr dirty="0"/>
              <a:t>derechos</a:t>
            </a:r>
            <a:r>
              <a:rPr spc="75" dirty="0"/>
              <a:t> </a:t>
            </a:r>
            <a:r>
              <a:rPr spc="-10" dirty="0"/>
              <a:t>reproductivos.</a:t>
            </a:r>
          </a:p>
        </p:txBody>
      </p:sp>
      <p:pic>
        <p:nvPicPr>
          <p:cNvPr id="13" name="Imagen 12" descr="Imagen que contiene persona, sostener, hombre, frente&#10;&#10;El contenido generado por IA puede ser incorrecto.">
            <a:extLst>
              <a:ext uri="{FF2B5EF4-FFF2-40B4-BE49-F238E27FC236}">
                <a16:creationId xmlns:a16="http://schemas.microsoft.com/office/drawing/2014/main" id="{C6530346-BEB9-7D3E-A626-E2E80C04A93B}"/>
              </a:ext>
            </a:extLst>
          </p:cNvPr>
          <p:cNvPicPr>
            <a:picLocks noChangeAspect="1"/>
          </p:cNvPicPr>
          <p:nvPr/>
        </p:nvPicPr>
        <p:blipFill>
          <a:blip r:embed="rId2"/>
          <a:srcRect l="15282"/>
          <a:stretch>
            <a:fillRect/>
          </a:stretch>
        </p:blipFill>
        <p:spPr>
          <a:xfrm>
            <a:off x="7426036" y="2246416"/>
            <a:ext cx="4325534" cy="3281226"/>
          </a:xfrm>
          <a:prstGeom prst="rect">
            <a:avLst/>
          </a:prstGeom>
          <a:effectLst>
            <a:outerShdw blurRad="63500" sx="102000" sy="102000" algn="ctr" rotWithShape="0">
              <a:prstClr val="black">
                <a:alpha val="40000"/>
              </a:prstClr>
            </a:outerShdw>
            <a:softEdge rad="63500"/>
          </a:effectLst>
        </p:spPr>
      </p:pic>
      <p:sp>
        <p:nvSpPr>
          <p:cNvPr id="14" name="CuadroTexto 13">
            <a:extLst>
              <a:ext uri="{FF2B5EF4-FFF2-40B4-BE49-F238E27FC236}">
                <a16:creationId xmlns:a16="http://schemas.microsoft.com/office/drawing/2014/main" id="{EEC339C9-3A96-B747-F6FA-BB2714A95B5F}"/>
              </a:ext>
            </a:extLst>
          </p:cNvPr>
          <p:cNvSpPr txBox="1"/>
          <p:nvPr/>
        </p:nvSpPr>
        <p:spPr>
          <a:xfrm>
            <a:off x="10932539" y="5507698"/>
            <a:ext cx="1605830" cy="200055"/>
          </a:xfrm>
          <a:prstGeom prst="rect">
            <a:avLst/>
          </a:prstGeom>
          <a:noFill/>
        </p:spPr>
        <p:txBody>
          <a:bodyPr wrap="square">
            <a:spAutoFit/>
          </a:bodyPr>
          <a:lstStyle/>
          <a:p>
            <a:r>
              <a:rPr lang="es-MX" sz="700" kern="0" dirty="0">
                <a:solidFill>
                  <a:prstClr val="black">
                    <a:lumMod val="50000"/>
                    <a:lumOff val="50000"/>
                  </a:prstClr>
                </a:solidFill>
                <a:cs typeface="Arial" panose="020B0604020202020204" pitchFamily="34" charset="0"/>
              </a:rPr>
              <a:t>Foto: Bianca Bauer</a:t>
            </a:r>
            <a:endParaRPr lang="es-CO" sz="700" dirty="0"/>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CE9F0C66-8EA8-4E13-9C76-3443DC66158E}"/>
              </a:ext>
            </a:extLst>
          </p:cNvPr>
          <p:cNvSpPr txBox="1">
            <a:spLocks/>
          </p:cNvSpPr>
          <p:nvPr/>
        </p:nvSpPr>
        <p:spPr>
          <a:xfrm>
            <a:off x="898699" y="985869"/>
            <a:ext cx="10662919" cy="381515"/>
          </a:xfrm>
          <a:prstGeom prst="rect">
            <a:avLst/>
          </a:prstGeom>
        </p:spPr>
        <p:txBody>
          <a:bodyPr vert="horz" wrap="square" lIns="0" tIns="12065" rIns="0" bIns="0" rtlCol="0" anchor="b">
            <a:spAutoFit/>
          </a:bodyPr>
          <a:lstStyle>
            <a:lvl1pPr>
              <a:defRPr sz="6000" b="0" i="0">
                <a:solidFill>
                  <a:srgbClr val="38A9C9"/>
                </a:solidFill>
                <a:latin typeface="Verdana" panose="020B0604030504040204" pitchFamily="34" charset="0"/>
                <a:ea typeface="+mj-ea"/>
                <a:cs typeface="Verdana"/>
              </a:defRPr>
            </a:lvl1pPr>
          </a:lstStyle>
          <a:p>
            <a:pPr marL="12700" marR="5080" algn="just" rtl="0">
              <a:spcBef>
                <a:spcPts val="95"/>
              </a:spcBef>
            </a:pPr>
            <a:r>
              <a:rPr lang="es-CO" sz="2400" kern="1200"/>
              <a:t>Resolución 309 de 2025</a:t>
            </a:r>
            <a:endParaRPr lang="es-CO" sz="2400" kern="1200" dirty="0"/>
          </a:p>
        </p:txBody>
      </p:sp>
      <p:pic>
        <p:nvPicPr>
          <p:cNvPr id="5" name="Imagen 4">
            <a:extLst>
              <a:ext uri="{FF2B5EF4-FFF2-40B4-BE49-F238E27FC236}">
                <a16:creationId xmlns:a16="http://schemas.microsoft.com/office/drawing/2014/main" id="{3D8B5FDC-BB56-4944-9BD9-2A9338BB7F5E}"/>
              </a:ext>
            </a:extLst>
          </p:cNvPr>
          <p:cNvPicPr>
            <a:picLocks noChangeAspect="1"/>
          </p:cNvPicPr>
          <p:nvPr/>
        </p:nvPicPr>
        <p:blipFill>
          <a:blip r:embed="rId2"/>
          <a:stretch>
            <a:fillRect/>
          </a:stretch>
        </p:blipFill>
        <p:spPr>
          <a:xfrm>
            <a:off x="898699" y="2098091"/>
            <a:ext cx="4520475" cy="3017417"/>
          </a:xfrm>
          <a:prstGeom prst="rect">
            <a:avLst/>
          </a:prstGeom>
          <a:effectLst>
            <a:softEdge rad="63500"/>
          </a:effectLst>
        </p:spPr>
      </p:pic>
      <p:sp>
        <p:nvSpPr>
          <p:cNvPr id="6" name="CuadroTexto 5">
            <a:extLst>
              <a:ext uri="{FF2B5EF4-FFF2-40B4-BE49-F238E27FC236}">
                <a16:creationId xmlns:a16="http://schemas.microsoft.com/office/drawing/2014/main" id="{B3751990-B4C4-4B15-BE78-BF958E99F588}"/>
              </a:ext>
            </a:extLst>
          </p:cNvPr>
          <p:cNvSpPr txBox="1"/>
          <p:nvPr/>
        </p:nvSpPr>
        <p:spPr>
          <a:xfrm>
            <a:off x="5795097" y="2381912"/>
            <a:ext cx="5766521" cy="2449773"/>
          </a:xfrm>
          <a:prstGeom prst="rect">
            <a:avLst/>
          </a:prstGeom>
        </p:spPr>
        <p:txBody>
          <a:bodyPr vert="horz" wrap="square" lIns="0" tIns="12700" rIns="0" bIns="0" rtlCol="0">
            <a:spAutoFit/>
          </a:bodyPr>
          <a:lstStyle>
            <a:defPPr>
              <a:defRPr lang="es-CO"/>
            </a:defPPr>
            <a:lvl1pPr marL="12700" marR="5080" algn="ctr">
              <a:lnSpc>
                <a:spcPts val="1950"/>
              </a:lnSpc>
              <a:spcBef>
                <a:spcPts val="1989"/>
              </a:spcBef>
              <a:defRPr b="1" spc="-55">
                <a:solidFill>
                  <a:schemeClr val="accent1">
                    <a:lumMod val="50000"/>
                  </a:schemeClr>
                </a:solidFill>
                <a:latin typeface="Verdana" panose="020B0604030504040204" pitchFamily="34" charset="0"/>
                <a:ea typeface="Verdana" panose="020B0604030504040204" pitchFamily="34" charset="0"/>
                <a:cs typeface="Arial"/>
              </a:defRPr>
            </a:lvl1pPr>
          </a:lstStyle>
          <a:p>
            <a:pPr>
              <a:lnSpc>
                <a:spcPct val="150000"/>
              </a:lnSpc>
            </a:pPr>
            <a:r>
              <a:rPr lang="es-MX" b="0" i="1" dirty="0"/>
              <a:t>“Por la cual se imparten lineamientos para garantizar el derecho a la información, participación en la toma de decisiones en salud y el ejercicio de la autonomía progresiva y contextual de niños, niñas y adolescentes, a través del asentimiento y el proceso de consentimiento informado”</a:t>
            </a:r>
            <a:endParaRPr lang="es-CO" b="0" i="1" dirty="0"/>
          </a:p>
        </p:txBody>
      </p:sp>
    </p:spTree>
    <p:extLst>
      <p:ext uri="{BB962C8B-B14F-4D97-AF65-F5344CB8AC3E}">
        <p14:creationId xmlns:p14="http://schemas.microsoft.com/office/powerpoint/2010/main" val="632259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BA66AFB4-5EE5-4225-B2F8-9D6E5B5FA102}"/>
              </a:ext>
            </a:extLst>
          </p:cNvPr>
          <p:cNvSpPr txBox="1"/>
          <p:nvPr/>
        </p:nvSpPr>
        <p:spPr>
          <a:xfrm>
            <a:off x="647698" y="1652744"/>
            <a:ext cx="10896600" cy="3721019"/>
          </a:xfrm>
          <a:prstGeom prst="rect">
            <a:avLst/>
          </a:prstGeom>
          <a:noFill/>
        </p:spPr>
        <p:txBody>
          <a:bodyPr wrap="square">
            <a:spAutoFit/>
          </a:bodyPr>
          <a:lstStyle/>
          <a:p>
            <a:pPr algn="just" defTabSz="746741">
              <a:spcBef>
                <a:spcPct val="0"/>
              </a:spcBef>
              <a:spcAft>
                <a:spcPct val="35000"/>
              </a:spcAft>
            </a:pPr>
            <a:r>
              <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rPr>
              <a:t>La autonomía progresiva y contextual es el principio que permite a las personas autodeterminarse según sus características, necesidades, capacidades, creencias y valores.</a:t>
            </a:r>
          </a:p>
          <a:p>
            <a:pPr algn="just" defTabSz="746741">
              <a:spcBef>
                <a:spcPct val="0"/>
              </a:spcBef>
              <a:spcAft>
                <a:spcPct val="35000"/>
              </a:spcAft>
            </a:pPr>
            <a:r>
              <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rPr>
              <a:t>En el caso de niños, niñas y adolescentes, esta autonomía:</a:t>
            </a:r>
          </a:p>
          <a:p>
            <a:pPr algn="just" defTabSz="746741">
              <a:spcBef>
                <a:spcPct val="0"/>
              </a:spcBef>
              <a:spcAft>
                <a:spcPct val="35000"/>
              </a:spcAft>
            </a:pPr>
            <a:endPar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endParaRPr>
          </a:p>
          <a:p>
            <a:pPr marL="800100" lvl="1" indent="-342900" algn="just" defTabSz="746741">
              <a:spcBef>
                <a:spcPct val="0"/>
              </a:spcBef>
              <a:spcAft>
                <a:spcPct val="35000"/>
              </a:spcAft>
              <a:buFont typeface="Arial" panose="020B0604020202020204" pitchFamily="34" charset="0"/>
              <a:buChar char="•"/>
            </a:pPr>
            <a:r>
              <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rPr>
              <a:t>Se desarrolla gradualmente (progresiva) y depende del contexto individual (contextual).</a:t>
            </a:r>
          </a:p>
          <a:p>
            <a:pPr marL="800100" lvl="1" indent="-342900" algn="just" defTabSz="746741">
              <a:spcBef>
                <a:spcPct val="0"/>
              </a:spcBef>
              <a:spcAft>
                <a:spcPct val="35000"/>
              </a:spcAft>
              <a:buFont typeface="Arial" panose="020B0604020202020204" pitchFamily="34" charset="0"/>
              <a:buChar char="•"/>
            </a:pPr>
            <a:r>
              <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rPr>
              <a:t>Tiene un carácter relacional, influida por adultos que brindan información y promueven su participación.</a:t>
            </a:r>
          </a:p>
          <a:p>
            <a:pPr marL="800100" lvl="1" indent="-342900" algn="just" defTabSz="746741">
              <a:spcBef>
                <a:spcPct val="0"/>
              </a:spcBef>
              <a:spcAft>
                <a:spcPct val="35000"/>
              </a:spcAft>
              <a:buFont typeface="Arial" panose="020B0604020202020204" pitchFamily="34" charset="0"/>
              <a:buChar char="•"/>
            </a:pPr>
            <a:r>
              <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rPr>
              <a:t>Está vinculada a su desarrollo cognitivo, emocional, entorno y experiencias previas.</a:t>
            </a:r>
          </a:p>
          <a:p>
            <a:pPr marL="800100" lvl="1" indent="-342900" algn="just" defTabSz="746741">
              <a:spcBef>
                <a:spcPct val="0"/>
              </a:spcBef>
              <a:spcAft>
                <a:spcPct val="35000"/>
              </a:spcAft>
              <a:buFont typeface="Arial" panose="020B0604020202020204" pitchFamily="34" charset="0"/>
              <a:buChar char="•"/>
            </a:pPr>
            <a:r>
              <a:rPr lang="es-MX"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rPr>
              <a:t>Requiere información clara, suficiente y comprensible para tomar decisiones informadas sobre su salud.</a:t>
            </a:r>
            <a:endParaRPr lang="es-CO" dirty="0">
              <a:solidFill>
                <a:schemeClr val="accent1">
                  <a:lumMod val="50000"/>
                </a:schemeClr>
              </a:solidFill>
              <a:latin typeface="Verdana" panose="020B0604030504040204" pitchFamily="34" charset="0"/>
              <a:ea typeface="Verdana" panose="020B0604030504040204" pitchFamily="34" charset="0"/>
              <a:cs typeface="Arial" panose="020B0604020202020204" pitchFamily="34" charset="0"/>
            </a:endParaRPr>
          </a:p>
        </p:txBody>
      </p:sp>
      <p:sp>
        <p:nvSpPr>
          <p:cNvPr id="5" name="Título 1">
            <a:extLst>
              <a:ext uri="{FF2B5EF4-FFF2-40B4-BE49-F238E27FC236}">
                <a16:creationId xmlns:a16="http://schemas.microsoft.com/office/drawing/2014/main" id="{41B3096E-48C2-4778-8A75-F5D2FBFBE09F}"/>
              </a:ext>
            </a:extLst>
          </p:cNvPr>
          <p:cNvSpPr>
            <a:spLocks noGrp="1"/>
          </p:cNvSpPr>
          <p:nvPr>
            <p:ph type="title"/>
          </p:nvPr>
        </p:nvSpPr>
        <p:spPr>
          <a:xfrm>
            <a:off x="945571" y="900623"/>
            <a:ext cx="10300855" cy="381515"/>
          </a:xfrm>
        </p:spPr>
        <p:txBody>
          <a:bodyPr vert="horz" wrap="square" lIns="0" tIns="12065" rIns="0" bIns="0" rtlCol="0">
            <a:spAutoFit/>
          </a:bodyPr>
          <a:lstStyle/>
          <a:p>
            <a:pPr marL="12700" marR="5080" algn="ctr" rtl="0">
              <a:spcBef>
                <a:spcPts val="95"/>
              </a:spcBef>
            </a:pPr>
            <a:r>
              <a:rPr lang="es-MX" sz="2400" kern="1200" dirty="0">
                <a:latin typeface="Verdana"/>
              </a:rPr>
              <a:t>Autonomía progresiva y contextual en la atención en salud</a:t>
            </a:r>
            <a:endParaRPr lang="es-CO" sz="2400" kern="1200" dirty="0">
              <a:latin typeface="Verdana"/>
            </a:endParaRPr>
          </a:p>
        </p:txBody>
      </p:sp>
      <p:pic>
        <p:nvPicPr>
          <p:cNvPr id="6" name="Picture 2" descr="participación infantil y adolescente archivos - Página de Novedades del  Instituto Interamericano del Niño, la Niña y Adolescentes.">
            <a:extLst>
              <a:ext uri="{FF2B5EF4-FFF2-40B4-BE49-F238E27FC236}">
                <a16:creationId xmlns:a16="http://schemas.microsoft.com/office/drawing/2014/main" id="{32E6DC37-642A-47E8-9B99-1022F0425C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9669" y="5365296"/>
            <a:ext cx="1472662" cy="1361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75298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a:extLst>
              <a:ext uri="{FF2B5EF4-FFF2-40B4-BE49-F238E27FC236}">
                <a16:creationId xmlns:a16="http://schemas.microsoft.com/office/drawing/2014/main" id="{48CCA719-80B6-4115-9DE0-D47CFCFC350F}"/>
              </a:ext>
            </a:extLst>
          </p:cNvPr>
          <p:cNvSpPr txBox="1"/>
          <p:nvPr/>
        </p:nvSpPr>
        <p:spPr>
          <a:xfrm>
            <a:off x="1634807" y="2421617"/>
            <a:ext cx="8922385" cy="3212995"/>
          </a:xfrm>
          <a:prstGeom prst="rect">
            <a:avLst/>
          </a:prstGeom>
        </p:spPr>
        <p:txBody>
          <a:bodyPr vert="horz" wrap="square" lIns="0" tIns="43180" rIns="0" bIns="0" rtlCol="0">
            <a:spAutoFit/>
          </a:bodyPr>
          <a:lstStyle/>
          <a:p>
            <a:pPr marL="12065" marR="5080" indent="9525" algn="ctr">
              <a:lnSpc>
                <a:spcPct val="150000"/>
              </a:lnSpc>
              <a:spcBef>
                <a:spcPts val="340"/>
              </a:spcBef>
            </a:pPr>
            <a:r>
              <a:rPr sz="2000" i="1" spc="-10" dirty="0" err="1">
                <a:solidFill>
                  <a:schemeClr val="accent1">
                    <a:lumMod val="50000"/>
                  </a:schemeClr>
                </a:solidFill>
                <a:latin typeface="Verdana" panose="020B0604030504040204" pitchFamily="34" charset="0"/>
                <a:ea typeface="Verdana" panose="020B0604030504040204" pitchFamily="34" charset="0"/>
                <a:cs typeface="Arial"/>
              </a:rPr>
              <a:t>Orientaciones</a:t>
            </a:r>
            <a:r>
              <a:rPr sz="2000" i="1" spc="-6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para</a:t>
            </a:r>
            <a:r>
              <a:rPr sz="2000" i="1" spc="-11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prestadores</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5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las</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atenciones</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en</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salud</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y</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los</a:t>
            </a:r>
            <a:r>
              <a:rPr sz="2000" i="1" spc="-11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representantes </a:t>
            </a:r>
            <a:r>
              <a:rPr sz="2000" i="1" dirty="0">
                <a:solidFill>
                  <a:schemeClr val="accent1">
                    <a:lumMod val="50000"/>
                  </a:schemeClr>
                </a:solidFill>
                <a:latin typeface="Verdana" panose="020B0604030504040204" pitchFamily="34" charset="0"/>
                <a:ea typeface="Verdana" panose="020B0604030504040204" pitchFamily="34" charset="0"/>
                <a:cs typeface="Arial"/>
              </a:rPr>
              <a:t>legales</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los</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menores</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edad</a:t>
            </a:r>
            <a:r>
              <a:rPr sz="2000" i="1" spc="-9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para</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la</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garantía</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del</a:t>
            </a:r>
            <a:r>
              <a:rPr sz="2000" i="1" spc="-9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interés</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superior</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del</a:t>
            </a:r>
            <a:r>
              <a:rPr sz="2000" i="1" spc="-90" dirty="0">
                <a:solidFill>
                  <a:schemeClr val="accent1">
                    <a:lumMod val="50000"/>
                  </a:schemeClr>
                </a:solidFill>
                <a:latin typeface="Verdana" panose="020B0604030504040204" pitchFamily="34" charset="0"/>
                <a:ea typeface="Verdana" panose="020B0604030504040204" pitchFamily="34" charset="0"/>
                <a:cs typeface="Arial"/>
              </a:rPr>
              <a:t> </a:t>
            </a:r>
            <a:r>
              <a:rPr sz="2000" i="1" spc="-25" dirty="0">
                <a:solidFill>
                  <a:schemeClr val="accent1">
                    <a:lumMod val="50000"/>
                  </a:schemeClr>
                </a:solidFill>
                <a:latin typeface="Verdana" panose="020B0604030504040204" pitchFamily="34" charset="0"/>
                <a:ea typeface="Verdana" panose="020B0604030504040204" pitchFamily="34" charset="0"/>
                <a:cs typeface="Arial"/>
              </a:rPr>
              <a:t>menor,</a:t>
            </a:r>
            <a:r>
              <a:rPr sz="2000" i="1" spc="-85" dirty="0">
                <a:solidFill>
                  <a:schemeClr val="accent1">
                    <a:lumMod val="50000"/>
                  </a:schemeClr>
                </a:solidFill>
                <a:latin typeface="Verdana" panose="020B0604030504040204" pitchFamily="34" charset="0"/>
                <a:ea typeface="Verdana" panose="020B0604030504040204" pitchFamily="34" charset="0"/>
                <a:cs typeface="Arial"/>
              </a:rPr>
              <a:t> </a:t>
            </a:r>
            <a:r>
              <a:rPr sz="2000" i="1" spc="-25" dirty="0">
                <a:solidFill>
                  <a:schemeClr val="accent1">
                    <a:lumMod val="50000"/>
                  </a:schemeClr>
                </a:solidFill>
                <a:latin typeface="Verdana" panose="020B0604030504040204" pitchFamily="34" charset="0"/>
                <a:ea typeface="Verdana" panose="020B0604030504040204" pitchFamily="34" charset="0"/>
                <a:cs typeface="Arial"/>
              </a:rPr>
              <a:t>en </a:t>
            </a:r>
            <a:r>
              <a:rPr sz="2000" i="1" dirty="0">
                <a:solidFill>
                  <a:schemeClr val="accent1">
                    <a:lumMod val="50000"/>
                  </a:schemeClr>
                </a:solidFill>
                <a:latin typeface="Verdana" panose="020B0604030504040204" pitchFamily="34" charset="0"/>
                <a:ea typeface="Verdana" panose="020B0604030504040204" pitchFamily="34" charset="0"/>
                <a:cs typeface="Arial"/>
              </a:rPr>
              <a:t>el</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contexto</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derechos</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a</a:t>
            </a:r>
            <a:r>
              <a:rPr sz="2000" i="1" spc="-4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la</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información,</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la</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participación</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en</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la</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toma</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114"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decisiones</a:t>
            </a:r>
            <a:r>
              <a:rPr sz="2000" i="1" spc="-40" dirty="0">
                <a:solidFill>
                  <a:schemeClr val="accent1">
                    <a:lumMod val="50000"/>
                  </a:schemeClr>
                </a:solidFill>
                <a:latin typeface="Verdana" panose="020B0604030504040204" pitchFamily="34" charset="0"/>
                <a:ea typeface="Verdana" panose="020B0604030504040204" pitchFamily="34" charset="0"/>
                <a:cs typeface="Arial"/>
              </a:rPr>
              <a:t> </a:t>
            </a:r>
            <a:r>
              <a:rPr sz="2000" i="1" spc="-25" dirty="0">
                <a:solidFill>
                  <a:schemeClr val="accent1">
                    <a:lumMod val="50000"/>
                  </a:schemeClr>
                </a:solidFill>
                <a:latin typeface="Verdana" panose="020B0604030504040204" pitchFamily="34" charset="0"/>
                <a:ea typeface="Verdana" panose="020B0604030504040204" pitchFamily="34" charset="0"/>
                <a:cs typeface="Arial"/>
              </a:rPr>
              <a:t>en </a:t>
            </a:r>
            <a:r>
              <a:rPr sz="2000" i="1" dirty="0">
                <a:solidFill>
                  <a:schemeClr val="accent1">
                    <a:lumMod val="50000"/>
                  </a:schemeClr>
                </a:solidFill>
                <a:latin typeface="Verdana" panose="020B0604030504040204" pitchFamily="34" charset="0"/>
                <a:ea typeface="Verdana" panose="020B0604030504040204" pitchFamily="34" charset="0"/>
                <a:cs typeface="Arial"/>
              </a:rPr>
              <a:t>salud</a:t>
            </a:r>
            <a:r>
              <a:rPr sz="2000" i="1" spc="2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y</a:t>
            </a:r>
            <a:r>
              <a:rPr sz="2000" i="1" spc="-9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el</a:t>
            </a:r>
            <a:r>
              <a:rPr sz="2000" i="1" spc="2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ejercicio</a:t>
            </a:r>
            <a:r>
              <a:rPr sz="2000" i="1" spc="-5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9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la</a:t>
            </a:r>
            <a:r>
              <a:rPr sz="2000" i="1" spc="-2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autonomía</a:t>
            </a:r>
            <a:r>
              <a:rPr sz="2000" i="1" spc="-95"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progresiva</a:t>
            </a:r>
            <a:r>
              <a:rPr sz="2000" i="1" spc="-9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y</a:t>
            </a:r>
            <a:r>
              <a:rPr sz="2000" i="1" spc="-25"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contextual</a:t>
            </a:r>
            <a:r>
              <a:rPr sz="2000" i="1" spc="-4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9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niños</a:t>
            </a:r>
            <a:r>
              <a:rPr sz="2000" i="1" spc="-9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niñas</a:t>
            </a:r>
            <a:r>
              <a:rPr sz="2000" i="1" spc="-20" dirty="0">
                <a:solidFill>
                  <a:schemeClr val="accent1">
                    <a:lumMod val="50000"/>
                  </a:schemeClr>
                </a:solidFill>
                <a:latin typeface="Verdana" panose="020B0604030504040204" pitchFamily="34" charset="0"/>
                <a:ea typeface="Verdana" panose="020B0604030504040204" pitchFamily="34" charset="0"/>
                <a:cs typeface="Arial"/>
              </a:rPr>
              <a:t> </a:t>
            </a:r>
            <a:r>
              <a:rPr sz="2000" i="1" spc="-50" dirty="0">
                <a:solidFill>
                  <a:schemeClr val="accent1">
                    <a:lumMod val="50000"/>
                  </a:schemeClr>
                </a:solidFill>
                <a:latin typeface="Verdana" panose="020B0604030504040204" pitchFamily="34" charset="0"/>
                <a:ea typeface="Verdana" panose="020B0604030504040204" pitchFamily="34" charset="0"/>
                <a:cs typeface="Arial"/>
              </a:rPr>
              <a:t>y </a:t>
            </a:r>
            <a:r>
              <a:rPr sz="2000" i="1" spc="-10" dirty="0">
                <a:solidFill>
                  <a:schemeClr val="accent1">
                    <a:lumMod val="50000"/>
                  </a:schemeClr>
                </a:solidFill>
                <a:latin typeface="Verdana" panose="020B0604030504040204" pitchFamily="34" charset="0"/>
                <a:ea typeface="Verdana" panose="020B0604030504040204" pitchFamily="34" charset="0"/>
                <a:cs typeface="Arial"/>
              </a:rPr>
              <a:t>adolescentes,</a:t>
            </a:r>
            <a:r>
              <a:rPr sz="2000" i="1" spc="-8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a</a:t>
            </a:r>
            <a:r>
              <a:rPr sz="2000" i="1" spc="-4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través</a:t>
            </a:r>
            <a:r>
              <a:rPr sz="2000" i="1" spc="-4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del</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asentimiento</a:t>
            </a:r>
            <a:r>
              <a:rPr sz="2000" i="1" spc="-7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pediátrico</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y</a:t>
            </a:r>
            <a:r>
              <a:rPr sz="2000" i="1" spc="-40"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el</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proceso</a:t>
            </a:r>
            <a:r>
              <a:rPr sz="2000" i="1" spc="-65" dirty="0">
                <a:solidFill>
                  <a:schemeClr val="accent1">
                    <a:lumMod val="50000"/>
                  </a:schemeClr>
                </a:solidFill>
                <a:latin typeface="Verdana" panose="020B0604030504040204" pitchFamily="34" charset="0"/>
                <a:ea typeface="Verdana" panose="020B0604030504040204" pitchFamily="34" charset="0"/>
                <a:cs typeface="Arial"/>
              </a:rPr>
              <a:t> </a:t>
            </a:r>
            <a:r>
              <a:rPr sz="2000" i="1" dirty="0">
                <a:solidFill>
                  <a:schemeClr val="accent1">
                    <a:lumMod val="50000"/>
                  </a:schemeClr>
                </a:solidFill>
                <a:latin typeface="Verdana" panose="020B0604030504040204" pitchFamily="34" charset="0"/>
                <a:ea typeface="Verdana" panose="020B0604030504040204" pitchFamily="34" charset="0"/>
                <a:cs typeface="Arial"/>
              </a:rPr>
              <a:t>de</a:t>
            </a:r>
            <a:r>
              <a:rPr sz="2000" i="1" spc="-110" dirty="0">
                <a:solidFill>
                  <a:schemeClr val="accent1">
                    <a:lumMod val="50000"/>
                  </a:schemeClr>
                </a:solidFill>
                <a:latin typeface="Verdana" panose="020B0604030504040204" pitchFamily="34" charset="0"/>
                <a:ea typeface="Verdana" panose="020B0604030504040204" pitchFamily="34" charset="0"/>
                <a:cs typeface="Arial"/>
              </a:rPr>
              <a:t> </a:t>
            </a:r>
            <a:r>
              <a:rPr sz="2000" i="1" spc="-10" dirty="0">
                <a:solidFill>
                  <a:schemeClr val="accent1">
                    <a:lumMod val="50000"/>
                  </a:schemeClr>
                </a:solidFill>
                <a:latin typeface="Verdana" panose="020B0604030504040204" pitchFamily="34" charset="0"/>
                <a:ea typeface="Verdana" panose="020B0604030504040204" pitchFamily="34" charset="0"/>
                <a:cs typeface="Arial"/>
              </a:rPr>
              <a:t>consentimiento </a:t>
            </a:r>
            <a:r>
              <a:rPr sz="2000" i="1" spc="-10" dirty="0" err="1">
                <a:solidFill>
                  <a:schemeClr val="accent1">
                    <a:lumMod val="50000"/>
                  </a:schemeClr>
                </a:solidFill>
                <a:latin typeface="Verdana" panose="020B0604030504040204" pitchFamily="34" charset="0"/>
                <a:ea typeface="Verdana" panose="020B0604030504040204" pitchFamily="34" charset="0"/>
                <a:cs typeface="Arial"/>
              </a:rPr>
              <a:t>informado</a:t>
            </a:r>
            <a:r>
              <a:rPr sz="2000" i="1" spc="-10" dirty="0">
                <a:solidFill>
                  <a:schemeClr val="accent1">
                    <a:lumMod val="50000"/>
                  </a:schemeClr>
                </a:solidFill>
                <a:latin typeface="Verdana" panose="020B0604030504040204" pitchFamily="34" charset="0"/>
                <a:ea typeface="Verdana" panose="020B0604030504040204" pitchFamily="34" charset="0"/>
                <a:cs typeface="Arial"/>
              </a:rPr>
              <a:t>.</a:t>
            </a:r>
            <a:endParaRPr sz="2000" i="1" dirty="0">
              <a:solidFill>
                <a:schemeClr val="accent1">
                  <a:lumMod val="50000"/>
                </a:schemeClr>
              </a:solidFill>
              <a:latin typeface="Verdana" panose="020B0604030504040204" pitchFamily="34" charset="0"/>
              <a:ea typeface="Verdana" panose="020B0604030504040204" pitchFamily="34" charset="0"/>
              <a:cs typeface="Arial"/>
            </a:endParaRPr>
          </a:p>
        </p:txBody>
      </p:sp>
      <p:sp>
        <p:nvSpPr>
          <p:cNvPr id="5" name="object 3">
            <a:extLst>
              <a:ext uri="{FF2B5EF4-FFF2-40B4-BE49-F238E27FC236}">
                <a16:creationId xmlns:a16="http://schemas.microsoft.com/office/drawing/2014/main" id="{248D4314-15E9-4C34-A26B-80368A80A2DC}"/>
              </a:ext>
            </a:extLst>
          </p:cNvPr>
          <p:cNvSpPr txBox="1"/>
          <p:nvPr/>
        </p:nvSpPr>
        <p:spPr>
          <a:xfrm>
            <a:off x="3077817" y="1275791"/>
            <a:ext cx="6036363" cy="381515"/>
          </a:xfrm>
          <a:prstGeom prst="rect">
            <a:avLst/>
          </a:prstGeom>
        </p:spPr>
        <p:txBody>
          <a:bodyPr vert="horz" wrap="square" lIns="0" tIns="12065" rIns="0" bIns="0" rtlCol="0">
            <a:spAutoFit/>
          </a:bodyPr>
          <a:lstStyle>
            <a:defPPr>
              <a:defRPr lang="es-CO"/>
            </a:defPPr>
            <a:lvl1pPr marL="12700" marR="5080" algn="just">
              <a:lnSpc>
                <a:spcPct val="100000"/>
              </a:lnSpc>
              <a:spcBef>
                <a:spcPts val="95"/>
              </a:spcBef>
              <a:defRPr sz="2000" b="0" i="0">
                <a:solidFill>
                  <a:srgbClr val="38A9C9"/>
                </a:solidFill>
                <a:latin typeface="Verdana"/>
                <a:ea typeface="+mj-ea"/>
                <a:cs typeface="Verdana"/>
              </a:defRPr>
            </a:lvl1pPr>
          </a:lstStyle>
          <a:p>
            <a:pPr algn="ctr"/>
            <a:r>
              <a:rPr lang="es-ES" sz="2400" dirty="0"/>
              <a:t>Anexo técnico Resolución 309 de 2025</a:t>
            </a:r>
            <a:endParaRPr lang="es-CO" sz="2400" dirty="0"/>
          </a:p>
        </p:txBody>
      </p:sp>
    </p:spTree>
    <p:extLst>
      <p:ext uri="{BB962C8B-B14F-4D97-AF65-F5344CB8AC3E}">
        <p14:creationId xmlns:p14="http://schemas.microsoft.com/office/powerpoint/2010/main" val="21475709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4">
            <a:extLst>
              <a:ext uri="{FF2B5EF4-FFF2-40B4-BE49-F238E27FC236}">
                <a16:creationId xmlns:a16="http://schemas.microsoft.com/office/drawing/2014/main" id="{383CB31A-E0A5-4991-8056-10246C6A93C0}"/>
              </a:ext>
            </a:extLst>
          </p:cNvPr>
          <p:cNvSpPr txBox="1"/>
          <p:nvPr/>
        </p:nvSpPr>
        <p:spPr>
          <a:xfrm>
            <a:off x="1194117" y="1765783"/>
            <a:ext cx="2609850" cy="433705"/>
          </a:xfrm>
          <a:prstGeom prst="rect">
            <a:avLst/>
          </a:prstGeom>
        </p:spPr>
        <p:txBody>
          <a:bodyPr vert="horz" wrap="square" lIns="0" tIns="41275" rIns="0" bIns="0" rtlCol="0">
            <a:spAutoFit/>
          </a:bodyPr>
          <a:lstStyle/>
          <a:p>
            <a:pPr marL="12700" marR="5080">
              <a:lnSpc>
                <a:spcPts val="1500"/>
              </a:lnSpc>
              <a:spcBef>
                <a:spcPts val="325"/>
              </a:spcBef>
            </a:pPr>
            <a:r>
              <a:rPr sz="1400" b="1" spc="-45" dirty="0">
                <a:solidFill>
                  <a:schemeClr val="accent1">
                    <a:lumMod val="50000"/>
                  </a:schemeClr>
                </a:solidFill>
                <a:latin typeface="Verdana" panose="020B0604030504040204" pitchFamily="34" charset="0"/>
                <a:ea typeface="Verdana" panose="020B0604030504040204" pitchFamily="34" charset="0"/>
                <a:cs typeface="Arial"/>
              </a:rPr>
              <a:t>Convención</a:t>
            </a:r>
            <a:r>
              <a:rPr sz="1400" b="1" spc="-40" dirty="0">
                <a:solidFill>
                  <a:schemeClr val="accent1">
                    <a:lumMod val="50000"/>
                  </a:schemeClr>
                </a:solidFill>
                <a:latin typeface="Verdana" panose="020B0604030504040204" pitchFamily="34" charset="0"/>
                <a:ea typeface="Verdana" panose="020B0604030504040204" pitchFamily="34" charset="0"/>
                <a:cs typeface="Arial"/>
              </a:rPr>
              <a:t> </a:t>
            </a:r>
            <a:r>
              <a:rPr sz="1400" b="1" spc="-25" dirty="0">
                <a:solidFill>
                  <a:schemeClr val="accent1">
                    <a:lumMod val="50000"/>
                  </a:schemeClr>
                </a:solidFill>
                <a:latin typeface="Verdana" panose="020B0604030504040204" pitchFamily="34" charset="0"/>
                <a:ea typeface="Verdana" panose="020B0604030504040204" pitchFamily="34" charset="0"/>
                <a:cs typeface="Arial"/>
              </a:rPr>
              <a:t>sobre</a:t>
            </a:r>
            <a:r>
              <a:rPr sz="1400" b="1" spc="-50" dirty="0">
                <a:solidFill>
                  <a:schemeClr val="accent1">
                    <a:lumMod val="50000"/>
                  </a:schemeClr>
                </a:solidFill>
                <a:latin typeface="Verdana" panose="020B0604030504040204" pitchFamily="34" charset="0"/>
                <a:ea typeface="Verdana" panose="020B0604030504040204" pitchFamily="34" charset="0"/>
                <a:cs typeface="Arial"/>
              </a:rPr>
              <a:t> </a:t>
            </a:r>
            <a:r>
              <a:rPr sz="1400" b="1" dirty="0">
                <a:solidFill>
                  <a:schemeClr val="accent1">
                    <a:lumMod val="50000"/>
                  </a:schemeClr>
                </a:solidFill>
                <a:latin typeface="Verdana" panose="020B0604030504040204" pitchFamily="34" charset="0"/>
                <a:ea typeface="Verdana" panose="020B0604030504040204" pitchFamily="34" charset="0"/>
                <a:cs typeface="Arial"/>
              </a:rPr>
              <a:t>los</a:t>
            </a:r>
            <a:r>
              <a:rPr sz="1400" b="1" spc="-50" dirty="0">
                <a:solidFill>
                  <a:schemeClr val="accent1">
                    <a:lumMod val="50000"/>
                  </a:schemeClr>
                </a:solidFill>
                <a:latin typeface="Verdana" panose="020B0604030504040204" pitchFamily="34" charset="0"/>
                <a:ea typeface="Verdana" panose="020B0604030504040204" pitchFamily="34" charset="0"/>
                <a:cs typeface="Arial"/>
              </a:rPr>
              <a:t> Dchos</a:t>
            </a:r>
            <a:r>
              <a:rPr sz="1400" b="1" spc="-45" dirty="0">
                <a:solidFill>
                  <a:schemeClr val="accent1">
                    <a:lumMod val="50000"/>
                  </a:schemeClr>
                </a:solidFill>
                <a:latin typeface="Verdana" panose="020B0604030504040204" pitchFamily="34" charset="0"/>
                <a:ea typeface="Verdana" panose="020B0604030504040204" pitchFamily="34" charset="0"/>
                <a:cs typeface="Arial"/>
              </a:rPr>
              <a:t> </a:t>
            </a:r>
            <a:r>
              <a:rPr sz="1400" b="1" spc="-25" dirty="0">
                <a:solidFill>
                  <a:schemeClr val="accent1">
                    <a:lumMod val="50000"/>
                  </a:schemeClr>
                </a:solidFill>
                <a:latin typeface="Verdana" panose="020B0604030504040204" pitchFamily="34" charset="0"/>
                <a:ea typeface="Verdana" panose="020B0604030504040204" pitchFamily="34" charset="0"/>
                <a:cs typeface="Arial"/>
              </a:rPr>
              <a:t>de NNA</a:t>
            </a:r>
            <a:endParaRPr sz="1400" dirty="0">
              <a:solidFill>
                <a:schemeClr val="accent1">
                  <a:lumMod val="50000"/>
                </a:schemeClr>
              </a:solidFill>
              <a:latin typeface="Verdana" panose="020B0604030504040204" pitchFamily="34" charset="0"/>
              <a:ea typeface="Verdana" panose="020B0604030504040204" pitchFamily="34" charset="0"/>
              <a:cs typeface="Arial"/>
            </a:endParaRPr>
          </a:p>
        </p:txBody>
      </p:sp>
      <p:sp>
        <p:nvSpPr>
          <p:cNvPr id="4" name="object 5">
            <a:extLst>
              <a:ext uri="{FF2B5EF4-FFF2-40B4-BE49-F238E27FC236}">
                <a16:creationId xmlns:a16="http://schemas.microsoft.com/office/drawing/2014/main" id="{7BB7FDDC-ACD2-4DDA-9146-F1A6DC1E5C77}"/>
              </a:ext>
            </a:extLst>
          </p:cNvPr>
          <p:cNvSpPr txBox="1"/>
          <p:nvPr/>
        </p:nvSpPr>
        <p:spPr>
          <a:xfrm>
            <a:off x="1194117" y="2280641"/>
            <a:ext cx="2633345" cy="2675890"/>
          </a:xfrm>
          <a:prstGeom prst="rect">
            <a:avLst/>
          </a:prstGeom>
        </p:spPr>
        <p:txBody>
          <a:bodyPr vert="horz" wrap="square" lIns="0" tIns="41275" rIns="0" bIns="0" rtlCol="0">
            <a:spAutoFit/>
          </a:bodyPr>
          <a:lstStyle/>
          <a:p>
            <a:pPr marL="297815" marR="224790" indent="-285750">
              <a:lnSpc>
                <a:spcPts val="1500"/>
              </a:lnSpc>
              <a:spcBef>
                <a:spcPts val="325"/>
              </a:spcBef>
              <a:buFont typeface="Arial MT"/>
              <a:buChar char="•"/>
              <a:tabLst>
                <a:tab pos="297815" algn="l"/>
              </a:tabLst>
            </a:pP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Abandonar</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el</a:t>
            </a:r>
            <a:r>
              <a:rPr sz="1300" spc="1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concepto</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incapacidad</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7815" indent="-285115">
              <a:lnSpc>
                <a:spcPts val="1590"/>
              </a:lnSpc>
              <a:spcBef>
                <a:spcPts val="785"/>
              </a:spcBef>
              <a:buFont typeface="Arial MT"/>
              <a:buChar char="•"/>
              <a:tabLst>
                <a:tab pos="297815" algn="l"/>
              </a:tabLst>
            </a:pP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Reconocimiento</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 de</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la</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7815">
              <a:lnSpc>
                <a:spcPts val="1590"/>
              </a:lnSpc>
            </a:pP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participación</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7815" indent="-285115">
              <a:lnSpc>
                <a:spcPts val="1590"/>
              </a:lnSpc>
              <a:spcBef>
                <a:spcPts val="875"/>
              </a:spcBef>
              <a:buFont typeface="Arial MT"/>
              <a:buChar char="•"/>
              <a:tabLst>
                <a:tab pos="297815" algn="l"/>
              </a:tabLst>
            </a:pP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Autonomía</a:t>
            </a:r>
            <a:r>
              <a:rPr sz="1300" spc="1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progresiva</a:t>
            </a:r>
            <a:r>
              <a:rPr sz="13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y</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7815">
              <a:lnSpc>
                <a:spcPts val="1590"/>
              </a:lnSpc>
            </a:pP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contextual</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7815" marR="81280" indent="-285750">
              <a:lnSpc>
                <a:spcPts val="1500"/>
              </a:lnSpc>
              <a:spcBef>
                <a:spcPts val="1070"/>
              </a:spcBef>
              <a:buFont typeface="Arial MT"/>
              <a:buChar char="•"/>
              <a:tabLst>
                <a:tab pos="297815" algn="l"/>
              </a:tabLst>
            </a:pPr>
            <a:r>
              <a:rPr sz="1300" dirty="0">
                <a:solidFill>
                  <a:schemeClr val="accent1">
                    <a:lumMod val="50000"/>
                  </a:schemeClr>
                </a:solidFill>
                <a:latin typeface="Verdana" panose="020B0604030504040204" pitchFamily="34" charset="0"/>
                <a:ea typeface="Verdana" panose="020B0604030504040204" pitchFamily="34" charset="0"/>
                <a:cs typeface="Microsoft Sans Serif"/>
              </a:rPr>
              <a:t>Habilidades</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para la</a:t>
            </a:r>
            <a:r>
              <a:rPr sz="1300" spc="9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toma</a:t>
            </a:r>
            <a:r>
              <a:rPr sz="1300" spc="9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decisiones</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en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salud</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7815" marR="5080" indent="-285750">
              <a:lnSpc>
                <a:spcPct val="91700"/>
              </a:lnSpc>
              <a:spcBef>
                <a:spcPts val="919"/>
              </a:spcBef>
              <a:buFont typeface="Arial MT"/>
              <a:buChar char="•"/>
              <a:tabLst>
                <a:tab pos="297815" algn="l"/>
              </a:tabLst>
            </a:pP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Necesidad</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apoyo de</a:t>
            </a:r>
            <a:r>
              <a:rPr sz="130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parte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adultos</a:t>
            </a:r>
            <a:r>
              <a:rPr sz="130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para</a:t>
            </a:r>
            <a:r>
              <a:rPr sz="130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ejercer derechos</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5" name="object 6">
            <a:extLst>
              <a:ext uri="{FF2B5EF4-FFF2-40B4-BE49-F238E27FC236}">
                <a16:creationId xmlns:a16="http://schemas.microsoft.com/office/drawing/2014/main" id="{D9BE7F55-6D8A-4C03-A6E5-067A709081EB}"/>
              </a:ext>
            </a:extLst>
          </p:cNvPr>
          <p:cNvSpPr/>
          <p:nvPr/>
        </p:nvSpPr>
        <p:spPr>
          <a:xfrm>
            <a:off x="4443476" y="1567981"/>
            <a:ext cx="3733800" cy="3482340"/>
          </a:xfrm>
          <a:custGeom>
            <a:avLst/>
            <a:gdLst/>
            <a:ahLst/>
            <a:cxnLst/>
            <a:rect l="l" t="t" r="r" b="b"/>
            <a:pathLst>
              <a:path w="3733800" h="3482340">
                <a:moveTo>
                  <a:pt x="0" y="0"/>
                </a:moveTo>
                <a:lnTo>
                  <a:pt x="0" y="3481971"/>
                </a:lnTo>
              </a:path>
              <a:path w="3733800" h="3482340">
                <a:moveTo>
                  <a:pt x="3733800" y="0"/>
                </a:moveTo>
                <a:lnTo>
                  <a:pt x="3733800" y="3481971"/>
                </a:lnTo>
              </a:path>
            </a:pathLst>
          </a:custGeom>
          <a:ln w="9525">
            <a:solidFill>
              <a:srgbClr val="73B3A9"/>
            </a:solidFill>
            <a:prstDash val="sysDash"/>
          </a:ln>
        </p:spPr>
        <p:txBody>
          <a:bodyPr wrap="square" lIns="0" tIns="0" rIns="0" bIns="0" rtlCol="0"/>
          <a:lstStyle/>
          <a:p>
            <a:endParaRPr>
              <a:solidFill>
                <a:schemeClr val="accent1">
                  <a:lumMod val="50000"/>
                </a:schemeClr>
              </a:solidFill>
              <a:latin typeface="Verdana" panose="020B0604030504040204" pitchFamily="34" charset="0"/>
              <a:ea typeface="Verdana" panose="020B0604030504040204" pitchFamily="34" charset="0"/>
            </a:endParaRPr>
          </a:p>
        </p:txBody>
      </p:sp>
      <p:sp>
        <p:nvSpPr>
          <p:cNvPr id="6" name="object 7">
            <a:extLst>
              <a:ext uri="{FF2B5EF4-FFF2-40B4-BE49-F238E27FC236}">
                <a16:creationId xmlns:a16="http://schemas.microsoft.com/office/drawing/2014/main" id="{03E5350F-346C-42C9-8015-A91A16297BA0}"/>
              </a:ext>
            </a:extLst>
          </p:cNvPr>
          <p:cNvSpPr txBox="1"/>
          <p:nvPr/>
        </p:nvSpPr>
        <p:spPr>
          <a:xfrm>
            <a:off x="4932934" y="1765783"/>
            <a:ext cx="2587625" cy="446917"/>
          </a:xfrm>
          <a:prstGeom prst="rect">
            <a:avLst/>
          </a:prstGeom>
        </p:spPr>
        <p:txBody>
          <a:bodyPr vert="horz" wrap="square" lIns="0" tIns="15875" rIns="0" bIns="0" rtlCol="0">
            <a:spAutoFit/>
          </a:bodyPr>
          <a:lstStyle/>
          <a:p>
            <a:pPr marL="12700">
              <a:lnSpc>
                <a:spcPct val="100000"/>
              </a:lnSpc>
              <a:spcBef>
                <a:spcPts val="125"/>
              </a:spcBef>
            </a:pPr>
            <a:r>
              <a:rPr sz="1400" b="1" spc="-10" dirty="0">
                <a:solidFill>
                  <a:schemeClr val="accent1">
                    <a:lumMod val="50000"/>
                  </a:schemeClr>
                </a:solidFill>
                <a:latin typeface="Verdana" panose="020B0604030504040204" pitchFamily="34" charset="0"/>
                <a:ea typeface="Verdana" panose="020B0604030504040204" pitchFamily="34" charset="0"/>
                <a:cs typeface="Arial"/>
              </a:rPr>
              <a:t>Doctrina</a:t>
            </a:r>
            <a:r>
              <a:rPr sz="1400" b="1" spc="-70" dirty="0">
                <a:solidFill>
                  <a:schemeClr val="accent1">
                    <a:lumMod val="50000"/>
                  </a:schemeClr>
                </a:solidFill>
                <a:latin typeface="Verdana" panose="020B0604030504040204" pitchFamily="34" charset="0"/>
                <a:ea typeface="Verdana" panose="020B0604030504040204" pitchFamily="34" charset="0"/>
                <a:cs typeface="Arial"/>
              </a:rPr>
              <a:t> </a:t>
            </a:r>
            <a:r>
              <a:rPr sz="1400" b="1" spc="-20" dirty="0">
                <a:solidFill>
                  <a:schemeClr val="accent1">
                    <a:lumMod val="50000"/>
                  </a:schemeClr>
                </a:solidFill>
                <a:latin typeface="Verdana" panose="020B0604030504040204" pitchFamily="34" charset="0"/>
                <a:ea typeface="Verdana" panose="020B0604030504040204" pitchFamily="34" charset="0"/>
                <a:cs typeface="Arial"/>
              </a:rPr>
              <a:t>Constitucional</a:t>
            </a:r>
            <a:r>
              <a:rPr sz="1400" b="1" spc="-35" dirty="0">
                <a:solidFill>
                  <a:schemeClr val="accent1">
                    <a:lumMod val="50000"/>
                  </a:schemeClr>
                </a:solidFill>
                <a:latin typeface="Verdana" panose="020B0604030504040204" pitchFamily="34" charset="0"/>
                <a:ea typeface="Verdana" panose="020B0604030504040204" pitchFamily="34" charset="0"/>
                <a:cs typeface="Arial"/>
              </a:rPr>
              <a:t> </a:t>
            </a:r>
            <a:r>
              <a:rPr sz="1400" b="1" dirty="0">
                <a:solidFill>
                  <a:schemeClr val="accent1">
                    <a:lumMod val="50000"/>
                  </a:schemeClr>
                </a:solidFill>
                <a:latin typeface="Verdana" panose="020B0604030504040204" pitchFamily="34" charset="0"/>
                <a:ea typeface="Verdana" panose="020B0604030504040204" pitchFamily="34" charset="0"/>
                <a:cs typeface="Arial"/>
              </a:rPr>
              <a:t>y</a:t>
            </a:r>
            <a:r>
              <a:rPr sz="1400" b="1" spc="-35" dirty="0">
                <a:solidFill>
                  <a:schemeClr val="accent1">
                    <a:lumMod val="50000"/>
                  </a:schemeClr>
                </a:solidFill>
                <a:latin typeface="Verdana" panose="020B0604030504040204" pitchFamily="34" charset="0"/>
                <a:ea typeface="Verdana" panose="020B0604030504040204" pitchFamily="34" charset="0"/>
                <a:cs typeface="Arial"/>
              </a:rPr>
              <a:t> </a:t>
            </a:r>
            <a:r>
              <a:rPr sz="1400" b="1" spc="-20" dirty="0">
                <a:solidFill>
                  <a:schemeClr val="accent1">
                    <a:lumMod val="50000"/>
                  </a:schemeClr>
                </a:solidFill>
                <a:latin typeface="Verdana" panose="020B0604030504040204" pitchFamily="34" charset="0"/>
                <a:ea typeface="Verdana" panose="020B0604030504040204" pitchFamily="34" charset="0"/>
                <a:cs typeface="Arial"/>
              </a:rPr>
              <a:t>legal</a:t>
            </a:r>
            <a:endParaRPr sz="1400">
              <a:solidFill>
                <a:schemeClr val="accent1">
                  <a:lumMod val="50000"/>
                </a:schemeClr>
              </a:solidFill>
              <a:latin typeface="Verdana" panose="020B0604030504040204" pitchFamily="34" charset="0"/>
              <a:ea typeface="Verdana" panose="020B0604030504040204" pitchFamily="34" charset="0"/>
              <a:cs typeface="Arial"/>
            </a:endParaRPr>
          </a:p>
        </p:txBody>
      </p:sp>
      <p:sp>
        <p:nvSpPr>
          <p:cNvPr id="7" name="object 8">
            <a:extLst>
              <a:ext uri="{FF2B5EF4-FFF2-40B4-BE49-F238E27FC236}">
                <a16:creationId xmlns:a16="http://schemas.microsoft.com/office/drawing/2014/main" id="{9F4D06B8-0B81-4342-A1F5-6CE1F92EE557}"/>
              </a:ext>
            </a:extLst>
          </p:cNvPr>
          <p:cNvSpPr txBox="1"/>
          <p:nvPr/>
        </p:nvSpPr>
        <p:spPr>
          <a:xfrm>
            <a:off x="4932934" y="2665133"/>
            <a:ext cx="2710815" cy="1472518"/>
          </a:xfrm>
          <a:prstGeom prst="rect">
            <a:avLst/>
          </a:prstGeom>
        </p:spPr>
        <p:txBody>
          <a:bodyPr vert="horz" wrap="square" lIns="0" tIns="36194" rIns="0" bIns="0" rtlCol="0">
            <a:spAutoFit/>
          </a:bodyPr>
          <a:lstStyle/>
          <a:p>
            <a:pPr marL="298450" marR="5715" indent="-286385">
              <a:lnSpc>
                <a:spcPct val="90500"/>
              </a:lnSpc>
              <a:spcBef>
                <a:spcPts val="284"/>
              </a:spcBef>
              <a:buFont typeface="Arial MT"/>
              <a:buChar char="•"/>
              <a:tabLst>
                <a:tab pos="298450" algn="l"/>
              </a:tabLst>
            </a:pP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Conceptualización</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diferencial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8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capacidad</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legal</a:t>
            </a:r>
            <a:r>
              <a:rPr sz="130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60" dirty="0">
                <a:solidFill>
                  <a:schemeClr val="accent1">
                    <a:lumMod val="50000"/>
                  </a:schemeClr>
                </a:solidFill>
                <a:latin typeface="Verdana" panose="020B0604030504040204" pitchFamily="34" charset="0"/>
                <a:ea typeface="Verdana" panose="020B0604030504040204" pitchFamily="34" charset="0"/>
                <a:cs typeface="Microsoft Sans Serif"/>
              </a:rPr>
              <a:t>y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autonomía</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como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principio para:</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(i)</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la</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autoregulación</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(ii)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poner</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limites</a:t>
            </a:r>
            <a:r>
              <a:rPr sz="13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a:t>
            </a:r>
            <a:r>
              <a:rPr sz="13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terceros.</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8450" marR="5080" indent="-286385">
              <a:lnSpc>
                <a:spcPts val="1500"/>
              </a:lnSpc>
              <a:spcBef>
                <a:spcPts val="1070"/>
              </a:spcBef>
              <a:buFont typeface="Arial MT"/>
              <a:buChar char="•"/>
              <a:tabLst>
                <a:tab pos="298450" algn="l"/>
              </a:tabLst>
            </a:pP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Ponderación</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con</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la</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autonomía profesional</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8" name="object 9">
            <a:extLst>
              <a:ext uri="{FF2B5EF4-FFF2-40B4-BE49-F238E27FC236}">
                <a16:creationId xmlns:a16="http://schemas.microsoft.com/office/drawing/2014/main" id="{DCB31FC2-2A8D-42FD-9C9B-9C8B505DCCAA}"/>
              </a:ext>
            </a:extLst>
          </p:cNvPr>
          <p:cNvSpPr txBox="1"/>
          <p:nvPr/>
        </p:nvSpPr>
        <p:spPr>
          <a:xfrm>
            <a:off x="8672194" y="924027"/>
            <a:ext cx="2731135" cy="434340"/>
          </a:xfrm>
          <a:prstGeom prst="rect">
            <a:avLst/>
          </a:prstGeom>
        </p:spPr>
        <p:txBody>
          <a:bodyPr vert="horz" wrap="square" lIns="0" tIns="41275" rIns="0" bIns="0" rtlCol="0">
            <a:spAutoFit/>
          </a:bodyPr>
          <a:lstStyle/>
          <a:p>
            <a:pPr marL="12700" marR="5080">
              <a:lnSpc>
                <a:spcPts val="1500"/>
              </a:lnSpc>
              <a:spcBef>
                <a:spcPts val="325"/>
              </a:spcBef>
            </a:pPr>
            <a:r>
              <a:rPr sz="1400" b="1" spc="-45" dirty="0">
                <a:solidFill>
                  <a:schemeClr val="accent1">
                    <a:lumMod val="50000"/>
                  </a:schemeClr>
                </a:solidFill>
                <a:latin typeface="Verdana" panose="020B0604030504040204" pitchFamily="34" charset="0"/>
                <a:ea typeface="Verdana" panose="020B0604030504040204" pitchFamily="34" charset="0"/>
                <a:cs typeface="Arial"/>
              </a:rPr>
              <a:t>Evidencia</a:t>
            </a:r>
            <a:r>
              <a:rPr sz="1400" b="1" spc="-55" dirty="0">
                <a:solidFill>
                  <a:schemeClr val="accent1">
                    <a:lumMod val="50000"/>
                  </a:schemeClr>
                </a:solidFill>
                <a:latin typeface="Verdana" panose="020B0604030504040204" pitchFamily="34" charset="0"/>
                <a:ea typeface="Verdana" panose="020B0604030504040204" pitchFamily="34" charset="0"/>
                <a:cs typeface="Arial"/>
              </a:rPr>
              <a:t> </a:t>
            </a:r>
            <a:r>
              <a:rPr sz="1400" b="1" spc="-25" dirty="0">
                <a:solidFill>
                  <a:schemeClr val="accent1">
                    <a:lumMod val="50000"/>
                  </a:schemeClr>
                </a:solidFill>
                <a:latin typeface="Verdana" panose="020B0604030504040204" pitchFamily="34" charset="0"/>
                <a:ea typeface="Verdana" panose="020B0604030504040204" pitchFamily="34" charset="0"/>
                <a:cs typeface="Arial"/>
              </a:rPr>
              <a:t>científica</a:t>
            </a:r>
            <a:r>
              <a:rPr sz="1400" b="1" spc="25" dirty="0">
                <a:solidFill>
                  <a:schemeClr val="accent1">
                    <a:lumMod val="50000"/>
                  </a:schemeClr>
                </a:solidFill>
                <a:latin typeface="Verdana" panose="020B0604030504040204" pitchFamily="34" charset="0"/>
                <a:ea typeface="Verdana" panose="020B0604030504040204" pitchFamily="34" charset="0"/>
                <a:cs typeface="Arial"/>
              </a:rPr>
              <a:t> </a:t>
            </a:r>
            <a:r>
              <a:rPr sz="1400" b="1" spc="-40" dirty="0">
                <a:solidFill>
                  <a:schemeClr val="accent1">
                    <a:lumMod val="50000"/>
                  </a:schemeClr>
                </a:solidFill>
                <a:latin typeface="Verdana" panose="020B0604030504040204" pitchFamily="34" charset="0"/>
                <a:ea typeface="Verdana" panose="020B0604030504040204" pitchFamily="34" charset="0"/>
                <a:cs typeface="Arial"/>
              </a:rPr>
              <a:t>y</a:t>
            </a:r>
            <a:r>
              <a:rPr sz="1400" b="1" spc="-90" dirty="0">
                <a:solidFill>
                  <a:schemeClr val="accent1">
                    <a:lumMod val="50000"/>
                  </a:schemeClr>
                </a:solidFill>
                <a:latin typeface="Verdana" panose="020B0604030504040204" pitchFamily="34" charset="0"/>
                <a:ea typeface="Verdana" panose="020B0604030504040204" pitchFamily="34" charset="0"/>
                <a:cs typeface="Arial"/>
              </a:rPr>
              <a:t> </a:t>
            </a:r>
            <a:r>
              <a:rPr sz="1400" b="1" spc="-10" dirty="0">
                <a:solidFill>
                  <a:schemeClr val="accent1">
                    <a:lumMod val="50000"/>
                  </a:schemeClr>
                </a:solidFill>
                <a:latin typeface="Verdana" panose="020B0604030504040204" pitchFamily="34" charset="0"/>
                <a:ea typeface="Verdana" panose="020B0604030504040204" pitchFamily="34" charset="0"/>
                <a:cs typeface="Arial"/>
              </a:rPr>
              <a:t>parámetros </a:t>
            </a:r>
            <a:r>
              <a:rPr sz="1400" b="1" dirty="0">
                <a:solidFill>
                  <a:schemeClr val="accent1">
                    <a:lumMod val="50000"/>
                  </a:schemeClr>
                </a:solidFill>
                <a:latin typeface="Verdana" panose="020B0604030504040204" pitchFamily="34" charset="0"/>
                <a:ea typeface="Verdana" panose="020B0604030504040204" pitchFamily="34" charset="0"/>
                <a:cs typeface="Arial"/>
              </a:rPr>
              <a:t>para</a:t>
            </a:r>
            <a:r>
              <a:rPr sz="1400" b="1" spc="-75" dirty="0">
                <a:solidFill>
                  <a:schemeClr val="accent1">
                    <a:lumMod val="50000"/>
                  </a:schemeClr>
                </a:solidFill>
                <a:latin typeface="Verdana" panose="020B0604030504040204" pitchFamily="34" charset="0"/>
                <a:ea typeface="Verdana" panose="020B0604030504040204" pitchFamily="34" charset="0"/>
                <a:cs typeface="Arial"/>
              </a:rPr>
              <a:t> </a:t>
            </a:r>
            <a:r>
              <a:rPr sz="1400" b="1" spc="-10" dirty="0">
                <a:solidFill>
                  <a:schemeClr val="accent1">
                    <a:lumMod val="50000"/>
                  </a:schemeClr>
                </a:solidFill>
                <a:latin typeface="Verdana" panose="020B0604030504040204" pitchFamily="34" charset="0"/>
                <a:ea typeface="Verdana" panose="020B0604030504040204" pitchFamily="34" charset="0"/>
                <a:cs typeface="Arial"/>
              </a:rPr>
              <a:t>salud</a:t>
            </a:r>
            <a:endParaRPr sz="1400" dirty="0">
              <a:solidFill>
                <a:schemeClr val="accent1">
                  <a:lumMod val="50000"/>
                </a:schemeClr>
              </a:solidFill>
              <a:latin typeface="Verdana" panose="020B0604030504040204" pitchFamily="34" charset="0"/>
              <a:ea typeface="Verdana" panose="020B0604030504040204" pitchFamily="34" charset="0"/>
              <a:cs typeface="Arial"/>
            </a:endParaRPr>
          </a:p>
        </p:txBody>
      </p:sp>
      <p:sp>
        <p:nvSpPr>
          <p:cNvPr id="9" name="object 10">
            <a:extLst>
              <a:ext uri="{FF2B5EF4-FFF2-40B4-BE49-F238E27FC236}">
                <a16:creationId xmlns:a16="http://schemas.microsoft.com/office/drawing/2014/main" id="{B851A315-B55C-4C1A-A1AC-005EA22D4BA1}"/>
              </a:ext>
            </a:extLst>
          </p:cNvPr>
          <p:cNvSpPr txBox="1"/>
          <p:nvPr/>
        </p:nvSpPr>
        <p:spPr>
          <a:xfrm>
            <a:off x="8672194" y="1439012"/>
            <a:ext cx="2825115" cy="4550605"/>
          </a:xfrm>
          <a:prstGeom prst="rect">
            <a:avLst/>
          </a:prstGeom>
        </p:spPr>
        <p:txBody>
          <a:bodyPr vert="horz" wrap="square" lIns="0" tIns="41275" rIns="0" bIns="0" rtlCol="0">
            <a:spAutoFit/>
          </a:bodyPr>
          <a:lstStyle/>
          <a:p>
            <a:pPr marL="298450" marR="280035" indent="-286385">
              <a:lnSpc>
                <a:spcPts val="1500"/>
              </a:lnSpc>
              <a:spcBef>
                <a:spcPts val="325"/>
              </a:spcBef>
              <a:buFont typeface="Arial MT"/>
              <a:buChar char="•"/>
              <a:tabLst>
                <a:tab pos="298450" algn="l"/>
              </a:tabLst>
            </a:pP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Partir</a:t>
            </a:r>
            <a:r>
              <a:rPr sz="13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del</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reconocimiento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niñas,</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niños</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300" spc="-5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adolescentes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como</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sujetos</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7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derechos</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8450" marR="5080" indent="-286385">
              <a:lnSpc>
                <a:spcPct val="90100"/>
              </a:lnSpc>
              <a:spcBef>
                <a:spcPts val="950"/>
              </a:spcBef>
              <a:buFont typeface="Arial MT"/>
              <a:buChar char="•"/>
              <a:tabLst>
                <a:tab pos="298450" algn="l"/>
              </a:tabLst>
            </a:pP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Parámetros</a:t>
            </a:r>
            <a:r>
              <a:rPr sz="13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que</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permitan</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al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personal</a:t>
            </a:r>
            <a:r>
              <a:rPr sz="1300" spc="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5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los</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servicios</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salud</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ponderar</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cada</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situación</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y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caso</a:t>
            </a:r>
            <a:r>
              <a:rPr sz="1300" spc="-8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concreto,</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9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acuerdo</a:t>
            </a:r>
            <a:r>
              <a:rPr sz="13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con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las</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i="1" spc="-10" dirty="0">
                <a:solidFill>
                  <a:schemeClr val="accent1">
                    <a:lumMod val="50000"/>
                  </a:schemeClr>
                </a:solidFill>
                <a:latin typeface="Verdana" panose="020B0604030504040204" pitchFamily="34" charset="0"/>
                <a:ea typeface="Verdana" panose="020B0604030504040204" pitchFamily="34" charset="0"/>
                <a:cs typeface="Arial"/>
              </a:rPr>
              <a:t>condiciones</a:t>
            </a:r>
            <a:r>
              <a:rPr sz="1300" i="1" spc="-15" dirty="0">
                <a:solidFill>
                  <a:schemeClr val="accent1">
                    <a:lumMod val="50000"/>
                  </a:schemeClr>
                </a:solidFill>
                <a:latin typeface="Verdana" panose="020B0604030504040204" pitchFamily="34" charset="0"/>
                <a:ea typeface="Verdana" panose="020B0604030504040204" pitchFamily="34" charset="0"/>
                <a:cs typeface="Arial"/>
              </a:rPr>
              <a:t> </a:t>
            </a:r>
            <a:r>
              <a:rPr sz="1300" i="1" spc="-10" dirty="0">
                <a:solidFill>
                  <a:schemeClr val="accent1">
                    <a:lumMod val="50000"/>
                  </a:schemeClr>
                </a:solidFill>
                <a:latin typeface="Verdana" panose="020B0604030504040204" pitchFamily="34" charset="0"/>
                <a:ea typeface="Verdana" panose="020B0604030504040204" pitchFamily="34" charset="0"/>
                <a:cs typeface="Arial"/>
              </a:rPr>
              <a:t>particulares</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respecto</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los</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diferentes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entornos:</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(i)</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familiar,</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(ii)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social</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 y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comunitario,</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(iii)</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educativo</a:t>
            </a:r>
            <a:r>
              <a:rPr sz="1300" spc="-5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e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institucional, (iv)</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vivencia</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situaciones</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adversas</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vulneración</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derechos</a:t>
            </a:r>
            <a:r>
              <a:rPr sz="13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50" dirty="0">
                <a:solidFill>
                  <a:schemeClr val="accent1">
                    <a:lumMod val="50000"/>
                  </a:schemeClr>
                </a:solidFill>
                <a:latin typeface="Verdana" panose="020B0604030504040204" pitchFamily="34" charset="0"/>
                <a:ea typeface="Verdana" panose="020B0604030504040204" pitchFamily="34" charset="0"/>
                <a:cs typeface="Microsoft Sans Serif"/>
              </a:rPr>
              <a:t>y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violencia,</a:t>
            </a:r>
            <a:r>
              <a:rPr sz="13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(vi)</a:t>
            </a:r>
            <a:r>
              <a:rPr sz="1300" spc="-9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desarrollo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cognitivo</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socio</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afectivo</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3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(vii)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condiciones</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 de</a:t>
            </a:r>
            <a:r>
              <a:rPr sz="1300" spc="-7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vida.</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298450" marR="318135" indent="-286385">
              <a:lnSpc>
                <a:spcPts val="1500"/>
              </a:lnSpc>
              <a:spcBef>
                <a:spcPts val="1075"/>
              </a:spcBef>
              <a:buFont typeface="Arial MT"/>
              <a:buChar char="•"/>
              <a:tabLst>
                <a:tab pos="298450" algn="l"/>
              </a:tabLst>
            </a:pPr>
            <a:r>
              <a:rPr sz="1300" dirty="0">
                <a:solidFill>
                  <a:schemeClr val="accent1">
                    <a:lumMod val="50000"/>
                  </a:schemeClr>
                </a:solidFill>
                <a:latin typeface="Verdana" panose="020B0604030504040204" pitchFamily="34" charset="0"/>
                <a:ea typeface="Verdana" panose="020B0604030504040204" pitchFamily="34" charset="0"/>
                <a:cs typeface="Microsoft Sans Serif"/>
              </a:rPr>
              <a:t>Marco</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la</a:t>
            </a:r>
            <a:r>
              <a:rPr sz="13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evolución</a:t>
            </a:r>
            <a:r>
              <a:rPr sz="13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3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sus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habilidades</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para</a:t>
            </a:r>
            <a:r>
              <a:rPr sz="13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la</a:t>
            </a:r>
            <a:r>
              <a:rPr sz="13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toma</a:t>
            </a:r>
            <a:r>
              <a:rPr sz="13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decisiones</a:t>
            </a:r>
            <a:r>
              <a:rPr sz="13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3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300" spc="-10" dirty="0">
                <a:solidFill>
                  <a:schemeClr val="accent1">
                    <a:lumMod val="50000"/>
                  </a:schemeClr>
                </a:solidFill>
                <a:latin typeface="Verdana" panose="020B0604030504040204" pitchFamily="34" charset="0"/>
                <a:ea typeface="Verdana" panose="020B0604030504040204" pitchFamily="34" charset="0"/>
                <a:cs typeface="Microsoft Sans Serif"/>
              </a:rPr>
              <a:t>autonomía progresiva.</a:t>
            </a:r>
            <a:endParaRPr sz="130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13" name="CuadroTexto 12">
            <a:extLst>
              <a:ext uri="{FF2B5EF4-FFF2-40B4-BE49-F238E27FC236}">
                <a16:creationId xmlns:a16="http://schemas.microsoft.com/office/drawing/2014/main" id="{8A26BE7E-48C1-4261-94DF-4C9B5EDE6909}"/>
              </a:ext>
            </a:extLst>
          </p:cNvPr>
          <p:cNvSpPr txBox="1"/>
          <p:nvPr/>
        </p:nvSpPr>
        <p:spPr>
          <a:xfrm>
            <a:off x="788671" y="604068"/>
            <a:ext cx="3105996" cy="319959"/>
          </a:xfrm>
          <a:prstGeom prst="rect">
            <a:avLst/>
          </a:prstGeom>
        </p:spPr>
        <p:txBody>
          <a:bodyPr vert="horz" wrap="square" lIns="0" tIns="12065" rIns="0" bIns="0" rtlCol="0">
            <a:spAutoFit/>
          </a:bodyPr>
          <a:lstStyle>
            <a:lvl1pPr marL="12700" marR="5080" algn="just">
              <a:lnSpc>
                <a:spcPct val="100000"/>
              </a:lnSpc>
              <a:spcBef>
                <a:spcPts val="95"/>
              </a:spcBef>
              <a:defRPr sz="2800" b="0" i="0">
                <a:solidFill>
                  <a:srgbClr val="38A9C9"/>
                </a:solidFill>
                <a:latin typeface="Verdana"/>
                <a:ea typeface="+mj-ea"/>
                <a:cs typeface="Verdana"/>
              </a:defRPr>
            </a:lvl1pPr>
          </a:lstStyle>
          <a:p>
            <a:r>
              <a:rPr lang="es-CO" sz="2000" dirty="0"/>
              <a:t>I. Presentación.</a:t>
            </a:r>
          </a:p>
        </p:txBody>
      </p:sp>
    </p:spTree>
    <p:extLst>
      <p:ext uri="{BB962C8B-B14F-4D97-AF65-F5344CB8AC3E}">
        <p14:creationId xmlns:p14="http://schemas.microsoft.com/office/powerpoint/2010/main" val="26655715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7B45F726-82B9-4362-A1C3-F2C3E417AE92}"/>
              </a:ext>
            </a:extLst>
          </p:cNvPr>
          <p:cNvSpPr txBox="1"/>
          <p:nvPr/>
        </p:nvSpPr>
        <p:spPr>
          <a:xfrm>
            <a:off x="1730057" y="2524906"/>
            <a:ext cx="8731885" cy="1808187"/>
          </a:xfrm>
          <a:prstGeom prst="rect">
            <a:avLst/>
          </a:prstGeom>
        </p:spPr>
        <p:txBody>
          <a:bodyPr vert="horz" wrap="square" lIns="0" tIns="12700" rIns="0" bIns="0" rtlCol="0">
            <a:spAutoFit/>
          </a:bodyPr>
          <a:lstStyle/>
          <a:p>
            <a:pPr marL="12700" marR="5080" algn="ctr">
              <a:lnSpc>
                <a:spcPts val="1950"/>
              </a:lnSpc>
              <a:spcBef>
                <a:spcPts val="1989"/>
              </a:spcBef>
            </a:pPr>
            <a:r>
              <a:rPr sz="1800" b="1" spc="-55" dirty="0" err="1">
                <a:solidFill>
                  <a:schemeClr val="accent1">
                    <a:lumMod val="50000"/>
                  </a:schemeClr>
                </a:solidFill>
                <a:latin typeface="Verdana" panose="020B0604030504040204" pitchFamily="34" charset="0"/>
                <a:ea typeface="Verdana" panose="020B0604030504040204" pitchFamily="34" charset="0"/>
                <a:cs typeface="Arial"/>
              </a:rPr>
              <a:t>Proporcionar</a:t>
            </a:r>
            <a:r>
              <a:rPr sz="1800" b="1" spc="-25" dirty="0">
                <a:solidFill>
                  <a:schemeClr val="accent1">
                    <a:lumMod val="50000"/>
                  </a:schemeClr>
                </a:solidFill>
                <a:latin typeface="Verdana" panose="020B0604030504040204" pitchFamily="34" charset="0"/>
                <a:ea typeface="Verdana" panose="020B0604030504040204" pitchFamily="34" charset="0"/>
                <a:cs typeface="Arial"/>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al</a:t>
            </a:r>
            <a:r>
              <a:rPr sz="18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personal</a:t>
            </a:r>
            <a:r>
              <a:rPr sz="180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salud</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8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administrativo</a:t>
            </a:r>
            <a:r>
              <a:rPr sz="18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8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las</a:t>
            </a:r>
            <a:r>
              <a:rPr sz="18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Instituciones</a:t>
            </a:r>
            <a:r>
              <a:rPr sz="18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Prestadoras</a:t>
            </a:r>
            <a:r>
              <a:rPr sz="18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de servicios</a:t>
            </a:r>
            <a:r>
              <a:rPr sz="1800" spc="-9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800" spc="-5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salud,</a:t>
            </a:r>
            <a:r>
              <a:rPr sz="18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b="1" spc="-60" dirty="0">
                <a:solidFill>
                  <a:schemeClr val="accent1">
                    <a:lumMod val="50000"/>
                  </a:schemeClr>
                </a:solidFill>
                <a:latin typeface="Verdana" panose="020B0604030504040204" pitchFamily="34" charset="0"/>
                <a:ea typeface="Verdana" panose="020B0604030504040204" pitchFamily="34" charset="0"/>
                <a:cs typeface="Arial"/>
              </a:rPr>
              <a:t>orientaciones </a:t>
            </a:r>
            <a:r>
              <a:rPr sz="1800" b="1" spc="-45" dirty="0">
                <a:solidFill>
                  <a:schemeClr val="accent1">
                    <a:lumMod val="50000"/>
                  </a:schemeClr>
                </a:solidFill>
                <a:latin typeface="Verdana" panose="020B0604030504040204" pitchFamily="34" charset="0"/>
                <a:ea typeface="Verdana" panose="020B0604030504040204" pitchFamily="34" charset="0"/>
                <a:cs typeface="Arial"/>
              </a:rPr>
              <a:t>que</a:t>
            </a:r>
            <a:r>
              <a:rPr sz="1800" b="1" spc="-80" dirty="0">
                <a:solidFill>
                  <a:schemeClr val="accent1">
                    <a:lumMod val="50000"/>
                  </a:schemeClr>
                </a:solidFill>
                <a:latin typeface="Verdana" panose="020B0604030504040204" pitchFamily="34" charset="0"/>
                <a:ea typeface="Verdana" panose="020B0604030504040204" pitchFamily="34" charset="0"/>
                <a:cs typeface="Arial"/>
              </a:rPr>
              <a:t> </a:t>
            </a:r>
            <a:r>
              <a:rPr sz="1800" b="1" spc="-10" dirty="0">
                <a:solidFill>
                  <a:schemeClr val="accent1">
                    <a:lumMod val="50000"/>
                  </a:schemeClr>
                </a:solidFill>
                <a:latin typeface="Verdana" panose="020B0604030504040204" pitchFamily="34" charset="0"/>
                <a:ea typeface="Verdana" panose="020B0604030504040204" pitchFamily="34" charset="0"/>
                <a:cs typeface="Arial"/>
              </a:rPr>
              <a:t>permitan</a:t>
            </a:r>
            <a:r>
              <a:rPr sz="1800" b="1" spc="-85" dirty="0">
                <a:solidFill>
                  <a:schemeClr val="accent1">
                    <a:lumMod val="50000"/>
                  </a:schemeClr>
                </a:solidFill>
                <a:latin typeface="Verdana" panose="020B0604030504040204" pitchFamily="34" charset="0"/>
                <a:ea typeface="Verdana" panose="020B0604030504040204" pitchFamily="34" charset="0"/>
                <a:cs typeface="Arial"/>
              </a:rPr>
              <a:t> </a:t>
            </a:r>
            <a:r>
              <a:rPr sz="1800" b="1" dirty="0">
                <a:solidFill>
                  <a:schemeClr val="accent1">
                    <a:lumMod val="50000"/>
                  </a:schemeClr>
                </a:solidFill>
                <a:latin typeface="Verdana" panose="020B0604030504040204" pitchFamily="34" charset="0"/>
                <a:ea typeface="Verdana" panose="020B0604030504040204" pitchFamily="34" charset="0"/>
                <a:cs typeface="Arial"/>
              </a:rPr>
              <a:t>la</a:t>
            </a:r>
            <a:r>
              <a:rPr sz="1800" b="1" spc="-20" dirty="0">
                <a:solidFill>
                  <a:schemeClr val="accent1">
                    <a:lumMod val="50000"/>
                  </a:schemeClr>
                </a:solidFill>
                <a:latin typeface="Verdana" panose="020B0604030504040204" pitchFamily="34" charset="0"/>
                <a:ea typeface="Verdana" panose="020B0604030504040204" pitchFamily="34" charset="0"/>
                <a:cs typeface="Arial"/>
              </a:rPr>
              <a:t> garantía de</a:t>
            </a:r>
            <a:r>
              <a:rPr sz="1800" b="1" spc="-80" dirty="0">
                <a:solidFill>
                  <a:schemeClr val="accent1">
                    <a:lumMod val="50000"/>
                  </a:schemeClr>
                </a:solidFill>
                <a:latin typeface="Verdana" panose="020B0604030504040204" pitchFamily="34" charset="0"/>
                <a:ea typeface="Verdana" panose="020B0604030504040204" pitchFamily="34" charset="0"/>
                <a:cs typeface="Arial"/>
              </a:rPr>
              <a:t> </a:t>
            </a:r>
            <a:r>
              <a:rPr sz="1800" b="1" spc="-45" dirty="0">
                <a:solidFill>
                  <a:schemeClr val="accent1">
                    <a:lumMod val="50000"/>
                  </a:schemeClr>
                </a:solidFill>
                <a:latin typeface="Verdana" panose="020B0604030504040204" pitchFamily="34" charset="0"/>
                <a:ea typeface="Verdana" panose="020B0604030504040204" pitchFamily="34" charset="0"/>
                <a:cs typeface="Arial"/>
              </a:rPr>
              <a:t>los</a:t>
            </a:r>
            <a:r>
              <a:rPr sz="1800" b="1" spc="-65" dirty="0">
                <a:solidFill>
                  <a:schemeClr val="accent1">
                    <a:lumMod val="50000"/>
                  </a:schemeClr>
                </a:solidFill>
                <a:latin typeface="Verdana" panose="020B0604030504040204" pitchFamily="34" charset="0"/>
                <a:ea typeface="Verdana" panose="020B0604030504040204" pitchFamily="34" charset="0"/>
                <a:cs typeface="Arial"/>
              </a:rPr>
              <a:t> </a:t>
            </a:r>
            <a:r>
              <a:rPr sz="1800" b="1" spc="-70" dirty="0">
                <a:solidFill>
                  <a:schemeClr val="accent1">
                    <a:lumMod val="50000"/>
                  </a:schemeClr>
                </a:solidFill>
                <a:latin typeface="Verdana" panose="020B0604030504040204" pitchFamily="34" charset="0"/>
                <a:ea typeface="Verdana" panose="020B0604030504040204" pitchFamily="34" charset="0"/>
                <a:cs typeface="Arial"/>
              </a:rPr>
              <a:t>derechos</a:t>
            </a:r>
            <a:r>
              <a:rPr sz="1800" b="1" spc="-55" dirty="0">
                <a:solidFill>
                  <a:schemeClr val="accent1">
                    <a:lumMod val="50000"/>
                  </a:schemeClr>
                </a:solidFill>
                <a:latin typeface="Verdana" panose="020B0604030504040204" pitchFamily="34" charset="0"/>
                <a:ea typeface="Verdana" panose="020B0604030504040204" pitchFamily="34" charset="0"/>
                <a:cs typeface="Arial"/>
              </a:rPr>
              <a:t> </a:t>
            </a:r>
            <a:r>
              <a:rPr sz="1800" b="1" dirty="0">
                <a:solidFill>
                  <a:schemeClr val="accent1">
                    <a:lumMod val="50000"/>
                  </a:schemeClr>
                </a:solidFill>
                <a:latin typeface="Verdana" panose="020B0604030504040204" pitchFamily="34" charset="0"/>
                <a:ea typeface="Verdana" panose="020B0604030504040204" pitchFamily="34" charset="0"/>
                <a:cs typeface="Arial"/>
              </a:rPr>
              <a:t>a</a:t>
            </a:r>
            <a:r>
              <a:rPr sz="1800" b="1" spc="-20" dirty="0">
                <a:solidFill>
                  <a:schemeClr val="accent1">
                    <a:lumMod val="50000"/>
                  </a:schemeClr>
                </a:solidFill>
                <a:latin typeface="Verdana" panose="020B0604030504040204" pitchFamily="34" charset="0"/>
                <a:ea typeface="Verdana" panose="020B0604030504040204" pitchFamily="34" charset="0"/>
                <a:cs typeface="Arial"/>
              </a:rPr>
              <a:t> </a:t>
            </a:r>
            <a:r>
              <a:rPr sz="1800" b="1" spc="-25" dirty="0">
                <a:solidFill>
                  <a:schemeClr val="accent1">
                    <a:lumMod val="50000"/>
                  </a:schemeClr>
                </a:solidFill>
                <a:latin typeface="Verdana" panose="020B0604030504040204" pitchFamily="34" charset="0"/>
                <a:ea typeface="Verdana" panose="020B0604030504040204" pitchFamily="34" charset="0"/>
                <a:cs typeface="Arial"/>
              </a:rPr>
              <a:t>la </a:t>
            </a:r>
            <a:r>
              <a:rPr sz="1800" b="1" spc="-60" dirty="0">
                <a:solidFill>
                  <a:schemeClr val="accent1">
                    <a:lumMod val="50000"/>
                  </a:schemeClr>
                </a:solidFill>
                <a:latin typeface="Verdana" panose="020B0604030504040204" pitchFamily="34" charset="0"/>
                <a:ea typeface="Verdana" panose="020B0604030504040204" pitchFamily="34" charset="0"/>
                <a:cs typeface="Arial"/>
              </a:rPr>
              <a:t>información, </a:t>
            </a:r>
            <a:r>
              <a:rPr sz="1800" b="1" dirty="0">
                <a:solidFill>
                  <a:schemeClr val="accent1">
                    <a:lumMod val="50000"/>
                  </a:schemeClr>
                </a:solidFill>
                <a:latin typeface="Verdana" panose="020B0604030504040204" pitchFamily="34" charset="0"/>
                <a:ea typeface="Verdana" panose="020B0604030504040204" pitchFamily="34" charset="0"/>
                <a:cs typeface="Arial"/>
              </a:rPr>
              <a:t>la</a:t>
            </a:r>
            <a:r>
              <a:rPr sz="1800" b="1" spc="-70" dirty="0">
                <a:solidFill>
                  <a:schemeClr val="accent1">
                    <a:lumMod val="50000"/>
                  </a:schemeClr>
                </a:solidFill>
                <a:latin typeface="Verdana" panose="020B0604030504040204" pitchFamily="34" charset="0"/>
                <a:ea typeface="Verdana" panose="020B0604030504040204" pitchFamily="34" charset="0"/>
                <a:cs typeface="Arial"/>
              </a:rPr>
              <a:t> </a:t>
            </a:r>
            <a:r>
              <a:rPr sz="1800" b="1" spc="-55" dirty="0">
                <a:solidFill>
                  <a:schemeClr val="accent1">
                    <a:lumMod val="50000"/>
                  </a:schemeClr>
                </a:solidFill>
                <a:latin typeface="Verdana" panose="020B0604030504040204" pitchFamily="34" charset="0"/>
                <a:ea typeface="Verdana" panose="020B0604030504040204" pitchFamily="34" charset="0"/>
                <a:cs typeface="Arial"/>
              </a:rPr>
              <a:t>participación</a:t>
            </a:r>
            <a:r>
              <a:rPr sz="1800" b="1" spc="-60" dirty="0">
                <a:solidFill>
                  <a:schemeClr val="accent1">
                    <a:lumMod val="50000"/>
                  </a:schemeClr>
                </a:solidFill>
                <a:latin typeface="Verdana" panose="020B0604030504040204" pitchFamily="34" charset="0"/>
                <a:ea typeface="Verdana" panose="020B0604030504040204" pitchFamily="34" charset="0"/>
                <a:cs typeface="Arial"/>
              </a:rPr>
              <a:t> </a:t>
            </a:r>
            <a:r>
              <a:rPr sz="1800" b="1" spc="-20" dirty="0">
                <a:solidFill>
                  <a:schemeClr val="accent1">
                    <a:lumMod val="50000"/>
                  </a:schemeClr>
                </a:solidFill>
                <a:latin typeface="Verdana" panose="020B0604030504040204" pitchFamily="34" charset="0"/>
                <a:ea typeface="Verdana" panose="020B0604030504040204" pitchFamily="34" charset="0"/>
                <a:cs typeface="Arial"/>
              </a:rPr>
              <a:t>en</a:t>
            </a:r>
            <a:r>
              <a:rPr sz="1800" b="1" spc="-65" dirty="0">
                <a:solidFill>
                  <a:schemeClr val="accent1">
                    <a:lumMod val="50000"/>
                  </a:schemeClr>
                </a:solidFill>
                <a:latin typeface="Verdana" panose="020B0604030504040204" pitchFamily="34" charset="0"/>
                <a:ea typeface="Verdana" panose="020B0604030504040204" pitchFamily="34" charset="0"/>
                <a:cs typeface="Arial"/>
              </a:rPr>
              <a:t> </a:t>
            </a:r>
            <a:r>
              <a:rPr sz="1800" b="1" dirty="0">
                <a:solidFill>
                  <a:schemeClr val="accent1">
                    <a:lumMod val="50000"/>
                  </a:schemeClr>
                </a:solidFill>
                <a:latin typeface="Verdana" panose="020B0604030504040204" pitchFamily="34" charset="0"/>
                <a:ea typeface="Verdana" panose="020B0604030504040204" pitchFamily="34" charset="0"/>
                <a:cs typeface="Arial"/>
              </a:rPr>
              <a:t>la</a:t>
            </a:r>
            <a:r>
              <a:rPr sz="1800" b="1" spc="-70" dirty="0">
                <a:solidFill>
                  <a:schemeClr val="accent1">
                    <a:lumMod val="50000"/>
                  </a:schemeClr>
                </a:solidFill>
                <a:latin typeface="Verdana" panose="020B0604030504040204" pitchFamily="34" charset="0"/>
                <a:ea typeface="Verdana" panose="020B0604030504040204" pitchFamily="34" charset="0"/>
                <a:cs typeface="Arial"/>
              </a:rPr>
              <a:t> </a:t>
            </a:r>
            <a:r>
              <a:rPr sz="1800" b="1" dirty="0">
                <a:solidFill>
                  <a:schemeClr val="accent1">
                    <a:lumMod val="50000"/>
                  </a:schemeClr>
                </a:solidFill>
                <a:latin typeface="Verdana" panose="020B0604030504040204" pitchFamily="34" charset="0"/>
                <a:ea typeface="Verdana" panose="020B0604030504040204" pitchFamily="34" charset="0"/>
                <a:cs typeface="Arial"/>
              </a:rPr>
              <a:t>toma</a:t>
            </a:r>
            <a:r>
              <a:rPr sz="1800" b="1" spc="-70" dirty="0">
                <a:solidFill>
                  <a:schemeClr val="accent1">
                    <a:lumMod val="50000"/>
                  </a:schemeClr>
                </a:solidFill>
                <a:latin typeface="Verdana" panose="020B0604030504040204" pitchFamily="34" charset="0"/>
                <a:ea typeface="Verdana" panose="020B0604030504040204" pitchFamily="34" charset="0"/>
                <a:cs typeface="Arial"/>
              </a:rPr>
              <a:t> </a:t>
            </a:r>
            <a:r>
              <a:rPr sz="1800" b="1" dirty="0">
                <a:solidFill>
                  <a:schemeClr val="accent1">
                    <a:lumMod val="50000"/>
                  </a:schemeClr>
                </a:solidFill>
                <a:latin typeface="Verdana" panose="020B0604030504040204" pitchFamily="34" charset="0"/>
                <a:ea typeface="Verdana" panose="020B0604030504040204" pitchFamily="34" charset="0"/>
                <a:cs typeface="Arial"/>
              </a:rPr>
              <a:t>de</a:t>
            </a:r>
            <a:r>
              <a:rPr sz="1800" b="1" spc="-60" dirty="0">
                <a:solidFill>
                  <a:schemeClr val="accent1">
                    <a:lumMod val="50000"/>
                  </a:schemeClr>
                </a:solidFill>
                <a:latin typeface="Verdana" panose="020B0604030504040204" pitchFamily="34" charset="0"/>
                <a:ea typeface="Verdana" panose="020B0604030504040204" pitchFamily="34" charset="0"/>
                <a:cs typeface="Arial"/>
              </a:rPr>
              <a:t> </a:t>
            </a:r>
            <a:r>
              <a:rPr sz="1800" b="1" spc="-85" dirty="0">
                <a:solidFill>
                  <a:schemeClr val="accent1">
                    <a:lumMod val="50000"/>
                  </a:schemeClr>
                </a:solidFill>
                <a:latin typeface="Verdana" panose="020B0604030504040204" pitchFamily="34" charset="0"/>
                <a:ea typeface="Verdana" panose="020B0604030504040204" pitchFamily="34" charset="0"/>
                <a:cs typeface="Arial"/>
              </a:rPr>
              <a:t>decisiones</a:t>
            </a:r>
            <a:r>
              <a:rPr sz="1800" b="1" spc="-40" dirty="0">
                <a:solidFill>
                  <a:schemeClr val="accent1">
                    <a:lumMod val="50000"/>
                  </a:schemeClr>
                </a:solidFill>
                <a:latin typeface="Verdana" panose="020B0604030504040204" pitchFamily="34" charset="0"/>
                <a:ea typeface="Verdana" panose="020B0604030504040204" pitchFamily="34" charset="0"/>
                <a:cs typeface="Arial"/>
              </a:rPr>
              <a:t> </a:t>
            </a:r>
            <a:r>
              <a:rPr sz="1800" b="1" spc="-20" dirty="0">
                <a:solidFill>
                  <a:schemeClr val="accent1">
                    <a:lumMod val="50000"/>
                  </a:schemeClr>
                </a:solidFill>
                <a:latin typeface="Verdana" panose="020B0604030504040204" pitchFamily="34" charset="0"/>
                <a:ea typeface="Verdana" panose="020B0604030504040204" pitchFamily="34" charset="0"/>
                <a:cs typeface="Arial"/>
              </a:rPr>
              <a:t>en</a:t>
            </a:r>
            <a:r>
              <a:rPr sz="1800" b="1" spc="-60" dirty="0">
                <a:solidFill>
                  <a:schemeClr val="accent1">
                    <a:lumMod val="50000"/>
                  </a:schemeClr>
                </a:solidFill>
                <a:latin typeface="Verdana" panose="020B0604030504040204" pitchFamily="34" charset="0"/>
                <a:ea typeface="Verdana" panose="020B0604030504040204" pitchFamily="34" charset="0"/>
                <a:cs typeface="Arial"/>
              </a:rPr>
              <a:t> </a:t>
            </a:r>
            <a:r>
              <a:rPr sz="1800" b="1" spc="-30" dirty="0">
                <a:solidFill>
                  <a:schemeClr val="accent1">
                    <a:lumMod val="50000"/>
                  </a:schemeClr>
                </a:solidFill>
                <a:latin typeface="Verdana" panose="020B0604030504040204" pitchFamily="34" charset="0"/>
                <a:ea typeface="Verdana" panose="020B0604030504040204" pitchFamily="34" charset="0"/>
                <a:cs typeface="Arial"/>
              </a:rPr>
              <a:t>salud</a:t>
            </a:r>
            <a:r>
              <a:rPr sz="1800" b="1" spc="-35" dirty="0">
                <a:solidFill>
                  <a:schemeClr val="accent1">
                    <a:lumMod val="50000"/>
                  </a:schemeClr>
                </a:solidFill>
                <a:latin typeface="Verdana" panose="020B0604030504040204" pitchFamily="34" charset="0"/>
                <a:ea typeface="Verdana" panose="020B0604030504040204" pitchFamily="34" charset="0"/>
                <a:cs typeface="Arial"/>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800" spc="-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el</a:t>
            </a:r>
            <a:r>
              <a:rPr sz="180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ejercicio</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8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la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autonomía</a:t>
            </a:r>
            <a:r>
              <a:rPr sz="18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progresiva</a:t>
            </a:r>
            <a:r>
              <a:rPr sz="18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8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contextual</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800" spc="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niños</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20" dirty="0">
                <a:solidFill>
                  <a:schemeClr val="accent1">
                    <a:lumMod val="50000"/>
                  </a:schemeClr>
                </a:solidFill>
                <a:latin typeface="Verdana" panose="020B0604030504040204" pitchFamily="34" charset="0"/>
                <a:ea typeface="Verdana" panose="020B0604030504040204" pitchFamily="34" charset="0"/>
                <a:cs typeface="Microsoft Sans Serif"/>
              </a:rPr>
              <a:t>niñas</a:t>
            </a:r>
            <a:r>
              <a:rPr sz="18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y</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20" dirty="0">
                <a:solidFill>
                  <a:schemeClr val="accent1">
                    <a:lumMod val="50000"/>
                  </a:schemeClr>
                </a:solidFill>
                <a:latin typeface="Verdana" panose="020B0604030504040204" pitchFamily="34" charset="0"/>
                <a:ea typeface="Verdana" panose="020B0604030504040204" pitchFamily="34" charset="0"/>
                <a:cs typeface="Microsoft Sans Serif"/>
              </a:rPr>
              <a:t>adolescentes,</a:t>
            </a:r>
            <a:r>
              <a:rPr sz="18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que</a:t>
            </a:r>
            <a:r>
              <a:rPr sz="1800" spc="-7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u="sng"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faculten</a:t>
            </a:r>
            <a:r>
              <a:rPr sz="1800" u="sng" spc="-6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a</a:t>
            </a:r>
            <a:r>
              <a:rPr sz="1800" u="sng" spc="1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spc="-25"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los</a:t>
            </a:r>
            <a:r>
              <a:rPr sz="18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u="sng"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profesionales</a:t>
            </a:r>
            <a:r>
              <a:rPr sz="1800" u="sng" spc="-85"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a</a:t>
            </a:r>
            <a:r>
              <a:rPr sz="18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fin</a:t>
            </a:r>
            <a:r>
              <a:rPr sz="1800" spc="-9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8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dirty="0">
                <a:solidFill>
                  <a:schemeClr val="accent1">
                    <a:lumMod val="50000"/>
                  </a:schemeClr>
                </a:solidFill>
                <a:latin typeface="Verdana" panose="020B0604030504040204" pitchFamily="34" charset="0"/>
                <a:ea typeface="Verdana" panose="020B0604030504040204" pitchFamily="34" charset="0"/>
                <a:cs typeface="Microsoft Sans Serif"/>
              </a:rPr>
              <a:t>contar</a:t>
            </a:r>
            <a:r>
              <a:rPr sz="1800" spc="-2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con</a:t>
            </a:r>
            <a:r>
              <a:rPr sz="1800" spc="-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u="sng"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elementos</a:t>
            </a:r>
            <a:r>
              <a:rPr sz="1800" u="sng" spc="-2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orientadores</a:t>
            </a:r>
            <a:r>
              <a:rPr sz="1800" u="sng" spc="-2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spc="-1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para</a:t>
            </a:r>
            <a:r>
              <a:rPr sz="1800" u="sng" spc="-10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los</a:t>
            </a:r>
            <a:r>
              <a:rPr sz="1800" u="sng" spc="-2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spc="-1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actos</a:t>
            </a:r>
            <a:r>
              <a:rPr sz="1800" u="sng" spc="-9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 </a:t>
            </a:r>
            <a:r>
              <a:rPr sz="1800" u="sng" spc="-1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asistenciales</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800" u="sng" spc="-10" dirty="0">
                <a:solidFill>
                  <a:schemeClr val="accent1">
                    <a:lumMod val="50000"/>
                  </a:schemeClr>
                </a:solidFill>
                <a:uFill>
                  <a:solidFill>
                    <a:srgbClr val="000000"/>
                  </a:solidFill>
                </a:uFill>
                <a:latin typeface="Verdana" panose="020B0604030504040204" pitchFamily="34" charset="0"/>
                <a:ea typeface="Verdana" panose="020B0604030504040204" pitchFamily="34" charset="0"/>
                <a:cs typeface="Microsoft Sans Serif"/>
              </a:rPr>
              <a:t>específicos</a:t>
            </a:r>
            <a:r>
              <a:rPr sz="1800" spc="-10" dirty="0">
                <a:solidFill>
                  <a:schemeClr val="accent1">
                    <a:lumMod val="50000"/>
                  </a:schemeClr>
                </a:solidFill>
                <a:latin typeface="Verdana" panose="020B0604030504040204" pitchFamily="34" charset="0"/>
                <a:ea typeface="Verdana" panose="020B0604030504040204" pitchFamily="34" charset="0"/>
                <a:cs typeface="Microsoft Sans Serif"/>
              </a:rPr>
              <a:t>.</a:t>
            </a:r>
            <a:endParaRPr sz="180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13" name="CuadroTexto 12">
            <a:extLst>
              <a:ext uri="{FF2B5EF4-FFF2-40B4-BE49-F238E27FC236}">
                <a16:creationId xmlns:a16="http://schemas.microsoft.com/office/drawing/2014/main" id="{8F1DE0B3-1A5F-4D12-AC5A-354ABB358C80}"/>
              </a:ext>
            </a:extLst>
          </p:cNvPr>
          <p:cNvSpPr txBox="1"/>
          <p:nvPr/>
        </p:nvSpPr>
        <p:spPr>
          <a:xfrm>
            <a:off x="797137" y="1552334"/>
            <a:ext cx="3105996" cy="319959"/>
          </a:xfrm>
          <a:prstGeom prst="rect">
            <a:avLst/>
          </a:prstGeom>
        </p:spPr>
        <p:txBody>
          <a:bodyPr vert="horz" wrap="square" lIns="0" tIns="12065" rIns="0" bIns="0" rtlCol="0">
            <a:spAutoFit/>
          </a:bodyPr>
          <a:lstStyle>
            <a:lvl1pPr marL="12700" marR="5080" algn="just">
              <a:lnSpc>
                <a:spcPct val="100000"/>
              </a:lnSpc>
              <a:spcBef>
                <a:spcPts val="95"/>
              </a:spcBef>
              <a:defRPr sz="2800" b="0" i="0">
                <a:solidFill>
                  <a:srgbClr val="38A9C9"/>
                </a:solidFill>
                <a:latin typeface="Verdana"/>
                <a:ea typeface="+mj-ea"/>
                <a:cs typeface="Verdana"/>
              </a:defRPr>
            </a:lvl1pPr>
          </a:lstStyle>
          <a:p>
            <a:r>
              <a:rPr lang="es-CO" sz="2000" dirty="0"/>
              <a:t>II. Objetivo.</a:t>
            </a:r>
          </a:p>
        </p:txBody>
      </p:sp>
    </p:spTree>
    <p:extLst>
      <p:ext uri="{BB962C8B-B14F-4D97-AF65-F5344CB8AC3E}">
        <p14:creationId xmlns:p14="http://schemas.microsoft.com/office/powerpoint/2010/main" val="8199178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2">
            <a:extLst>
              <a:ext uri="{FF2B5EF4-FFF2-40B4-BE49-F238E27FC236}">
                <a16:creationId xmlns:a16="http://schemas.microsoft.com/office/drawing/2014/main" id="{D02ACF5E-D8F8-4916-9729-3E622B4A6367}"/>
              </a:ext>
            </a:extLst>
          </p:cNvPr>
          <p:cNvSpPr txBox="1"/>
          <p:nvPr/>
        </p:nvSpPr>
        <p:spPr>
          <a:xfrm>
            <a:off x="1808165" y="1414839"/>
            <a:ext cx="1136643" cy="289182"/>
          </a:xfrm>
          <a:prstGeom prst="rect">
            <a:avLst/>
          </a:prstGeom>
        </p:spPr>
        <p:txBody>
          <a:bodyPr vert="horz" wrap="square" lIns="0" tIns="12065" rIns="0" bIns="0" rtlCol="0">
            <a:spAutoFit/>
          </a:bodyPr>
          <a:lstStyle>
            <a:lvl1pPr marL="12700" marR="5080" algn="just">
              <a:spcBef>
                <a:spcPts val="95"/>
              </a:spcBef>
              <a:defRPr sz="2800" b="0" i="0" spc="-10">
                <a:solidFill>
                  <a:srgbClr val="38A9C9"/>
                </a:solidFill>
                <a:latin typeface="Verdana"/>
                <a:ea typeface="+mj-ea"/>
                <a:cs typeface="Verdana"/>
              </a:defRPr>
            </a:lvl1pPr>
          </a:lstStyle>
          <a:p>
            <a:r>
              <a:rPr sz="1800" dirty="0"/>
              <a:t>Escucha</a:t>
            </a:r>
          </a:p>
        </p:txBody>
      </p:sp>
      <p:sp>
        <p:nvSpPr>
          <p:cNvPr id="4" name="object 3">
            <a:extLst>
              <a:ext uri="{FF2B5EF4-FFF2-40B4-BE49-F238E27FC236}">
                <a16:creationId xmlns:a16="http://schemas.microsoft.com/office/drawing/2014/main" id="{E984F89A-B0C9-4C5E-B713-AD559B637BFE}"/>
              </a:ext>
            </a:extLst>
          </p:cNvPr>
          <p:cNvSpPr txBox="1"/>
          <p:nvPr/>
        </p:nvSpPr>
        <p:spPr>
          <a:xfrm>
            <a:off x="1456055" y="3586796"/>
            <a:ext cx="1945639" cy="1487170"/>
          </a:xfrm>
          <a:prstGeom prst="rect">
            <a:avLst/>
          </a:prstGeom>
        </p:spPr>
        <p:txBody>
          <a:bodyPr vert="horz" wrap="square" lIns="0" tIns="8255" rIns="0" bIns="0" rtlCol="0">
            <a:spAutoFit/>
          </a:bodyPr>
          <a:lstStyle/>
          <a:p>
            <a:pPr marL="12700" marR="5080" algn="just">
              <a:lnSpc>
                <a:spcPct val="103400"/>
              </a:lnSpc>
              <a:spcBef>
                <a:spcPts val="65"/>
              </a:spcBef>
            </a:pPr>
            <a:r>
              <a:rPr sz="1550" dirty="0">
                <a:solidFill>
                  <a:schemeClr val="accent1">
                    <a:lumMod val="50000"/>
                  </a:schemeClr>
                </a:solidFill>
                <a:latin typeface="Verdana" panose="020B0604030504040204" pitchFamily="34" charset="0"/>
                <a:ea typeface="Verdana" panose="020B0604030504040204" pitchFamily="34" charset="0"/>
                <a:cs typeface="Microsoft Sans Serif"/>
              </a:rPr>
              <a:t>Nunca</a:t>
            </a:r>
            <a:r>
              <a:rPr sz="1550" spc="10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asumir</a:t>
            </a:r>
            <a:r>
              <a:rPr sz="155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que</a:t>
            </a:r>
            <a:r>
              <a:rPr sz="1550" spc="9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no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cuentan</a:t>
            </a:r>
            <a:r>
              <a:rPr sz="1550" spc="1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con</a:t>
            </a:r>
            <a:r>
              <a:rPr sz="1550" spc="3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las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competencias</a:t>
            </a:r>
            <a:r>
              <a:rPr sz="1550" spc="21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0" dirty="0">
                <a:solidFill>
                  <a:schemeClr val="accent1">
                    <a:lumMod val="50000"/>
                  </a:schemeClr>
                </a:solidFill>
                <a:latin typeface="Verdana" panose="020B0604030504040204" pitchFamily="34" charset="0"/>
                <a:ea typeface="Verdana" panose="020B0604030504040204" pitchFamily="34" charset="0"/>
                <a:cs typeface="Microsoft Sans Serif"/>
              </a:rPr>
              <a:t>para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expresarse</a:t>
            </a:r>
            <a:r>
              <a:rPr sz="1550" spc="18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50" dirty="0">
                <a:solidFill>
                  <a:schemeClr val="accent1">
                    <a:lumMod val="50000"/>
                  </a:schemeClr>
                </a:solidFill>
                <a:latin typeface="Verdana" panose="020B0604030504040204" pitchFamily="34" charset="0"/>
                <a:ea typeface="Verdana" panose="020B0604030504040204" pitchFamily="34" charset="0"/>
                <a:cs typeface="Microsoft Sans Serif"/>
              </a:rPr>
              <a:t>o </a:t>
            </a:r>
            <a:r>
              <a:rPr sz="1550" spc="20" dirty="0">
                <a:solidFill>
                  <a:schemeClr val="accent1">
                    <a:lumMod val="50000"/>
                  </a:schemeClr>
                </a:solidFill>
                <a:latin typeface="Verdana" panose="020B0604030504040204" pitchFamily="34" charset="0"/>
                <a:ea typeface="Verdana" panose="020B0604030504040204" pitchFamily="34" charset="0"/>
                <a:cs typeface="Microsoft Sans Serif"/>
              </a:rPr>
              <a:t>invalidarlos</a:t>
            </a:r>
            <a:r>
              <a:rPr sz="155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60" dirty="0">
                <a:solidFill>
                  <a:schemeClr val="accent1">
                    <a:lumMod val="50000"/>
                  </a:schemeClr>
                </a:solidFill>
                <a:latin typeface="Verdana" panose="020B0604030504040204" pitchFamily="34" charset="0"/>
                <a:ea typeface="Verdana" panose="020B0604030504040204" pitchFamily="34" charset="0"/>
                <a:cs typeface="Microsoft Sans Serif"/>
              </a:rPr>
              <a:t>por</a:t>
            </a:r>
            <a:r>
              <a:rPr sz="1550" spc="1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la </a:t>
            </a:r>
            <a:r>
              <a:rPr sz="1550" spc="-20" dirty="0" err="1">
                <a:solidFill>
                  <a:schemeClr val="accent1">
                    <a:lumMod val="50000"/>
                  </a:schemeClr>
                </a:solidFill>
                <a:latin typeface="Verdana" panose="020B0604030504040204" pitchFamily="34" charset="0"/>
                <a:ea typeface="Verdana" panose="020B0604030504040204" pitchFamily="34" charset="0"/>
                <a:cs typeface="Microsoft Sans Serif"/>
              </a:rPr>
              <a:t>edad</a:t>
            </a:r>
            <a:r>
              <a:rPr lang="es-CO" sz="1550" spc="-20" dirty="0">
                <a:solidFill>
                  <a:schemeClr val="accent1">
                    <a:lumMod val="50000"/>
                  </a:schemeClr>
                </a:solidFill>
                <a:latin typeface="Verdana" panose="020B0604030504040204" pitchFamily="34" charset="0"/>
                <a:ea typeface="Verdana" panose="020B0604030504040204" pitchFamily="34" charset="0"/>
                <a:cs typeface="Microsoft Sans Serif"/>
              </a:rPr>
              <a:t>.</a:t>
            </a:r>
            <a:endParaRPr sz="155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5" name="object 4">
            <a:extLst>
              <a:ext uri="{FF2B5EF4-FFF2-40B4-BE49-F238E27FC236}">
                <a16:creationId xmlns:a16="http://schemas.microsoft.com/office/drawing/2014/main" id="{56F3FCC6-3797-4FC2-BCBF-F8E44AA155C8}"/>
              </a:ext>
            </a:extLst>
          </p:cNvPr>
          <p:cNvSpPr/>
          <p:nvPr/>
        </p:nvSpPr>
        <p:spPr>
          <a:xfrm>
            <a:off x="4214876" y="1160525"/>
            <a:ext cx="0" cy="3482340"/>
          </a:xfrm>
          <a:custGeom>
            <a:avLst/>
            <a:gdLst/>
            <a:ahLst/>
            <a:cxnLst/>
            <a:rect l="l" t="t" r="r" b="b"/>
            <a:pathLst>
              <a:path h="3482340">
                <a:moveTo>
                  <a:pt x="0" y="0"/>
                </a:moveTo>
                <a:lnTo>
                  <a:pt x="0" y="3481959"/>
                </a:lnTo>
              </a:path>
            </a:pathLst>
          </a:custGeom>
          <a:ln w="9525">
            <a:solidFill>
              <a:srgbClr val="73B3A9"/>
            </a:solidFill>
            <a:prstDash val="sysDash"/>
          </a:ln>
        </p:spPr>
        <p:txBody>
          <a:bodyPr wrap="square" lIns="0" tIns="0" rIns="0" bIns="0" rtlCol="0"/>
          <a:lstStyle/>
          <a:p>
            <a:endParaRPr/>
          </a:p>
        </p:txBody>
      </p:sp>
      <p:sp>
        <p:nvSpPr>
          <p:cNvPr id="6" name="object 5">
            <a:extLst>
              <a:ext uri="{FF2B5EF4-FFF2-40B4-BE49-F238E27FC236}">
                <a16:creationId xmlns:a16="http://schemas.microsoft.com/office/drawing/2014/main" id="{37D116B4-37A2-4E93-BAD6-50EE37DF8159}"/>
              </a:ext>
            </a:extLst>
          </p:cNvPr>
          <p:cNvSpPr txBox="1">
            <a:spLocks noGrp="1"/>
          </p:cNvSpPr>
          <p:nvPr>
            <p:ph type="title"/>
          </p:nvPr>
        </p:nvSpPr>
        <p:spPr>
          <a:xfrm>
            <a:off x="5158318" y="1414839"/>
            <a:ext cx="1593973" cy="289182"/>
          </a:xfrm>
          <a:prstGeom prst="rect">
            <a:avLst/>
          </a:prstGeom>
        </p:spPr>
        <p:txBody>
          <a:bodyPr vert="horz" wrap="square" lIns="0" tIns="12065" rIns="0" bIns="0" rtlCol="0">
            <a:spAutoFit/>
          </a:bodyPr>
          <a:lstStyle/>
          <a:p>
            <a:pPr marL="12700" marR="5080" algn="just" rtl="0">
              <a:spcBef>
                <a:spcPts val="95"/>
              </a:spcBef>
            </a:pPr>
            <a:r>
              <a:rPr sz="1800" kern="1200" spc="-10" dirty="0">
                <a:latin typeface="Verdana"/>
              </a:rPr>
              <a:t>Información</a:t>
            </a:r>
          </a:p>
        </p:txBody>
      </p:sp>
      <p:sp>
        <p:nvSpPr>
          <p:cNvPr id="7" name="object 6">
            <a:extLst>
              <a:ext uri="{FF2B5EF4-FFF2-40B4-BE49-F238E27FC236}">
                <a16:creationId xmlns:a16="http://schemas.microsoft.com/office/drawing/2014/main" id="{FD410387-4A94-455A-8EF2-C93C6054ACC6}"/>
              </a:ext>
            </a:extLst>
          </p:cNvPr>
          <p:cNvSpPr txBox="1"/>
          <p:nvPr/>
        </p:nvSpPr>
        <p:spPr>
          <a:xfrm>
            <a:off x="4975478" y="3586796"/>
            <a:ext cx="1962150" cy="2470997"/>
          </a:xfrm>
          <a:prstGeom prst="rect">
            <a:avLst/>
          </a:prstGeom>
        </p:spPr>
        <p:txBody>
          <a:bodyPr vert="horz" wrap="square" lIns="0" tIns="7620" rIns="0" bIns="0" rtlCol="0">
            <a:spAutoFit/>
          </a:bodyPr>
          <a:lstStyle/>
          <a:p>
            <a:pPr marL="12700" marR="18415" algn="just">
              <a:lnSpc>
                <a:spcPct val="103600"/>
              </a:lnSpc>
              <a:spcBef>
                <a:spcPts val="60"/>
              </a:spcBef>
            </a:pPr>
            <a:r>
              <a:rPr sz="1550" dirty="0">
                <a:solidFill>
                  <a:schemeClr val="accent1">
                    <a:lumMod val="50000"/>
                  </a:schemeClr>
                </a:solidFill>
                <a:latin typeface="Verdana" panose="020B0604030504040204" pitchFamily="34" charset="0"/>
                <a:ea typeface="Verdana" panose="020B0604030504040204" pitchFamily="34" charset="0"/>
                <a:cs typeface="Microsoft Sans Serif"/>
              </a:rPr>
              <a:t>Nunca</a:t>
            </a:r>
            <a:r>
              <a:rPr sz="1550" spc="1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asumir</a:t>
            </a:r>
            <a:r>
              <a:rPr sz="155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que</a:t>
            </a:r>
            <a:r>
              <a:rPr sz="1550" spc="114"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no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son capaces</a:t>
            </a:r>
            <a:r>
              <a:rPr sz="155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comprender</a:t>
            </a:r>
            <a:r>
              <a:rPr sz="1550" spc="3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la </a:t>
            </a:r>
            <a:r>
              <a:rPr sz="1550" spc="-10" dirty="0">
                <a:solidFill>
                  <a:schemeClr val="accent1">
                    <a:lumMod val="50000"/>
                  </a:schemeClr>
                </a:solidFill>
                <a:latin typeface="Verdana" panose="020B0604030504040204" pitchFamily="34" charset="0"/>
                <a:ea typeface="Verdana" panose="020B0604030504040204" pitchFamily="34" charset="0"/>
                <a:cs typeface="Microsoft Sans Serif"/>
              </a:rPr>
              <a:t>información.</a:t>
            </a:r>
            <a:endParaRPr sz="155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algn="just">
              <a:lnSpc>
                <a:spcPct val="100000"/>
              </a:lnSpc>
              <a:spcBef>
                <a:spcPts val="145"/>
              </a:spcBef>
            </a:pPr>
            <a:endParaRPr sz="1550" dirty="0">
              <a:solidFill>
                <a:schemeClr val="accent1">
                  <a:lumMod val="50000"/>
                </a:schemeClr>
              </a:solidFill>
              <a:latin typeface="Verdana" panose="020B0604030504040204" pitchFamily="34" charset="0"/>
              <a:ea typeface="Verdana" panose="020B0604030504040204" pitchFamily="34" charset="0"/>
              <a:cs typeface="Microsoft Sans Serif"/>
            </a:endParaRPr>
          </a:p>
          <a:p>
            <a:pPr marL="12700" marR="5080" algn="just">
              <a:lnSpc>
                <a:spcPct val="103600"/>
              </a:lnSpc>
              <a:spcBef>
                <a:spcPts val="5"/>
              </a:spcBef>
            </a:pPr>
            <a:r>
              <a:rPr sz="1550" spc="50" dirty="0">
                <a:solidFill>
                  <a:schemeClr val="accent1">
                    <a:lumMod val="50000"/>
                  </a:schemeClr>
                </a:solidFill>
                <a:latin typeface="Verdana" panose="020B0604030504040204" pitchFamily="34" charset="0"/>
                <a:ea typeface="Verdana" panose="020B0604030504040204" pitchFamily="34" charset="0"/>
                <a:cs typeface="Microsoft Sans Serif"/>
              </a:rPr>
              <a:t>Cumplir</a:t>
            </a:r>
            <a:r>
              <a:rPr sz="155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25" dirty="0">
                <a:solidFill>
                  <a:schemeClr val="accent1">
                    <a:lumMod val="50000"/>
                  </a:schemeClr>
                </a:solidFill>
                <a:latin typeface="Verdana" panose="020B0604030504040204" pitchFamily="34" charset="0"/>
                <a:ea typeface="Verdana" panose="020B0604030504040204" pitchFamily="34" charset="0"/>
                <a:cs typeface="Microsoft Sans Serif"/>
              </a:rPr>
              <a:t>lo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establecido</a:t>
            </a:r>
            <a:r>
              <a:rPr sz="1550" spc="17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en</a:t>
            </a:r>
            <a:r>
              <a:rPr sz="1550" spc="1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45" dirty="0">
                <a:solidFill>
                  <a:schemeClr val="accent1">
                    <a:lumMod val="50000"/>
                  </a:schemeClr>
                </a:solidFill>
                <a:latin typeface="Verdana" panose="020B0604030504040204" pitchFamily="34" charset="0"/>
                <a:ea typeface="Verdana" panose="020B0604030504040204" pitchFamily="34" charset="0"/>
                <a:cs typeface="Microsoft Sans Serif"/>
              </a:rPr>
              <a:t>el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numeral</a:t>
            </a:r>
            <a:r>
              <a:rPr sz="1550" spc="204"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4.2.3.3</a:t>
            </a:r>
            <a:r>
              <a:rPr sz="1550" spc="1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550" spc="1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40" dirty="0">
                <a:solidFill>
                  <a:schemeClr val="accent1">
                    <a:lumMod val="50000"/>
                  </a:schemeClr>
                </a:solidFill>
                <a:latin typeface="Verdana" panose="020B0604030504040204" pitchFamily="34" charset="0"/>
                <a:ea typeface="Verdana" panose="020B0604030504040204" pitchFamily="34" charset="0"/>
                <a:cs typeface="Microsoft Sans Serif"/>
              </a:rPr>
              <a:t>la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Res</a:t>
            </a:r>
            <a:r>
              <a:rPr lang="es-CO" sz="1550" dirty="0" err="1">
                <a:solidFill>
                  <a:schemeClr val="accent1">
                    <a:lumMod val="50000"/>
                  </a:schemeClr>
                </a:solidFill>
                <a:latin typeface="Verdana" panose="020B0604030504040204" pitchFamily="34" charset="0"/>
                <a:ea typeface="Verdana" panose="020B0604030504040204" pitchFamily="34" charset="0"/>
                <a:cs typeface="Microsoft Sans Serif"/>
              </a:rPr>
              <a:t>olución</a:t>
            </a:r>
            <a:r>
              <a:rPr sz="155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70" dirty="0">
                <a:solidFill>
                  <a:schemeClr val="accent1">
                    <a:lumMod val="50000"/>
                  </a:schemeClr>
                </a:solidFill>
                <a:latin typeface="Verdana" panose="020B0604030504040204" pitchFamily="34" charset="0"/>
                <a:ea typeface="Verdana" panose="020B0604030504040204" pitchFamily="34" charset="0"/>
                <a:cs typeface="Microsoft Sans Serif"/>
              </a:rPr>
              <a:t>229</a:t>
            </a:r>
            <a:r>
              <a:rPr sz="155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55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550" spc="60" dirty="0">
                <a:solidFill>
                  <a:schemeClr val="accent1">
                    <a:lumMod val="50000"/>
                  </a:schemeClr>
                </a:solidFill>
                <a:latin typeface="Verdana" panose="020B0604030504040204" pitchFamily="34" charset="0"/>
                <a:ea typeface="Verdana" panose="020B0604030504040204" pitchFamily="34" charset="0"/>
                <a:cs typeface="Microsoft Sans Serif"/>
              </a:rPr>
              <a:t>2020</a:t>
            </a:r>
            <a:r>
              <a:rPr lang="es-CO" sz="1550" spc="60" dirty="0">
                <a:solidFill>
                  <a:schemeClr val="accent1">
                    <a:lumMod val="50000"/>
                  </a:schemeClr>
                </a:solidFill>
                <a:latin typeface="Verdana" panose="020B0604030504040204" pitchFamily="34" charset="0"/>
                <a:ea typeface="Verdana" panose="020B0604030504040204" pitchFamily="34" charset="0"/>
                <a:cs typeface="Microsoft Sans Serif"/>
              </a:rPr>
              <a:t>.</a:t>
            </a:r>
            <a:endParaRPr sz="155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8" name="object 7">
            <a:extLst>
              <a:ext uri="{FF2B5EF4-FFF2-40B4-BE49-F238E27FC236}">
                <a16:creationId xmlns:a16="http://schemas.microsoft.com/office/drawing/2014/main" id="{D9966CBA-FF76-4420-9EFF-71ED8CC64EF4}"/>
              </a:ext>
            </a:extLst>
          </p:cNvPr>
          <p:cNvSpPr/>
          <p:nvPr/>
        </p:nvSpPr>
        <p:spPr>
          <a:xfrm>
            <a:off x="7777226" y="1151000"/>
            <a:ext cx="0" cy="3482340"/>
          </a:xfrm>
          <a:custGeom>
            <a:avLst/>
            <a:gdLst/>
            <a:ahLst/>
            <a:cxnLst/>
            <a:rect l="l" t="t" r="r" b="b"/>
            <a:pathLst>
              <a:path h="3482340">
                <a:moveTo>
                  <a:pt x="0" y="0"/>
                </a:moveTo>
                <a:lnTo>
                  <a:pt x="0" y="3481959"/>
                </a:lnTo>
              </a:path>
            </a:pathLst>
          </a:custGeom>
          <a:ln w="9525">
            <a:solidFill>
              <a:srgbClr val="73B3A9"/>
            </a:solidFill>
            <a:prstDash val="sysDash"/>
          </a:ln>
        </p:spPr>
        <p:txBody>
          <a:bodyPr wrap="square" lIns="0" tIns="0" rIns="0" bIns="0" rtlCol="0"/>
          <a:lstStyle/>
          <a:p>
            <a:endParaRPr/>
          </a:p>
        </p:txBody>
      </p:sp>
      <p:sp>
        <p:nvSpPr>
          <p:cNvPr id="9" name="object 8">
            <a:extLst>
              <a:ext uri="{FF2B5EF4-FFF2-40B4-BE49-F238E27FC236}">
                <a16:creationId xmlns:a16="http://schemas.microsoft.com/office/drawing/2014/main" id="{51DCCB18-35C6-45D3-B9E3-E707E1E45C2F}"/>
              </a:ext>
            </a:extLst>
          </p:cNvPr>
          <p:cNvSpPr txBox="1"/>
          <p:nvPr/>
        </p:nvSpPr>
        <p:spPr>
          <a:xfrm>
            <a:off x="8629312" y="1414839"/>
            <a:ext cx="1704507" cy="289182"/>
          </a:xfrm>
          <a:prstGeom prst="rect">
            <a:avLst/>
          </a:prstGeom>
        </p:spPr>
        <p:txBody>
          <a:bodyPr vert="horz" wrap="square" lIns="0" tIns="12065" rIns="0" bIns="0" rtlCol="0" anchor="b">
            <a:spAutoFit/>
          </a:bodyPr>
          <a:lstStyle>
            <a:lvl1pPr marL="12700" marR="5080" algn="just">
              <a:spcBef>
                <a:spcPts val="95"/>
              </a:spcBef>
              <a:defRPr b="1" i="0" spc="-10">
                <a:solidFill>
                  <a:srgbClr val="38A9C9"/>
                </a:solidFill>
                <a:latin typeface="Verdana"/>
                <a:ea typeface="+mj-ea"/>
                <a:cs typeface="Verdana"/>
              </a:defRPr>
            </a:lvl1pPr>
          </a:lstStyle>
          <a:p>
            <a:r>
              <a:rPr b="0" dirty="0"/>
              <a:t>Participación</a:t>
            </a:r>
          </a:p>
        </p:txBody>
      </p:sp>
      <p:pic>
        <p:nvPicPr>
          <p:cNvPr id="11" name="object 10">
            <a:extLst>
              <a:ext uri="{FF2B5EF4-FFF2-40B4-BE49-F238E27FC236}">
                <a16:creationId xmlns:a16="http://schemas.microsoft.com/office/drawing/2014/main" id="{7BCC4B08-81B6-4116-883E-B058A0B118FB}"/>
              </a:ext>
            </a:extLst>
          </p:cNvPr>
          <p:cNvPicPr/>
          <p:nvPr/>
        </p:nvPicPr>
        <p:blipFill>
          <a:blip r:embed="rId2" cstate="print"/>
          <a:stretch>
            <a:fillRect/>
          </a:stretch>
        </p:blipFill>
        <p:spPr>
          <a:xfrm>
            <a:off x="1866900" y="2241549"/>
            <a:ext cx="1019175" cy="1009650"/>
          </a:xfrm>
          <a:prstGeom prst="rect">
            <a:avLst/>
          </a:prstGeom>
        </p:spPr>
      </p:pic>
      <p:pic>
        <p:nvPicPr>
          <p:cNvPr id="13" name="object 11">
            <a:extLst>
              <a:ext uri="{FF2B5EF4-FFF2-40B4-BE49-F238E27FC236}">
                <a16:creationId xmlns:a16="http://schemas.microsoft.com/office/drawing/2014/main" id="{6F9B9F75-A8AD-4894-AC1C-F1E4AEE1475E}"/>
              </a:ext>
            </a:extLst>
          </p:cNvPr>
          <p:cNvPicPr/>
          <p:nvPr/>
        </p:nvPicPr>
        <p:blipFill>
          <a:blip r:embed="rId3" cstate="print"/>
          <a:stretch>
            <a:fillRect/>
          </a:stretch>
        </p:blipFill>
        <p:spPr>
          <a:xfrm>
            <a:off x="5076825" y="2070099"/>
            <a:ext cx="714375" cy="638175"/>
          </a:xfrm>
          <a:prstGeom prst="rect">
            <a:avLst/>
          </a:prstGeom>
        </p:spPr>
      </p:pic>
      <p:pic>
        <p:nvPicPr>
          <p:cNvPr id="14" name="object 12">
            <a:extLst>
              <a:ext uri="{FF2B5EF4-FFF2-40B4-BE49-F238E27FC236}">
                <a16:creationId xmlns:a16="http://schemas.microsoft.com/office/drawing/2014/main" id="{A82C7946-7300-4947-B4BE-EE4D7180ABFC}"/>
              </a:ext>
            </a:extLst>
          </p:cNvPr>
          <p:cNvPicPr/>
          <p:nvPr/>
        </p:nvPicPr>
        <p:blipFill>
          <a:blip r:embed="rId4" cstate="print"/>
          <a:stretch>
            <a:fillRect/>
          </a:stretch>
        </p:blipFill>
        <p:spPr>
          <a:xfrm>
            <a:off x="8448675" y="1927224"/>
            <a:ext cx="1123950" cy="1123950"/>
          </a:xfrm>
          <a:prstGeom prst="rect">
            <a:avLst/>
          </a:prstGeom>
        </p:spPr>
      </p:pic>
      <p:pic>
        <p:nvPicPr>
          <p:cNvPr id="15" name="object 13">
            <a:extLst>
              <a:ext uri="{FF2B5EF4-FFF2-40B4-BE49-F238E27FC236}">
                <a16:creationId xmlns:a16="http://schemas.microsoft.com/office/drawing/2014/main" id="{C10581AC-D243-4BDD-9D3A-861904D3FF81}"/>
              </a:ext>
            </a:extLst>
          </p:cNvPr>
          <p:cNvPicPr/>
          <p:nvPr/>
        </p:nvPicPr>
        <p:blipFill>
          <a:blip r:embed="rId5" cstate="print"/>
          <a:stretch>
            <a:fillRect/>
          </a:stretch>
        </p:blipFill>
        <p:spPr>
          <a:xfrm>
            <a:off x="6019800" y="2660649"/>
            <a:ext cx="628650" cy="571500"/>
          </a:xfrm>
          <a:prstGeom prst="rect">
            <a:avLst/>
          </a:prstGeom>
        </p:spPr>
      </p:pic>
      <p:pic>
        <p:nvPicPr>
          <p:cNvPr id="16" name="object 14">
            <a:extLst>
              <a:ext uri="{FF2B5EF4-FFF2-40B4-BE49-F238E27FC236}">
                <a16:creationId xmlns:a16="http://schemas.microsoft.com/office/drawing/2014/main" id="{D799FFC7-510D-430D-BA88-EC5CBDC82023}"/>
              </a:ext>
            </a:extLst>
          </p:cNvPr>
          <p:cNvPicPr/>
          <p:nvPr/>
        </p:nvPicPr>
        <p:blipFill>
          <a:blip r:embed="rId6" cstate="print"/>
          <a:stretch>
            <a:fillRect/>
          </a:stretch>
        </p:blipFill>
        <p:spPr>
          <a:xfrm>
            <a:off x="9829800" y="2746374"/>
            <a:ext cx="676275" cy="676275"/>
          </a:xfrm>
          <a:prstGeom prst="rect">
            <a:avLst/>
          </a:prstGeom>
        </p:spPr>
      </p:pic>
      <p:sp>
        <p:nvSpPr>
          <p:cNvPr id="2" name="CuadroTexto 1">
            <a:extLst>
              <a:ext uri="{FF2B5EF4-FFF2-40B4-BE49-F238E27FC236}">
                <a16:creationId xmlns:a16="http://schemas.microsoft.com/office/drawing/2014/main" id="{09322DE9-C9AA-4373-96B9-55C6BAF0133E}"/>
              </a:ext>
            </a:extLst>
          </p:cNvPr>
          <p:cNvSpPr txBox="1"/>
          <p:nvPr/>
        </p:nvSpPr>
        <p:spPr>
          <a:xfrm>
            <a:off x="8448675" y="3627202"/>
            <a:ext cx="2524123" cy="2031325"/>
          </a:xfrm>
          <a:prstGeom prst="rect">
            <a:avLst/>
          </a:prstGeom>
          <a:noFill/>
        </p:spPr>
        <p:txBody>
          <a:bodyPr wrap="square" rtlCol="0">
            <a:spAutoFit/>
          </a:bodyPr>
          <a:lstStyle/>
          <a:p>
            <a:r>
              <a:rPr lang="es-ES" dirty="0">
                <a:solidFill>
                  <a:schemeClr val="accent1">
                    <a:lumMod val="50000"/>
                  </a:schemeClr>
                </a:solidFill>
              </a:rPr>
              <a:t>No excluir de la decisión.</a:t>
            </a:r>
          </a:p>
          <a:p>
            <a:endParaRPr lang="es-ES" dirty="0">
              <a:solidFill>
                <a:schemeClr val="accent1">
                  <a:lumMod val="50000"/>
                </a:schemeClr>
              </a:solidFill>
            </a:endParaRPr>
          </a:p>
          <a:p>
            <a:r>
              <a:rPr lang="es-ES" dirty="0">
                <a:solidFill>
                  <a:schemeClr val="accent1">
                    <a:lumMod val="50000"/>
                  </a:schemeClr>
                </a:solidFill>
              </a:rPr>
              <a:t>Tener en cuenta la opinión.</a:t>
            </a:r>
          </a:p>
          <a:p>
            <a:endParaRPr lang="es-ES" dirty="0">
              <a:solidFill>
                <a:schemeClr val="accent1">
                  <a:lumMod val="50000"/>
                </a:schemeClr>
              </a:solidFill>
            </a:endParaRPr>
          </a:p>
          <a:p>
            <a:r>
              <a:rPr lang="es-ES" dirty="0">
                <a:solidFill>
                  <a:schemeClr val="accent1">
                    <a:lumMod val="50000"/>
                  </a:schemeClr>
                </a:solidFill>
              </a:rPr>
              <a:t>Promover  y permitir la elección.</a:t>
            </a:r>
          </a:p>
        </p:txBody>
      </p:sp>
    </p:spTree>
    <p:extLst>
      <p:ext uri="{BB962C8B-B14F-4D97-AF65-F5344CB8AC3E}">
        <p14:creationId xmlns:p14="http://schemas.microsoft.com/office/powerpoint/2010/main" val="24428607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a 14">
            <a:extLst>
              <a:ext uri="{FF2B5EF4-FFF2-40B4-BE49-F238E27FC236}">
                <a16:creationId xmlns:a16="http://schemas.microsoft.com/office/drawing/2014/main" id="{58E7DE5E-8C8B-476E-A911-551383A3DDCA}"/>
              </a:ext>
            </a:extLst>
          </p:cNvPr>
          <p:cNvGraphicFramePr/>
          <p:nvPr>
            <p:extLst>
              <p:ext uri="{D42A27DB-BD31-4B8C-83A1-F6EECF244321}">
                <p14:modId xmlns:p14="http://schemas.microsoft.com/office/powerpoint/2010/main" val="2111619621"/>
              </p:ext>
            </p:extLst>
          </p:nvPr>
        </p:nvGraphicFramePr>
        <p:xfrm>
          <a:off x="5025338" y="114395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object 3">
            <a:extLst>
              <a:ext uri="{FF2B5EF4-FFF2-40B4-BE49-F238E27FC236}">
                <a16:creationId xmlns:a16="http://schemas.microsoft.com/office/drawing/2014/main" id="{18934722-A1FA-4E6B-B186-F8EE4CEFEB63}"/>
              </a:ext>
            </a:extLst>
          </p:cNvPr>
          <p:cNvSpPr txBox="1"/>
          <p:nvPr/>
        </p:nvSpPr>
        <p:spPr>
          <a:xfrm>
            <a:off x="447595" y="295378"/>
            <a:ext cx="9947236" cy="652743"/>
          </a:xfrm>
          <a:prstGeom prst="rect">
            <a:avLst/>
          </a:prstGeom>
        </p:spPr>
        <p:txBody>
          <a:bodyPr vert="horz" wrap="square" lIns="0" tIns="12065" rIns="0" bIns="0" rtlCol="0">
            <a:spAutoFit/>
          </a:bodyPr>
          <a:lstStyle>
            <a:defPPr>
              <a:defRPr lang="es-CO"/>
            </a:defPPr>
            <a:lvl1pPr marL="12700" marR="5080" algn="just">
              <a:lnSpc>
                <a:spcPct val="100000"/>
              </a:lnSpc>
              <a:spcBef>
                <a:spcPts val="95"/>
              </a:spcBef>
              <a:defRPr sz="2000" b="0" i="0">
                <a:solidFill>
                  <a:srgbClr val="38A9C9"/>
                </a:solidFill>
                <a:latin typeface="Verdana"/>
                <a:ea typeface="+mj-ea"/>
                <a:cs typeface="Verdana"/>
              </a:defRPr>
            </a:lvl1pPr>
          </a:lstStyle>
          <a:p>
            <a:r>
              <a:rPr dirty="0"/>
              <a:t>II</a:t>
            </a:r>
            <a:r>
              <a:rPr lang="es-CO" dirty="0"/>
              <a:t>I</a:t>
            </a:r>
            <a:r>
              <a:rPr dirty="0"/>
              <a:t>. Orientaciones para garantizar el acceso e ingreso a niñas, niños y adolescentes en la prestación de los servicios de salud.</a:t>
            </a:r>
          </a:p>
        </p:txBody>
      </p:sp>
      <p:sp>
        <p:nvSpPr>
          <p:cNvPr id="5" name="object 4">
            <a:extLst>
              <a:ext uri="{FF2B5EF4-FFF2-40B4-BE49-F238E27FC236}">
                <a16:creationId xmlns:a16="http://schemas.microsoft.com/office/drawing/2014/main" id="{20DDD047-91F6-4A87-9754-8499E7AB11C7}"/>
              </a:ext>
            </a:extLst>
          </p:cNvPr>
          <p:cNvSpPr txBox="1"/>
          <p:nvPr/>
        </p:nvSpPr>
        <p:spPr>
          <a:xfrm>
            <a:off x="459688" y="1762118"/>
            <a:ext cx="4565650" cy="1369348"/>
          </a:xfrm>
          <a:prstGeom prst="rect">
            <a:avLst/>
          </a:prstGeom>
        </p:spPr>
        <p:txBody>
          <a:bodyPr vert="horz" wrap="square" lIns="0" tIns="39369" rIns="0" bIns="0" rtlCol="0">
            <a:spAutoFit/>
          </a:bodyPr>
          <a:lstStyle/>
          <a:p>
            <a:pPr marL="12700" marR="5080" algn="just">
              <a:lnSpc>
                <a:spcPct val="90400"/>
              </a:lnSpc>
              <a:spcBef>
                <a:spcPts val="309"/>
              </a:spcBef>
            </a:pPr>
            <a:r>
              <a:rPr sz="1600" u="sng" spc="-1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Facilitar</a:t>
            </a:r>
            <a:r>
              <a:rPr sz="1600" u="sng" spc="-2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el</a:t>
            </a:r>
            <a:r>
              <a:rPr sz="1600" u="sng" spc="-4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spc="-6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acceso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e</a:t>
            </a:r>
            <a:r>
              <a:rPr sz="1600" u="sng" spc="-2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ingreso</a:t>
            </a:r>
            <a:r>
              <a:rPr sz="1600" u="sng" spc="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spc="-5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a</a:t>
            </a:r>
            <a:r>
              <a:rPr sz="1600" u="sng" spc="-8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los</a:t>
            </a:r>
            <a:r>
              <a:rPr sz="1600" u="sng" spc="-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spc="-2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servicios</a:t>
            </a:r>
            <a:r>
              <a:rPr sz="1600" u="sng" spc="-8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spc="-2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de</a:t>
            </a:r>
            <a:r>
              <a:rPr sz="1600" spc="-2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u="sng" spc="-1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salud</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a:t>
            </a:r>
            <a:r>
              <a:rPr sz="16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el</a:t>
            </a:r>
            <a:r>
              <a:rPr sz="16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personal</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administrativo</a:t>
            </a:r>
            <a:r>
              <a:rPr sz="1600" spc="5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6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25" dirty="0">
                <a:solidFill>
                  <a:schemeClr val="accent1">
                    <a:lumMod val="50000"/>
                  </a:schemeClr>
                </a:solidFill>
                <a:latin typeface="Verdana" panose="020B0604030504040204" pitchFamily="34" charset="0"/>
                <a:ea typeface="Verdana" panose="020B0604030504040204" pitchFamily="34" charset="0"/>
                <a:cs typeface="Microsoft Sans Serif"/>
              </a:rPr>
              <a:t>las </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Instituciones</a:t>
            </a:r>
            <a:r>
              <a:rPr sz="1600" spc="-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Prestadoras</a:t>
            </a:r>
            <a:r>
              <a:rPr sz="1600" spc="-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de</a:t>
            </a:r>
            <a:r>
              <a:rPr sz="1600" spc="-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35" dirty="0">
                <a:solidFill>
                  <a:schemeClr val="accent1">
                    <a:lumMod val="50000"/>
                  </a:schemeClr>
                </a:solidFill>
                <a:latin typeface="Verdana" panose="020B0604030504040204" pitchFamily="34" charset="0"/>
                <a:ea typeface="Verdana" panose="020B0604030504040204" pitchFamily="34" charset="0"/>
                <a:cs typeface="Microsoft Sans Serif"/>
              </a:rPr>
              <a:t>Servicios</a:t>
            </a:r>
            <a:r>
              <a:rPr sz="1600" spc="-6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25" dirty="0">
                <a:solidFill>
                  <a:schemeClr val="accent1">
                    <a:lumMod val="50000"/>
                  </a:schemeClr>
                </a:solidFill>
                <a:latin typeface="Verdana" panose="020B0604030504040204" pitchFamily="34" charset="0"/>
                <a:ea typeface="Verdana" panose="020B0604030504040204" pitchFamily="34" charset="0"/>
                <a:cs typeface="Microsoft Sans Serif"/>
              </a:rPr>
              <a:t>de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Salud</a:t>
            </a:r>
            <a:r>
              <a:rPr sz="1600" spc="-6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deberá</a:t>
            </a:r>
            <a:r>
              <a:rPr sz="1600" spc="-45"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actuar</a:t>
            </a:r>
            <a:r>
              <a:rPr sz="1600" spc="-4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bajo</a:t>
            </a:r>
            <a:r>
              <a:rPr sz="1600" spc="-9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diferentes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parámetros</a:t>
            </a:r>
            <a:r>
              <a:rPr sz="1600" spc="-3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dirty="0">
                <a:solidFill>
                  <a:schemeClr val="accent1">
                    <a:lumMod val="50000"/>
                  </a:schemeClr>
                </a:solidFill>
                <a:latin typeface="Verdana" panose="020B0604030504040204" pitchFamily="34" charset="0"/>
                <a:ea typeface="Verdana" panose="020B0604030504040204" pitchFamily="34" charset="0"/>
                <a:cs typeface="Microsoft Sans Serif"/>
              </a:rPr>
              <a:t>para</a:t>
            </a:r>
            <a:r>
              <a:rPr sz="1600" spc="-7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evitar</a:t>
            </a:r>
            <a:r>
              <a:rPr sz="1600" u="sng" spc="-3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spc="-1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acciones</a:t>
            </a:r>
            <a:r>
              <a:rPr sz="1600" spc="-10" dirty="0">
                <a:solidFill>
                  <a:schemeClr val="accent1">
                    <a:lumMod val="50000"/>
                  </a:schemeClr>
                </a:solidFill>
                <a:latin typeface="Verdana" panose="020B0604030504040204" pitchFamily="34" charset="0"/>
                <a:ea typeface="Verdana" panose="020B0604030504040204" pitchFamily="34" charset="0"/>
                <a:cs typeface="Microsoft Sans Serif"/>
              </a:rPr>
              <a:t> </a:t>
            </a:r>
            <a:r>
              <a:rPr sz="1600" u="sng" spc="-1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discriminatorias</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debido</a:t>
            </a:r>
            <a:r>
              <a:rPr sz="1600" u="sng" spc="-6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a</a:t>
            </a:r>
            <a:r>
              <a:rPr sz="1600" u="sng" spc="-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la</a:t>
            </a:r>
            <a:r>
              <a:rPr sz="1600" u="sng" spc="-5"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 </a:t>
            </a:r>
            <a:r>
              <a:rPr sz="1600" u="sng" spc="-10" dirty="0">
                <a:solidFill>
                  <a:schemeClr val="accent1">
                    <a:lumMod val="50000"/>
                  </a:schemeClr>
                </a:solidFill>
                <a:uFill>
                  <a:solidFill>
                    <a:srgbClr val="888888"/>
                  </a:solidFill>
                </a:uFill>
                <a:latin typeface="Verdana" panose="020B0604030504040204" pitchFamily="34" charset="0"/>
                <a:ea typeface="Verdana" panose="020B0604030504040204" pitchFamily="34" charset="0"/>
                <a:cs typeface="Microsoft Sans Serif"/>
              </a:rPr>
              <a:t>edad.</a:t>
            </a:r>
            <a:endParaRPr sz="1600" dirty="0">
              <a:solidFill>
                <a:schemeClr val="accent1">
                  <a:lumMod val="50000"/>
                </a:schemeClr>
              </a:solidFill>
              <a:latin typeface="Verdana" panose="020B0604030504040204" pitchFamily="34" charset="0"/>
              <a:ea typeface="Verdana" panose="020B0604030504040204" pitchFamily="34" charset="0"/>
              <a:cs typeface="Microsoft Sans Serif"/>
            </a:endParaRPr>
          </a:p>
        </p:txBody>
      </p:sp>
      <p:sp>
        <p:nvSpPr>
          <p:cNvPr id="6" name="object 5">
            <a:extLst>
              <a:ext uri="{FF2B5EF4-FFF2-40B4-BE49-F238E27FC236}">
                <a16:creationId xmlns:a16="http://schemas.microsoft.com/office/drawing/2014/main" id="{4B2B2B82-A678-40FE-AD6C-2DD406859FCB}"/>
              </a:ext>
            </a:extLst>
          </p:cNvPr>
          <p:cNvSpPr txBox="1"/>
          <p:nvPr/>
        </p:nvSpPr>
        <p:spPr>
          <a:xfrm>
            <a:off x="447595" y="4464380"/>
            <a:ext cx="4072254" cy="556563"/>
          </a:xfrm>
          <a:prstGeom prst="rect">
            <a:avLst/>
          </a:prstGeom>
        </p:spPr>
        <p:txBody>
          <a:bodyPr vert="horz" wrap="square" lIns="0" tIns="43180" rIns="0" bIns="0" rtlCol="0">
            <a:spAutoFit/>
          </a:bodyPr>
          <a:lstStyle/>
          <a:p>
            <a:pPr marL="12700" marR="5080" indent="108585" algn="just">
              <a:lnSpc>
                <a:spcPts val="1950"/>
              </a:lnSpc>
              <a:spcBef>
                <a:spcPts val="340"/>
              </a:spcBef>
            </a:pPr>
            <a:r>
              <a:rPr sz="1800" i="1" spc="100" dirty="0">
                <a:solidFill>
                  <a:schemeClr val="accent1">
                    <a:lumMod val="50000"/>
                  </a:schemeClr>
                </a:solidFill>
                <a:latin typeface="Arial"/>
                <a:cs typeface="Arial"/>
              </a:rPr>
              <a:t>Al</a:t>
            </a:r>
            <a:r>
              <a:rPr sz="1800" i="1" spc="-5" dirty="0">
                <a:solidFill>
                  <a:schemeClr val="accent1">
                    <a:lumMod val="50000"/>
                  </a:schemeClr>
                </a:solidFill>
                <a:latin typeface="Arial"/>
                <a:cs typeface="Arial"/>
              </a:rPr>
              <a:t> </a:t>
            </a:r>
            <a:r>
              <a:rPr sz="1800" i="1" dirty="0">
                <a:solidFill>
                  <a:schemeClr val="accent1">
                    <a:lumMod val="50000"/>
                  </a:schemeClr>
                </a:solidFill>
                <a:latin typeface="Arial"/>
                <a:cs typeface="Arial"/>
              </a:rPr>
              <a:t>momento</a:t>
            </a:r>
            <a:r>
              <a:rPr sz="1800" i="1" spc="-30" dirty="0">
                <a:solidFill>
                  <a:schemeClr val="accent1">
                    <a:lumMod val="50000"/>
                  </a:schemeClr>
                </a:solidFill>
                <a:latin typeface="Arial"/>
                <a:cs typeface="Arial"/>
              </a:rPr>
              <a:t> </a:t>
            </a:r>
            <a:r>
              <a:rPr sz="1800" i="1" dirty="0">
                <a:solidFill>
                  <a:schemeClr val="accent1">
                    <a:lumMod val="50000"/>
                  </a:schemeClr>
                </a:solidFill>
                <a:latin typeface="Arial"/>
                <a:cs typeface="Arial"/>
              </a:rPr>
              <a:t>del primer</a:t>
            </a:r>
            <a:r>
              <a:rPr sz="1800" i="1" spc="-45" dirty="0">
                <a:solidFill>
                  <a:schemeClr val="accent1">
                    <a:lumMod val="50000"/>
                  </a:schemeClr>
                </a:solidFill>
                <a:latin typeface="Arial"/>
                <a:cs typeface="Arial"/>
              </a:rPr>
              <a:t> </a:t>
            </a:r>
            <a:r>
              <a:rPr sz="1800" i="1" dirty="0">
                <a:solidFill>
                  <a:schemeClr val="accent1">
                    <a:lumMod val="50000"/>
                  </a:schemeClr>
                </a:solidFill>
                <a:latin typeface="Arial"/>
                <a:cs typeface="Arial"/>
              </a:rPr>
              <a:t>contacto</a:t>
            </a:r>
            <a:r>
              <a:rPr sz="1800" i="1" spc="-25" dirty="0">
                <a:solidFill>
                  <a:schemeClr val="accent1">
                    <a:lumMod val="50000"/>
                  </a:schemeClr>
                </a:solidFill>
                <a:latin typeface="Arial"/>
                <a:cs typeface="Arial"/>
              </a:rPr>
              <a:t> </a:t>
            </a:r>
            <a:r>
              <a:rPr sz="1800" i="1" dirty="0">
                <a:solidFill>
                  <a:schemeClr val="accent1">
                    <a:lumMod val="50000"/>
                  </a:schemeClr>
                </a:solidFill>
                <a:latin typeface="Arial"/>
                <a:cs typeface="Arial"/>
              </a:rPr>
              <a:t>en</a:t>
            </a:r>
            <a:r>
              <a:rPr sz="1800" i="1" spc="-50" dirty="0">
                <a:solidFill>
                  <a:schemeClr val="accent1">
                    <a:lumMod val="50000"/>
                  </a:schemeClr>
                </a:solidFill>
                <a:latin typeface="Arial"/>
                <a:cs typeface="Arial"/>
              </a:rPr>
              <a:t> </a:t>
            </a:r>
            <a:r>
              <a:rPr sz="1800" i="1" spc="-25" dirty="0">
                <a:solidFill>
                  <a:schemeClr val="accent1">
                    <a:lumMod val="50000"/>
                  </a:schemeClr>
                </a:solidFill>
                <a:latin typeface="Arial"/>
                <a:cs typeface="Arial"/>
              </a:rPr>
              <a:t>el </a:t>
            </a:r>
            <a:r>
              <a:rPr sz="1800" i="1" dirty="0">
                <a:solidFill>
                  <a:schemeClr val="accent1">
                    <a:lumMod val="50000"/>
                  </a:schemeClr>
                </a:solidFill>
                <a:latin typeface="Arial"/>
                <a:cs typeface="Arial"/>
              </a:rPr>
              <a:t>ingreso</a:t>
            </a:r>
            <a:r>
              <a:rPr sz="1800" i="1" spc="15" dirty="0">
                <a:solidFill>
                  <a:schemeClr val="accent1">
                    <a:lumMod val="50000"/>
                  </a:schemeClr>
                </a:solidFill>
                <a:latin typeface="Arial"/>
                <a:cs typeface="Arial"/>
              </a:rPr>
              <a:t> </a:t>
            </a:r>
            <a:r>
              <a:rPr sz="1800" i="1" dirty="0">
                <a:solidFill>
                  <a:schemeClr val="accent1">
                    <a:lumMod val="50000"/>
                  </a:schemeClr>
                </a:solidFill>
                <a:latin typeface="Arial"/>
                <a:cs typeface="Arial"/>
              </a:rPr>
              <a:t>y</a:t>
            </a:r>
            <a:r>
              <a:rPr sz="1800" i="1" spc="-65" dirty="0">
                <a:solidFill>
                  <a:schemeClr val="accent1">
                    <a:lumMod val="50000"/>
                  </a:schemeClr>
                </a:solidFill>
                <a:latin typeface="Arial"/>
                <a:cs typeface="Arial"/>
              </a:rPr>
              <a:t> </a:t>
            </a:r>
            <a:r>
              <a:rPr sz="1800" i="1" spc="-55" dirty="0">
                <a:solidFill>
                  <a:schemeClr val="accent1">
                    <a:lumMod val="50000"/>
                  </a:schemeClr>
                </a:solidFill>
                <a:latin typeface="Arial"/>
                <a:cs typeface="Arial"/>
              </a:rPr>
              <a:t>acceso</a:t>
            </a:r>
            <a:r>
              <a:rPr sz="1800" i="1" spc="-65" dirty="0">
                <a:solidFill>
                  <a:schemeClr val="accent1">
                    <a:lumMod val="50000"/>
                  </a:schemeClr>
                </a:solidFill>
                <a:latin typeface="Arial"/>
                <a:cs typeface="Arial"/>
              </a:rPr>
              <a:t> </a:t>
            </a:r>
            <a:r>
              <a:rPr sz="1800" i="1" spc="-50" dirty="0">
                <a:solidFill>
                  <a:schemeClr val="accent1">
                    <a:lumMod val="50000"/>
                  </a:schemeClr>
                </a:solidFill>
                <a:latin typeface="Arial"/>
                <a:cs typeface="Arial"/>
              </a:rPr>
              <a:t>a</a:t>
            </a:r>
            <a:r>
              <a:rPr sz="1800" i="1" spc="-90" dirty="0">
                <a:solidFill>
                  <a:schemeClr val="accent1">
                    <a:lumMod val="50000"/>
                  </a:schemeClr>
                </a:solidFill>
                <a:latin typeface="Arial"/>
                <a:cs typeface="Arial"/>
              </a:rPr>
              <a:t> </a:t>
            </a:r>
            <a:r>
              <a:rPr sz="1800" i="1" dirty="0">
                <a:solidFill>
                  <a:schemeClr val="accent1">
                    <a:lumMod val="50000"/>
                  </a:schemeClr>
                </a:solidFill>
                <a:latin typeface="Arial"/>
                <a:cs typeface="Arial"/>
              </a:rPr>
              <a:t>los</a:t>
            </a:r>
            <a:r>
              <a:rPr sz="1800" i="1" spc="-80" dirty="0">
                <a:solidFill>
                  <a:schemeClr val="accent1">
                    <a:lumMod val="50000"/>
                  </a:schemeClr>
                </a:solidFill>
                <a:latin typeface="Arial"/>
                <a:cs typeface="Arial"/>
              </a:rPr>
              <a:t> </a:t>
            </a:r>
            <a:r>
              <a:rPr sz="1800" i="1" spc="-25" dirty="0">
                <a:solidFill>
                  <a:schemeClr val="accent1">
                    <a:lumMod val="50000"/>
                  </a:schemeClr>
                </a:solidFill>
                <a:latin typeface="Arial"/>
                <a:cs typeface="Arial"/>
              </a:rPr>
              <a:t>servicios</a:t>
            </a:r>
            <a:r>
              <a:rPr sz="1800" i="1" spc="-80" dirty="0">
                <a:solidFill>
                  <a:schemeClr val="accent1">
                    <a:lumMod val="50000"/>
                  </a:schemeClr>
                </a:solidFill>
                <a:latin typeface="Arial"/>
                <a:cs typeface="Arial"/>
              </a:rPr>
              <a:t> </a:t>
            </a:r>
            <a:r>
              <a:rPr sz="1800" i="1" dirty="0">
                <a:solidFill>
                  <a:schemeClr val="accent1">
                    <a:lumMod val="50000"/>
                  </a:schemeClr>
                </a:solidFill>
                <a:latin typeface="Arial"/>
                <a:cs typeface="Arial"/>
              </a:rPr>
              <a:t>de</a:t>
            </a:r>
            <a:r>
              <a:rPr sz="1800" i="1" spc="-20" dirty="0">
                <a:solidFill>
                  <a:schemeClr val="accent1">
                    <a:lumMod val="50000"/>
                  </a:schemeClr>
                </a:solidFill>
                <a:latin typeface="Arial"/>
                <a:cs typeface="Arial"/>
              </a:rPr>
              <a:t> </a:t>
            </a:r>
            <a:r>
              <a:rPr sz="1800" i="1" spc="-10" dirty="0">
                <a:solidFill>
                  <a:schemeClr val="accent1">
                    <a:lumMod val="50000"/>
                  </a:schemeClr>
                </a:solidFill>
                <a:latin typeface="Arial"/>
                <a:cs typeface="Arial"/>
              </a:rPr>
              <a:t>salud</a:t>
            </a:r>
            <a:endParaRPr sz="1800" dirty="0">
              <a:solidFill>
                <a:schemeClr val="accent1">
                  <a:lumMod val="50000"/>
                </a:schemeClr>
              </a:solidFill>
              <a:latin typeface="Arial"/>
              <a:cs typeface="Arial"/>
            </a:endParaRPr>
          </a:p>
        </p:txBody>
      </p:sp>
      <p:sp>
        <p:nvSpPr>
          <p:cNvPr id="7" name="object 6">
            <a:extLst>
              <a:ext uri="{FF2B5EF4-FFF2-40B4-BE49-F238E27FC236}">
                <a16:creationId xmlns:a16="http://schemas.microsoft.com/office/drawing/2014/main" id="{81366638-6137-4EF7-898D-D62DF43DF9B6}"/>
              </a:ext>
            </a:extLst>
          </p:cNvPr>
          <p:cNvSpPr/>
          <p:nvPr/>
        </p:nvSpPr>
        <p:spPr>
          <a:xfrm>
            <a:off x="5805197" y="2347976"/>
            <a:ext cx="0" cy="3482340"/>
          </a:xfrm>
          <a:custGeom>
            <a:avLst/>
            <a:gdLst/>
            <a:ahLst/>
            <a:cxnLst/>
            <a:rect l="l" t="t" r="r" b="b"/>
            <a:pathLst>
              <a:path h="3482340">
                <a:moveTo>
                  <a:pt x="0" y="0"/>
                </a:moveTo>
                <a:lnTo>
                  <a:pt x="0" y="3481971"/>
                </a:lnTo>
              </a:path>
            </a:pathLst>
          </a:custGeom>
          <a:ln w="9525">
            <a:solidFill>
              <a:srgbClr val="73B3A9"/>
            </a:solidFill>
            <a:prstDash val="sysDash"/>
          </a:ln>
        </p:spPr>
        <p:txBody>
          <a:bodyPr wrap="square" lIns="0" tIns="0" rIns="0" bIns="0" rtlCol="0"/>
          <a:lstStyle/>
          <a:p>
            <a:endParaRPr/>
          </a:p>
        </p:txBody>
      </p:sp>
      <p:pic>
        <p:nvPicPr>
          <p:cNvPr id="17" name="Gráfico 16" descr="Atrás con relleno sólido">
            <a:extLst>
              <a:ext uri="{FF2B5EF4-FFF2-40B4-BE49-F238E27FC236}">
                <a16:creationId xmlns:a16="http://schemas.microsoft.com/office/drawing/2014/main" id="{172ACE53-8F8D-4D87-B233-CFD926807F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35850" y="3177696"/>
            <a:ext cx="1369347" cy="1369347"/>
          </a:xfrm>
          <a:prstGeom prst="rect">
            <a:avLst/>
          </a:prstGeom>
        </p:spPr>
      </p:pic>
    </p:spTree>
    <p:extLst>
      <p:ext uri="{BB962C8B-B14F-4D97-AF65-F5344CB8AC3E}">
        <p14:creationId xmlns:p14="http://schemas.microsoft.com/office/powerpoint/2010/main" val="31451933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bc7fa6d9-f289-453f-8d65-26d024cbc172">SK56FQYSNTNA-1087641405-7</_dlc_DocId>
    <_dlc_DocIdUrl xmlns="bc7fa6d9-f289-453f-8d65-26d024cbc172">
      <Url>https://intranet.minsalud.gov.co/comunicaciones/_layouts/15/DocIdRedir.aspx?ID=SK56FQYSNTNA-1087641405-7</Url>
      <Description>SK56FQYSNTNA-1087641405-7</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o" ma:contentTypeID="0x0101008106FD891233B5488B4FF9BC494CC693" ma:contentTypeVersion="0" ma:contentTypeDescription="Crear nuevo documento." ma:contentTypeScope="" ma:versionID="a67aafbc372126298d559f269922e28d">
  <xsd:schema xmlns:xsd="http://www.w3.org/2001/XMLSchema" xmlns:xs="http://www.w3.org/2001/XMLSchema" xmlns:p="http://schemas.microsoft.com/office/2006/metadata/properties" xmlns:ns2="bc7fa6d9-f289-453f-8d65-26d024cbc172" targetNamespace="http://schemas.microsoft.com/office/2006/metadata/properties" ma:root="true" ma:fieldsID="bc80f1cccad2426700462eed9d71c73d" ns2:_="">
    <xsd:import namespace="bc7fa6d9-f289-453f-8d65-26d024cbc172"/>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7fa6d9-f289-453f-8d65-26d024cbc172" elementFormDefault="qualified">
    <xsd:import namespace="http://schemas.microsoft.com/office/2006/documentManagement/types"/>
    <xsd:import namespace="http://schemas.microsoft.com/office/infopath/2007/PartnerControls"/>
    <xsd:element name="_dlc_DocId" ma:index="8" nillable="true" ma:displayName="Valor de Id. de documento" ma:description="El valor del identificador de documento asignado a este elemento." ma:internalName="_dlc_DocId" ma:readOnly="true">
      <xsd:simpleType>
        <xsd:restriction base="dms:Text"/>
      </xsd:simpleType>
    </xsd:element>
    <xsd:element name="_dlc_DocIdUrl" ma:index="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entificador persistente" ma:description="Mantener el identificador al agreg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C8A2C4-D048-4F2B-B4A7-F97A213F10DA}">
  <ds:schemaRefs>
    <ds:schemaRef ds:uri="48593d66-5df3-4b93-a145-b99fc8b632bd"/>
    <ds:schemaRef ds:uri="c37a187a-6ed2-46cc-9f2d-fb5e4d70d708"/>
    <ds:schemaRef ds:uri="http://schemas.microsoft.com/office/2006/metadata/properties"/>
    <ds:schemaRef ds:uri="http://schemas.microsoft.com/office/infopath/2007/PartnerControls"/>
    <ds:schemaRef ds:uri="bc7fa6d9-f289-453f-8d65-26d024cbc172"/>
  </ds:schemaRefs>
</ds:datastoreItem>
</file>

<file path=customXml/itemProps2.xml><?xml version="1.0" encoding="utf-8"?>
<ds:datastoreItem xmlns:ds="http://schemas.openxmlformats.org/officeDocument/2006/customXml" ds:itemID="{6E5553D2-470E-49E2-B4A2-037DBA5B4E53}">
  <ds:schemaRefs>
    <ds:schemaRef ds:uri="http://schemas.microsoft.com/sharepoint/events"/>
  </ds:schemaRefs>
</ds:datastoreItem>
</file>

<file path=customXml/itemProps3.xml><?xml version="1.0" encoding="utf-8"?>
<ds:datastoreItem xmlns:ds="http://schemas.openxmlformats.org/officeDocument/2006/customXml" ds:itemID="{2BB73832-F2F0-4C18-B132-614F6F5BBE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7fa6d9-f289-453f-8d65-26d024cbc1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521535B-6C38-41D3-80A9-AAA95DA62C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1678</TotalTime>
  <Words>4188</Words>
  <Application>Microsoft Office PowerPoint</Application>
  <PresentationFormat>Panorámica</PresentationFormat>
  <Paragraphs>336</Paragraphs>
  <Slides>30</Slides>
  <Notes>2</Notes>
  <HiddenSlides>0</HiddenSlides>
  <MMClips>0</MMClips>
  <ScaleCrop>false</ScaleCrop>
  <HeadingPairs>
    <vt:vector size="6" baseType="variant">
      <vt:variant>
        <vt:lpstr>Fuentes usadas</vt:lpstr>
      </vt:variant>
      <vt:variant>
        <vt:i4>8</vt:i4>
      </vt:variant>
      <vt:variant>
        <vt:lpstr>Tema</vt:lpstr>
      </vt:variant>
      <vt:variant>
        <vt:i4>3</vt:i4>
      </vt:variant>
      <vt:variant>
        <vt:lpstr>Títulos de diapositiva</vt:lpstr>
      </vt:variant>
      <vt:variant>
        <vt:i4>30</vt:i4>
      </vt:variant>
    </vt:vector>
  </HeadingPairs>
  <TitlesOfParts>
    <vt:vector size="41" baseType="lpstr">
      <vt:lpstr>Aptos</vt:lpstr>
      <vt:lpstr>Arial</vt:lpstr>
      <vt:lpstr>Arial MT</vt:lpstr>
      <vt:lpstr>Calibri</vt:lpstr>
      <vt:lpstr>Helvetica</vt:lpstr>
      <vt:lpstr>Microsoft Sans Serif</vt:lpstr>
      <vt:lpstr>Verdana</vt:lpstr>
      <vt:lpstr>Wingdings</vt:lpstr>
      <vt:lpstr>Tema de Office</vt:lpstr>
      <vt:lpstr>Office Theme</vt:lpstr>
      <vt:lpstr>1_Office Theme</vt:lpstr>
      <vt:lpstr>Presentación de PowerPoint</vt:lpstr>
      <vt:lpstr>Resolución 309 de 2025 y atención de la salud sexual y salud reproductiva de adolescentes</vt:lpstr>
      <vt:lpstr>Presentación de PowerPoint</vt:lpstr>
      <vt:lpstr>Autonomía progresiva y contextual en la atención en salud</vt:lpstr>
      <vt:lpstr>Presentación de PowerPoint</vt:lpstr>
      <vt:lpstr>Presentación de PowerPoint</vt:lpstr>
      <vt:lpstr>Presentación de PowerPoint</vt:lpstr>
      <vt:lpstr>Información</vt:lpstr>
      <vt:lpstr>Presentación de PowerPoint</vt:lpstr>
      <vt:lpstr>IV. Orientaciones para garantizar el derecho de niñas, niños y adolescentes a ser escuchados en el ámbito de la toma de decisiones en salud.</vt:lpstr>
      <vt:lpstr>Presentación de PowerPoint</vt:lpstr>
      <vt:lpstr>Presentación de PowerPoint</vt:lpstr>
      <vt:lpstr>Evolución de la participación de acuerdo con la decisión clínica</vt:lpstr>
      <vt:lpstr>Asentimiento Pediátrico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13. Registro en la historia clínica y documentación de la participación en la toma de decisiones.</vt:lpstr>
      <vt:lpstr>Presentación de PowerPoint</vt:lpstr>
      <vt:lpstr>INTERVENCIONES INDIVIDUALES RESOLUCIÓN 320 DE 2018</vt:lpstr>
      <vt:lpstr>Presentación de PowerPoint</vt:lpstr>
      <vt:lpstr>Presentación de PowerPoint</vt:lpstr>
      <vt:lpstr>Para tener en cuenta:</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lastModifiedBy>Jhony Alexander Riascos Oñate</cp:lastModifiedBy>
  <cp:revision>110</cp:revision>
  <dcterms:created xsi:type="dcterms:W3CDTF">2023-05-08T00:34:42Z</dcterms:created>
  <dcterms:modified xsi:type="dcterms:W3CDTF">2026-03-03T22:12:07Z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0x0101008106FD891233B5488B4FF9BC494CC693</vt:lpwstr>
  </property>
  <property fmtid="{D5CDD505-2E9C-101B-9397-08002B2CF9AE}" pid="3" name="Order">
    <vt:r8>1742400</vt:r8>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y fmtid="{D5CDD505-2E9C-101B-9397-08002B2CF9AE}" pid="7" name="_ExtendedDescription">
    <vt:lpwstr/>
  </property>
  <property fmtid="{D5CDD505-2E9C-101B-9397-08002B2CF9AE}" pid="8" name="TriggerFlowInfo">
    <vt:lpwstr/>
  </property>
  <property fmtid="{D5CDD505-2E9C-101B-9397-08002B2CF9AE}" pid="9" name="MediaServiceImageTags">
    <vt:lpwstr/>
  </property>
  <property fmtid="{D5CDD505-2E9C-101B-9397-08002B2CF9AE}" pid="10" name="_dlc_DocIdItemGuid">
    <vt:lpwstr>35006a51-6358-4882-9b0d-6aeb8b7d7e09</vt:lpwstr>
  </property>
</Properties>
</file>