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ink/ink1.xml" ContentType="application/inkml+xml"/>
  <Override PartName="/ppt/ink/ink2.xml" ContentType="application/inkml+xml"/>
  <Override PartName="/ppt/ink/ink3.xml" ContentType="application/inkml+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75" r:id="rId5"/>
    <p:sldMasterId id="2147483776" r:id="rId6"/>
    <p:sldMasterId id="2147483648" r:id="rId7"/>
  </p:sldMasterIdLst>
  <p:notesMasterIdLst>
    <p:notesMasterId r:id="rId48"/>
  </p:notesMasterIdLst>
  <p:handoutMasterIdLst>
    <p:handoutMasterId r:id="rId49"/>
  </p:handoutMasterIdLst>
  <p:sldIdLst>
    <p:sldId id="258" r:id="rId8"/>
    <p:sldId id="289" r:id="rId9"/>
    <p:sldId id="312" r:id="rId10"/>
    <p:sldId id="304" r:id="rId11"/>
    <p:sldId id="450" r:id="rId12"/>
    <p:sldId id="645" r:id="rId13"/>
    <p:sldId id="307" r:id="rId14"/>
    <p:sldId id="509" r:id="rId15"/>
    <p:sldId id="309" r:id="rId16"/>
    <p:sldId id="495" r:id="rId17"/>
    <p:sldId id="665" r:id="rId18"/>
    <p:sldId id="510" r:id="rId19"/>
    <p:sldId id="514" r:id="rId20"/>
    <p:sldId id="646" r:id="rId21"/>
    <p:sldId id="584" r:id="rId22"/>
    <p:sldId id="583" r:id="rId23"/>
    <p:sldId id="666" r:id="rId24"/>
    <p:sldId id="667" r:id="rId25"/>
    <p:sldId id="329" r:id="rId26"/>
    <p:sldId id="664" r:id="rId27"/>
    <p:sldId id="663" r:id="rId28"/>
    <p:sldId id="662" r:id="rId29"/>
    <p:sldId id="661" r:id="rId30"/>
    <p:sldId id="660" r:id="rId31"/>
    <p:sldId id="659" r:id="rId32"/>
    <p:sldId id="658" r:id="rId33"/>
    <p:sldId id="657" r:id="rId34"/>
    <p:sldId id="656" r:id="rId35"/>
    <p:sldId id="655" r:id="rId36"/>
    <p:sldId id="654" r:id="rId37"/>
    <p:sldId id="653" r:id="rId38"/>
    <p:sldId id="652" r:id="rId39"/>
    <p:sldId id="651" r:id="rId40"/>
    <p:sldId id="650" r:id="rId41"/>
    <p:sldId id="359" r:id="rId42"/>
    <p:sldId id="362" r:id="rId43"/>
    <p:sldId id="363" r:id="rId44"/>
    <p:sldId id="364" r:id="rId45"/>
    <p:sldId id="365" r:id="rId46"/>
    <p:sldId id="302"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indeter" id="{83790761-0737-8648-BDBB-5CDF025B6902}">
          <p14:sldIdLst>
            <p14:sldId id="258"/>
            <p14:sldId id="289"/>
            <p14:sldId id="312"/>
            <p14:sldId id="304"/>
            <p14:sldId id="450"/>
            <p14:sldId id="645"/>
            <p14:sldId id="307"/>
            <p14:sldId id="509"/>
            <p14:sldId id="309"/>
            <p14:sldId id="495"/>
            <p14:sldId id="665"/>
            <p14:sldId id="510"/>
            <p14:sldId id="514"/>
            <p14:sldId id="646"/>
            <p14:sldId id="584"/>
            <p14:sldId id="583"/>
            <p14:sldId id="666"/>
            <p14:sldId id="667"/>
            <p14:sldId id="329"/>
            <p14:sldId id="664"/>
            <p14:sldId id="663"/>
            <p14:sldId id="662"/>
            <p14:sldId id="661"/>
            <p14:sldId id="660"/>
            <p14:sldId id="659"/>
            <p14:sldId id="658"/>
            <p14:sldId id="657"/>
            <p14:sldId id="656"/>
            <p14:sldId id="655"/>
            <p14:sldId id="654"/>
            <p14:sldId id="653"/>
            <p14:sldId id="652"/>
            <p14:sldId id="651"/>
            <p14:sldId id="650"/>
            <p14:sldId id="359"/>
            <p14:sldId id="362"/>
            <p14:sldId id="363"/>
            <p14:sldId id="364"/>
            <p14:sldId id="365"/>
            <p14:sldId id="30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 Leonardo Chaparro" initials="FLC" lastIdx="1" clrIdx="0">
    <p:extLst>
      <p:ext uri="{19B8F6BF-5375-455C-9EA6-DF929625EA0E}">
        <p15:presenceInfo xmlns:p15="http://schemas.microsoft.com/office/powerpoint/2012/main" userId="0898a9b5cf0bca4c" providerId="Windows Live"/>
      </p:ext>
    </p:extLst>
  </p:cmAuthor>
  <p:cmAuthor id="2" name="Maria Camila Ariza" initials="MCA" lastIdx="5" clrIdx="1">
    <p:extLst>
      <p:ext uri="{19B8F6BF-5375-455C-9EA6-DF929625EA0E}">
        <p15:presenceInfo xmlns:p15="http://schemas.microsoft.com/office/powerpoint/2012/main" userId="816bc7a83f8cd513" providerId="Windows Live"/>
      </p:ext>
    </p:extLst>
  </p:cmAuthor>
  <p:cmAuthor id="3" name="MARIA MARCELA HERNANDEZ PIRAQUIVE" initials="MMHP" lastIdx="4" clrIdx="2">
    <p:extLst>
      <p:ext uri="{19B8F6BF-5375-455C-9EA6-DF929625EA0E}">
        <p15:presenceInfo xmlns:p15="http://schemas.microsoft.com/office/powerpoint/2012/main" userId="S::MMHERNANDEZ@findeter.gov.co::926e5a59-d7c6-4fac-8f5f-94475b1fe5f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00FF"/>
    <a:srgbClr val="112D6A"/>
    <a:srgbClr val="E36729"/>
    <a:srgbClr val="DB662B"/>
    <a:srgbClr val="B8C0CF"/>
    <a:srgbClr val="ED7D31"/>
    <a:srgbClr val="AFC910"/>
    <a:srgbClr val="9DC4E7"/>
    <a:srgbClr val="32A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B0BAD5A-57DA-5ED5-7991-5C4C11FF4491}" v="512" dt="2023-03-07T22:38:36.441"/>
    <p1510:client id="{12C83B68-F3AE-481F-AB96-70F95BA2447D}" v="667" dt="2023-03-07T20:06:27.156"/>
    <p1510:client id="{E07E297C-1DC9-C408-1C05-236D59211EDE}" v="138" dt="2023-03-07T23:59:05.918"/>
    <p1510:client id="{2DC89911-EE84-35B0-832B-9757F40E0C0A}" v="1338" dt="2023-03-08T01:01:15.945"/>
    <p1510:client id="{4F722891-0D9B-482C-A310-FBA899A71137}" v="15" dt="2023-03-07T20:10:08.111"/>
    <p1510:client id="{732B3D0F-8023-4E56-B053-D743B7DB17ED}" v="28" dt="2023-03-07T23:56:40.375"/>
    <p1510:client id="{B4A694C5-FE5A-4663-A24F-0405BED6C61A}" v="158" dt="2023-03-08T00:53:32.762"/>
    <p1510:client id="{BA0E608B-0D3F-8CCE-69AA-4A4FEE8DF00E}" v="51" dt="2023-03-07T14:55:45.793"/>
    <p1510:client id="{BD15BA53-F358-B5D6-AAF0-1D08FCBE50A2}" v="4" dt="2023-03-08T03:21:18.926"/>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59" autoAdjust="0"/>
    <p:restoredTop sz="96730" autoAdjust="0"/>
  </p:normalViewPr>
  <p:slideViewPr>
    <p:cSldViewPr snapToGrid="0">
      <p:cViewPr>
        <p:scale>
          <a:sx n="130" d="100"/>
          <a:sy n="130" d="100"/>
        </p:scale>
        <p:origin x="174" y="-2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commentAuthors" Target="commentAuthors.xml"/><Relationship Id="rId55"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56" Type="http://schemas.microsoft.com/office/2015/10/relationships/revisionInfo" Target="revisionInfo.xml"/><Relationship Id="rId8" Type="http://schemas.openxmlformats.org/officeDocument/2006/relationships/slide" Target="slides/slide1.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 ALEJANDRA RODRIGUEZ VILLAREAL" userId="S::marodriguez@findeter.gov.co::18866f0e-0fca-4ebe-91fb-97353587e1c9" providerId="AD" clId="Web-{43A63FF8-E544-3592-530E-AEEEBB5F96D2}"/>
    <pc:docChg chg="modSld">
      <pc:chgData name="MARIA ALEJANDRA RODRIGUEZ VILLAREAL" userId="S::marodriguez@findeter.gov.co::18866f0e-0fca-4ebe-91fb-97353587e1c9" providerId="AD" clId="Web-{43A63FF8-E544-3592-530E-AEEEBB5F96D2}" dt="2023-02-22T02:17:58.636" v="7"/>
      <pc:docMkLst>
        <pc:docMk/>
      </pc:docMkLst>
      <pc:sldChg chg="modSp">
        <pc:chgData name="MARIA ALEJANDRA RODRIGUEZ VILLAREAL" userId="S::marodriguez@findeter.gov.co::18866f0e-0fca-4ebe-91fb-97353587e1c9" providerId="AD" clId="Web-{43A63FF8-E544-3592-530E-AEEEBB5F96D2}" dt="2023-02-22T02:17:46.745" v="3"/>
        <pc:sldMkLst>
          <pc:docMk/>
          <pc:sldMk cId="4280517110" sldId="510"/>
        </pc:sldMkLst>
        <pc:graphicFrameChg chg="mod modGraphic">
          <ac:chgData name="MARIA ALEJANDRA RODRIGUEZ VILLAREAL" userId="S::marodriguez@findeter.gov.co::18866f0e-0fca-4ebe-91fb-97353587e1c9" providerId="AD" clId="Web-{43A63FF8-E544-3592-530E-AEEEBB5F96D2}" dt="2023-02-22T02:17:46.745" v="3"/>
          <ac:graphicFrameMkLst>
            <pc:docMk/>
            <pc:sldMk cId="4280517110" sldId="510"/>
            <ac:graphicFrameMk id="13" creationId="{D9FD7E8D-10C2-4918-9075-D20EAA12F066}"/>
          </ac:graphicFrameMkLst>
        </pc:graphicFrameChg>
      </pc:sldChg>
      <pc:sldChg chg="modSp">
        <pc:chgData name="MARIA ALEJANDRA RODRIGUEZ VILLAREAL" userId="S::marodriguez@findeter.gov.co::18866f0e-0fca-4ebe-91fb-97353587e1c9" providerId="AD" clId="Web-{43A63FF8-E544-3592-530E-AEEEBB5F96D2}" dt="2023-02-22T02:17:58.636" v="7"/>
        <pc:sldMkLst>
          <pc:docMk/>
          <pc:sldMk cId="2305571649" sldId="514"/>
        </pc:sldMkLst>
        <pc:graphicFrameChg chg="mod modGraphic">
          <ac:chgData name="MARIA ALEJANDRA RODRIGUEZ VILLAREAL" userId="S::marodriguez@findeter.gov.co::18866f0e-0fca-4ebe-91fb-97353587e1c9" providerId="AD" clId="Web-{43A63FF8-E544-3592-530E-AEEEBB5F96D2}" dt="2023-02-22T02:17:58.636" v="7"/>
          <ac:graphicFrameMkLst>
            <pc:docMk/>
            <pc:sldMk cId="2305571649" sldId="514"/>
            <ac:graphicFrameMk id="4" creationId="{F234D9DA-9003-43ED-80D0-7DCC9CC6567C}"/>
          </ac:graphicFrameMkLst>
        </pc:graphicFrameChg>
      </pc:sldChg>
    </pc:docChg>
  </pc:docChgLst>
  <pc:docChgLst>
    <pc:chgData name="GIOVANNY ANDRES VANEGAS PRADA" userId="S::gavanegas@findeter.gov.co::d4c91164-3e3f-4c02-8924-6bb3c5d6b2ff" providerId="AD" clId="Web-{0563FCA7-E85E-96D2-E2A6-A552A8AC4867}"/>
    <pc:docChg chg="addSld delSld modSld modSection">
      <pc:chgData name="GIOVANNY ANDRES VANEGAS PRADA" userId="S::gavanegas@findeter.gov.co::d4c91164-3e3f-4c02-8924-6bb3c5d6b2ff" providerId="AD" clId="Web-{0563FCA7-E85E-96D2-E2A6-A552A8AC4867}" dt="2023-02-15T03:45:18.375" v="6" actId="20577"/>
      <pc:docMkLst>
        <pc:docMk/>
      </pc:docMkLst>
      <pc:sldChg chg="del">
        <pc:chgData name="GIOVANNY ANDRES VANEGAS PRADA" userId="S::gavanegas@findeter.gov.co::d4c91164-3e3f-4c02-8924-6bb3c5d6b2ff" providerId="AD" clId="Web-{0563FCA7-E85E-96D2-E2A6-A552A8AC4867}" dt="2023-02-15T03:44:41.843" v="1"/>
        <pc:sldMkLst>
          <pc:docMk/>
          <pc:sldMk cId="678382347" sldId="587"/>
        </pc:sldMkLst>
      </pc:sldChg>
      <pc:sldChg chg="del">
        <pc:chgData name="GIOVANNY ANDRES VANEGAS PRADA" userId="S::gavanegas@findeter.gov.co::d4c91164-3e3f-4c02-8924-6bb3c5d6b2ff" providerId="AD" clId="Web-{0563FCA7-E85E-96D2-E2A6-A552A8AC4867}" dt="2023-02-15T03:44:43.483" v="2"/>
        <pc:sldMkLst>
          <pc:docMk/>
          <pc:sldMk cId="3030523384" sldId="588"/>
        </pc:sldMkLst>
      </pc:sldChg>
      <pc:sldChg chg="modSp add">
        <pc:chgData name="GIOVANNY ANDRES VANEGAS PRADA" userId="S::gavanegas@findeter.gov.co::d4c91164-3e3f-4c02-8924-6bb3c5d6b2ff" providerId="AD" clId="Web-{0563FCA7-E85E-96D2-E2A6-A552A8AC4867}" dt="2023-02-15T03:45:18.375" v="6" actId="20577"/>
        <pc:sldMkLst>
          <pc:docMk/>
          <pc:sldMk cId="3679275997" sldId="603"/>
        </pc:sldMkLst>
        <pc:spChg chg="mod">
          <ac:chgData name="GIOVANNY ANDRES VANEGAS PRADA" userId="S::gavanegas@findeter.gov.co::d4c91164-3e3f-4c02-8924-6bb3c5d6b2ff" providerId="AD" clId="Web-{0563FCA7-E85E-96D2-E2A6-A552A8AC4867}" dt="2023-02-15T03:45:18.375" v="6" actId="20577"/>
          <ac:spMkLst>
            <pc:docMk/>
            <pc:sldMk cId="3679275997" sldId="603"/>
            <ac:spMk id="9" creationId="{EF2A659F-CC4A-B9DA-CCEE-F71197642F63}"/>
          </ac:spMkLst>
        </pc:spChg>
      </pc:sldChg>
    </pc:docChg>
  </pc:docChgLst>
  <pc:docChgLst>
    <pc:chgData name="LEONARDO ALFONSO MARTINEZ OTERO" userId="S::lamartinez@findeter.gov.co::9592b740-a3f3-4551-a4da-9903b37bf04d" providerId="AD" clId="Web-{CBC61A8C-CE1B-4ACC-AC23-F61061B36A19}"/>
    <pc:docChg chg="modSld">
      <pc:chgData name="LEONARDO ALFONSO MARTINEZ OTERO" userId="S::lamartinez@findeter.gov.co::9592b740-a3f3-4551-a4da-9903b37bf04d" providerId="AD" clId="Web-{CBC61A8C-CE1B-4ACC-AC23-F61061B36A19}" dt="2023-02-28T17:18:52.638" v="19" actId="20577"/>
      <pc:docMkLst>
        <pc:docMk/>
      </pc:docMkLst>
      <pc:sldChg chg="modSp">
        <pc:chgData name="LEONARDO ALFONSO MARTINEZ OTERO" userId="S::lamartinez@findeter.gov.co::9592b740-a3f3-4551-a4da-9903b37bf04d" providerId="AD" clId="Web-{CBC61A8C-CE1B-4ACC-AC23-F61061B36A19}" dt="2023-02-28T17:18:52.638" v="19" actId="20577"/>
        <pc:sldMkLst>
          <pc:docMk/>
          <pc:sldMk cId="4160248565" sldId="258"/>
        </pc:sldMkLst>
        <pc:spChg chg="mod">
          <ac:chgData name="LEONARDO ALFONSO MARTINEZ OTERO" userId="S::lamartinez@findeter.gov.co::9592b740-a3f3-4551-a4da-9903b37bf04d" providerId="AD" clId="Web-{CBC61A8C-CE1B-4ACC-AC23-F61061B36A19}" dt="2023-02-28T17:18:52.638" v="19" actId="20577"/>
          <ac:spMkLst>
            <pc:docMk/>
            <pc:sldMk cId="4160248565" sldId="258"/>
            <ac:spMk id="7" creationId="{8801B824-1C40-4361-8207-0EAD240262BA}"/>
          </ac:spMkLst>
        </pc:spChg>
      </pc:sldChg>
    </pc:docChg>
  </pc:docChgLst>
  <pc:docChgLst>
    <pc:chgData name="FABIO ANDRES LLANO CASTAÑO" userId="S::fallano@findeter.gov.co::d7f3d237-ebd8-4abe-98dc-bf55ea8ee2e1" providerId="AD" clId="Web-{46E0562F-C956-617D-AB9C-9A0F9E0E2D40}"/>
    <pc:docChg chg="addSld modSld sldOrd modSection">
      <pc:chgData name="FABIO ANDRES LLANO CASTAÑO" userId="S::fallano@findeter.gov.co::d7f3d237-ebd8-4abe-98dc-bf55ea8ee2e1" providerId="AD" clId="Web-{46E0562F-C956-617D-AB9C-9A0F9E0E2D40}" dt="2023-02-28T23:17:11.183" v="1026" actId="1076"/>
      <pc:docMkLst>
        <pc:docMk/>
      </pc:docMkLst>
      <pc:sldChg chg="delSp modSp">
        <pc:chgData name="FABIO ANDRES LLANO CASTAÑO" userId="S::fallano@findeter.gov.co::d7f3d237-ebd8-4abe-98dc-bf55ea8ee2e1" providerId="AD" clId="Web-{46E0562F-C956-617D-AB9C-9A0F9E0E2D40}" dt="2023-02-28T22:54:59.730" v="839" actId="20577"/>
        <pc:sldMkLst>
          <pc:docMk/>
          <pc:sldMk cId="1662828479" sldId="312"/>
        </pc:sldMkLst>
        <pc:spChg chg="del mod">
          <ac:chgData name="FABIO ANDRES LLANO CASTAÑO" userId="S::fallano@findeter.gov.co::d7f3d237-ebd8-4abe-98dc-bf55ea8ee2e1" providerId="AD" clId="Web-{46E0562F-C956-617D-AB9C-9A0F9E0E2D40}" dt="2023-02-28T19:45:50.789" v="253"/>
          <ac:spMkLst>
            <pc:docMk/>
            <pc:sldMk cId="1662828479" sldId="312"/>
            <ac:spMk id="2" creationId="{DDDA03F9-5C2A-835C-6E4B-E9F54A6B0850}"/>
          </ac:spMkLst>
        </pc:spChg>
        <pc:spChg chg="mod">
          <ac:chgData name="FABIO ANDRES LLANO CASTAÑO" userId="S::fallano@findeter.gov.co::d7f3d237-ebd8-4abe-98dc-bf55ea8ee2e1" providerId="AD" clId="Web-{46E0562F-C956-617D-AB9C-9A0F9E0E2D40}" dt="2023-02-28T19:45:02.100" v="236" actId="1076"/>
          <ac:spMkLst>
            <pc:docMk/>
            <pc:sldMk cId="1662828479" sldId="312"/>
            <ac:spMk id="16" creationId="{DEEE4452-C424-4B37-9952-D3E3DB7E36D8}"/>
          </ac:spMkLst>
        </pc:spChg>
        <pc:spChg chg="mod">
          <ac:chgData name="FABIO ANDRES LLANO CASTAÑO" userId="S::fallano@findeter.gov.co::d7f3d237-ebd8-4abe-98dc-bf55ea8ee2e1" providerId="AD" clId="Web-{46E0562F-C956-617D-AB9C-9A0F9E0E2D40}" dt="2023-02-28T22:54:59.730" v="839"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46E0562F-C956-617D-AB9C-9A0F9E0E2D40}" dt="2023-02-28T19:49:04.514" v="424"/>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46E0562F-C956-617D-AB9C-9A0F9E0E2D40}" dt="2023-02-28T22:46:12.055" v="740" actId="1076"/>
        <pc:sldMkLst>
          <pc:docMk/>
          <pc:sldMk cId="1503274020" sldId="417"/>
        </pc:sldMkLst>
        <pc:picChg chg="add mod">
          <ac:chgData name="FABIO ANDRES LLANO CASTAÑO" userId="S::fallano@findeter.gov.co::d7f3d237-ebd8-4abe-98dc-bf55ea8ee2e1" providerId="AD" clId="Web-{46E0562F-C956-617D-AB9C-9A0F9E0E2D40}" dt="2023-02-28T22:46:10.008" v="739" actId="1076"/>
          <ac:picMkLst>
            <pc:docMk/>
            <pc:sldMk cId="1503274020" sldId="417"/>
            <ac:picMk id="2" creationId="{AEA421BF-BED2-08FA-E61A-860461761EB1}"/>
          </ac:picMkLst>
        </pc:picChg>
        <pc:picChg chg="add mod">
          <ac:chgData name="FABIO ANDRES LLANO CASTAÑO" userId="S::fallano@findeter.gov.co::d7f3d237-ebd8-4abe-98dc-bf55ea8ee2e1" providerId="AD" clId="Web-{46E0562F-C956-617D-AB9C-9A0F9E0E2D40}" dt="2023-02-28T22:46:12.055" v="740" actId="1076"/>
          <ac:picMkLst>
            <pc:docMk/>
            <pc:sldMk cId="1503274020" sldId="417"/>
            <ac:picMk id="3" creationId="{A68AE98E-5766-FA48-E90C-C871847D18ED}"/>
          </ac:picMkLst>
        </pc:picChg>
        <pc:picChg chg="del">
          <ac:chgData name="FABIO ANDRES LLANO CASTAÑO" userId="S::fallano@findeter.gov.co::d7f3d237-ebd8-4abe-98dc-bf55ea8ee2e1" providerId="AD" clId="Web-{46E0562F-C956-617D-AB9C-9A0F9E0E2D40}" dt="2023-02-28T21:54:36.164" v="529"/>
          <ac:picMkLst>
            <pc:docMk/>
            <pc:sldMk cId="1503274020" sldId="417"/>
            <ac:picMk id="5" creationId="{08D7A6A1-60CC-0E26-FE83-9479203568C4}"/>
          </ac:picMkLst>
        </pc:picChg>
        <pc:picChg chg="del">
          <ac:chgData name="FABIO ANDRES LLANO CASTAÑO" userId="S::fallano@findeter.gov.co::d7f3d237-ebd8-4abe-98dc-bf55ea8ee2e1" providerId="AD" clId="Web-{46E0562F-C956-617D-AB9C-9A0F9E0E2D40}" dt="2023-02-28T21:54:35.648" v="526"/>
          <ac:picMkLst>
            <pc:docMk/>
            <pc:sldMk cId="1503274020" sldId="417"/>
            <ac:picMk id="9" creationId="{3D842A1B-7315-7894-42E7-D2D62F9AF0D3}"/>
          </ac:picMkLst>
        </pc:picChg>
        <pc:picChg chg="del">
          <ac:chgData name="FABIO ANDRES LLANO CASTAÑO" userId="S::fallano@findeter.gov.co::d7f3d237-ebd8-4abe-98dc-bf55ea8ee2e1" providerId="AD" clId="Web-{46E0562F-C956-617D-AB9C-9A0F9E0E2D40}" dt="2023-02-28T21:54:35.679" v="527"/>
          <ac:picMkLst>
            <pc:docMk/>
            <pc:sldMk cId="1503274020" sldId="417"/>
            <ac:picMk id="10" creationId="{413992B1-F910-FBFB-091B-42370CFAFD2A}"/>
          </ac:picMkLst>
        </pc:picChg>
        <pc:picChg chg="del">
          <ac:chgData name="FABIO ANDRES LLANO CASTAÑO" userId="S::fallano@findeter.gov.co::d7f3d237-ebd8-4abe-98dc-bf55ea8ee2e1" providerId="AD" clId="Web-{46E0562F-C956-617D-AB9C-9A0F9E0E2D40}" dt="2023-02-28T21:54:35.773" v="528"/>
          <ac:picMkLst>
            <pc:docMk/>
            <pc:sldMk cId="1503274020" sldId="417"/>
            <ac:picMk id="11" creationId="{66A250FB-DB9E-7982-7C5E-7B0C6969D4E5}"/>
          </ac:picMkLst>
        </pc:picChg>
        <pc:picChg chg="del">
          <ac:chgData name="FABIO ANDRES LLANO CASTAÑO" userId="S::fallano@findeter.gov.co::d7f3d237-ebd8-4abe-98dc-bf55ea8ee2e1" providerId="AD" clId="Web-{46E0562F-C956-617D-AB9C-9A0F9E0E2D40}" dt="2023-02-28T21:54:36.695" v="530"/>
          <ac:picMkLst>
            <pc:docMk/>
            <pc:sldMk cId="1503274020" sldId="417"/>
            <ac:picMk id="12" creationId="{FC6FFC2C-D3F8-3485-E491-C76EB7F15658}"/>
          </ac:picMkLst>
        </pc:picChg>
      </pc:sldChg>
      <pc:sldChg chg="addSp delSp modSp">
        <pc:chgData name="FABIO ANDRES LLANO CASTAÑO" userId="S::fallano@findeter.gov.co::d7f3d237-ebd8-4abe-98dc-bf55ea8ee2e1" providerId="AD" clId="Web-{46E0562F-C956-617D-AB9C-9A0F9E0E2D40}" dt="2023-02-28T22:05:26.468" v="588" actId="1076"/>
        <pc:sldMkLst>
          <pc:docMk/>
          <pc:sldMk cId="2980279314" sldId="418"/>
        </pc:sldMkLst>
        <pc:spChg chg="mod">
          <ac:chgData name="FABIO ANDRES LLANO CASTAÑO" userId="S::fallano@findeter.gov.co::d7f3d237-ebd8-4abe-98dc-bf55ea8ee2e1" providerId="AD" clId="Web-{46E0562F-C956-617D-AB9C-9A0F9E0E2D40}" dt="2023-02-28T22:05:26.468" v="588" actId="1076"/>
          <ac:spMkLst>
            <pc:docMk/>
            <pc:sldMk cId="2980279314" sldId="418"/>
            <ac:spMk id="13" creationId="{B372B412-4289-4F77-B628-509988C3BDBD}"/>
          </ac:spMkLst>
        </pc:spChg>
        <pc:picChg chg="del">
          <ac:chgData name="FABIO ANDRES LLANO CASTAÑO" userId="S::fallano@findeter.gov.co::d7f3d237-ebd8-4abe-98dc-bf55ea8ee2e1" providerId="AD" clId="Web-{46E0562F-C956-617D-AB9C-9A0F9E0E2D40}" dt="2023-02-28T21:54:28.992" v="520"/>
          <ac:picMkLst>
            <pc:docMk/>
            <pc:sldMk cId="2980279314" sldId="418"/>
            <ac:picMk id="2" creationId="{0DB78C8C-C59A-1DEC-2A7D-CDFFCD066396}"/>
          </ac:picMkLst>
        </pc:picChg>
        <pc:picChg chg="del">
          <ac:chgData name="FABIO ANDRES LLANO CASTAÑO" userId="S::fallano@findeter.gov.co::d7f3d237-ebd8-4abe-98dc-bf55ea8ee2e1" providerId="AD" clId="Web-{46E0562F-C956-617D-AB9C-9A0F9E0E2D40}" dt="2023-02-28T21:54:30.054" v="522"/>
          <ac:picMkLst>
            <pc:docMk/>
            <pc:sldMk cId="2980279314" sldId="418"/>
            <ac:picMk id="3" creationId="{51B46D36-B8C4-41D8-DBAB-63B59DC432EC}"/>
          </ac:picMkLst>
        </pc:picChg>
        <pc:picChg chg="add mod modCrop">
          <ac:chgData name="FABIO ANDRES LLANO CASTAÑO" userId="S::fallano@findeter.gov.co::d7f3d237-ebd8-4abe-98dc-bf55ea8ee2e1" providerId="AD" clId="Web-{46E0562F-C956-617D-AB9C-9A0F9E0E2D40}" dt="2023-02-28T22:05:22.859" v="587" actId="1076"/>
          <ac:picMkLst>
            <pc:docMk/>
            <pc:sldMk cId="2980279314" sldId="418"/>
            <ac:picMk id="4" creationId="{B67B3995-ABD2-A99A-FB83-7AE08E2F5B0D}"/>
          </ac:picMkLst>
        </pc:picChg>
        <pc:picChg chg="add mod modCrop">
          <ac:chgData name="FABIO ANDRES LLANO CASTAÑO" userId="S::fallano@findeter.gov.co::d7f3d237-ebd8-4abe-98dc-bf55ea8ee2e1" providerId="AD" clId="Web-{46E0562F-C956-617D-AB9C-9A0F9E0E2D40}" dt="2023-02-28T22:05:21.249" v="586" actId="1076"/>
          <ac:picMkLst>
            <pc:docMk/>
            <pc:sldMk cId="2980279314" sldId="418"/>
            <ac:picMk id="5" creationId="{21D22514-A909-B1C3-25CF-527ED4A5A9E0}"/>
          </ac:picMkLst>
        </pc:picChg>
        <pc:picChg chg="del">
          <ac:chgData name="FABIO ANDRES LLANO CASTAÑO" userId="S::fallano@findeter.gov.co::d7f3d237-ebd8-4abe-98dc-bf55ea8ee2e1" providerId="AD" clId="Web-{46E0562F-C956-617D-AB9C-9A0F9E0E2D40}" dt="2023-02-28T21:54:29.617" v="521"/>
          <ac:picMkLst>
            <pc:docMk/>
            <pc:sldMk cId="2980279314" sldId="418"/>
            <ac:picMk id="11" creationId="{E219C16A-A1E0-544E-6307-B0142CA9DECC}"/>
          </ac:picMkLst>
        </pc:picChg>
      </pc:sldChg>
      <pc:sldChg chg="addSp delSp modSp">
        <pc:chgData name="FABIO ANDRES LLANO CASTAÑO" userId="S::fallano@findeter.gov.co::d7f3d237-ebd8-4abe-98dc-bf55ea8ee2e1" providerId="AD" clId="Web-{46E0562F-C956-617D-AB9C-9A0F9E0E2D40}" dt="2023-02-28T22:19:37.623" v="637" actId="1076"/>
        <pc:sldMkLst>
          <pc:docMk/>
          <pc:sldMk cId="3168326263" sldId="450"/>
        </pc:sldMkLst>
        <pc:picChg chg="add mod">
          <ac:chgData name="FABIO ANDRES LLANO CASTAÑO" userId="S::fallano@findeter.gov.co::d7f3d237-ebd8-4abe-98dc-bf55ea8ee2e1" providerId="AD" clId="Web-{46E0562F-C956-617D-AB9C-9A0F9E0E2D40}" dt="2023-02-28T22:19:37.373" v="630" actId="1076"/>
          <ac:picMkLst>
            <pc:docMk/>
            <pc:sldMk cId="3168326263" sldId="450"/>
            <ac:picMk id="2" creationId="{BE686495-8106-72D9-E6B9-A49623683E77}"/>
          </ac:picMkLst>
        </pc:picChg>
        <pc:picChg chg="add mod">
          <ac:chgData name="FABIO ANDRES LLANO CASTAÑO" userId="S::fallano@findeter.gov.co::d7f3d237-ebd8-4abe-98dc-bf55ea8ee2e1" providerId="AD" clId="Web-{46E0562F-C956-617D-AB9C-9A0F9E0E2D40}" dt="2023-02-28T22:19:37.405" v="631" actId="1076"/>
          <ac:picMkLst>
            <pc:docMk/>
            <pc:sldMk cId="3168326263" sldId="450"/>
            <ac:picMk id="3" creationId="{C6B82642-DF19-5C4A-2372-B5AA32CBF4CF}"/>
          </ac:picMkLst>
        </pc:picChg>
        <pc:picChg chg="del">
          <ac:chgData name="FABIO ANDRES LLANO CASTAÑO" userId="S::fallano@findeter.gov.co::d7f3d237-ebd8-4abe-98dc-bf55ea8ee2e1" providerId="AD" clId="Web-{46E0562F-C956-617D-AB9C-9A0F9E0E2D40}" dt="2023-02-28T21:54:32.335" v="523"/>
          <ac:picMkLst>
            <pc:docMk/>
            <pc:sldMk cId="3168326263" sldId="450"/>
            <ac:picMk id="4" creationId="{B78BC221-FD4D-77A5-463C-72E1ECDE7966}"/>
          </ac:picMkLst>
        </pc:picChg>
        <pc:picChg chg="del">
          <ac:chgData name="FABIO ANDRES LLANO CASTAÑO" userId="S::fallano@findeter.gov.co::d7f3d237-ebd8-4abe-98dc-bf55ea8ee2e1" providerId="AD" clId="Web-{46E0562F-C956-617D-AB9C-9A0F9E0E2D40}" dt="2023-02-28T21:54:33.523" v="525"/>
          <ac:picMkLst>
            <pc:docMk/>
            <pc:sldMk cId="3168326263" sldId="450"/>
            <ac:picMk id="5" creationId="{F27C11A7-2EB2-171B-3E99-8FC41E664F92}"/>
          </ac:picMkLst>
        </pc:picChg>
        <pc:picChg chg="add mod">
          <ac:chgData name="FABIO ANDRES LLANO CASTAÑO" userId="S::fallano@findeter.gov.co::d7f3d237-ebd8-4abe-98dc-bf55ea8ee2e1" providerId="AD" clId="Web-{46E0562F-C956-617D-AB9C-9A0F9E0E2D40}" dt="2023-02-28T22:19:37.452" v="632" actId="1076"/>
          <ac:picMkLst>
            <pc:docMk/>
            <pc:sldMk cId="3168326263" sldId="450"/>
            <ac:picMk id="9" creationId="{560BFD9F-ACAB-3FA7-279C-0453188C8E14}"/>
          </ac:picMkLst>
        </pc:picChg>
        <pc:picChg chg="add mod">
          <ac:chgData name="FABIO ANDRES LLANO CASTAÑO" userId="S::fallano@findeter.gov.co::d7f3d237-ebd8-4abe-98dc-bf55ea8ee2e1" providerId="AD" clId="Web-{46E0562F-C956-617D-AB9C-9A0F9E0E2D40}" dt="2023-02-28T22:19:37.483" v="633" actId="1076"/>
          <ac:picMkLst>
            <pc:docMk/>
            <pc:sldMk cId="3168326263" sldId="450"/>
            <ac:picMk id="10" creationId="{49B32457-DE2F-330F-D314-F069A421C21C}"/>
          </ac:picMkLst>
        </pc:picChg>
        <pc:picChg chg="del">
          <ac:chgData name="FABIO ANDRES LLANO CASTAÑO" userId="S::fallano@findeter.gov.co::d7f3d237-ebd8-4abe-98dc-bf55ea8ee2e1" providerId="AD" clId="Web-{46E0562F-C956-617D-AB9C-9A0F9E0E2D40}" dt="2023-02-28T21:54:33.070" v="524"/>
          <ac:picMkLst>
            <pc:docMk/>
            <pc:sldMk cId="3168326263" sldId="450"/>
            <ac:picMk id="11" creationId="{D947A9C3-7798-C845-7C20-BA8F31BD9908}"/>
          </ac:picMkLst>
        </pc:picChg>
        <pc:picChg chg="add mod">
          <ac:chgData name="FABIO ANDRES LLANO CASTAÑO" userId="S::fallano@findeter.gov.co::d7f3d237-ebd8-4abe-98dc-bf55ea8ee2e1" providerId="AD" clId="Web-{46E0562F-C956-617D-AB9C-9A0F9E0E2D40}" dt="2023-02-28T22:19:37.514" v="634" actId="1076"/>
          <ac:picMkLst>
            <pc:docMk/>
            <pc:sldMk cId="3168326263" sldId="450"/>
            <ac:picMk id="12" creationId="{86BEDF9A-CB68-5DC9-FE44-ED5078E29A4B}"/>
          </ac:picMkLst>
        </pc:picChg>
        <pc:picChg chg="add mod">
          <ac:chgData name="FABIO ANDRES LLANO CASTAÑO" userId="S::fallano@findeter.gov.co::d7f3d237-ebd8-4abe-98dc-bf55ea8ee2e1" providerId="AD" clId="Web-{46E0562F-C956-617D-AB9C-9A0F9E0E2D40}" dt="2023-02-28T22:19:37.545" v="635" actId="1076"/>
          <ac:picMkLst>
            <pc:docMk/>
            <pc:sldMk cId="3168326263" sldId="450"/>
            <ac:picMk id="14" creationId="{7F2125B3-1AE5-3500-97F5-13038FF175FA}"/>
          </ac:picMkLst>
        </pc:picChg>
        <pc:picChg chg="add mod">
          <ac:chgData name="FABIO ANDRES LLANO CASTAÑO" userId="S::fallano@findeter.gov.co::d7f3d237-ebd8-4abe-98dc-bf55ea8ee2e1" providerId="AD" clId="Web-{46E0562F-C956-617D-AB9C-9A0F9E0E2D40}" dt="2023-02-28T22:19:37.592" v="636" actId="1076"/>
          <ac:picMkLst>
            <pc:docMk/>
            <pc:sldMk cId="3168326263" sldId="450"/>
            <ac:picMk id="15" creationId="{91145D84-C878-1C78-8D94-84DD898A4E5C}"/>
          </ac:picMkLst>
        </pc:picChg>
        <pc:picChg chg="add mod">
          <ac:chgData name="FABIO ANDRES LLANO CASTAÑO" userId="S::fallano@findeter.gov.co::d7f3d237-ebd8-4abe-98dc-bf55ea8ee2e1" providerId="AD" clId="Web-{46E0562F-C956-617D-AB9C-9A0F9E0E2D40}" dt="2023-02-28T22:19:37.623" v="637" actId="1076"/>
          <ac:picMkLst>
            <pc:docMk/>
            <pc:sldMk cId="3168326263" sldId="450"/>
            <ac:picMk id="16" creationId="{5BB2495C-4BF3-6884-A005-F36B2A220B9E}"/>
          </ac:picMkLst>
        </pc:picChg>
      </pc:sldChg>
      <pc:sldChg chg="addSp delSp modSp">
        <pc:chgData name="FABIO ANDRES LLANO CASTAÑO" userId="S::fallano@findeter.gov.co::d7f3d237-ebd8-4abe-98dc-bf55ea8ee2e1" providerId="AD" clId="Web-{46E0562F-C956-617D-AB9C-9A0F9E0E2D40}" dt="2023-02-28T21:37:38.799" v="488" actId="1076"/>
        <pc:sldMkLst>
          <pc:docMk/>
          <pc:sldMk cId="2233884592" sldId="495"/>
        </pc:sldMkLst>
        <pc:spChg chg="mod">
          <ac:chgData name="FABIO ANDRES LLANO CASTAÑO" userId="S::fallano@findeter.gov.co::d7f3d237-ebd8-4abe-98dc-bf55ea8ee2e1" providerId="AD" clId="Web-{46E0562F-C956-617D-AB9C-9A0F9E0E2D40}" dt="2023-02-28T21:37:38.799" v="488" actId="1076"/>
          <ac:spMkLst>
            <pc:docMk/>
            <pc:sldMk cId="2233884592" sldId="495"/>
            <ac:spMk id="10" creationId="{96917F42-3D48-5DAD-11EC-3FE9CBE12CDE}"/>
          </ac:spMkLst>
        </pc:spChg>
        <pc:picChg chg="del">
          <ac:chgData name="FABIO ANDRES LLANO CASTAÑO" userId="S::fallano@findeter.gov.co::d7f3d237-ebd8-4abe-98dc-bf55ea8ee2e1" providerId="AD" clId="Web-{46E0562F-C956-617D-AB9C-9A0F9E0E2D40}" dt="2023-02-28T21:35:18.060" v="465"/>
          <ac:picMkLst>
            <pc:docMk/>
            <pc:sldMk cId="2233884592" sldId="495"/>
            <ac:picMk id="2" creationId="{D0DFAC88-072E-838C-0B7D-84C03149BFD2}"/>
          </ac:picMkLst>
        </pc:picChg>
        <pc:picChg chg="del">
          <ac:chgData name="FABIO ANDRES LLANO CASTAÑO" userId="S::fallano@findeter.gov.co::d7f3d237-ebd8-4abe-98dc-bf55ea8ee2e1" providerId="AD" clId="Web-{46E0562F-C956-617D-AB9C-9A0F9E0E2D40}" dt="2023-02-28T21:35:17.935" v="464"/>
          <ac:picMkLst>
            <pc:docMk/>
            <pc:sldMk cId="2233884592" sldId="495"/>
            <ac:picMk id="7" creationId="{F171BB7E-58BC-F2ED-2171-CD67E632DCC9}"/>
          </ac:picMkLst>
        </pc:picChg>
        <pc:picChg chg="del">
          <ac:chgData name="FABIO ANDRES LLANO CASTAÑO" userId="S::fallano@findeter.gov.co::d7f3d237-ebd8-4abe-98dc-bf55ea8ee2e1" providerId="AD" clId="Web-{46E0562F-C956-617D-AB9C-9A0F9E0E2D40}" dt="2023-02-28T21:35:16.810" v="463"/>
          <ac:picMkLst>
            <pc:docMk/>
            <pc:sldMk cId="2233884592" sldId="495"/>
            <ac:picMk id="8" creationId="{07D84045-D878-D7D3-F4A3-89AC2F730C03}"/>
          </ac:picMkLst>
        </pc:picChg>
        <pc:picChg chg="del">
          <ac:chgData name="FABIO ANDRES LLANO CASTAÑO" userId="S::fallano@findeter.gov.co::d7f3d237-ebd8-4abe-98dc-bf55ea8ee2e1" providerId="AD" clId="Web-{46E0562F-C956-617D-AB9C-9A0F9E0E2D40}" dt="2023-02-28T21:35:18.419" v="466"/>
          <ac:picMkLst>
            <pc:docMk/>
            <pc:sldMk cId="2233884592" sldId="495"/>
            <ac:picMk id="9" creationId="{A019457E-4158-295D-2655-0233ECB432C3}"/>
          </ac:picMkLst>
        </pc:picChg>
        <pc:picChg chg="add mod">
          <ac:chgData name="FABIO ANDRES LLANO CASTAÑO" userId="S::fallano@findeter.gov.co::d7f3d237-ebd8-4abe-98dc-bf55ea8ee2e1" providerId="AD" clId="Web-{46E0562F-C956-617D-AB9C-9A0F9E0E2D40}" dt="2023-02-28T21:37:33.893" v="485" actId="1076"/>
          <ac:picMkLst>
            <pc:docMk/>
            <pc:sldMk cId="2233884592" sldId="495"/>
            <ac:picMk id="11" creationId="{12279EB1-71C0-82E3-867B-D5C7E4233AC1}"/>
          </ac:picMkLst>
        </pc:picChg>
        <pc:picChg chg="add mod">
          <ac:chgData name="FABIO ANDRES LLANO CASTAÑO" userId="S::fallano@findeter.gov.co::d7f3d237-ebd8-4abe-98dc-bf55ea8ee2e1" providerId="AD" clId="Web-{46E0562F-C956-617D-AB9C-9A0F9E0E2D40}" dt="2023-02-28T21:37:33.909" v="486" actId="1076"/>
          <ac:picMkLst>
            <pc:docMk/>
            <pc:sldMk cId="2233884592" sldId="495"/>
            <ac:picMk id="12" creationId="{BA40466C-768E-6CCF-AE8F-9BBDB395C354}"/>
          </ac:picMkLst>
        </pc:picChg>
        <pc:picChg chg="add mod">
          <ac:chgData name="FABIO ANDRES LLANO CASTAÑO" userId="S::fallano@findeter.gov.co::d7f3d237-ebd8-4abe-98dc-bf55ea8ee2e1" providerId="AD" clId="Web-{46E0562F-C956-617D-AB9C-9A0F9E0E2D40}" dt="2023-02-28T21:37:33.940" v="487" actId="1076"/>
          <ac:picMkLst>
            <pc:docMk/>
            <pc:sldMk cId="2233884592" sldId="495"/>
            <ac:picMk id="13" creationId="{808E6301-8804-F4E2-6E12-96D21F256121}"/>
          </ac:picMkLst>
        </pc:picChg>
      </pc:sldChg>
      <pc:sldChg chg="addSp delSp modSp">
        <pc:chgData name="FABIO ANDRES LLANO CASTAÑO" userId="S::fallano@findeter.gov.co::d7f3d237-ebd8-4abe-98dc-bf55ea8ee2e1" providerId="AD" clId="Web-{46E0562F-C956-617D-AB9C-9A0F9E0E2D40}" dt="2023-02-28T22:49:38.844" v="804" actId="1076"/>
        <pc:sldMkLst>
          <pc:docMk/>
          <pc:sldMk cId="3675475954" sldId="509"/>
        </pc:sldMkLst>
        <pc:spChg chg="mod">
          <ac:chgData name="FABIO ANDRES LLANO CASTAÑO" userId="S::fallano@findeter.gov.co::d7f3d237-ebd8-4abe-98dc-bf55ea8ee2e1" providerId="AD" clId="Web-{46E0562F-C956-617D-AB9C-9A0F9E0E2D40}" dt="2023-02-28T22:49:35.875" v="803" actId="1076"/>
          <ac:spMkLst>
            <pc:docMk/>
            <pc:sldMk cId="3675475954" sldId="509"/>
            <ac:spMk id="9" creationId="{B422D37B-477D-48A9-B972-8328698848A1}"/>
          </ac:spMkLst>
        </pc:spChg>
        <pc:spChg chg="mod">
          <ac:chgData name="FABIO ANDRES LLANO CASTAÑO" userId="S::fallano@findeter.gov.co::d7f3d237-ebd8-4abe-98dc-bf55ea8ee2e1" providerId="AD" clId="Web-{46E0562F-C956-617D-AB9C-9A0F9E0E2D40}" dt="2023-02-28T22:49:38.844" v="804" actId="1076"/>
          <ac:spMkLst>
            <pc:docMk/>
            <pc:sldMk cId="3675475954" sldId="509"/>
            <ac:spMk id="10" creationId="{9DC4716F-86A4-EF5E-D203-C9C966A4C94D}"/>
          </ac:spMkLst>
        </pc:spChg>
        <pc:picChg chg="del">
          <ac:chgData name="FABIO ANDRES LLANO CASTAÑO" userId="S::fallano@findeter.gov.co::d7f3d237-ebd8-4abe-98dc-bf55ea8ee2e1" providerId="AD" clId="Web-{46E0562F-C956-617D-AB9C-9A0F9E0E2D40}" dt="2023-02-28T22:46:26.352" v="741"/>
          <ac:picMkLst>
            <pc:docMk/>
            <pc:sldMk cId="3675475954" sldId="509"/>
            <ac:picMk id="2" creationId="{7C24FC4B-1166-8DF1-DCE8-213078E3E1D1}"/>
          </ac:picMkLst>
        </pc:picChg>
        <pc:picChg chg="add mod">
          <ac:chgData name="FABIO ANDRES LLANO CASTAÑO" userId="S::fallano@findeter.gov.co::d7f3d237-ebd8-4abe-98dc-bf55ea8ee2e1" providerId="AD" clId="Web-{46E0562F-C956-617D-AB9C-9A0F9E0E2D40}" dt="2023-02-28T22:48:22.716" v="760" actId="1076"/>
          <ac:picMkLst>
            <pc:docMk/>
            <pc:sldMk cId="3675475954" sldId="509"/>
            <ac:picMk id="3" creationId="{9568EC72-F7AA-AF65-448E-AB5EF6D28E5E}"/>
          </ac:picMkLst>
        </pc:picChg>
        <pc:picChg chg="add mod">
          <ac:chgData name="FABIO ANDRES LLANO CASTAÑO" userId="S::fallano@findeter.gov.co::d7f3d237-ebd8-4abe-98dc-bf55ea8ee2e1" providerId="AD" clId="Web-{46E0562F-C956-617D-AB9C-9A0F9E0E2D40}" dt="2023-02-28T22:48:22.732" v="761" actId="1076"/>
          <ac:picMkLst>
            <pc:docMk/>
            <pc:sldMk cId="3675475954" sldId="509"/>
            <ac:picMk id="4" creationId="{851796B4-BB8D-5197-CD80-A20B79EBD0BF}"/>
          </ac:picMkLst>
        </pc:picChg>
        <pc:picChg chg="add mod">
          <ac:chgData name="FABIO ANDRES LLANO CASTAÑO" userId="S::fallano@findeter.gov.co::d7f3d237-ebd8-4abe-98dc-bf55ea8ee2e1" providerId="AD" clId="Web-{46E0562F-C956-617D-AB9C-9A0F9E0E2D40}" dt="2023-02-28T22:48:22.732" v="762" actId="1076"/>
          <ac:picMkLst>
            <pc:docMk/>
            <pc:sldMk cId="3675475954" sldId="509"/>
            <ac:picMk id="5" creationId="{03F29B0B-2CB7-55CF-B3BB-BB22779278E6}"/>
          </ac:picMkLst>
        </pc:picChg>
        <pc:picChg chg="del">
          <ac:chgData name="FABIO ANDRES LLANO CASTAÑO" userId="S::fallano@findeter.gov.co::d7f3d237-ebd8-4abe-98dc-bf55ea8ee2e1" providerId="AD" clId="Web-{46E0562F-C956-617D-AB9C-9A0F9E0E2D40}" dt="2023-02-28T22:46:26.868" v="742"/>
          <ac:picMkLst>
            <pc:docMk/>
            <pc:sldMk cId="3675475954" sldId="509"/>
            <ac:picMk id="11" creationId="{C3218FA3-F2BB-1178-EBC7-DB62154B419C}"/>
          </ac:picMkLst>
        </pc:picChg>
        <pc:picChg chg="del">
          <ac:chgData name="FABIO ANDRES LLANO CASTAÑO" userId="S::fallano@findeter.gov.co::d7f3d237-ebd8-4abe-98dc-bf55ea8ee2e1" providerId="AD" clId="Web-{46E0562F-C956-617D-AB9C-9A0F9E0E2D40}" dt="2023-02-28T22:46:27.399" v="743"/>
          <ac:picMkLst>
            <pc:docMk/>
            <pc:sldMk cId="3675475954" sldId="509"/>
            <ac:picMk id="12" creationId="{BF24AF8E-20ED-0C54-13B3-EFC4EFF3A9BD}"/>
          </ac:picMkLst>
        </pc:picChg>
        <pc:picChg chg="del">
          <ac:chgData name="FABIO ANDRES LLANO CASTAÑO" userId="S::fallano@findeter.gov.co::d7f3d237-ebd8-4abe-98dc-bf55ea8ee2e1" providerId="AD" clId="Web-{46E0562F-C956-617D-AB9C-9A0F9E0E2D40}" dt="2023-02-28T22:46:27.665" v="744"/>
          <ac:picMkLst>
            <pc:docMk/>
            <pc:sldMk cId="3675475954" sldId="509"/>
            <ac:picMk id="13" creationId="{58984BAE-BB0A-8602-19FB-559FD14AFCB8}"/>
          </ac:picMkLst>
        </pc:picChg>
        <pc:picChg chg="add mod">
          <ac:chgData name="FABIO ANDRES LLANO CASTAÑO" userId="S::fallano@findeter.gov.co::d7f3d237-ebd8-4abe-98dc-bf55ea8ee2e1" providerId="AD" clId="Web-{46E0562F-C956-617D-AB9C-9A0F9E0E2D40}" dt="2023-02-28T22:48:22.747" v="763" actId="1076"/>
          <ac:picMkLst>
            <pc:docMk/>
            <pc:sldMk cId="3675475954" sldId="509"/>
            <ac:picMk id="14" creationId="{4EE8C75C-11A8-7D8E-0119-6FBABEC34C42}"/>
          </ac:picMkLst>
        </pc:picChg>
      </pc:sldChg>
      <pc:sldChg chg="addSp delSp modSp">
        <pc:chgData name="FABIO ANDRES LLANO CASTAÑO" userId="S::fallano@findeter.gov.co::d7f3d237-ebd8-4abe-98dc-bf55ea8ee2e1" providerId="AD" clId="Web-{46E0562F-C956-617D-AB9C-9A0F9E0E2D40}" dt="2023-02-28T23:17:11.183" v="1026" actId="1076"/>
        <pc:sldMkLst>
          <pc:docMk/>
          <pc:sldMk cId="626258309" sldId="553"/>
        </pc:sldMkLst>
        <pc:spChg chg="mod">
          <ac:chgData name="FABIO ANDRES LLANO CASTAÑO" userId="S::fallano@findeter.gov.co::d7f3d237-ebd8-4abe-98dc-bf55ea8ee2e1" providerId="AD" clId="Web-{46E0562F-C956-617D-AB9C-9A0F9E0E2D40}" dt="2023-02-28T22:58:11.752" v="868" actId="14100"/>
          <ac:spMkLst>
            <pc:docMk/>
            <pc:sldMk cId="626258309" sldId="553"/>
            <ac:spMk id="5" creationId="{C96BD87F-12AD-4FA9-829C-183F8BAB0C02}"/>
          </ac:spMkLst>
        </pc:spChg>
        <pc:spChg chg="mod">
          <ac:chgData name="FABIO ANDRES LLANO CASTAÑO" userId="S::fallano@findeter.gov.co::d7f3d237-ebd8-4abe-98dc-bf55ea8ee2e1" providerId="AD" clId="Web-{46E0562F-C956-617D-AB9C-9A0F9E0E2D40}" dt="2023-02-28T22:58:05.627" v="867" actId="1076"/>
          <ac:spMkLst>
            <pc:docMk/>
            <pc:sldMk cId="626258309" sldId="553"/>
            <ac:spMk id="6" creationId="{2AFC55C8-079D-4B7B-B886-6D6772288915}"/>
          </ac:spMkLst>
        </pc:spChg>
        <pc:spChg chg="add del mod">
          <ac:chgData name="FABIO ANDRES LLANO CASTAÑO" userId="S::fallano@findeter.gov.co::d7f3d237-ebd8-4abe-98dc-bf55ea8ee2e1" providerId="AD" clId="Web-{46E0562F-C956-617D-AB9C-9A0F9E0E2D40}" dt="2023-02-28T23:17:11.183" v="1026" actId="1076"/>
          <ac:spMkLst>
            <pc:docMk/>
            <pc:sldMk cId="626258309" sldId="553"/>
            <ac:spMk id="11" creationId="{96917F42-3D48-5DAD-11EC-3FE9CBE12CDE}"/>
          </ac:spMkLst>
        </pc:spChg>
        <pc:picChg chg="add mod">
          <ac:chgData name="FABIO ANDRES LLANO CASTAÑO" userId="S::fallano@findeter.gov.co::d7f3d237-ebd8-4abe-98dc-bf55ea8ee2e1" providerId="AD" clId="Web-{46E0562F-C956-617D-AB9C-9A0F9E0E2D40}" dt="2023-02-28T23:16:49.995" v="1006" actId="1076"/>
          <ac:picMkLst>
            <pc:docMk/>
            <pc:sldMk cId="626258309" sldId="553"/>
            <ac:picMk id="2" creationId="{90066BDF-BA9A-CD9C-792A-1C9AE59F9A0B}"/>
          </ac:picMkLst>
        </pc:picChg>
        <pc:picChg chg="add mod modCrop">
          <ac:chgData name="FABIO ANDRES LLANO CASTAÑO" userId="S::fallano@findeter.gov.co::d7f3d237-ebd8-4abe-98dc-bf55ea8ee2e1" providerId="AD" clId="Web-{46E0562F-C956-617D-AB9C-9A0F9E0E2D40}" dt="2023-02-28T23:16:51.605" v="1007" actId="1076"/>
          <ac:picMkLst>
            <pc:docMk/>
            <pc:sldMk cId="626258309" sldId="553"/>
            <ac:picMk id="7" creationId="{88D69123-EF36-2201-52B2-B709CEDD92DF}"/>
          </ac:picMkLst>
        </pc:picChg>
        <pc:picChg chg="del">
          <ac:chgData name="FABIO ANDRES LLANO CASTAÑO" userId="S::fallano@findeter.gov.co::d7f3d237-ebd8-4abe-98dc-bf55ea8ee2e1" providerId="AD" clId="Web-{46E0562F-C956-617D-AB9C-9A0F9E0E2D40}" dt="2023-02-28T21:36:26.734" v="476"/>
          <ac:picMkLst>
            <pc:docMk/>
            <pc:sldMk cId="626258309" sldId="553"/>
            <ac:picMk id="8" creationId="{6F246ED6-D835-2881-31BA-84A32324FC75}"/>
          </ac:picMkLst>
        </pc:picChg>
        <pc:picChg chg="del">
          <ac:chgData name="FABIO ANDRES LLANO CASTAÑO" userId="S::fallano@findeter.gov.co::d7f3d237-ebd8-4abe-98dc-bf55ea8ee2e1" providerId="AD" clId="Web-{46E0562F-C956-617D-AB9C-9A0F9E0E2D40}" dt="2023-02-28T21:36:39.313" v="481"/>
          <ac:picMkLst>
            <pc:docMk/>
            <pc:sldMk cId="626258309" sldId="553"/>
            <ac:picMk id="9" creationId="{9EEF8314-95C6-BE87-533D-936833836E4D}"/>
          </ac:picMkLst>
        </pc:picChg>
      </pc:sldChg>
      <pc:sldChg chg="addSp delSp modSp ord">
        <pc:chgData name="FABIO ANDRES LLANO CASTAÑO" userId="S::fallano@findeter.gov.co::d7f3d237-ebd8-4abe-98dc-bf55ea8ee2e1" providerId="AD" clId="Web-{46E0562F-C956-617D-AB9C-9A0F9E0E2D40}" dt="2023-02-28T22:06:17.157" v="590" actId="1076"/>
        <pc:sldMkLst>
          <pc:docMk/>
          <pc:sldMk cId="3051747285" sldId="585"/>
        </pc:sldMkLst>
        <pc:spChg chg="mod">
          <ac:chgData name="FABIO ANDRES LLANO CASTAÑO" userId="S::fallano@findeter.gov.co::d7f3d237-ebd8-4abe-98dc-bf55ea8ee2e1" providerId="AD" clId="Web-{46E0562F-C956-617D-AB9C-9A0F9E0E2D40}" dt="2023-02-28T21:47:47.993" v="504" actId="14100"/>
          <ac:spMkLst>
            <pc:docMk/>
            <pc:sldMk cId="3051747285" sldId="585"/>
            <ac:spMk id="8" creationId="{7AE3AC83-3BB3-4877-A993-491BE293F5C6}"/>
          </ac:spMkLst>
        </pc:spChg>
        <pc:spChg chg="del">
          <ac:chgData name="FABIO ANDRES LLANO CASTAÑO" userId="S::fallano@findeter.gov.co::d7f3d237-ebd8-4abe-98dc-bf55ea8ee2e1" providerId="AD" clId="Web-{46E0562F-C956-617D-AB9C-9A0F9E0E2D40}" dt="2023-02-28T19:52:33.287" v="427"/>
          <ac:spMkLst>
            <pc:docMk/>
            <pc:sldMk cId="3051747285" sldId="585"/>
            <ac:spMk id="10" creationId="{B8DD7AEB-E5F4-521B-2E37-5B150620E205}"/>
          </ac:spMkLst>
        </pc:spChg>
        <pc:spChg chg="mod">
          <ac:chgData name="FABIO ANDRES LLANO CASTAÑO" userId="S::fallano@findeter.gov.co::d7f3d237-ebd8-4abe-98dc-bf55ea8ee2e1" providerId="AD" clId="Web-{46E0562F-C956-617D-AB9C-9A0F9E0E2D40}" dt="2023-02-28T22:06:17.157" v="590" actId="1076"/>
          <ac:spMkLst>
            <pc:docMk/>
            <pc:sldMk cId="3051747285" sldId="585"/>
            <ac:spMk id="13" creationId="{B372B412-4289-4F77-B628-509988C3BDBD}"/>
          </ac:spMkLst>
        </pc:spChg>
        <pc:picChg chg="add del mod">
          <ac:chgData name="FABIO ANDRES LLANO CASTAÑO" userId="S::fallano@findeter.gov.co::d7f3d237-ebd8-4abe-98dc-bf55ea8ee2e1" providerId="AD" clId="Web-{46E0562F-C956-617D-AB9C-9A0F9E0E2D40}" dt="2023-02-28T19:54:53.620" v="432"/>
          <ac:picMkLst>
            <pc:docMk/>
            <pc:sldMk cId="3051747285" sldId="585"/>
            <ac:picMk id="2" creationId="{66C19AD7-F888-E67F-B0ED-FD7C2ADBDA6F}"/>
          </ac:picMkLst>
        </pc:picChg>
        <pc:picChg chg="add mod">
          <ac:chgData name="FABIO ANDRES LLANO CASTAÑO" userId="S::fallano@findeter.gov.co::d7f3d237-ebd8-4abe-98dc-bf55ea8ee2e1" providerId="AD" clId="Web-{46E0562F-C956-617D-AB9C-9A0F9E0E2D40}" dt="2023-02-28T21:48:14.431" v="509" actId="1076"/>
          <ac:picMkLst>
            <pc:docMk/>
            <pc:sldMk cId="3051747285" sldId="585"/>
            <ac:picMk id="2" creationId="{FB78C54D-62F2-333F-E0EC-603A92703785}"/>
          </ac:picMkLst>
        </pc:picChg>
        <pc:picChg chg="add mod">
          <ac:chgData name="FABIO ANDRES LLANO CASTAÑO" userId="S::fallano@findeter.gov.co::d7f3d237-ebd8-4abe-98dc-bf55ea8ee2e1" providerId="AD" clId="Web-{46E0562F-C956-617D-AB9C-9A0F9E0E2D40}" dt="2023-02-28T21:48:08.634" v="507" actId="1076"/>
          <ac:picMkLst>
            <pc:docMk/>
            <pc:sldMk cId="3051747285" sldId="585"/>
            <ac:picMk id="3" creationId="{10CB8885-3E38-82FA-C600-A7C27AB1DF0D}"/>
          </ac:picMkLst>
        </pc:picChg>
        <pc:picChg chg="del">
          <ac:chgData name="FABIO ANDRES LLANO CASTAÑO" userId="S::fallano@findeter.gov.co::d7f3d237-ebd8-4abe-98dc-bf55ea8ee2e1" providerId="AD" clId="Web-{46E0562F-C956-617D-AB9C-9A0F9E0E2D40}" dt="2023-02-28T19:52:30.927" v="426"/>
          <ac:picMkLst>
            <pc:docMk/>
            <pc:sldMk cId="3051747285" sldId="585"/>
            <ac:picMk id="3" creationId="{A0969160-8838-2E47-B8E5-9917EB29833C}"/>
          </ac:picMkLst>
        </pc:picChg>
        <pc:picChg chg="add mod modCrop">
          <ac:chgData name="FABIO ANDRES LLANO CASTAÑO" userId="S::fallano@findeter.gov.co::d7f3d237-ebd8-4abe-98dc-bf55ea8ee2e1" providerId="AD" clId="Web-{46E0562F-C956-617D-AB9C-9A0F9E0E2D40}" dt="2023-02-28T21:49:30.559" v="518" actId="1076"/>
          <ac:picMkLst>
            <pc:docMk/>
            <pc:sldMk cId="3051747285" sldId="585"/>
            <ac:picMk id="4" creationId="{672D60B2-EBF7-FA60-CD6C-79BFBC2B4251}"/>
          </ac:picMkLst>
        </pc:picChg>
      </pc:sldChg>
      <pc:sldChg chg="addSp delSp modSp add replId">
        <pc:chgData name="FABIO ANDRES LLANO CASTAÑO" userId="S::fallano@findeter.gov.co::d7f3d237-ebd8-4abe-98dc-bf55ea8ee2e1" providerId="AD" clId="Web-{46E0562F-C956-617D-AB9C-9A0F9E0E2D40}" dt="2023-02-28T22:00:07.801" v="567" actId="1076"/>
        <pc:sldMkLst>
          <pc:docMk/>
          <pc:sldMk cId="3565777235" sldId="622"/>
        </pc:sldMkLst>
        <pc:spChg chg="mod">
          <ac:chgData name="FABIO ANDRES LLANO CASTAÑO" userId="S::fallano@findeter.gov.co::d7f3d237-ebd8-4abe-98dc-bf55ea8ee2e1" providerId="AD" clId="Web-{46E0562F-C956-617D-AB9C-9A0F9E0E2D40}" dt="2023-02-28T21:59:40.534" v="562" actId="14100"/>
          <ac:spMkLst>
            <pc:docMk/>
            <pc:sldMk cId="3565777235" sldId="622"/>
            <ac:spMk id="8" creationId="{7AE3AC83-3BB3-4877-A993-491BE293F5C6}"/>
          </ac:spMkLst>
        </pc:spChg>
        <pc:spChg chg="mod">
          <ac:chgData name="FABIO ANDRES LLANO CASTAÑO" userId="S::fallano@findeter.gov.co::d7f3d237-ebd8-4abe-98dc-bf55ea8ee2e1" providerId="AD" clId="Web-{46E0562F-C956-617D-AB9C-9A0F9E0E2D40}" dt="2023-02-28T21:59:26.940" v="557" actId="20577"/>
          <ac:spMkLst>
            <pc:docMk/>
            <pc:sldMk cId="3565777235" sldId="622"/>
            <ac:spMk id="10" creationId="{B8DD7AEB-E5F4-521B-2E37-5B150620E205}"/>
          </ac:spMkLst>
        </pc:spChg>
        <pc:spChg chg="mod">
          <ac:chgData name="FABIO ANDRES LLANO CASTAÑO" userId="S::fallano@findeter.gov.co::d7f3d237-ebd8-4abe-98dc-bf55ea8ee2e1" providerId="AD" clId="Web-{46E0562F-C956-617D-AB9C-9A0F9E0E2D40}" dt="2023-02-28T21:59:35.034" v="560" actId="1076"/>
          <ac:spMkLst>
            <pc:docMk/>
            <pc:sldMk cId="3565777235" sldId="622"/>
            <ac:spMk id="13" creationId="{B372B412-4289-4F77-B628-509988C3BDBD}"/>
          </ac:spMkLst>
        </pc:spChg>
        <pc:picChg chg="add mod">
          <ac:chgData name="FABIO ANDRES LLANO CASTAÑO" userId="S::fallano@findeter.gov.co::d7f3d237-ebd8-4abe-98dc-bf55ea8ee2e1" providerId="AD" clId="Web-{46E0562F-C956-617D-AB9C-9A0F9E0E2D40}" dt="2023-02-28T22:00:04.488" v="566" actId="1076"/>
          <ac:picMkLst>
            <pc:docMk/>
            <pc:sldMk cId="3565777235" sldId="622"/>
            <ac:picMk id="2" creationId="{1A6A4482-5730-9340-27BA-75FE65DCA5D9}"/>
          </ac:picMkLst>
        </pc:picChg>
        <pc:picChg chg="del">
          <ac:chgData name="FABIO ANDRES LLANO CASTAÑO" userId="S::fallano@findeter.gov.co::d7f3d237-ebd8-4abe-98dc-bf55ea8ee2e1" providerId="AD" clId="Web-{46E0562F-C956-617D-AB9C-9A0F9E0E2D40}" dt="2023-02-28T21:40:44.462" v="492"/>
          <ac:picMkLst>
            <pc:docMk/>
            <pc:sldMk cId="3565777235" sldId="622"/>
            <ac:picMk id="3" creationId="{A0969160-8838-2E47-B8E5-9917EB29833C}"/>
          </ac:picMkLst>
        </pc:picChg>
        <pc:picChg chg="add mod">
          <ac:chgData name="FABIO ANDRES LLANO CASTAÑO" userId="S::fallano@findeter.gov.co::d7f3d237-ebd8-4abe-98dc-bf55ea8ee2e1" providerId="AD" clId="Web-{46E0562F-C956-617D-AB9C-9A0F9E0E2D40}" dt="2023-02-28T22:00:07.801" v="567" actId="1076"/>
          <ac:picMkLst>
            <pc:docMk/>
            <pc:sldMk cId="3565777235" sldId="622"/>
            <ac:picMk id="4" creationId="{7D81E8A1-946D-8690-C82C-8A332427BD8E}"/>
          </ac:picMkLst>
        </pc:picChg>
      </pc:sldChg>
      <pc:sldChg chg="addSp delSp modSp add ord replId">
        <pc:chgData name="FABIO ANDRES LLANO CASTAÑO" userId="S::fallano@findeter.gov.co::d7f3d237-ebd8-4abe-98dc-bf55ea8ee2e1" providerId="AD" clId="Web-{46E0562F-C956-617D-AB9C-9A0F9E0E2D40}" dt="2023-02-28T21:35:13.435" v="462"/>
        <pc:sldMkLst>
          <pc:docMk/>
          <pc:sldMk cId="2920726028" sldId="623"/>
        </pc:sldMkLst>
        <pc:spChg chg="del">
          <ac:chgData name="FABIO ANDRES LLANO CASTAÑO" userId="S::fallano@findeter.gov.co::d7f3d237-ebd8-4abe-98dc-bf55ea8ee2e1" providerId="AD" clId="Web-{46E0562F-C956-617D-AB9C-9A0F9E0E2D40}" dt="2023-02-28T19:55:07.683" v="435"/>
          <ac:spMkLst>
            <pc:docMk/>
            <pc:sldMk cId="2920726028" sldId="623"/>
            <ac:spMk id="10" creationId="{96917F42-3D48-5DAD-11EC-3FE9CBE12CDE}"/>
          </ac:spMkLst>
        </pc:spChg>
        <pc:picChg chg="del">
          <ac:chgData name="FABIO ANDRES LLANO CASTAÑO" userId="S::fallano@findeter.gov.co::d7f3d237-ebd8-4abe-98dc-bf55ea8ee2e1" providerId="AD" clId="Web-{46E0562F-C956-617D-AB9C-9A0F9E0E2D40}" dt="2023-02-28T19:55:07.761" v="437"/>
          <ac:picMkLst>
            <pc:docMk/>
            <pc:sldMk cId="2920726028" sldId="623"/>
            <ac:picMk id="2" creationId="{D0DFAC88-072E-838C-0B7D-84C03149BFD2}"/>
          </ac:picMkLst>
        </pc:picChg>
        <pc:picChg chg="add mod modCrop">
          <ac:chgData name="FABIO ANDRES LLANO CASTAÑO" userId="S::fallano@findeter.gov.co::d7f3d237-ebd8-4abe-98dc-bf55ea8ee2e1" providerId="AD" clId="Web-{46E0562F-C956-617D-AB9C-9A0F9E0E2D40}" dt="2023-02-28T21:35:09.028" v="461" actId="1076"/>
          <ac:picMkLst>
            <pc:docMk/>
            <pc:sldMk cId="2920726028" sldId="623"/>
            <ac:picMk id="2" creationId="{E1D642AD-79A0-42A1-9379-704901698D9A}"/>
          </ac:picMkLst>
        </pc:picChg>
        <pc:picChg chg="del">
          <ac:chgData name="FABIO ANDRES LLANO CASTAÑO" userId="S::fallano@findeter.gov.co::d7f3d237-ebd8-4abe-98dc-bf55ea8ee2e1" providerId="AD" clId="Web-{46E0562F-C956-617D-AB9C-9A0F9E0E2D40}" dt="2023-02-28T19:55:07.714" v="436"/>
          <ac:picMkLst>
            <pc:docMk/>
            <pc:sldMk cId="2920726028" sldId="623"/>
            <ac:picMk id="7" creationId="{F171BB7E-58BC-F2ED-2171-CD67E632DCC9}"/>
          </ac:picMkLst>
        </pc:picChg>
        <pc:picChg chg="del">
          <ac:chgData name="FABIO ANDRES LLANO CASTAÑO" userId="S::fallano@findeter.gov.co::d7f3d237-ebd8-4abe-98dc-bf55ea8ee2e1" providerId="AD" clId="Web-{46E0562F-C956-617D-AB9C-9A0F9E0E2D40}" dt="2023-02-28T19:55:07.636" v="434"/>
          <ac:picMkLst>
            <pc:docMk/>
            <pc:sldMk cId="2920726028" sldId="623"/>
            <ac:picMk id="8" creationId="{07D84045-D878-D7D3-F4A3-89AC2F730C03}"/>
          </ac:picMkLst>
        </pc:picChg>
        <pc:picChg chg="del">
          <ac:chgData name="FABIO ANDRES LLANO CASTAÑO" userId="S::fallano@findeter.gov.co::d7f3d237-ebd8-4abe-98dc-bf55ea8ee2e1" providerId="AD" clId="Web-{46E0562F-C956-617D-AB9C-9A0F9E0E2D40}" dt="2023-02-28T19:55:07.792" v="438"/>
          <ac:picMkLst>
            <pc:docMk/>
            <pc:sldMk cId="2920726028" sldId="623"/>
            <ac:picMk id="9" creationId="{A019457E-4158-295D-2655-0233ECB432C3}"/>
          </ac:picMkLst>
        </pc:picChg>
        <pc:picChg chg="add del mod">
          <ac:chgData name="FABIO ANDRES LLANO CASTAÑO" userId="S::fallano@findeter.gov.co::d7f3d237-ebd8-4abe-98dc-bf55ea8ee2e1" providerId="AD" clId="Web-{46E0562F-C956-617D-AB9C-9A0F9E0E2D40}" dt="2023-02-28T21:34:54.356" v="456"/>
          <ac:picMkLst>
            <pc:docMk/>
            <pc:sldMk cId="2920726028" sldId="623"/>
            <ac:picMk id="11" creationId="{9F092E34-0D58-DEA4-6AF8-936EBEFEFFDA}"/>
          </ac:picMkLst>
        </pc:picChg>
        <pc:picChg chg="add del mod">
          <ac:chgData name="FABIO ANDRES LLANO CASTAÑO" userId="S::fallano@findeter.gov.co::d7f3d237-ebd8-4abe-98dc-bf55ea8ee2e1" providerId="AD" clId="Web-{46E0562F-C956-617D-AB9C-9A0F9E0E2D40}" dt="2023-02-28T21:34:19.105" v="445"/>
          <ac:picMkLst>
            <pc:docMk/>
            <pc:sldMk cId="2920726028" sldId="623"/>
            <ac:picMk id="12" creationId="{DF1524F5-8ABA-9D65-0D49-C80696211FE3}"/>
          </ac:picMkLst>
        </pc:picChg>
      </pc:sldChg>
      <pc:sldChg chg="addSp delSp modSp add ord replId">
        <pc:chgData name="FABIO ANDRES LLANO CASTAÑO" userId="S::fallano@findeter.gov.co::d7f3d237-ebd8-4abe-98dc-bf55ea8ee2e1" providerId="AD" clId="Web-{46E0562F-C956-617D-AB9C-9A0F9E0E2D40}" dt="2023-02-28T22:44:31.536" v="727" actId="1076"/>
        <pc:sldMkLst>
          <pc:docMk/>
          <pc:sldMk cId="262711333" sldId="644"/>
        </pc:sldMkLst>
        <pc:picChg chg="add mod">
          <ac:chgData name="FABIO ANDRES LLANO CASTAÑO" userId="S::fallano@findeter.gov.co::d7f3d237-ebd8-4abe-98dc-bf55ea8ee2e1" providerId="AD" clId="Web-{46E0562F-C956-617D-AB9C-9A0F9E0E2D40}" dt="2023-02-28T22:44:31.520" v="725" actId="1076"/>
          <ac:picMkLst>
            <pc:docMk/>
            <pc:sldMk cId="262711333" sldId="644"/>
            <ac:picMk id="2" creationId="{8877AB85-A630-044E-4B86-91A648FE2758}"/>
          </ac:picMkLst>
        </pc:picChg>
        <pc:picChg chg="add mod">
          <ac:chgData name="FABIO ANDRES LLANO CASTAÑO" userId="S::fallano@findeter.gov.co::d7f3d237-ebd8-4abe-98dc-bf55ea8ee2e1" providerId="AD" clId="Web-{46E0562F-C956-617D-AB9C-9A0F9E0E2D40}" dt="2023-02-28T22:44:22.129" v="721" actId="1076"/>
          <ac:picMkLst>
            <pc:docMk/>
            <pc:sldMk cId="262711333" sldId="644"/>
            <ac:picMk id="3" creationId="{4F5CCDDB-043B-C8D2-B175-38FAA9CE8F07}"/>
          </ac:picMkLst>
        </pc:picChg>
        <pc:picChg chg="add mod">
          <ac:chgData name="FABIO ANDRES LLANO CASTAÑO" userId="S::fallano@findeter.gov.co::d7f3d237-ebd8-4abe-98dc-bf55ea8ee2e1" providerId="AD" clId="Web-{46E0562F-C956-617D-AB9C-9A0F9E0E2D40}" dt="2023-02-28T22:44:31.536" v="726" actId="1076"/>
          <ac:picMkLst>
            <pc:docMk/>
            <pc:sldMk cId="262711333" sldId="644"/>
            <ac:picMk id="4" creationId="{29FD2822-5B96-E7B4-26F3-3D5554B46103}"/>
          </ac:picMkLst>
        </pc:picChg>
        <pc:picChg chg="add mod">
          <ac:chgData name="FABIO ANDRES LLANO CASTAÑO" userId="S::fallano@findeter.gov.co::d7f3d237-ebd8-4abe-98dc-bf55ea8ee2e1" providerId="AD" clId="Web-{46E0562F-C956-617D-AB9C-9A0F9E0E2D40}" dt="2023-02-28T22:44:26.833" v="724" actId="1076"/>
          <ac:picMkLst>
            <pc:docMk/>
            <pc:sldMk cId="262711333" sldId="644"/>
            <ac:picMk id="5" creationId="{E5ACF6B6-7C6C-8DFE-E687-AF35B45A5AD7}"/>
          </ac:picMkLst>
        </pc:picChg>
        <pc:picChg chg="add del mod">
          <ac:chgData name="FABIO ANDRES LLANO CASTAÑO" userId="S::fallano@findeter.gov.co::d7f3d237-ebd8-4abe-98dc-bf55ea8ee2e1" providerId="AD" clId="Web-{46E0562F-C956-617D-AB9C-9A0F9E0E2D40}" dt="2023-02-28T22:25:25.339" v="666"/>
          <ac:picMkLst>
            <pc:docMk/>
            <pc:sldMk cId="262711333" sldId="644"/>
            <ac:picMk id="9" creationId="{C5357F82-5DEA-657A-7100-E904FD7E5F3E}"/>
          </ac:picMkLst>
        </pc:picChg>
        <pc:picChg chg="add mod">
          <ac:chgData name="FABIO ANDRES LLANO CASTAÑO" userId="S::fallano@findeter.gov.co::d7f3d237-ebd8-4abe-98dc-bf55ea8ee2e1" providerId="AD" clId="Web-{46E0562F-C956-617D-AB9C-9A0F9E0E2D40}" dt="2023-02-28T22:44:20.614" v="720" actId="1076"/>
          <ac:picMkLst>
            <pc:docMk/>
            <pc:sldMk cId="262711333" sldId="644"/>
            <ac:picMk id="10" creationId="{10EFC734-6DEA-3D61-68DC-E224AF9BC34A}"/>
          </ac:picMkLst>
        </pc:picChg>
        <pc:picChg chg="add del mod">
          <ac:chgData name="FABIO ANDRES LLANO CASTAÑO" userId="S::fallano@findeter.gov.co::d7f3d237-ebd8-4abe-98dc-bf55ea8ee2e1" providerId="AD" clId="Web-{46E0562F-C956-617D-AB9C-9A0F9E0E2D40}" dt="2023-02-28T22:25:26.651" v="667"/>
          <ac:picMkLst>
            <pc:docMk/>
            <pc:sldMk cId="262711333" sldId="644"/>
            <ac:picMk id="11" creationId="{F8EF8BE2-FF75-2816-64C6-546C41BDDC2B}"/>
          </ac:picMkLst>
        </pc:picChg>
        <pc:picChg chg="add mod">
          <ac:chgData name="FABIO ANDRES LLANO CASTAÑO" userId="S::fallano@findeter.gov.co::d7f3d237-ebd8-4abe-98dc-bf55ea8ee2e1" providerId="AD" clId="Web-{46E0562F-C956-617D-AB9C-9A0F9E0E2D40}" dt="2023-02-28T22:44:31.536" v="727" actId="1076"/>
          <ac:picMkLst>
            <pc:docMk/>
            <pc:sldMk cId="262711333" sldId="644"/>
            <ac:picMk id="12" creationId="{D6A09423-AE7A-94E7-AA46-4710B18B4A09}"/>
          </ac:picMkLst>
        </pc:picChg>
        <pc:picChg chg="add del mod">
          <ac:chgData name="FABIO ANDRES LLANO CASTAÑO" userId="S::fallano@findeter.gov.co::d7f3d237-ebd8-4abe-98dc-bf55ea8ee2e1" providerId="AD" clId="Web-{46E0562F-C956-617D-AB9C-9A0F9E0E2D40}" dt="2023-02-28T22:25:46.699" v="669"/>
          <ac:picMkLst>
            <pc:docMk/>
            <pc:sldMk cId="262711333" sldId="644"/>
            <ac:picMk id="14" creationId="{9464A2A1-8A2F-1ADA-139E-216494B5F347}"/>
          </ac:picMkLst>
        </pc:picChg>
      </pc:sldChg>
      <pc:sldChg chg="addSp delSp modSp add replId">
        <pc:chgData name="FABIO ANDRES LLANO CASTAÑO" userId="S::fallano@findeter.gov.co::d7f3d237-ebd8-4abe-98dc-bf55ea8ee2e1" providerId="AD" clId="Web-{46E0562F-C956-617D-AB9C-9A0F9E0E2D40}" dt="2023-02-28T22:19:24.639" v="629" actId="1076"/>
        <pc:sldMkLst>
          <pc:docMk/>
          <pc:sldMk cId="2331723714" sldId="645"/>
        </pc:sldMkLst>
        <pc:spChg chg="mod">
          <ac:chgData name="FABIO ANDRES LLANO CASTAÑO" userId="S::fallano@findeter.gov.co::d7f3d237-ebd8-4abe-98dc-bf55ea8ee2e1" providerId="AD" clId="Web-{46E0562F-C956-617D-AB9C-9A0F9E0E2D40}" dt="2023-02-28T22:19:11.466" v="625" actId="14100"/>
          <ac:spMkLst>
            <pc:docMk/>
            <pc:sldMk cId="2331723714" sldId="645"/>
            <ac:spMk id="8" creationId="{7AE3AC83-3BB3-4877-A993-491BE293F5C6}"/>
          </ac:spMkLst>
        </pc:spChg>
        <pc:spChg chg="mod">
          <ac:chgData name="FABIO ANDRES LLANO CASTAÑO" userId="S::fallano@findeter.gov.co::d7f3d237-ebd8-4abe-98dc-bf55ea8ee2e1" providerId="AD" clId="Web-{46E0562F-C956-617D-AB9C-9A0F9E0E2D40}" dt="2023-02-28T22:19:13.826" v="626" actId="1076"/>
          <ac:spMkLst>
            <pc:docMk/>
            <pc:sldMk cId="2331723714" sldId="645"/>
            <ac:spMk id="13" creationId="{B372B412-4289-4F77-B628-509988C3BDBD}"/>
          </ac:spMkLst>
        </pc:spChg>
        <pc:picChg chg="del">
          <ac:chgData name="FABIO ANDRES LLANO CASTAÑO" userId="S::fallano@findeter.gov.co::d7f3d237-ebd8-4abe-98dc-bf55ea8ee2e1" providerId="AD" clId="Web-{46E0562F-C956-617D-AB9C-9A0F9E0E2D40}" dt="2023-02-28T22:18:54.341" v="617"/>
          <ac:picMkLst>
            <pc:docMk/>
            <pc:sldMk cId="2331723714" sldId="645"/>
            <ac:picMk id="2" creationId="{BE686495-8106-72D9-E6B9-A49623683E77}"/>
          </ac:picMkLst>
        </pc:picChg>
        <pc:picChg chg="del">
          <ac:chgData name="FABIO ANDRES LLANO CASTAÑO" userId="S::fallano@findeter.gov.co::d7f3d237-ebd8-4abe-98dc-bf55ea8ee2e1" providerId="AD" clId="Web-{46E0562F-C956-617D-AB9C-9A0F9E0E2D40}" dt="2023-02-28T22:18:55.653" v="618"/>
          <ac:picMkLst>
            <pc:docMk/>
            <pc:sldMk cId="2331723714" sldId="645"/>
            <ac:picMk id="3" creationId="{C6B82642-DF19-5C4A-2372-B5AA32CBF4CF}"/>
          </ac:picMkLst>
        </pc:picChg>
        <pc:picChg chg="add mod">
          <ac:chgData name="FABIO ANDRES LLANO CASTAÑO" userId="S::fallano@findeter.gov.co::d7f3d237-ebd8-4abe-98dc-bf55ea8ee2e1" providerId="AD" clId="Web-{46E0562F-C956-617D-AB9C-9A0F9E0E2D40}" dt="2023-02-28T22:19:24.639" v="629" actId="1076"/>
          <ac:picMkLst>
            <pc:docMk/>
            <pc:sldMk cId="2331723714" sldId="645"/>
            <ac:picMk id="4" creationId="{B810904A-1547-A633-E0B0-26504344DB8F}"/>
          </ac:picMkLst>
        </pc:picChg>
        <pc:picChg chg="del">
          <ac:chgData name="FABIO ANDRES LLANO CASTAÑO" userId="S::fallano@findeter.gov.co::d7f3d237-ebd8-4abe-98dc-bf55ea8ee2e1" providerId="AD" clId="Web-{46E0562F-C956-617D-AB9C-9A0F9E0E2D40}" dt="2023-02-28T22:18:55.809" v="619"/>
          <ac:picMkLst>
            <pc:docMk/>
            <pc:sldMk cId="2331723714" sldId="645"/>
            <ac:picMk id="9" creationId="{560BFD9F-ACAB-3FA7-279C-0453188C8E14}"/>
          </ac:picMkLst>
        </pc:picChg>
        <pc:picChg chg="del">
          <ac:chgData name="FABIO ANDRES LLANO CASTAÑO" userId="S::fallano@findeter.gov.co::d7f3d237-ebd8-4abe-98dc-bf55ea8ee2e1" providerId="AD" clId="Web-{46E0562F-C956-617D-AB9C-9A0F9E0E2D40}" dt="2023-02-28T22:18:55.966" v="620"/>
          <ac:picMkLst>
            <pc:docMk/>
            <pc:sldMk cId="2331723714" sldId="645"/>
            <ac:picMk id="10" creationId="{49B32457-DE2F-330F-D314-F069A421C21C}"/>
          </ac:picMkLst>
        </pc:picChg>
        <pc:picChg chg="del">
          <ac:chgData name="FABIO ANDRES LLANO CASTAÑO" userId="S::fallano@findeter.gov.co::d7f3d237-ebd8-4abe-98dc-bf55ea8ee2e1" providerId="AD" clId="Web-{46E0562F-C956-617D-AB9C-9A0F9E0E2D40}" dt="2023-02-28T22:18:50.528" v="613"/>
          <ac:picMkLst>
            <pc:docMk/>
            <pc:sldMk cId="2331723714" sldId="645"/>
            <ac:picMk id="12" creationId="{86BEDF9A-CB68-5DC9-FE44-ED5078E29A4B}"/>
          </ac:picMkLst>
        </pc:picChg>
        <pc:picChg chg="del">
          <ac:chgData name="FABIO ANDRES LLANO CASTAÑO" userId="S::fallano@findeter.gov.co::d7f3d237-ebd8-4abe-98dc-bf55ea8ee2e1" providerId="AD" clId="Web-{46E0562F-C956-617D-AB9C-9A0F9E0E2D40}" dt="2023-02-28T22:18:51.887" v="614"/>
          <ac:picMkLst>
            <pc:docMk/>
            <pc:sldMk cId="2331723714" sldId="645"/>
            <ac:picMk id="14" creationId="{7F2125B3-1AE5-3500-97F5-13038FF175FA}"/>
          </ac:picMkLst>
        </pc:picChg>
        <pc:picChg chg="del">
          <ac:chgData name="FABIO ANDRES LLANO CASTAÑO" userId="S::fallano@findeter.gov.co::d7f3d237-ebd8-4abe-98dc-bf55ea8ee2e1" providerId="AD" clId="Web-{46E0562F-C956-617D-AB9C-9A0F9E0E2D40}" dt="2023-02-28T22:18:52.169" v="615"/>
          <ac:picMkLst>
            <pc:docMk/>
            <pc:sldMk cId="2331723714" sldId="645"/>
            <ac:picMk id="15" creationId="{91145D84-C878-1C78-8D94-84DD898A4E5C}"/>
          </ac:picMkLst>
        </pc:picChg>
        <pc:picChg chg="del">
          <ac:chgData name="FABIO ANDRES LLANO CASTAÑO" userId="S::fallano@findeter.gov.co::d7f3d237-ebd8-4abe-98dc-bf55ea8ee2e1" providerId="AD" clId="Web-{46E0562F-C956-617D-AB9C-9A0F9E0E2D40}" dt="2023-02-28T22:18:52.559" v="616"/>
          <ac:picMkLst>
            <pc:docMk/>
            <pc:sldMk cId="2331723714" sldId="645"/>
            <ac:picMk id="16" creationId="{5BB2495C-4BF3-6884-A005-F36B2A220B9E}"/>
          </ac:picMkLst>
        </pc:picChg>
      </pc:sldChg>
    </pc:docChg>
  </pc:docChgLst>
  <pc:docChgLst>
    <pc:chgData name="OLGA MARIA MUÑOZ MUÑOZ" userId="S::ommunoz@findeter.gov.co::876d8df6-fd60-42e2-ba65-9d22fde90de5" providerId="AD" clId="Web-{277FF005-EFE1-9CAB-777E-ECD51691732F}"/>
    <pc:docChg chg="addSld delSld modSld modSection">
      <pc:chgData name="OLGA MARIA MUÑOZ MUÑOZ" userId="S::ommunoz@findeter.gov.co::876d8df6-fd60-42e2-ba65-9d22fde90de5" providerId="AD" clId="Web-{277FF005-EFE1-9CAB-777E-ECD51691732F}" dt="2023-02-14T18:54:04.811" v="26"/>
      <pc:docMkLst>
        <pc:docMk/>
      </pc:docMkLst>
      <pc:sldChg chg="addSp delSp modSp">
        <pc:chgData name="OLGA MARIA MUÑOZ MUÑOZ" userId="S::ommunoz@findeter.gov.co::876d8df6-fd60-42e2-ba65-9d22fde90de5" providerId="AD" clId="Web-{277FF005-EFE1-9CAB-777E-ECD51691732F}" dt="2023-02-14T18:53:57.686" v="13"/>
        <pc:sldMkLst>
          <pc:docMk/>
          <pc:sldMk cId="2093181146" sldId="332"/>
        </pc:sldMkLst>
        <pc:picChg chg="add del mod">
          <ac:chgData name="OLGA MARIA MUÑOZ MUÑOZ" userId="S::ommunoz@findeter.gov.co::876d8df6-fd60-42e2-ba65-9d22fde90de5" providerId="AD" clId="Web-{277FF005-EFE1-9CAB-777E-ECD51691732F}" dt="2023-02-14T18:53:57.686" v="13"/>
          <ac:picMkLst>
            <pc:docMk/>
            <pc:sldMk cId="2093181146" sldId="332"/>
            <ac:picMk id="5" creationId="{C882A586-D973-AB76-F617-A3C8B4325745}"/>
          </ac:picMkLst>
        </pc:picChg>
      </pc:sldChg>
      <pc:sldChg chg="del">
        <pc:chgData name="OLGA MARIA MUÑOZ MUÑOZ" userId="S::ommunoz@findeter.gov.co::876d8df6-fd60-42e2-ba65-9d22fde90de5" providerId="AD" clId="Web-{277FF005-EFE1-9CAB-777E-ECD51691732F}" dt="2023-02-14T18:53:28.997" v="11"/>
        <pc:sldMkLst>
          <pc:docMk/>
          <pc:sldMk cId="916927398" sldId="571"/>
        </pc:sldMkLst>
      </pc:sldChg>
      <pc:sldChg chg="del">
        <pc:chgData name="OLGA MARIA MUÑOZ MUÑOZ" userId="S::ommunoz@findeter.gov.co::876d8df6-fd60-42e2-ba65-9d22fde90de5" providerId="AD" clId="Web-{277FF005-EFE1-9CAB-777E-ECD51691732F}" dt="2023-02-14T18:53:26.435" v="10"/>
        <pc:sldMkLst>
          <pc:docMk/>
          <pc:sldMk cId="433212324" sldId="572"/>
        </pc:sldMkLst>
      </pc:sldChg>
      <pc:sldChg chg="del">
        <pc:chgData name="OLGA MARIA MUÑOZ MUÑOZ" userId="S::ommunoz@findeter.gov.co::876d8df6-fd60-42e2-ba65-9d22fde90de5" providerId="AD" clId="Web-{277FF005-EFE1-9CAB-777E-ECD51691732F}" dt="2023-02-14T18:53:25.560" v="9"/>
        <pc:sldMkLst>
          <pc:docMk/>
          <pc:sldMk cId="3157801365" sldId="573"/>
        </pc:sldMkLst>
      </pc:sldChg>
      <pc:sldChg chg="del">
        <pc:chgData name="OLGA MARIA MUÑOZ MUÑOZ" userId="S::ommunoz@findeter.gov.co::876d8df6-fd60-42e2-ba65-9d22fde90de5" providerId="AD" clId="Web-{277FF005-EFE1-9CAB-777E-ECD51691732F}" dt="2023-02-14T18:53:24.028" v="8"/>
        <pc:sldMkLst>
          <pc:docMk/>
          <pc:sldMk cId="4231582040" sldId="574"/>
        </pc:sldMkLst>
      </pc:sldChg>
      <pc:sldChg chg="del">
        <pc:chgData name="OLGA MARIA MUÑOZ MUÑOZ" userId="S::ommunoz@findeter.gov.co::876d8df6-fd60-42e2-ba65-9d22fde90de5" providerId="AD" clId="Web-{277FF005-EFE1-9CAB-777E-ECD51691732F}" dt="2023-02-14T18:53:21.763" v="7"/>
        <pc:sldMkLst>
          <pc:docMk/>
          <pc:sldMk cId="3603779895" sldId="575"/>
        </pc:sldMkLst>
      </pc:sldChg>
      <pc:sldChg chg="del">
        <pc:chgData name="OLGA MARIA MUÑOZ MUÑOZ" userId="S::ommunoz@findeter.gov.co::876d8df6-fd60-42e2-ba65-9d22fde90de5" providerId="AD" clId="Web-{277FF005-EFE1-9CAB-777E-ECD51691732F}" dt="2023-02-14T18:53:20.919" v="6"/>
        <pc:sldMkLst>
          <pc:docMk/>
          <pc:sldMk cId="2844261591" sldId="576"/>
        </pc:sldMkLst>
      </pc:sldChg>
      <pc:sldChg chg="del">
        <pc:chgData name="OLGA MARIA MUÑOZ MUÑOZ" userId="S::ommunoz@findeter.gov.co::876d8df6-fd60-42e2-ba65-9d22fde90de5" providerId="AD" clId="Web-{277FF005-EFE1-9CAB-777E-ECD51691732F}" dt="2023-02-14T18:53:19.903" v="5"/>
        <pc:sldMkLst>
          <pc:docMk/>
          <pc:sldMk cId="597333059" sldId="577"/>
        </pc:sldMkLst>
      </pc:sldChg>
      <pc:sldChg chg="del">
        <pc:chgData name="OLGA MARIA MUÑOZ MUÑOZ" userId="S::ommunoz@findeter.gov.co::876d8df6-fd60-42e2-ba65-9d22fde90de5" providerId="AD" clId="Web-{277FF005-EFE1-9CAB-777E-ECD51691732F}" dt="2023-02-14T18:53:18.059" v="4"/>
        <pc:sldMkLst>
          <pc:docMk/>
          <pc:sldMk cId="1719300997" sldId="578"/>
        </pc:sldMkLst>
      </pc:sldChg>
      <pc:sldChg chg="del">
        <pc:chgData name="OLGA MARIA MUÑOZ MUÑOZ" userId="S::ommunoz@findeter.gov.co::876d8df6-fd60-42e2-ba65-9d22fde90de5" providerId="AD" clId="Web-{277FF005-EFE1-9CAB-777E-ECD51691732F}" dt="2023-02-14T18:53:16.513" v="3"/>
        <pc:sldMkLst>
          <pc:docMk/>
          <pc:sldMk cId="3233316142" sldId="579"/>
        </pc:sldMkLst>
      </pc:sldChg>
      <pc:sldChg chg="del">
        <pc:chgData name="OLGA MARIA MUÑOZ MUÑOZ" userId="S::ommunoz@findeter.gov.co::876d8df6-fd60-42e2-ba65-9d22fde90de5" providerId="AD" clId="Web-{277FF005-EFE1-9CAB-777E-ECD51691732F}" dt="2023-02-14T18:53:15.653" v="2"/>
        <pc:sldMkLst>
          <pc:docMk/>
          <pc:sldMk cId="2370276485" sldId="580"/>
        </pc:sldMkLst>
      </pc:sldChg>
      <pc:sldChg chg="del">
        <pc:chgData name="OLGA MARIA MUÑOZ MUÑOZ" userId="S::ommunoz@findeter.gov.co::876d8df6-fd60-42e2-ba65-9d22fde90de5" providerId="AD" clId="Web-{277FF005-EFE1-9CAB-777E-ECD51691732F}" dt="2023-02-14T18:53:14.528" v="1"/>
        <pc:sldMkLst>
          <pc:docMk/>
          <pc:sldMk cId="3307879460" sldId="581"/>
        </pc:sldMkLst>
      </pc:sldChg>
      <pc:sldChg chg="del">
        <pc:chgData name="OLGA MARIA MUÑOZ MUÑOZ" userId="S::ommunoz@findeter.gov.co::876d8df6-fd60-42e2-ba65-9d22fde90de5" providerId="AD" clId="Web-{277FF005-EFE1-9CAB-777E-ECD51691732F}" dt="2023-02-14T18:53:12.872" v="0"/>
        <pc:sldMkLst>
          <pc:docMk/>
          <pc:sldMk cId="457262444" sldId="582"/>
        </pc:sldMkLst>
      </pc:sldChg>
      <pc:sldChg chg="add">
        <pc:chgData name="OLGA MARIA MUÑOZ MUÑOZ" userId="S::ommunoz@findeter.gov.co::876d8df6-fd60-42e2-ba65-9d22fde90de5" providerId="AD" clId="Web-{277FF005-EFE1-9CAB-777E-ECD51691732F}" dt="2023-02-14T18:54:03.451" v="14"/>
        <pc:sldMkLst>
          <pc:docMk/>
          <pc:sldMk cId="3801481023" sldId="590"/>
        </pc:sldMkLst>
      </pc:sldChg>
      <pc:sldChg chg="add">
        <pc:chgData name="OLGA MARIA MUÑOZ MUÑOZ" userId="S::ommunoz@findeter.gov.co::876d8df6-fd60-42e2-ba65-9d22fde90de5" providerId="AD" clId="Web-{277FF005-EFE1-9CAB-777E-ECD51691732F}" dt="2023-02-14T18:54:03.561" v="15"/>
        <pc:sldMkLst>
          <pc:docMk/>
          <pc:sldMk cId="1850596638" sldId="591"/>
        </pc:sldMkLst>
      </pc:sldChg>
      <pc:sldChg chg="add">
        <pc:chgData name="OLGA MARIA MUÑOZ MUÑOZ" userId="S::ommunoz@findeter.gov.co::876d8df6-fd60-42e2-ba65-9d22fde90de5" providerId="AD" clId="Web-{277FF005-EFE1-9CAB-777E-ECD51691732F}" dt="2023-02-14T18:54:03.655" v="16"/>
        <pc:sldMkLst>
          <pc:docMk/>
          <pc:sldMk cId="3078562673" sldId="592"/>
        </pc:sldMkLst>
      </pc:sldChg>
      <pc:sldChg chg="add">
        <pc:chgData name="OLGA MARIA MUÑOZ MUÑOZ" userId="S::ommunoz@findeter.gov.co::876d8df6-fd60-42e2-ba65-9d22fde90de5" providerId="AD" clId="Web-{277FF005-EFE1-9CAB-777E-ECD51691732F}" dt="2023-02-14T18:54:03.748" v="17"/>
        <pc:sldMkLst>
          <pc:docMk/>
          <pc:sldMk cId="1593064889" sldId="593"/>
        </pc:sldMkLst>
      </pc:sldChg>
      <pc:sldChg chg="add">
        <pc:chgData name="OLGA MARIA MUÑOZ MUÑOZ" userId="S::ommunoz@findeter.gov.co::876d8df6-fd60-42e2-ba65-9d22fde90de5" providerId="AD" clId="Web-{277FF005-EFE1-9CAB-777E-ECD51691732F}" dt="2023-02-14T18:54:03.842" v="18"/>
        <pc:sldMkLst>
          <pc:docMk/>
          <pc:sldMk cId="2658045953" sldId="594"/>
        </pc:sldMkLst>
      </pc:sldChg>
      <pc:sldChg chg="add">
        <pc:chgData name="OLGA MARIA MUÑOZ MUÑOZ" userId="S::ommunoz@findeter.gov.co::876d8df6-fd60-42e2-ba65-9d22fde90de5" providerId="AD" clId="Web-{277FF005-EFE1-9CAB-777E-ECD51691732F}" dt="2023-02-14T18:54:03.936" v="19"/>
        <pc:sldMkLst>
          <pc:docMk/>
          <pc:sldMk cId="396537186" sldId="595"/>
        </pc:sldMkLst>
      </pc:sldChg>
      <pc:sldChg chg="add">
        <pc:chgData name="OLGA MARIA MUÑOZ MUÑOZ" userId="S::ommunoz@findeter.gov.co::876d8df6-fd60-42e2-ba65-9d22fde90de5" providerId="AD" clId="Web-{277FF005-EFE1-9CAB-777E-ECD51691732F}" dt="2023-02-14T18:54:04.092" v="20"/>
        <pc:sldMkLst>
          <pc:docMk/>
          <pc:sldMk cId="918535937" sldId="596"/>
        </pc:sldMkLst>
      </pc:sldChg>
      <pc:sldChg chg="add">
        <pc:chgData name="OLGA MARIA MUÑOZ MUÑOZ" userId="S::ommunoz@findeter.gov.co::876d8df6-fd60-42e2-ba65-9d22fde90de5" providerId="AD" clId="Web-{277FF005-EFE1-9CAB-777E-ECD51691732F}" dt="2023-02-14T18:54:04.217" v="21"/>
        <pc:sldMkLst>
          <pc:docMk/>
          <pc:sldMk cId="3286872441" sldId="597"/>
        </pc:sldMkLst>
      </pc:sldChg>
      <pc:sldChg chg="add">
        <pc:chgData name="OLGA MARIA MUÑOZ MUÑOZ" userId="S::ommunoz@findeter.gov.co::876d8df6-fd60-42e2-ba65-9d22fde90de5" providerId="AD" clId="Web-{277FF005-EFE1-9CAB-777E-ECD51691732F}" dt="2023-02-14T18:54:04.373" v="22"/>
        <pc:sldMkLst>
          <pc:docMk/>
          <pc:sldMk cId="2994743267" sldId="598"/>
        </pc:sldMkLst>
      </pc:sldChg>
      <pc:sldChg chg="add">
        <pc:chgData name="OLGA MARIA MUÑOZ MUÑOZ" userId="S::ommunoz@findeter.gov.co::876d8df6-fd60-42e2-ba65-9d22fde90de5" providerId="AD" clId="Web-{277FF005-EFE1-9CAB-777E-ECD51691732F}" dt="2023-02-14T18:54:04.467" v="23"/>
        <pc:sldMkLst>
          <pc:docMk/>
          <pc:sldMk cId="848905368" sldId="599"/>
        </pc:sldMkLst>
      </pc:sldChg>
      <pc:sldChg chg="add">
        <pc:chgData name="OLGA MARIA MUÑOZ MUÑOZ" userId="S::ommunoz@findeter.gov.co::876d8df6-fd60-42e2-ba65-9d22fde90de5" providerId="AD" clId="Web-{277FF005-EFE1-9CAB-777E-ECD51691732F}" dt="2023-02-14T18:54:04.561" v="24"/>
        <pc:sldMkLst>
          <pc:docMk/>
          <pc:sldMk cId="1673968356" sldId="600"/>
        </pc:sldMkLst>
      </pc:sldChg>
      <pc:sldChg chg="add">
        <pc:chgData name="OLGA MARIA MUÑOZ MUÑOZ" userId="S::ommunoz@findeter.gov.co::876d8df6-fd60-42e2-ba65-9d22fde90de5" providerId="AD" clId="Web-{277FF005-EFE1-9CAB-777E-ECD51691732F}" dt="2023-02-14T18:54:04.639" v="25"/>
        <pc:sldMkLst>
          <pc:docMk/>
          <pc:sldMk cId="2688490986" sldId="601"/>
        </pc:sldMkLst>
      </pc:sldChg>
      <pc:sldChg chg="add">
        <pc:chgData name="OLGA MARIA MUÑOZ MUÑOZ" userId="S::ommunoz@findeter.gov.co::876d8df6-fd60-42e2-ba65-9d22fde90de5" providerId="AD" clId="Web-{277FF005-EFE1-9CAB-777E-ECD51691732F}" dt="2023-02-14T18:54:04.811" v="26"/>
        <pc:sldMkLst>
          <pc:docMk/>
          <pc:sldMk cId="3639521988" sldId="602"/>
        </pc:sldMkLst>
      </pc:sldChg>
    </pc:docChg>
  </pc:docChgLst>
  <pc:docChgLst>
    <pc:chgData name="YERSON ARIAS RIVERA" userId="53f716da-bdfb-4156-86cd-f5d50ede033a" providerId="ADAL" clId="{25CB63CE-0801-4C32-8177-A44E94B72747}"/>
    <pc:docChg chg="undo custSel modSld">
      <pc:chgData name="YERSON ARIAS RIVERA" userId="53f716da-bdfb-4156-86cd-f5d50ede033a" providerId="ADAL" clId="{25CB63CE-0801-4C32-8177-A44E94B72747}" dt="2023-02-21T21:12:45.310" v="12" actId="113"/>
      <pc:docMkLst>
        <pc:docMk/>
      </pc:docMkLst>
      <pc:sldChg chg="modSp mod">
        <pc:chgData name="YERSON ARIAS RIVERA" userId="53f716da-bdfb-4156-86cd-f5d50ede033a" providerId="ADAL" clId="{25CB63CE-0801-4C32-8177-A44E94B72747}" dt="2023-02-21T21:12:45.310" v="12" actId="113"/>
        <pc:sldMkLst>
          <pc:docMk/>
          <pc:sldMk cId="3280053705" sldId="359"/>
        </pc:sldMkLst>
        <pc:spChg chg="mod">
          <ac:chgData name="YERSON ARIAS RIVERA" userId="53f716da-bdfb-4156-86cd-f5d50ede033a" providerId="ADAL" clId="{25CB63CE-0801-4C32-8177-A44E94B72747}" dt="2023-02-21T21:12:45.310" v="12" actId="113"/>
          <ac:spMkLst>
            <pc:docMk/>
            <pc:sldMk cId="3280053705" sldId="359"/>
            <ac:spMk id="5" creationId="{5CBB1A53-EB72-4CE6-BA32-41088A885838}"/>
          </ac:spMkLst>
        </pc:spChg>
      </pc:sldChg>
    </pc:docChg>
  </pc:docChgLst>
  <pc:docChgLst>
    <pc:chgData name="LEONARDO ALFONSO MARTINEZ OTERO" userId="S::lamartinez@findeter.gov.co::9592b740-a3f3-4551-a4da-9903b37bf04d" providerId="AD" clId="Web-{ACAF075B-CABC-4C11-85E8-58852684E70D}"/>
    <pc:docChg chg="modSld">
      <pc:chgData name="LEONARDO ALFONSO MARTINEZ OTERO" userId="S::lamartinez@findeter.gov.co::9592b740-a3f3-4551-a4da-9903b37bf04d" providerId="AD" clId="Web-{ACAF075B-CABC-4C11-85E8-58852684E70D}" dt="2023-01-31T11:03:12.413" v="12" actId="20577"/>
      <pc:docMkLst>
        <pc:docMk/>
      </pc:docMkLst>
      <pc:sldChg chg="modSp">
        <pc:chgData name="LEONARDO ALFONSO MARTINEZ OTERO" userId="S::lamartinez@findeter.gov.co::9592b740-a3f3-4551-a4da-9903b37bf04d" providerId="AD" clId="Web-{ACAF075B-CABC-4C11-85E8-58852684E70D}" dt="2023-01-31T11:03:12.413" v="12" actId="20577"/>
        <pc:sldMkLst>
          <pc:docMk/>
          <pc:sldMk cId="4160248565" sldId="258"/>
        </pc:sldMkLst>
        <pc:spChg chg="mod">
          <ac:chgData name="LEONARDO ALFONSO MARTINEZ OTERO" userId="S::lamartinez@findeter.gov.co::9592b740-a3f3-4551-a4da-9903b37bf04d" providerId="AD" clId="Web-{ACAF075B-CABC-4C11-85E8-58852684E70D}" dt="2023-01-31T11:03:12.413" v="12" actId="20577"/>
          <ac:spMkLst>
            <pc:docMk/>
            <pc:sldMk cId="4160248565" sldId="258"/>
            <ac:spMk id="7" creationId="{8801B824-1C40-4361-8207-0EAD240262BA}"/>
          </ac:spMkLst>
        </pc:spChg>
      </pc:sldChg>
    </pc:docChg>
  </pc:docChgLst>
  <pc:docChgLst>
    <pc:chgData name="MARIA CAMILA GOMEZ RUBIANO" userId="2a6b53d5-5fe5-4cbf-a964-9d9c98273e20" providerId="ADAL" clId="{1F83A1A9-39D4-4798-92F5-5AA56D5A6545}"/>
    <pc:docChg chg="undo custSel modSld">
      <pc:chgData name="MARIA CAMILA GOMEZ RUBIANO" userId="2a6b53d5-5fe5-4cbf-a964-9d9c98273e20" providerId="ADAL" clId="{1F83A1A9-39D4-4798-92F5-5AA56D5A6545}" dt="2023-02-28T23:17:56.048" v="467" actId="1076"/>
      <pc:docMkLst>
        <pc:docMk/>
      </pc:docMkLst>
      <pc:sldChg chg="modSp mod">
        <pc:chgData name="MARIA CAMILA GOMEZ RUBIANO" userId="2a6b53d5-5fe5-4cbf-a964-9d9c98273e20" providerId="ADAL" clId="{1F83A1A9-39D4-4798-92F5-5AA56D5A6545}" dt="2023-02-28T23:17:56.048" v="467" actId="1076"/>
        <pc:sldMkLst>
          <pc:docMk/>
          <pc:sldMk cId="1700035601" sldId="329"/>
        </pc:sldMkLst>
        <pc:spChg chg="mod">
          <ac:chgData name="MARIA CAMILA GOMEZ RUBIANO" userId="2a6b53d5-5fe5-4cbf-a964-9d9c98273e20" providerId="ADAL" clId="{1F83A1A9-39D4-4798-92F5-5AA56D5A6545}" dt="2023-02-28T23:17:56.048" v="467" actId="1076"/>
          <ac:spMkLst>
            <pc:docMk/>
            <pc:sldMk cId="1700035601" sldId="329"/>
            <ac:spMk id="20" creationId="{78009094-0AC6-ACC5-540E-6FB4D2756D11}"/>
          </ac:spMkLst>
        </pc:spChg>
      </pc:sldChg>
    </pc:docChg>
  </pc:docChgLst>
  <pc:docChgLst>
    <pc:chgData name="LEONARDO ALFONSO MARTINEZ OTERO" userId="S::lamartinez@findeter.gov.co::9592b740-a3f3-4551-a4da-9903b37bf04d" providerId="AD" clId="Web-{76BC05F9-9BE7-3095-B915-E888E1FF2A77}"/>
    <pc:docChg chg="modSld">
      <pc:chgData name="LEONARDO ALFONSO MARTINEZ OTERO" userId="S::lamartinez@findeter.gov.co::9592b740-a3f3-4551-a4da-9903b37bf04d" providerId="AD" clId="Web-{76BC05F9-9BE7-3095-B915-E888E1FF2A77}" dt="2023-02-07T10:06:23.227" v="3" actId="20577"/>
      <pc:docMkLst>
        <pc:docMk/>
      </pc:docMkLst>
      <pc:sldChg chg="modSp">
        <pc:chgData name="LEONARDO ALFONSO MARTINEZ OTERO" userId="S::lamartinez@findeter.gov.co::9592b740-a3f3-4551-a4da-9903b37bf04d" providerId="AD" clId="Web-{76BC05F9-9BE7-3095-B915-E888E1FF2A77}" dt="2023-02-07T10:06:23.227" v="3" actId="20577"/>
        <pc:sldMkLst>
          <pc:docMk/>
          <pc:sldMk cId="4160248565" sldId="258"/>
        </pc:sldMkLst>
        <pc:spChg chg="mod">
          <ac:chgData name="LEONARDO ALFONSO MARTINEZ OTERO" userId="S::lamartinez@findeter.gov.co::9592b740-a3f3-4551-a4da-9903b37bf04d" providerId="AD" clId="Web-{76BC05F9-9BE7-3095-B915-E888E1FF2A77}" dt="2023-02-07T10:06:23.227" v="3" actId="20577"/>
          <ac:spMkLst>
            <pc:docMk/>
            <pc:sldMk cId="4160248565" sldId="258"/>
            <ac:spMk id="7" creationId="{8801B824-1C40-4361-8207-0EAD240262BA}"/>
          </ac:spMkLst>
        </pc:spChg>
      </pc:sldChg>
    </pc:docChg>
  </pc:docChgLst>
  <pc:docChgLst>
    <pc:chgData name="GIOVANNY ANDRES VANEGAS PRADA" userId="S::gavanegas@findeter.gov.co::d4c91164-3e3f-4c02-8924-6bb3c5d6b2ff" providerId="AD" clId="Web-{F6D4F858-C424-59DF-4AAF-1CF7843CC951}"/>
    <pc:docChg chg="addSld delSld modSld modSection">
      <pc:chgData name="GIOVANNY ANDRES VANEGAS PRADA" userId="S::gavanegas@findeter.gov.co::d4c91164-3e3f-4c02-8924-6bb3c5d6b2ff" providerId="AD" clId="Web-{F6D4F858-C424-59DF-4AAF-1CF7843CC951}" dt="2023-02-22T02:04:17.613" v="13"/>
      <pc:docMkLst>
        <pc:docMk/>
      </pc:docMkLst>
      <pc:sldChg chg="del">
        <pc:chgData name="GIOVANNY ANDRES VANEGAS PRADA" userId="S::gavanegas@findeter.gov.co::d4c91164-3e3f-4c02-8924-6bb3c5d6b2ff" providerId="AD" clId="Web-{F6D4F858-C424-59DF-4AAF-1CF7843CC951}" dt="2023-02-22T02:04:17.613" v="13"/>
        <pc:sldMkLst>
          <pc:docMk/>
          <pc:sldMk cId="4227815977" sldId="589"/>
        </pc:sldMkLst>
      </pc:sldChg>
      <pc:sldChg chg="del">
        <pc:chgData name="GIOVANNY ANDRES VANEGAS PRADA" userId="S::gavanegas@findeter.gov.co::d4c91164-3e3f-4c02-8924-6bb3c5d6b2ff" providerId="AD" clId="Web-{F6D4F858-C424-59DF-4AAF-1CF7843CC951}" dt="2023-02-22T02:03:36.425" v="1"/>
        <pc:sldMkLst>
          <pc:docMk/>
          <pc:sldMk cId="3679275997" sldId="603"/>
        </pc:sldMkLst>
      </pc:sldChg>
      <pc:sldChg chg="modSp add">
        <pc:chgData name="GIOVANNY ANDRES VANEGAS PRADA" userId="S::gavanegas@findeter.gov.co::d4c91164-3e3f-4c02-8924-6bb3c5d6b2ff" providerId="AD" clId="Web-{F6D4F858-C424-59DF-4AAF-1CF7843CC951}" dt="2023-02-22T02:04:15.832" v="12" actId="20577"/>
        <pc:sldMkLst>
          <pc:docMk/>
          <pc:sldMk cId="1776371570" sldId="621"/>
        </pc:sldMkLst>
        <pc:spChg chg="mod">
          <ac:chgData name="GIOVANNY ANDRES VANEGAS PRADA" userId="S::gavanegas@findeter.gov.co::d4c91164-3e3f-4c02-8924-6bb3c5d6b2ff" providerId="AD" clId="Web-{F6D4F858-C424-59DF-4AAF-1CF7843CC951}" dt="2023-02-22T02:04:15.832" v="12" actId="20577"/>
          <ac:spMkLst>
            <pc:docMk/>
            <pc:sldMk cId="1776371570" sldId="621"/>
            <ac:spMk id="9" creationId="{EF2A659F-CC4A-B9DA-CCEE-F71197642F63}"/>
          </ac:spMkLst>
        </pc:spChg>
        <pc:graphicFrameChg chg="mod modGraphic">
          <ac:chgData name="GIOVANNY ANDRES VANEGAS PRADA" userId="S::gavanegas@findeter.gov.co::d4c91164-3e3f-4c02-8924-6bb3c5d6b2ff" providerId="AD" clId="Web-{F6D4F858-C424-59DF-4AAF-1CF7843CC951}" dt="2023-02-22T02:03:44.894" v="5"/>
          <ac:graphicFrameMkLst>
            <pc:docMk/>
            <pc:sldMk cId="1776371570" sldId="621"/>
            <ac:graphicFrameMk id="2" creationId="{BAA8CB3D-4E6B-E9F3-F98F-812720B5D907}"/>
          </ac:graphicFrameMkLst>
        </pc:graphicFrameChg>
      </pc:sldChg>
    </pc:docChg>
  </pc:docChgLst>
  <pc:docChgLst>
    <pc:chgData name="MARIA CAMILA GOMEZ RUBIANO" userId="S::mcgomez@findeter.gov.co::2a6b53d5-5fe5-4cbf-a964-9d9c98273e20" providerId="AD" clId="Web-{DBD0071F-7408-4875-B5E2-BD7F36ADF180}"/>
    <pc:docChg chg="addSld delSld modSld addMainMaster modMainMaster modSection">
      <pc:chgData name="MARIA CAMILA GOMEZ RUBIANO" userId="S::mcgomez@findeter.gov.co::2a6b53d5-5fe5-4cbf-a964-9d9c98273e20" providerId="AD" clId="Web-{DBD0071F-7408-4875-B5E2-BD7F36ADF180}" dt="2023-02-07T23:04:54.807" v="528" actId="1076"/>
      <pc:docMkLst>
        <pc:docMk/>
      </pc:docMkLst>
      <pc:sldChg chg="del">
        <pc:chgData name="MARIA CAMILA GOMEZ RUBIANO" userId="S::mcgomez@findeter.gov.co::2a6b53d5-5fe5-4cbf-a964-9d9c98273e20" providerId="AD" clId="Web-{DBD0071F-7408-4875-B5E2-BD7F36ADF180}" dt="2023-02-07T23:03:02.304" v="510"/>
        <pc:sldMkLst>
          <pc:docMk/>
          <pc:sldMk cId="331872158" sldId="325"/>
        </pc:sldMkLst>
      </pc:sldChg>
      <pc:sldChg chg="del">
        <pc:chgData name="MARIA CAMILA GOMEZ RUBIANO" userId="S::mcgomez@findeter.gov.co::2a6b53d5-5fe5-4cbf-a964-9d9c98273e20" providerId="AD" clId="Web-{DBD0071F-7408-4875-B5E2-BD7F36ADF180}" dt="2023-02-07T23:03:04.539" v="511"/>
        <pc:sldMkLst>
          <pc:docMk/>
          <pc:sldMk cId="3252310949" sldId="326"/>
        </pc:sldMkLst>
      </pc:sldChg>
      <pc:sldChg chg="addSp delSp modSp">
        <pc:chgData name="MARIA CAMILA GOMEZ RUBIANO" userId="S::mcgomez@findeter.gov.co::2a6b53d5-5fe5-4cbf-a964-9d9c98273e20" providerId="AD" clId="Web-{DBD0071F-7408-4875-B5E2-BD7F36ADF180}" dt="2023-02-07T23:04:54.807" v="528" actId="1076"/>
        <pc:sldMkLst>
          <pc:docMk/>
          <pc:sldMk cId="1700035601" sldId="329"/>
        </pc:sldMkLst>
        <pc:spChg chg="mod">
          <ac:chgData name="MARIA CAMILA GOMEZ RUBIANO" userId="S::mcgomez@findeter.gov.co::2a6b53d5-5fe5-4cbf-a964-9d9c98273e20" providerId="AD" clId="Web-{DBD0071F-7408-4875-B5E2-BD7F36ADF180}" dt="2023-02-07T22:59:08.017" v="507" actId="20577"/>
          <ac:spMkLst>
            <pc:docMk/>
            <pc:sldMk cId="1700035601" sldId="329"/>
            <ac:spMk id="9" creationId="{CC1AD801-9A09-4BDD-B821-BAA173E8DDA9}"/>
          </ac:spMkLst>
        </pc:spChg>
        <pc:graphicFrameChg chg="mod modGraphic">
          <ac:chgData name="MARIA CAMILA GOMEZ RUBIANO" userId="S::mcgomez@findeter.gov.co::2a6b53d5-5fe5-4cbf-a964-9d9c98273e20" providerId="AD" clId="Web-{DBD0071F-7408-4875-B5E2-BD7F36ADF180}" dt="2023-02-07T22:52:57.883" v="15"/>
          <ac:graphicFrameMkLst>
            <pc:docMk/>
            <pc:sldMk cId="1700035601" sldId="329"/>
            <ac:graphicFrameMk id="3" creationId="{E8F2B26D-18E7-4B11-B887-FA9FD84827AD}"/>
          </ac:graphicFrameMkLst>
        </pc:graphicFrameChg>
        <pc:picChg chg="add mod modCrop">
          <ac:chgData name="MARIA CAMILA GOMEZ RUBIANO" userId="S::mcgomez@findeter.gov.co::2a6b53d5-5fe5-4cbf-a964-9d9c98273e20" providerId="AD" clId="Web-{DBD0071F-7408-4875-B5E2-BD7F36ADF180}" dt="2023-02-07T23:04:54.807" v="528" actId="1076"/>
          <ac:picMkLst>
            <pc:docMk/>
            <pc:sldMk cId="1700035601" sldId="329"/>
            <ac:picMk id="2" creationId="{9D9C10D2-667D-ACAF-7E41-6F7F286811DE}"/>
          </ac:picMkLst>
        </pc:picChg>
        <pc:picChg chg="del">
          <ac:chgData name="MARIA CAMILA GOMEZ RUBIANO" userId="S::mcgomez@findeter.gov.co::2a6b53d5-5fe5-4cbf-a964-9d9c98273e20" providerId="AD" clId="Web-{DBD0071F-7408-4875-B5E2-BD7F36ADF180}" dt="2023-02-07T23:04:14.947" v="518"/>
          <ac:picMkLst>
            <pc:docMk/>
            <pc:sldMk cId="1700035601" sldId="329"/>
            <ac:picMk id="14" creationId="{982A4861-CCF8-CD5F-3ED5-F733122A4950}"/>
          </ac:picMkLst>
        </pc:picChg>
      </pc:sldChg>
      <pc:sldChg chg="modSp add">
        <pc:chgData name="MARIA CAMILA GOMEZ RUBIANO" userId="S::mcgomez@findeter.gov.co::2a6b53d5-5fe5-4cbf-a964-9d9c98273e20" providerId="AD" clId="Web-{DBD0071F-7408-4875-B5E2-BD7F36ADF180}" dt="2023-02-07T23:03:42.774" v="517" actId="14100"/>
        <pc:sldMkLst>
          <pc:docMk/>
          <pc:sldMk cId="2256417948" sldId="583"/>
        </pc:sldMkLst>
        <pc:spChg chg="mod">
          <ac:chgData name="MARIA CAMILA GOMEZ RUBIANO" userId="S::mcgomez@findeter.gov.co::2a6b53d5-5fe5-4cbf-a964-9d9c98273e20" providerId="AD" clId="Web-{DBD0071F-7408-4875-B5E2-BD7F36ADF180}" dt="2023-02-07T23:03:42.774" v="517" actId="14100"/>
          <ac:spMkLst>
            <pc:docMk/>
            <pc:sldMk cId="2256417948" sldId="583"/>
            <ac:spMk id="7" creationId="{534C4835-3456-4AE0-84F9-22DA92A21802}"/>
          </ac:spMkLst>
        </pc:spChg>
        <pc:spChg chg="mod">
          <ac:chgData name="MARIA CAMILA GOMEZ RUBIANO" userId="S::mcgomez@findeter.gov.co::2a6b53d5-5fe5-4cbf-a964-9d9c98273e20" providerId="AD" clId="Web-{DBD0071F-7408-4875-B5E2-BD7F36ADF180}" dt="2023-02-07T23:03:24.883" v="514" actId="14100"/>
          <ac:spMkLst>
            <pc:docMk/>
            <pc:sldMk cId="2256417948" sldId="583"/>
            <ac:spMk id="18" creationId="{7C9ECD31-0031-479D-B3D0-A1B1A3EA8C3B}"/>
          </ac:spMkLst>
        </pc:spChg>
      </pc:sldChg>
      <pc:sldChg chg="add">
        <pc:chgData name="MARIA CAMILA GOMEZ RUBIANO" userId="S::mcgomez@findeter.gov.co::2a6b53d5-5fe5-4cbf-a964-9d9c98273e20" providerId="AD" clId="Web-{DBD0071F-7408-4875-B5E2-BD7F36ADF180}" dt="2023-02-07T23:02:52.898" v="509"/>
        <pc:sldMkLst>
          <pc:docMk/>
          <pc:sldMk cId="108402656" sldId="584"/>
        </pc:sldMkLst>
      </pc:sldChg>
      <pc:sldChg chg="add del">
        <pc:chgData name="MARIA CAMILA GOMEZ RUBIANO" userId="S::mcgomez@findeter.gov.co::2a6b53d5-5fe5-4cbf-a964-9d9c98273e20" providerId="AD" clId="Web-{DBD0071F-7408-4875-B5E2-BD7F36ADF180}" dt="2023-02-07T23:04:18.728" v="522"/>
        <pc:sldMkLst>
          <pc:docMk/>
          <pc:sldMk cId="41814254" sldId="585"/>
        </pc:sldMkLst>
      </pc:sldChg>
      <pc:sldChg chg="add del">
        <pc:chgData name="MARIA CAMILA GOMEZ RUBIANO" userId="S::mcgomez@findeter.gov.co::2a6b53d5-5fe5-4cbf-a964-9d9c98273e20" providerId="AD" clId="Web-{DBD0071F-7408-4875-B5E2-BD7F36ADF180}" dt="2023-02-07T23:04:18.728" v="521"/>
        <pc:sldMkLst>
          <pc:docMk/>
          <pc:sldMk cId="2818353729" sldId="586"/>
        </pc:sldMkLst>
      </pc:sldChg>
      <pc:sldMasterChg chg="add addSldLayout">
        <pc:chgData name="MARIA CAMILA GOMEZ RUBIANO" userId="S::mcgomez@findeter.gov.co::2a6b53d5-5fe5-4cbf-a964-9d9c98273e20" providerId="AD" clId="Web-{DBD0071F-7408-4875-B5E2-BD7F36ADF180}" dt="2023-02-07T23:02:52.632" v="508"/>
        <pc:sldMasterMkLst>
          <pc:docMk/>
          <pc:sldMasterMk cId="0" sldId="2147483648"/>
        </pc:sldMasterMkLst>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2152164741" sldId="2147483666"/>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7"/>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8"/>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79"/>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80"/>
          </pc:sldLayoutMkLst>
        </pc:sldLayoutChg>
        <pc:sldLayoutChg chg="add">
          <pc:chgData name="MARIA CAMILA GOMEZ RUBIANO" userId="S::mcgomez@findeter.gov.co::2a6b53d5-5fe5-4cbf-a964-9d9c98273e20" providerId="AD" clId="Web-{DBD0071F-7408-4875-B5E2-BD7F36ADF180}" dt="2023-02-07T23:02:52.632" v="508"/>
          <pc:sldLayoutMkLst>
            <pc:docMk/>
            <pc:sldMasterMk cId="0" sldId="2147483648"/>
            <pc:sldLayoutMk cId="0" sldId="2147483781"/>
          </pc:sldLayoutMkLst>
        </pc:sldLayoutChg>
      </pc:sldMasterChg>
      <pc:sldMasterChg chg="modSldLayout">
        <pc:chgData name="MARIA CAMILA GOMEZ RUBIANO" userId="S::mcgomez@findeter.gov.co::2a6b53d5-5fe5-4cbf-a964-9d9c98273e20" providerId="AD" clId="Web-{DBD0071F-7408-4875-B5E2-BD7F36ADF180}" dt="2023-02-07T23:02:52.632" v="508"/>
        <pc:sldMasterMkLst>
          <pc:docMk/>
          <pc:sldMasterMk cId="0" sldId="2147483775"/>
        </pc:sldMasterMkLst>
        <pc:sldLayoutChg chg="replId">
          <pc:chgData name="MARIA CAMILA GOMEZ RUBIANO" userId="S::mcgomez@findeter.gov.co::2a6b53d5-5fe5-4cbf-a964-9d9c98273e20" providerId="AD" clId="Web-{DBD0071F-7408-4875-B5E2-BD7F36ADF180}" dt="2023-02-07T23:02:52.632" v="508"/>
          <pc:sldLayoutMkLst>
            <pc:docMk/>
            <pc:sldMasterMk cId="0" sldId="2147483775"/>
            <pc:sldLayoutMk cId="2413207928" sldId="2147483782"/>
          </pc:sldLayoutMkLst>
        </pc:sldLayoutChg>
      </pc:sldMasterChg>
      <pc:sldMasterChg chg="replId">
        <pc:chgData name="MARIA CAMILA GOMEZ RUBIANO" userId="S::mcgomez@findeter.gov.co::2a6b53d5-5fe5-4cbf-a964-9d9c98273e20" providerId="AD" clId="Web-{DBD0071F-7408-4875-B5E2-BD7F36ADF180}" dt="2023-02-07T23:02:52.632" v="508"/>
        <pc:sldMasterMkLst>
          <pc:docMk/>
          <pc:sldMasterMk cId="1506536342" sldId="2147483776"/>
        </pc:sldMasterMkLst>
      </pc:sldMasterChg>
    </pc:docChg>
  </pc:docChgLst>
  <pc:docChgLst>
    <pc:chgData name="OLGA MARIA MUÑOZ MUÑOZ" userId="S::ommunoz@findeter.gov.co::876d8df6-fd60-42e2-ba65-9d22fde90de5" providerId="AD" clId="Web-{FB6F224F-5EE9-758E-39A6-793DA017A48E}"/>
    <pc:docChg chg="addSld delSld modSection">
      <pc:chgData name="OLGA MARIA MUÑOZ MUÑOZ" userId="S::ommunoz@findeter.gov.co::876d8df6-fd60-42e2-ba65-9d22fde90de5" providerId="AD" clId="Web-{FB6F224F-5EE9-758E-39A6-793DA017A48E}" dt="2023-02-21T21:07:32.344" v="29"/>
      <pc:docMkLst>
        <pc:docMk/>
      </pc:docMkLst>
      <pc:sldChg chg="del">
        <pc:chgData name="OLGA MARIA MUÑOZ MUÑOZ" userId="S::ommunoz@findeter.gov.co::876d8df6-fd60-42e2-ba65-9d22fde90de5" providerId="AD" clId="Web-{FB6F224F-5EE9-758E-39A6-793DA017A48E}" dt="2023-02-21T21:07:16.359" v="11"/>
        <pc:sldMkLst>
          <pc:docMk/>
          <pc:sldMk cId="3801481023" sldId="590"/>
        </pc:sldMkLst>
      </pc:sldChg>
      <pc:sldChg chg="del">
        <pc:chgData name="OLGA MARIA MUÑOZ MUÑOZ" userId="S::ommunoz@findeter.gov.co::876d8df6-fd60-42e2-ba65-9d22fde90de5" providerId="AD" clId="Web-{FB6F224F-5EE9-758E-39A6-793DA017A48E}" dt="2023-02-21T21:07:21.172" v="12"/>
        <pc:sldMkLst>
          <pc:docMk/>
          <pc:sldMk cId="1850596638" sldId="591"/>
        </pc:sldMkLst>
      </pc:sldChg>
      <pc:sldChg chg="del">
        <pc:chgData name="OLGA MARIA MUÑOZ MUÑOZ" userId="S::ommunoz@findeter.gov.co::876d8df6-fd60-42e2-ba65-9d22fde90de5" providerId="AD" clId="Web-{FB6F224F-5EE9-758E-39A6-793DA017A48E}" dt="2023-02-21T21:07:13.312" v="10"/>
        <pc:sldMkLst>
          <pc:docMk/>
          <pc:sldMk cId="3078562673" sldId="592"/>
        </pc:sldMkLst>
      </pc:sldChg>
      <pc:sldChg chg="del">
        <pc:chgData name="OLGA MARIA MUÑOZ MUÑOZ" userId="S::ommunoz@findeter.gov.co::876d8df6-fd60-42e2-ba65-9d22fde90de5" providerId="AD" clId="Web-{FB6F224F-5EE9-758E-39A6-793DA017A48E}" dt="2023-02-21T21:07:11.578" v="9"/>
        <pc:sldMkLst>
          <pc:docMk/>
          <pc:sldMk cId="1593064889" sldId="593"/>
        </pc:sldMkLst>
      </pc:sldChg>
      <pc:sldChg chg="del">
        <pc:chgData name="OLGA MARIA MUÑOZ MUÑOZ" userId="S::ommunoz@findeter.gov.co::876d8df6-fd60-42e2-ba65-9d22fde90de5" providerId="AD" clId="Web-{FB6F224F-5EE9-758E-39A6-793DA017A48E}" dt="2023-02-21T21:07:09.687" v="8"/>
        <pc:sldMkLst>
          <pc:docMk/>
          <pc:sldMk cId="2658045953" sldId="594"/>
        </pc:sldMkLst>
      </pc:sldChg>
      <pc:sldChg chg="del">
        <pc:chgData name="OLGA MARIA MUÑOZ MUÑOZ" userId="S::ommunoz@findeter.gov.co::876d8df6-fd60-42e2-ba65-9d22fde90de5" providerId="AD" clId="Web-{FB6F224F-5EE9-758E-39A6-793DA017A48E}" dt="2023-02-21T21:07:08.921" v="7"/>
        <pc:sldMkLst>
          <pc:docMk/>
          <pc:sldMk cId="396537186" sldId="595"/>
        </pc:sldMkLst>
      </pc:sldChg>
      <pc:sldChg chg="del">
        <pc:chgData name="OLGA MARIA MUÑOZ MUÑOZ" userId="S::ommunoz@findeter.gov.co::876d8df6-fd60-42e2-ba65-9d22fde90de5" providerId="AD" clId="Web-{FB6F224F-5EE9-758E-39A6-793DA017A48E}" dt="2023-02-21T21:07:06.952" v="6"/>
        <pc:sldMkLst>
          <pc:docMk/>
          <pc:sldMk cId="918535937" sldId="596"/>
        </pc:sldMkLst>
      </pc:sldChg>
      <pc:sldChg chg="del">
        <pc:chgData name="OLGA MARIA MUÑOZ MUÑOZ" userId="S::ommunoz@findeter.gov.co::876d8df6-fd60-42e2-ba65-9d22fde90de5" providerId="AD" clId="Web-{FB6F224F-5EE9-758E-39A6-793DA017A48E}" dt="2023-02-21T21:07:05.609" v="5"/>
        <pc:sldMkLst>
          <pc:docMk/>
          <pc:sldMk cId="3286872441" sldId="597"/>
        </pc:sldMkLst>
      </pc:sldChg>
      <pc:sldChg chg="del">
        <pc:chgData name="OLGA MARIA MUÑOZ MUÑOZ" userId="S::ommunoz@findeter.gov.co::876d8df6-fd60-42e2-ba65-9d22fde90de5" providerId="AD" clId="Web-{FB6F224F-5EE9-758E-39A6-793DA017A48E}" dt="2023-02-21T21:07:04.140" v="4"/>
        <pc:sldMkLst>
          <pc:docMk/>
          <pc:sldMk cId="2994743267" sldId="598"/>
        </pc:sldMkLst>
      </pc:sldChg>
      <pc:sldChg chg="del">
        <pc:chgData name="OLGA MARIA MUÑOZ MUÑOZ" userId="S::ommunoz@findeter.gov.co::876d8df6-fd60-42e2-ba65-9d22fde90de5" providerId="AD" clId="Web-{FB6F224F-5EE9-758E-39A6-793DA017A48E}" dt="2023-02-21T21:07:01.577" v="3"/>
        <pc:sldMkLst>
          <pc:docMk/>
          <pc:sldMk cId="848905368" sldId="599"/>
        </pc:sldMkLst>
      </pc:sldChg>
      <pc:sldChg chg="del">
        <pc:chgData name="OLGA MARIA MUÑOZ MUÑOZ" userId="S::ommunoz@findeter.gov.co::876d8df6-fd60-42e2-ba65-9d22fde90de5" providerId="AD" clId="Web-{FB6F224F-5EE9-758E-39A6-793DA017A48E}" dt="2023-02-21T21:06:58.171" v="2"/>
        <pc:sldMkLst>
          <pc:docMk/>
          <pc:sldMk cId="1673968356" sldId="600"/>
        </pc:sldMkLst>
      </pc:sldChg>
      <pc:sldChg chg="del">
        <pc:chgData name="OLGA MARIA MUÑOZ MUÑOZ" userId="S::ommunoz@findeter.gov.co::876d8df6-fd60-42e2-ba65-9d22fde90de5" providerId="AD" clId="Web-{FB6F224F-5EE9-758E-39A6-793DA017A48E}" dt="2023-02-21T21:06:57.171" v="1"/>
        <pc:sldMkLst>
          <pc:docMk/>
          <pc:sldMk cId="2688490986" sldId="601"/>
        </pc:sldMkLst>
      </pc:sldChg>
      <pc:sldChg chg="del">
        <pc:chgData name="OLGA MARIA MUÑOZ MUÑOZ" userId="S::ommunoz@findeter.gov.co::876d8df6-fd60-42e2-ba65-9d22fde90de5" providerId="AD" clId="Web-{FB6F224F-5EE9-758E-39A6-793DA017A48E}" dt="2023-02-21T21:06:55.874" v="0"/>
        <pc:sldMkLst>
          <pc:docMk/>
          <pc:sldMk cId="3639521988" sldId="602"/>
        </pc:sldMkLst>
      </pc:sldChg>
      <pc:sldChg chg="add">
        <pc:chgData name="OLGA MARIA MUÑOZ MUÑOZ" userId="S::ommunoz@findeter.gov.co::876d8df6-fd60-42e2-ba65-9d22fde90de5" providerId="AD" clId="Web-{FB6F224F-5EE9-758E-39A6-793DA017A48E}" dt="2023-02-21T21:07:30.906" v="13"/>
        <pc:sldMkLst>
          <pc:docMk/>
          <pc:sldMk cId="65975009" sldId="604"/>
        </pc:sldMkLst>
      </pc:sldChg>
      <pc:sldChg chg="add">
        <pc:chgData name="OLGA MARIA MUÑOZ MUÑOZ" userId="S::ommunoz@findeter.gov.co::876d8df6-fd60-42e2-ba65-9d22fde90de5" providerId="AD" clId="Web-{FB6F224F-5EE9-758E-39A6-793DA017A48E}" dt="2023-02-21T21:07:31.016" v="14"/>
        <pc:sldMkLst>
          <pc:docMk/>
          <pc:sldMk cId="2384480510" sldId="605"/>
        </pc:sldMkLst>
      </pc:sldChg>
      <pc:sldChg chg="add">
        <pc:chgData name="OLGA MARIA MUÑOZ MUÑOZ" userId="S::ommunoz@findeter.gov.co::876d8df6-fd60-42e2-ba65-9d22fde90de5" providerId="AD" clId="Web-{FB6F224F-5EE9-758E-39A6-793DA017A48E}" dt="2023-02-21T21:07:31.078" v="15"/>
        <pc:sldMkLst>
          <pc:docMk/>
          <pc:sldMk cId="1651823296" sldId="606"/>
        </pc:sldMkLst>
      </pc:sldChg>
      <pc:sldChg chg="add">
        <pc:chgData name="OLGA MARIA MUÑOZ MUÑOZ" userId="S::ommunoz@findeter.gov.co::876d8df6-fd60-42e2-ba65-9d22fde90de5" providerId="AD" clId="Web-{FB6F224F-5EE9-758E-39A6-793DA017A48E}" dt="2023-02-21T21:07:31.172" v="16"/>
        <pc:sldMkLst>
          <pc:docMk/>
          <pc:sldMk cId="4270999543" sldId="607"/>
        </pc:sldMkLst>
      </pc:sldChg>
      <pc:sldChg chg="add">
        <pc:chgData name="OLGA MARIA MUÑOZ MUÑOZ" userId="S::ommunoz@findeter.gov.co::876d8df6-fd60-42e2-ba65-9d22fde90de5" providerId="AD" clId="Web-{FB6F224F-5EE9-758E-39A6-793DA017A48E}" dt="2023-02-21T21:07:31.266" v="17"/>
        <pc:sldMkLst>
          <pc:docMk/>
          <pc:sldMk cId="1636211544" sldId="608"/>
        </pc:sldMkLst>
      </pc:sldChg>
      <pc:sldChg chg="add">
        <pc:chgData name="OLGA MARIA MUÑOZ MUÑOZ" userId="S::ommunoz@findeter.gov.co::876d8df6-fd60-42e2-ba65-9d22fde90de5" providerId="AD" clId="Web-{FB6F224F-5EE9-758E-39A6-793DA017A48E}" dt="2023-02-21T21:07:31.359" v="18"/>
        <pc:sldMkLst>
          <pc:docMk/>
          <pc:sldMk cId="3831688075" sldId="609"/>
        </pc:sldMkLst>
      </pc:sldChg>
      <pc:sldChg chg="add">
        <pc:chgData name="OLGA MARIA MUÑOZ MUÑOZ" userId="S::ommunoz@findeter.gov.co::876d8df6-fd60-42e2-ba65-9d22fde90de5" providerId="AD" clId="Web-{FB6F224F-5EE9-758E-39A6-793DA017A48E}" dt="2023-02-21T21:07:31.438" v="19"/>
        <pc:sldMkLst>
          <pc:docMk/>
          <pc:sldMk cId="3461642355" sldId="610"/>
        </pc:sldMkLst>
      </pc:sldChg>
      <pc:sldChg chg="add">
        <pc:chgData name="OLGA MARIA MUÑOZ MUÑOZ" userId="S::ommunoz@findeter.gov.co::876d8df6-fd60-42e2-ba65-9d22fde90de5" providerId="AD" clId="Web-{FB6F224F-5EE9-758E-39A6-793DA017A48E}" dt="2023-02-21T21:07:31.531" v="20"/>
        <pc:sldMkLst>
          <pc:docMk/>
          <pc:sldMk cId="3460101894" sldId="611"/>
        </pc:sldMkLst>
      </pc:sldChg>
      <pc:sldChg chg="add">
        <pc:chgData name="OLGA MARIA MUÑOZ MUÑOZ" userId="S::ommunoz@findeter.gov.co::876d8df6-fd60-42e2-ba65-9d22fde90de5" providerId="AD" clId="Web-{FB6F224F-5EE9-758E-39A6-793DA017A48E}" dt="2023-02-21T21:07:31.610" v="21"/>
        <pc:sldMkLst>
          <pc:docMk/>
          <pc:sldMk cId="3052080966" sldId="612"/>
        </pc:sldMkLst>
      </pc:sldChg>
      <pc:sldChg chg="add">
        <pc:chgData name="OLGA MARIA MUÑOZ MUÑOZ" userId="S::ommunoz@findeter.gov.co::876d8df6-fd60-42e2-ba65-9d22fde90de5" providerId="AD" clId="Web-{FB6F224F-5EE9-758E-39A6-793DA017A48E}" dt="2023-02-21T21:07:31.688" v="22"/>
        <pc:sldMkLst>
          <pc:docMk/>
          <pc:sldMk cId="175929193" sldId="613"/>
        </pc:sldMkLst>
      </pc:sldChg>
      <pc:sldChg chg="add">
        <pc:chgData name="OLGA MARIA MUÑOZ MUÑOZ" userId="S::ommunoz@findeter.gov.co::876d8df6-fd60-42e2-ba65-9d22fde90de5" providerId="AD" clId="Web-{FB6F224F-5EE9-758E-39A6-793DA017A48E}" dt="2023-02-21T21:07:31.766" v="23"/>
        <pc:sldMkLst>
          <pc:docMk/>
          <pc:sldMk cId="2392083424" sldId="614"/>
        </pc:sldMkLst>
      </pc:sldChg>
      <pc:sldChg chg="add">
        <pc:chgData name="OLGA MARIA MUÑOZ MUÑOZ" userId="S::ommunoz@findeter.gov.co::876d8df6-fd60-42e2-ba65-9d22fde90de5" providerId="AD" clId="Web-{FB6F224F-5EE9-758E-39A6-793DA017A48E}" dt="2023-02-21T21:07:31.860" v="24"/>
        <pc:sldMkLst>
          <pc:docMk/>
          <pc:sldMk cId="2479158845" sldId="615"/>
        </pc:sldMkLst>
      </pc:sldChg>
      <pc:sldChg chg="add">
        <pc:chgData name="OLGA MARIA MUÑOZ MUÑOZ" userId="S::ommunoz@findeter.gov.co::876d8df6-fd60-42e2-ba65-9d22fde90de5" providerId="AD" clId="Web-{FB6F224F-5EE9-758E-39A6-793DA017A48E}" dt="2023-02-21T21:07:31.953" v="25"/>
        <pc:sldMkLst>
          <pc:docMk/>
          <pc:sldMk cId="3511099125" sldId="616"/>
        </pc:sldMkLst>
      </pc:sldChg>
      <pc:sldChg chg="add">
        <pc:chgData name="OLGA MARIA MUÑOZ MUÑOZ" userId="S::ommunoz@findeter.gov.co::876d8df6-fd60-42e2-ba65-9d22fde90de5" providerId="AD" clId="Web-{FB6F224F-5EE9-758E-39A6-793DA017A48E}" dt="2023-02-21T21:07:32.031" v="26"/>
        <pc:sldMkLst>
          <pc:docMk/>
          <pc:sldMk cId="4155732365" sldId="617"/>
        </pc:sldMkLst>
      </pc:sldChg>
      <pc:sldChg chg="add">
        <pc:chgData name="OLGA MARIA MUÑOZ MUÑOZ" userId="S::ommunoz@findeter.gov.co::876d8df6-fd60-42e2-ba65-9d22fde90de5" providerId="AD" clId="Web-{FB6F224F-5EE9-758E-39A6-793DA017A48E}" dt="2023-02-21T21:07:32.110" v="27"/>
        <pc:sldMkLst>
          <pc:docMk/>
          <pc:sldMk cId="2435229320" sldId="618"/>
        </pc:sldMkLst>
      </pc:sldChg>
      <pc:sldChg chg="add">
        <pc:chgData name="OLGA MARIA MUÑOZ MUÑOZ" userId="S::ommunoz@findeter.gov.co::876d8df6-fd60-42e2-ba65-9d22fde90de5" providerId="AD" clId="Web-{FB6F224F-5EE9-758E-39A6-793DA017A48E}" dt="2023-02-21T21:07:32.203" v="28"/>
        <pc:sldMkLst>
          <pc:docMk/>
          <pc:sldMk cId="2645105288" sldId="619"/>
        </pc:sldMkLst>
      </pc:sldChg>
      <pc:sldChg chg="add">
        <pc:chgData name="OLGA MARIA MUÑOZ MUÑOZ" userId="S::ommunoz@findeter.gov.co::876d8df6-fd60-42e2-ba65-9d22fde90de5" providerId="AD" clId="Web-{FB6F224F-5EE9-758E-39A6-793DA017A48E}" dt="2023-02-21T21:07:32.344" v="29"/>
        <pc:sldMkLst>
          <pc:docMk/>
          <pc:sldMk cId="2133011074" sldId="620"/>
        </pc:sldMkLst>
      </pc:sldChg>
    </pc:docChg>
  </pc:docChgLst>
  <pc:docChgLst>
    <pc:chgData name="GUILLERMO ALBERTO ARCILA DIAZ" userId="S::gaarcila@findeter.gov.co::194c9435-ff24-4808-b9d2-bb433046ee4c" providerId="AD" clId="Web-{9EAB7DA7-8FD4-7D1A-88F7-08A647B8090F}"/>
    <pc:docChg chg="modSld">
      <pc:chgData name="GUILLERMO ALBERTO ARCILA DIAZ" userId="S::gaarcila@findeter.gov.co::194c9435-ff24-4808-b9d2-bb433046ee4c" providerId="AD" clId="Web-{9EAB7DA7-8FD4-7D1A-88F7-08A647B8090F}" dt="2023-02-14T22:02:44.606" v="945" actId="1076"/>
      <pc:docMkLst>
        <pc:docMk/>
      </pc:docMkLst>
      <pc:sldChg chg="modSp">
        <pc:chgData name="GUILLERMO ALBERTO ARCILA DIAZ" userId="S::gaarcila@findeter.gov.co::194c9435-ff24-4808-b9d2-bb433046ee4c" providerId="AD" clId="Web-{9EAB7DA7-8FD4-7D1A-88F7-08A647B8090F}" dt="2023-02-14T22:02:44.606" v="945" actId="1076"/>
        <pc:sldMkLst>
          <pc:docMk/>
          <pc:sldMk cId="2256417948" sldId="583"/>
        </pc:sldMkLst>
        <pc:spChg chg="mod">
          <ac:chgData name="GUILLERMO ALBERTO ARCILA DIAZ" userId="S::gaarcila@findeter.gov.co::194c9435-ff24-4808-b9d2-bb433046ee4c" providerId="AD" clId="Web-{9EAB7DA7-8FD4-7D1A-88F7-08A647B8090F}" dt="2023-02-14T22:01:38.651" v="829" actId="14100"/>
          <ac:spMkLst>
            <pc:docMk/>
            <pc:sldMk cId="2256417948" sldId="583"/>
            <ac:spMk id="3" creationId="{87F98094-C504-49A9-8EAB-013CDE13E406}"/>
          </ac:spMkLst>
        </pc:spChg>
        <pc:spChg chg="mod">
          <ac:chgData name="GUILLERMO ALBERTO ARCILA DIAZ" userId="S::gaarcila@findeter.gov.co::194c9435-ff24-4808-b9d2-bb433046ee4c" providerId="AD" clId="Web-{9EAB7DA7-8FD4-7D1A-88F7-08A647B8090F}" dt="2023-02-14T21:40:11.979" v="37" actId="20577"/>
          <ac:spMkLst>
            <pc:docMk/>
            <pc:sldMk cId="2256417948" sldId="583"/>
            <ac:spMk id="4" creationId="{1B4290FB-6825-414E-B7E0-6619584927B1}"/>
          </ac:spMkLst>
        </pc:spChg>
        <pc:spChg chg="mod">
          <ac:chgData name="GUILLERMO ALBERTO ARCILA DIAZ" userId="S::gaarcila@findeter.gov.co::194c9435-ff24-4808-b9d2-bb433046ee4c" providerId="AD" clId="Web-{9EAB7DA7-8FD4-7D1A-88F7-08A647B8090F}" dt="2023-02-14T21:40:03.166" v="31" actId="1076"/>
          <ac:spMkLst>
            <pc:docMk/>
            <pc:sldMk cId="2256417948" sldId="583"/>
            <ac:spMk id="5" creationId="{03B62402-9E31-4824-9F30-04ECB9C87B3B}"/>
          </ac:spMkLst>
        </pc:spChg>
        <pc:spChg chg="mod">
          <ac:chgData name="GUILLERMO ALBERTO ARCILA DIAZ" userId="S::gaarcila@findeter.gov.co::194c9435-ff24-4808-b9d2-bb433046ee4c" providerId="AD" clId="Web-{9EAB7DA7-8FD4-7D1A-88F7-08A647B8090F}" dt="2023-02-14T22:02:44.606" v="94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9EAB7DA7-8FD4-7D1A-88F7-08A647B8090F}" dt="2023-02-14T21:43:03.717" v="91"/>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9EAB7DA7-8FD4-7D1A-88F7-08A647B8090F}" dt="2023-02-14T21:39:14.946" v="22" actId="20577"/>
        <pc:sldMkLst>
          <pc:docMk/>
          <pc:sldMk cId="108402656" sldId="584"/>
        </pc:sldMkLst>
        <pc:spChg chg="mod">
          <ac:chgData name="GUILLERMO ALBERTO ARCILA DIAZ" userId="S::gaarcila@findeter.gov.co::194c9435-ff24-4808-b9d2-bb433046ee4c" providerId="AD" clId="Web-{9EAB7DA7-8FD4-7D1A-88F7-08A647B8090F}" dt="2023-02-14T21:39:14.946" v="22"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9EAB7DA7-8FD4-7D1A-88F7-08A647B8090F}" dt="2023-02-14T21:35:35.128" v="3"/>
          <ac:graphicFrameMkLst>
            <pc:docMk/>
            <pc:sldMk cId="108402656" sldId="584"/>
            <ac:graphicFrameMk id="3" creationId="{92C7AD75-98F7-4256-B0FE-BD624CCF5A55}"/>
          </ac:graphicFrameMkLst>
        </pc:graphicFrameChg>
      </pc:sldChg>
    </pc:docChg>
  </pc:docChgLst>
  <pc:docChgLst>
    <pc:chgData name="GIOVANNY ANDRES VANEGAS PRADA" userId="S::gavanegas@findeter.gov.co::d4c91164-3e3f-4c02-8924-6bb3c5d6b2ff" providerId="AD" clId="Web-{5A02BE7F-BB52-E00F-BF1E-B513A8E4E439}"/>
    <pc:docChg chg="addSld delSld modSld modSection">
      <pc:chgData name="GIOVANNY ANDRES VANEGAS PRADA" userId="S::gavanegas@findeter.gov.co::d4c91164-3e3f-4c02-8924-6bb3c5d6b2ff" providerId="AD" clId="Web-{5A02BE7F-BB52-E00F-BF1E-B513A8E4E439}" dt="2023-02-09T17:23:12.397" v="57" actId="20577"/>
      <pc:docMkLst>
        <pc:docMk/>
      </pc:docMkLst>
      <pc:sldChg chg="modSp">
        <pc:chgData name="GIOVANNY ANDRES VANEGAS PRADA" userId="S::gavanegas@findeter.gov.co::d4c91164-3e3f-4c02-8924-6bb3c5d6b2ff" providerId="AD" clId="Web-{5A02BE7F-BB52-E00F-BF1E-B513A8E4E439}" dt="2023-02-09T17:04:21.428" v="49"/>
        <pc:sldMkLst>
          <pc:docMk/>
          <pc:sldMk cId="678382347" sldId="587"/>
        </pc:sldMkLst>
        <pc:graphicFrameChg chg="mod modGraphic">
          <ac:chgData name="GIOVANNY ANDRES VANEGAS PRADA" userId="S::gavanegas@findeter.gov.co::d4c91164-3e3f-4c02-8924-6bb3c5d6b2ff" providerId="AD" clId="Web-{5A02BE7F-BB52-E00F-BF1E-B513A8E4E439}" dt="2023-02-09T17:04:21.428" v="49"/>
          <ac:graphicFrameMkLst>
            <pc:docMk/>
            <pc:sldMk cId="678382347" sldId="587"/>
            <ac:graphicFrameMk id="2" creationId="{BAA8CB3D-4E6B-E9F3-F98F-812720B5D907}"/>
          </ac:graphicFrameMkLst>
        </pc:graphicFrameChg>
      </pc:sldChg>
      <pc:sldChg chg="delSp add del replId">
        <pc:chgData name="GIOVANNY ANDRES VANEGAS PRADA" userId="S::gavanegas@findeter.gov.co::d4c91164-3e3f-4c02-8924-6bb3c5d6b2ff" providerId="AD" clId="Web-{5A02BE7F-BB52-E00F-BF1E-B513A8E4E439}" dt="2023-02-09T17:21:28.502" v="54"/>
        <pc:sldMkLst>
          <pc:docMk/>
          <pc:sldMk cId="2806611612" sldId="589"/>
        </pc:sldMkLst>
        <pc:picChg chg="del">
          <ac:chgData name="GIOVANNY ANDRES VANEGAS PRADA" userId="S::gavanegas@findeter.gov.co::d4c91164-3e3f-4c02-8924-6bb3c5d6b2ff" providerId="AD" clId="Web-{5A02BE7F-BB52-E00F-BF1E-B513A8E4E439}" dt="2023-02-09T17:11:06.288" v="51"/>
          <ac:picMkLst>
            <pc:docMk/>
            <pc:sldMk cId="2806611612" sldId="589"/>
            <ac:picMk id="7" creationId="{5FE92136-EA9C-6EDD-8BFD-4E31A2D7C6A1}"/>
          </ac:picMkLst>
        </pc:picChg>
        <pc:picChg chg="del">
          <ac:chgData name="GIOVANNY ANDRES VANEGAS PRADA" userId="S::gavanegas@findeter.gov.co::d4c91164-3e3f-4c02-8924-6bb3c5d6b2ff" providerId="AD" clId="Web-{5A02BE7F-BB52-E00F-BF1E-B513A8E4E439}" dt="2023-02-09T17:11:07.273" v="52"/>
          <ac:picMkLst>
            <pc:docMk/>
            <pc:sldMk cId="2806611612" sldId="589"/>
            <ac:picMk id="11" creationId="{226292BB-29B2-6274-2EC0-2CF19DF43A2F}"/>
          </ac:picMkLst>
        </pc:picChg>
        <pc:picChg chg="del">
          <ac:chgData name="GIOVANNY ANDRES VANEGAS PRADA" userId="S::gavanegas@findeter.gov.co::d4c91164-3e3f-4c02-8924-6bb3c5d6b2ff" providerId="AD" clId="Web-{5A02BE7F-BB52-E00F-BF1E-B513A8E4E439}" dt="2023-02-09T17:11:08.257" v="53"/>
          <ac:picMkLst>
            <pc:docMk/>
            <pc:sldMk cId="2806611612" sldId="589"/>
            <ac:picMk id="17" creationId="{9CC2D8EA-A4B8-71AA-990A-08E7C1F50DE9}"/>
          </ac:picMkLst>
        </pc:picChg>
      </pc:sldChg>
      <pc:sldChg chg="modSp add">
        <pc:chgData name="GIOVANNY ANDRES VANEGAS PRADA" userId="S::gavanegas@findeter.gov.co::d4c91164-3e3f-4c02-8924-6bb3c5d6b2ff" providerId="AD" clId="Web-{5A02BE7F-BB52-E00F-BF1E-B513A8E4E439}" dt="2023-02-09T17:23:12.397" v="57" actId="20577"/>
        <pc:sldMkLst>
          <pc:docMk/>
          <pc:sldMk cId="4227815977" sldId="589"/>
        </pc:sldMkLst>
        <pc:spChg chg="mod">
          <ac:chgData name="GIOVANNY ANDRES VANEGAS PRADA" userId="S::gavanegas@findeter.gov.co::d4c91164-3e3f-4c02-8924-6bb3c5d6b2ff" providerId="AD" clId="Web-{5A02BE7F-BB52-E00F-BF1E-B513A8E4E439}" dt="2023-02-09T17:23:12.397" v="57" actId="20577"/>
          <ac:spMkLst>
            <pc:docMk/>
            <pc:sldMk cId="4227815977" sldId="589"/>
            <ac:spMk id="2" creationId="{7818B19E-57BF-83A9-40BD-965193F3489A}"/>
          </ac:spMkLst>
        </pc:spChg>
      </pc:sldChg>
    </pc:docChg>
  </pc:docChgLst>
  <pc:docChgLst>
    <pc:chgData name="FABIO ANDRES LLANO CASTAÑO" userId="S::fallano@findeter.gov.co::d7f3d237-ebd8-4abe-98dc-bf55ea8ee2e1" providerId="AD" clId="Web-{BD5CA753-29FD-D41E-E1DB-ED1911A0F1CE}"/>
    <pc:docChg chg="addSld delSld modSld sldOrd modSection">
      <pc:chgData name="FABIO ANDRES LLANO CASTAÑO" userId="S::fallano@findeter.gov.co::d7f3d237-ebd8-4abe-98dc-bf55ea8ee2e1" providerId="AD" clId="Web-{BD5CA753-29FD-D41E-E1DB-ED1911A0F1CE}" dt="2023-02-15T01:10:29.325" v="497" actId="20577"/>
      <pc:docMkLst>
        <pc:docMk/>
      </pc:docMkLst>
      <pc:sldChg chg="del">
        <pc:chgData name="FABIO ANDRES LLANO CASTAÑO" userId="S::fallano@findeter.gov.co::d7f3d237-ebd8-4abe-98dc-bf55ea8ee2e1" providerId="AD" clId="Web-{BD5CA753-29FD-D41E-E1DB-ED1911A0F1CE}" dt="2023-02-15T00:53:28.695" v="437"/>
        <pc:sldMkLst>
          <pc:docMk/>
          <pc:sldMk cId="409174594" sldId="305"/>
        </pc:sldMkLst>
      </pc:sldChg>
      <pc:sldChg chg="modSp">
        <pc:chgData name="FABIO ANDRES LLANO CASTAÑO" userId="S::fallano@findeter.gov.co::d7f3d237-ebd8-4abe-98dc-bf55ea8ee2e1" providerId="AD" clId="Web-{BD5CA753-29FD-D41E-E1DB-ED1911A0F1CE}" dt="2023-02-15T01:10:29.325" v="497" actId="20577"/>
        <pc:sldMkLst>
          <pc:docMk/>
          <pc:sldMk cId="1662828479" sldId="312"/>
        </pc:sldMkLst>
        <pc:spChg chg="mod">
          <ac:chgData name="FABIO ANDRES LLANO CASTAÑO" userId="S::fallano@findeter.gov.co::d7f3d237-ebd8-4abe-98dc-bf55ea8ee2e1" providerId="AD" clId="Web-{BD5CA753-29FD-D41E-E1DB-ED1911A0F1CE}" dt="2023-02-15T01:10:29.325" v="497" actId="20577"/>
          <ac:spMkLst>
            <pc:docMk/>
            <pc:sldMk cId="1662828479" sldId="312"/>
            <ac:spMk id="2" creationId="{DDDA03F9-5C2A-835C-6E4B-E9F54A6B0850}"/>
          </ac:spMkLst>
        </pc:spChg>
        <pc:spChg chg="mod">
          <ac:chgData name="FABIO ANDRES LLANO CASTAÑO" userId="S::fallano@findeter.gov.co::d7f3d237-ebd8-4abe-98dc-bf55ea8ee2e1" providerId="AD" clId="Web-{BD5CA753-29FD-D41E-E1DB-ED1911A0F1CE}" dt="2023-02-14T23:04:32.104" v="112"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BD5CA753-29FD-D41E-E1DB-ED1911A0F1CE}" dt="2023-02-14T22:59:09.315" v="29"/>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BD5CA753-29FD-D41E-E1DB-ED1911A0F1CE}" dt="2023-02-14T23:40:34.051" v="252" actId="1076"/>
        <pc:sldMkLst>
          <pc:docMk/>
          <pc:sldMk cId="1503274020" sldId="417"/>
        </pc:sldMkLst>
        <pc:picChg chg="add mod">
          <ac:chgData name="FABIO ANDRES LLANO CASTAÑO" userId="S::fallano@findeter.gov.co::d7f3d237-ebd8-4abe-98dc-bf55ea8ee2e1" providerId="AD" clId="Web-{BD5CA753-29FD-D41E-E1DB-ED1911A0F1CE}" dt="2023-02-14T23:40:31.223" v="250" actId="1076"/>
          <ac:picMkLst>
            <pc:docMk/>
            <pc:sldMk cId="1503274020" sldId="417"/>
            <ac:picMk id="2" creationId="{BAF1E72E-FC6B-421B-08F4-83343869BF08}"/>
          </ac:picMkLst>
        </pc:picChg>
        <pc:picChg chg="add mod">
          <ac:chgData name="FABIO ANDRES LLANO CASTAÑO" userId="S::fallano@findeter.gov.co::d7f3d237-ebd8-4abe-98dc-bf55ea8ee2e1" providerId="AD" clId="Web-{BD5CA753-29FD-D41E-E1DB-ED1911A0F1CE}" dt="2023-02-14T23:40:34.051" v="252" actId="1076"/>
          <ac:picMkLst>
            <pc:docMk/>
            <pc:sldMk cId="1503274020" sldId="417"/>
            <ac:picMk id="3" creationId="{EFB88F8D-157F-C1B6-EED6-4F09917F9CCF}"/>
          </ac:picMkLst>
        </pc:picChg>
        <pc:picChg chg="add mod">
          <ac:chgData name="FABIO ANDRES LLANO CASTAÑO" userId="S::fallano@findeter.gov.co::d7f3d237-ebd8-4abe-98dc-bf55ea8ee2e1" providerId="AD" clId="Web-{BD5CA753-29FD-D41E-E1DB-ED1911A0F1CE}" dt="2023-02-14T23:40:32.567" v="251" actId="1076"/>
          <ac:picMkLst>
            <pc:docMk/>
            <pc:sldMk cId="1503274020" sldId="417"/>
            <ac:picMk id="4" creationId="{422ACFB2-1FE3-EFA5-3D1F-275C0AB4A434}"/>
          </ac:picMkLst>
        </pc:picChg>
        <pc:picChg chg="del">
          <ac:chgData name="FABIO ANDRES LLANO CASTAÑO" userId="S::fallano@findeter.gov.co::d7f3d237-ebd8-4abe-98dc-bf55ea8ee2e1" providerId="AD" clId="Web-{BD5CA753-29FD-D41E-E1DB-ED1911A0F1CE}" dt="2023-02-14T23:29:15.622" v="163"/>
          <ac:picMkLst>
            <pc:docMk/>
            <pc:sldMk cId="1503274020" sldId="417"/>
            <ac:picMk id="9" creationId="{794E30F7-E5F5-ADE4-4AD0-725EFCEE0849}"/>
          </ac:picMkLst>
        </pc:picChg>
        <pc:picChg chg="del">
          <ac:chgData name="FABIO ANDRES LLANO CASTAÑO" userId="S::fallano@findeter.gov.co::d7f3d237-ebd8-4abe-98dc-bf55ea8ee2e1" providerId="AD" clId="Web-{BD5CA753-29FD-D41E-E1DB-ED1911A0F1CE}" dt="2023-02-14T23:29:15.216" v="162"/>
          <ac:picMkLst>
            <pc:docMk/>
            <pc:sldMk cId="1503274020" sldId="417"/>
            <ac:picMk id="12" creationId="{AFEB7C61-2DD8-DE3D-AC59-F6C640328347}"/>
          </ac:picMkLst>
        </pc:picChg>
        <pc:picChg chg="del">
          <ac:chgData name="FABIO ANDRES LLANO CASTAÑO" userId="S::fallano@findeter.gov.co::d7f3d237-ebd8-4abe-98dc-bf55ea8ee2e1" providerId="AD" clId="Web-{BD5CA753-29FD-D41E-E1DB-ED1911A0F1CE}" dt="2023-02-14T23:29:16.044" v="164"/>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BD5CA753-29FD-D41E-E1DB-ED1911A0F1CE}" dt="2023-02-14T23:35:10.603" v="200" actId="1076"/>
        <pc:sldMkLst>
          <pc:docMk/>
          <pc:sldMk cId="2980279314" sldId="418"/>
        </pc:sldMkLst>
        <pc:picChg chg="del">
          <ac:chgData name="FABIO ANDRES LLANO CASTAÑO" userId="S::fallano@findeter.gov.co::d7f3d237-ebd8-4abe-98dc-bf55ea8ee2e1" providerId="AD" clId="Web-{BD5CA753-29FD-D41E-E1DB-ED1911A0F1CE}" dt="2023-02-14T23:29:07.043" v="151"/>
          <ac:picMkLst>
            <pc:docMk/>
            <pc:sldMk cId="2980279314" sldId="418"/>
            <ac:picMk id="2" creationId="{9CB570F6-CC96-A186-E311-F2BE9FF133F2}"/>
          </ac:picMkLst>
        </pc:picChg>
        <pc:picChg chg="del">
          <ac:chgData name="FABIO ANDRES LLANO CASTAÑO" userId="S::fallano@findeter.gov.co::d7f3d237-ebd8-4abe-98dc-bf55ea8ee2e1" providerId="AD" clId="Web-{BD5CA753-29FD-D41E-E1DB-ED1911A0F1CE}" dt="2023-02-14T23:29:07.465" v="152"/>
          <ac:picMkLst>
            <pc:docMk/>
            <pc:sldMk cId="2980279314" sldId="418"/>
            <ac:picMk id="3" creationId="{0C26A102-F84D-B210-1A98-E85C42E6DFE6}"/>
          </ac:picMkLst>
        </pc:picChg>
        <pc:picChg chg="del">
          <ac:chgData name="FABIO ANDRES LLANO CASTAÑO" userId="S::fallano@findeter.gov.co::d7f3d237-ebd8-4abe-98dc-bf55ea8ee2e1" providerId="AD" clId="Web-{BD5CA753-29FD-D41E-E1DB-ED1911A0F1CE}" dt="2023-02-14T23:29:08.747" v="155"/>
          <ac:picMkLst>
            <pc:docMk/>
            <pc:sldMk cId="2980279314" sldId="418"/>
            <ac:picMk id="4" creationId="{96A60521-006B-2028-50DA-BB727BA54BE4}"/>
          </ac:picMkLst>
        </pc:picChg>
        <pc:picChg chg="del">
          <ac:chgData name="FABIO ANDRES LLANO CASTAÑO" userId="S::fallano@findeter.gov.co::d7f3d237-ebd8-4abe-98dc-bf55ea8ee2e1" providerId="AD" clId="Web-{BD5CA753-29FD-D41E-E1DB-ED1911A0F1CE}" dt="2023-02-14T23:29:07.934" v="153"/>
          <ac:picMkLst>
            <pc:docMk/>
            <pc:sldMk cId="2980279314" sldId="418"/>
            <ac:picMk id="5" creationId="{349A8D3B-26A6-1765-3729-8E79E7408A31}"/>
          </ac:picMkLst>
        </pc:picChg>
        <pc:picChg chg="add mod">
          <ac:chgData name="FABIO ANDRES LLANO CASTAÑO" userId="S::fallano@findeter.gov.co::d7f3d237-ebd8-4abe-98dc-bf55ea8ee2e1" providerId="AD" clId="Web-{BD5CA753-29FD-D41E-E1DB-ED1911A0F1CE}" dt="2023-02-14T23:35:10.587" v="198" actId="1076"/>
          <ac:picMkLst>
            <pc:docMk/>
            <pc:sldMk cId="2980279314" sldId="418"/>
            <ac:picMk id="9" creationId="{85EC27A4-9BA2-08E6-36AF-557BE1D82997}"/>
          </ac:picMkLst>
        </pc:picChg>
        <pc:picChg chg="add mod">
          <ac:chgData name="FABIO ANDRES LLANO CASTAÑO" userId="S::fallano@findeter.gov.co::d7f3d237-ebd8-4abe-98dc-bf55ea8ee2e1" providerId="AD" clId="Web-{BD5CA753-29FD-D41E-E1DB-ED1911A0F1CE}" dt="2023-02-14T23:35:10.587" v="199" actId="1076"/>
          <ac:picMkLst>
            <pc:docMk/>
            <pc:sldMk cId="2980279314" sldId="418"/>
            <ac:picMk id="10" creationId="{A1274E14-A24E-66DD-53D0-477DA7A6627C}"/>
          </ac:picMkLst>
        </pc:picChg>
        <pc:picChg chg="del">
          <ac:chgData name="FABIO ANDRES LLANO CASTAÑO" userId="S::fallano@findeter.gov.co::d7f3d237-ebd8-4abe-98dc-bf55ea8ee2e1" providerId="AD" clId="Web-{BD5CA753-29FD-D41E-E1DB-ED1911A0F1CE}" dt="2023-02-14T23:29:08.450" v="154"/>
          <ac:picMkLst>
            <pc:docMk/>
            <pc:sldMk cId="2980279314" sldId="418"/>
            <ac:picMk id="11" creationId="{FACFCE28-6D4B-EAE0-DA22-D6DCDC9187E9}"/>
          </ac:picMkLst>
        </pc:picChg>
        <pc:picChg chg="add mod">
          <ac:chgData name="FABIO ANDRES LLANO CASTAÑO" userId="S::fallano@findeter.gov.co::d7f3d237-ebd8-4abe-98dc-bf55ea8ee2e1" providerId="AD" clId="Web-{BD5CA753-29FD-D41E-E1DB-ED1911A0F1CE}" dt="2023-02-14T23:35:10.603" v="200" actId="1076"/>
          <ac:picMkLst>
            <pc:docMk/>
            <pc:sldMk cId="2980279314" sldId="418"/>
            <ac:picMk id="12" creationId="{2E95DAC4-3D43-C913-D26D-6CF5DCDDDA28}"/>
          </ac:picMkLst>
        </pc:picChg>
      </pc:sldChg>
      <pc:sldChg chg="addSp delSp modSp">
        <pc:chgData name="FABIO ANDRES LLANO CASTAÑO" userId="S::fallano@findeter.gov.co::d7f3d237-ebd8-4abe-98dc-bf55ea8ee2e1" providerId="AD" clId="Web-{BD5CA753-29FD-D41E-E1DB-ED1911A0F1CE}" dt="2023-02-14T23:38:28.094" v="224" actId="14100"/>
        <pc:sldMkLst>
          <pc:docMk/>
          <pc:sldMk cId="3168326263" sldId="450"/>
        </pc:sldMkLst>
        <pc:picChg chg="add mod">
          <ac:chgData name="FABIO ANDRES LLANO CASTAÑO" userId="S::fallano@findeter.gov.co::d7f3d237-ebd8-4abe-98dc-bf55ea8ee2e1" providerId="AD" clId="Web-{BD5CA753-29FD-D41E-E1DB-ED1911A0F1CE}" dt="2023-02-14T23:38:18.578" v="220" actId="14100"/>
          <ac:picMkLst>
            <pc:docMk/>
            <pc:sldMk cId="3168326263" sldId="450"/>
            <ac:picMk id="2" creationId="{C6DAD288-3441-52EC-9D3D-AD08DBE80247}"/>
          </ac:picMkLst>
        </pc:picChg>
        <pc:picChg chg="add del mod">
          <ac:chgData name="FABIO ANDRES LLANO CASTAÑO" userId="S::fallano@findeter.gov.co::d7f3d237-ebd8-4abe-98dc-bf55ea8ee2e1" providerId="AD" clId="Web-{BD5CA753-29FD-D41E-E1DB-ED1911A0F1CE}" dt="2023-02-14T23:36:14.574" v="206"/>
          <ac:picMkLst>
            <pc:docMk/>
            <pc:sldMk cId="3168326263" sldId="450"/>
            <ac:picMk id="3" creationId="{003F82C3-4372-3203-41C8-CFAF1979A146}"/>
          </ac:picMkLst>
        </pc:picChg>
        <pc:picChg chg="del">
          <ac:chgData name="FABIO ANDRES LLANO CASTAÑO" userId="S::fallano@findeter.gov.co::d7f3d237-ebd8-4abe-98dc-bf55ea8ee2e1" providerId="AD" clId="Web-{BD5CA753-29FD-D41E-E1DB-ED1911A0F1CE}" dt="2023-02-14T23:29:10.325" v="156"/>
          <ac:picMkLst>
            <pc:docMk/>
            <pc:sldMk cId="3168326263" sldId="450"/>
            <ac:picMk id="4" creationId="{96263A10-A88C-489A-DF7A-9016F95FC493}"/>
          </ac:picMkLst>
        </pc:picChg>
        <pc:picChg chg="del">
          <ac:chgData name="FABIO ANDRES LLANO CASTAÑO" userId="S::fallano@findeter.gov.co::d7f3d237-ebd8-4abe-98dc-bf55ea8ee2e1" providerId="AD" clId="Web-{BD5CA753-29FD-D41E-E1DB-ED1911A0F1CE}" dt="2023-02-14T23:29:10.747" v="157"/>
          <ac:picMkLst>
            <pc:docMk/>
            <pc:sldMk cId="3168326263" sldId="450"/>
            <ac:picMk id="5" creationId="{6F4A9624-450B-09D7-FEC3-84B7D47B9FB7}"/>
          </ac:picMkLst>
        </pc:picChg>
        <pc:picChg chg="add mod">
          <ac:chgData name="FABIO ANDRES LLANO CASTAÑO" userId="S::fallano@findeter.gov.co::d7f3d237-ebd8-4abe-98dc-bf55ea8ee2e1" providerId="AD" clId="Web-{BD5CA753-29FD-D41E-E1DB-ED1911A0F1CE}" dt="2023-02-14T23:38:23.750" v="222" actId="14100"/>
          <ac:picMkLst>
            <pc:docMk/>
            <pc:sldMk cId="3168326263" sldId="450"/>
            <ac:picMk id="9" creationId="{5D09C84B-434A-F557-CE6F-C81DB7D26A7E}"/>
          </ac:picMkLst>
        </pc:picChg>
        <pc:picChg chg="add mod">
          <ac:chgData name="FABIO ANDRES LLANO CASTAÑO" userId="S::fallano@findeter.gov.co::d7f3d237-ebd8-4abe-98dc-bf55ea8ee2e1" providerId="AD" clId="Web-{BD5CA753-29FD-D41E-E1DB-ED1911A0F1CE}" dt="2023-02-14T23:38:28.094" v="224" actId="14100"/>
          <ac:picMkLst>
            <pc:docMk/>
            <pc:sldMk cId="3168326263" sldId="450"/>
            <ac:picMk id="10" creationId="{0A3A3B60-5F28-8183-8732-AD3AF5B77928}"/>
          </ac:picMkLst>
        </pc:picChg>
        <pc:picChg chg="del">
          <ac:chgData name="FABIO ANDRES LLANO CASTAÑO" userId="S::fallano@findeter.gov.co::d7f3d237-ebd8-4abe-98dc-bf55ea8ee2e1" providerId="AD" clId="Web-{BD5CA753-29FD-D41E-E1DB-ED1911A0F1CE}" dt="2023-02-14T23:29:11.341" v="158"/>
          <ac:picMkLst>
            <pc:docMk/>
            <pc:sldMk cId="3168326263" sldId="450"/>
            <ac:picMk id="14" creationId="{9ABAABBC-36B8-7A42-C877-D960C294DA2C}"/>
          </ac:picMkLst>
        </pc:picChg>
        <pc:picChg chg="del">
          <ac:chgData name="FABIO ANDRES LLANO CASTAÑO" userId="S::fallano@findeter.gov.co::d7f3d237-ebd8-4abe-98dc-bf55ea8ee2e1" providerId="AD" clId="Web-{BD5CA753-29FD-D41E-E1DB-ED1911A0F1CE}" dt="2023-02-14T23:29:11.934" v="159"/>
          <ac:picMkLst>
            <pc:docMk/>
            <pc:sldMk cId="3168326263" sldId="450"/>
            <ac:picMk id="15" creationId="{54953375-394F-FB95-655B-2DD2BE6A0470}"/>
          </ac:picMkLst>
        </pc:picChg>
        <pc:picChg chg="del">
          <ac:chgData name="FABIO ANDRES LLANO CASTAÑO" userId="S::fallano@findeter.gov.co::d7f3d237-ebd8-4abe-98dc-bf55ea8ee2e1" providerId="AD" clId="Web-{BD5CA753-29FD-D41E-E1DB-ED1911A0F1CE}" dt="2023-02-14T23:29:12.262" v="160"/>
          <ac:picMkLst>
            <pc:docMk/>
            <pc:sldMk cId="3168326263" sldId="450"/>
            <ac:picMk id="16" creationId="{A11B1688-DB77-1856-FC0C-B1EE9C7C1D20}"/>
          </ac:picMkLst>
        </pc:picChg>
        <pc:picChg chg="del">
          <ac:chgData name="FABIO ANDRES LLANO CASTAÑO" userId="S::fallano@findeter.gov.co::d7f3d237-ebd8-4abe-98dc-bf55ea8ee2e1" providerId="AD" clId="Web-{BD5CA753-29FD-D41E-E1DB-ED1911A0F1CE}" dt="2023-02-14T23:29:12.794" v="161"/>
          <ac:picMkLst>
            <pc:docMk/>
            <pc:sldMk cId="3168326263" sldId="450"/>
            <ac:picMk id="17" creationId="{BD9ADBE9-AF3B-CFE9-6352-7FCB2D4F00E9}"/>
          </ac:picMkLst>
        </pc:picChg>
      </pc:sldChg>
      <pc:sldChg chg="addSp delSp modSp">
        <pc:chgData name="FABIO ANDRES LLANO CASTAÑO" userId="S::fallano@findeter.gov.co::d7f3d237-ebd8-4abe-98dc-bf55ea8ee2e1" providerId="AD" clId="Web-{BD5CA753-29FD-D41E-E1DB-ED1911A0F1CE}" dt="2023-02-15T00:59:52.470" v="491" actId="20577"/>
        <pc:sldMkLst>
          <pc:docMk/>
          <pc:sldMk cId="2233884592" sldId="495"/>
        </pc:sldMkLst>
        <pc:spChg chg="mod">
          <ac:chgData name="FABIO ANDRES LLANO CASTAÑO" userId="S::fallano@findeter.gov.co::d7f3d237-ebd8-4abe-98dc-bf55ea8ee2e1" providerId="AD" clId="Web-{BD5CA753-29FD-D41E-E1DB-ED1911A0F1CE}" dt="2023-02-15T00:59:52.470" v="491" actId="20577"/>
          <ac:spMkLst>
            <pc:docMk/>
            <pc:sldMk cId="2233884592" sldId="495"/>
            <ac:spMk id="10" creationId="{96917F42-3D48-5DAD-11EC-3FE9CBE12CDE}"/>
          </ac:spMkLst>
        </pc:spChg>
        <pc:picChg chg="del">
          <ac:chgData name="FABIO ANDRES LLANO CASTAÑO" userId="S::fallano@findeter.gov.co::d7f3d237-ebd8-4abe-98dc-bf55ea8ee2e1" providerId="AD" clId="Web-{BD5CA753-29FD-D41E-E1DB-ED1911A0F1CE}" dt="2023-02-14T23:43:27.792" v="305"/>
          <ac:picMkLst>
            <pc:docMk/>
            <pc:sldMk cId="2233884592" sldId="495"/>
            <ac:picMk id="2" creationId="{A7EF3DFD-39E1-D046-D5F8-439BDDD3C34C}"/>
          </ac:picMkLst>
        </pc:picChg>
        <pc:picChg chg="del">
          <ac:chgData name="FABIO ANDRES LLANO CASTAÑO" userId="S::fallano@findeter.gov.co::d7f3d237-ebd8-4abe-98dc-bf55ea8ee2e1" providerId="AD" clId="Web-{BD5CA753-29FD-D41E-E1DB-ED1911A0F1CE}" dt="2023-02-14T23:43:29.823" v="308"/>
          <ac:picMkLst>
            <pc:docMk/>
            <pc:sldMk cId="2233884592" sldId="495"/>
            <ac:picMk id="7" creationId="{30BB5186-BCAA-C527-34F3-8E6A1EF38AB9}"/>
          </ac:picMkLst>
        </pc:picChg>
        <pc:picChg chg="del">
          <ac:chgData name="FABIO ANDRES LLANO CASTAÑO" userId="S::fallano@findeter.gov.co::d7f3d237-ebd8-4abe-98dc-bf55ea8ee2e1" providerId="AD" clId="Web-{BD5CA753-29FD-D41E-E1DB-ED1911A0F1CE}" dt="2023-02-14T23:43:28.385" v="306"/>
          <ac:picMkLst>
            <pc:docMk/>
            <pc:sldMk cId="2233884592" sldId="495"/>
            <ac:picMk id="8" creationId="{9C0DAB79-BCBF-976E-EDBD-96F0C2DB9AF0}"/>
          </ac:picMkLst>
        </pc:picChg>
        <pc:picChg chg="del">
          <ac:chgData name="FABIO ANDRES LLANO CASTAÑO" userId="S::fallano@findeter.gov.co::d7f3d237-ebd8-4abe-98dc-bf55ea8ee2e1" providerId="AD" clId="Web-{BD5CA753-29FD-D41E-E1DB-ED1911A0F1CE}" dt="2023-02-14T23:43:28.917" v="307"/>
          <ac:picMkLst>
            <pc:docMk/>
            <pc:sldMk cId="2233884592" sldId="495"/>
            <ac:picMk id="9" creationId="{AD4D1127-C034-A5F9-EAF2-BF7C39CD1AA7}"/>
          </ac:picMkLst>
        </pc:picChg>
        <pc:picChg chg="add del mod">
          <ac:chgData name="FABIO ANDRES LLANO CASTAÑO" userId="S::fallano@findeter.gov.co::d7f3d237-ebd8-4abe-98dc-bf55ea8ee2e1" providerId="AD" clId="Web-{BD5CA753-29FD-D41E-E1DB-ED1911A0F1CE}" dt="2023-02-14T23:46:33.939" v="325"/>
          <ac:picMkLst>
            <pc:docMk/>
            <pc:sldMk cId="2233884592" sldId="495"/>
            <ac:picMk id="11" creationId="{DF0EB605-94F7-D295-FE91-74F766C99090}"/>
          </ac:picMkLst>
        </pc:picChg>
        <pc:picChg chg="add mod">
          <ac:chgData name="FABIO ANDRES LLANO CASTAÑO" userId="S::fallano@findeter.gov.co::d7f3d237-ebd8-4abe-98dc-bf55ea8ee2e1" providerId="AD" clId="Web-{BD5CA753-29FD-D41E-E1DB-ED1911A0F1CE}" dt="2023-02-14T23:48:06.692" v="335" actId="14100"/>
          <ac:picMkLst>
            <pc:docMk/>
            <pc:sldMk cId="2233884592" sldId="495"/>
            <ac:picMk id="12" creationId="{8C3C0E7C-9A00-6A27-75CE-F1B469A17693}"/>
          </ac:picMkLst>
        </pc:picChg>
        <pc:picChg chg="add mod">
          <ac:chgData name="FABIO ANDRES LLANO CASTAÑO" userId="S::fallano@findeter.gov.co::d7f3d237-ebd8-4abe-98dc-bf55ea8ee2e1" providerId="AD" clId="Web-{BD5CA753-29FD-D41E-E1DB-ED1911A0F1CE}" dt="2023-02-14T23:48:13.223" v="337" actId="14100"/>
          <ac:picMkLst>
            <pc:docMk/>
            <pc:sldMk cId="2233884592" sldId="495"/>
            <ac:picMk id="13" creationId="{B848FE68-CAFB-6DAE-055A-55A8748401C7}"/>
          </ac:picMkLst>
        </pc:picChg>
        <pc:picChg chg="add mod">
          <ac:chgData name="FABIO ANDRES LLANO CASTAÑO" userId="S::fallano@findeter.gov.co::d7f3d237-ebd8-4abe-98dc-bf55ea8ee2e1" providerId="AD" clId="Web-{BD5CA753-29FD-D41E-E1DB-ED1911A0F1CE}" dt="2023-02-14T23:48:38.099" v="340" actId="14100"/>
          <ac:picMkLst>
            <pc:docMk/>
            <pc:sldMk cId="2233884592" sldId="495"/>
            <ac:picMk id="15" creationId="{2A6941BA-C8A1-8816-A59A-536D0A27A528}"/>
          </ac:picMkLst>
        </pc:picChg>
        <pc:picChg chg="add mod">
          <ac:chgData name="FABIO ANDRES LLANO CASTAÑO" userId="S::fallano@findeter.gov.co::d7f3d237-ebd8-4abe-98dc-bf55ea8ee2e1" providerId="AD" clId="Web-{BD5CA753-29FD-D41E-E1DB-ED1911A0F1CE}" dt="2023-02-14T23:49:09.788" v="345" actId="14100"/>
          <ac:picMkLst>
            <pc:docMk/>
            <pc:sldMk cId="2233884592" sldId="495"/>
            <ac:picMk id="16" creationId="{3D7ACECE-167D-BF13-A9B9-34E0141F7BFD}"/>
          </ac:picMkLst>
        </pc:picChg>
      </pc:sldChg>
      <pc:sldChg chg="addSp delSp modSp">
        <pc:chgData name="FABIO ANDRES LLANO CASTAÑO" userId="S::fallano@findeter.gov.co::d7f3d237-ebd8-4abe-98dc-bf55ea8ee2e1" providerId="AD" clId="Web-{BD5CA753-29FD-D41E-E1DB-ED1911A0F1CE}" dt="2023-02-14T23:43:24.370" v="304" actId="20577"/>
        <pc:sldMkLst>
          <pc:docMk/>
          <pc:sldMk cId="3675475954" sldId="509"/>
        </pc:sldMkLst>
        <pc:spChg chg="mod">
          <ac:chgData name="FABIO ANDRES LLANO CASTAÑO" userId="S::fallano@findeter.gov.co::d7f3d237-ebd8-4abe-98dc-bf55ea8ee2e1" providerId="AD" clId="Web-{BD5CA753-29FD-D41E-E1DB-ED1911A0F1CE}" dt="2023-02-14T23:43:24.370" v="304" actId="20577"/>
          <ac:spMkLst>
            <pc:docMk/>
            <pc:sldMk cId="3675475954" sldId="509"/>
            <ac:spMk id="10" creationId="{9DC4716F-86A4-EF5E-D203-C9C966A4C94D}"/>
          </ac:spMkLst>
        </pc:spChg>
        <pc:picChg chg="del">
          <ac:chgData name="FABIO ANDRES LLANO CASTAÑO" userId="S::fallano@findeter.gov.co::d7f3d237-ebd8-4abe-98dc-bf55ea8ee2e1" providerId="AD" clId="Web-{BD5CA753-29FD-D41E-E1DB-ED1911A0F1CE}" dt="2023-02-14T23:41:18.272" v="253"/>
          <ac:picMkLst>
            <pc:docMk/>
            <pc:sldMk cId="3675475954" sldId="509"/>
            <ac:picMk id="2" creationId="{9AEB6CBE-FDFA-886F-3B4D-67A5ED16F175}"/>
          </ac:picMkLst>
        </pc:picChg>
        <pc:picChg chg="add mod">
          <ac:chgData name="FABIO ANDRES LLANO CASTAÑO" userId="S::fallano@findeter.gov.co::d7f3d237-ebd8-4abe-98dc-bf55ea8ee2e1" providerId="AD" clId="Web-{BD5CA753-29FD-D41E-E1DB-ED1911A0F1CE}" dt="2023-02-14T23:43:04.463" v="280" actId="1076"/>
          <ac:picMkLst>
            <pc:docMk/>
            <pc:sldMk cId="3675475954" sldId="509"/>
            <ac:picMk id="3" creationId="{EA708B28-A1FC-6686-B478-0A1E377700E8}"/>
          </ac:picMkLst>
        </pc:picChg>
        <pc:picChg chg="add mod">
          <ac:chgData name="FABIO ANDRES LLANO CASTAÑO" userId="S::fallano@findeter.gov.co::d7f3d237-ebd8-4abe-98dc-bf55ea8ee2e1" providerId="AD" clId="Web-{BD5CA753-29FD-D41E-E1DB-ED1911A0F1CE}" dt="2023-02-14T23:43:04.478" v="281" actId="1076"/>
          <ac:picMkLst>
            <pc:docMk/>
            <pc:sldMk cId="3675475954" sldId="509"/>
            <ac:picMk id="4" creationId="{0F0C79DA-37C3-32B4-3407-B786FFE2E016}"/>
          </ac:picMkLst>
        </pc:picChg>
        <pc:picChg chg="add mod">
          <ac:chgData name="FABIO ANDRES LLANO CASTAÑO" userId="S::fallano@findeter.gov.co::d7f3d237-ebd8-4abe-98dc-bf55ea8ee2e1" providerId="AD" clId="Web-{BD5CA753-29FD-D41E-E1DB-ED1911A0F1CE}" dt="2023-02-14T23:43:04.494" v="282" actId="1076"/>
          <ac:picMkLst>
            <pc:docMk/>
            <pc:sldMk cId="3675475954" sldId="509"/>
            <ac:picMk id="5" creationId="{1BA9AC32-D755-3EA5-3A5D-00368F178222}"/>
          </ac:picMkLst>
        </pc:picChg>
        <pc:picChg chg="del">
          <ac:chgData name="FABIO ANDRES LLANO CASTAÑO" userId="S::fallano@findeter.gov.co::d7f3d237-ebd8-4abe-98dc-bf55ea8ee2e1" providerId="AD" clId="Web-{BD5CA753-29FD-D41E-E1DB-ED1911A0F1CE}" dt="2023-02-14T23:41:19.037" v="254"/>
          <ac:picMkLst>
            <pc:docMk/>
            <pc:sldMk cId="3675475954" sldId="509"/>
            <ac:picMk id="12" creationId="{30EB3204-EE12-B2E9-AF04-54B9957C72AD}"/>
          </ac:picMkLst>
        </pc:picChg>
        <pc:picChg chg="del">
          <ac:chgData name="FABIO ANDRES LLANO CASTAÑO" userId="S::fallano@findeter.gov.co::d7f3d237-ebd8-4abe-98dc-bf55ea8ee2e1" providerId="AD" clId="Web-{BD5CA753-29FD-D41E-E1DB-ED1911A0F1CE}" dt="2023-02-14T23:41:19.428" v="255"/>
          <ac:picMkLst>
            <pc:docMk/>
            <pc:sldMk cId="3675475954" sldId="509"/>
            <ac:picMk id="13" creationId="{1DB76CDF-E5D9-5223-FFD3-5923346BACB2}"/>
          </ac:picMkLst>
        </pc:picChg>
      </pc:sldChg>
      <pc:sldChg chg="addSp delSp modSp">
        <pc:chgData name="FABIO ANDRES LLANO CASTAÑO" userId="S::fallano@findeter.gov.co::d7f3d237-ebd8-4abe-98dc-bf55ea8ee2e1" providerId="AD" clId="Web-{BD5CA753-29FD-D41E-E1DB-ED1911A0F1CE}" dt="2023-02-14T23:53:30.062" v="436" actId="1076"/>
        <pc:sldMkLst>
          <pc:docMk/>
          <pc:sldMk cId="626258309" sldId="553"/>
        </pc:sldMkLst>
        <pc:spChg chg="mod">
          <ac:chgData name="FABIO ANDRES LLANO CASTAÑO" userId="S::fallano@findeter.gov.co::d7f3d237-ebd8-4abe-98dc-bf55ea8ee2e1" providerId="AD" clId="Web-{BD5CA753-29FD-D41E-E1DB-ED1911A0F1CE}" dt="2023-02-14T23:53:21.577" v="434" actId="1076"/>
          <ac:spMkLst>
            <pc:docMk/>
            <pc:sldMk cId="626258309" sldId="553"/>
            <ac:spMk id="11" creationId="{96917F42-3D48-5DAD-11EC-3FE9CBE12CDE}"/>
          </ac:spMkLst>
        </pc:spChg>
        <pc:picChg chg="add mod">
          <ac:chgData name="FABIO ANDRES LLANO CASTAÑO" userId="S::fallano@findeter.gov.co::d7f3d237-ebd8-4abe-98dc-bf55ea8ee2e1" providerId="AD" clId="Web-{BD5CA753-29FD-D41E-E1DB-ED1911A0F1CE}" dt="2023-02-14T23:53:30.062" v="436" actId="1076"/>
          <ac:picMkLst>
            <pc:docMk/>
            <pc:sldMk cId="626258309" sldId="553"/>
            <ac:picMk id="2" creationId="{177A2008-A0DC-3BAB-D4E6-A12B1645FD37}"/>
          </ac:picMkLst>
        </pc:picChg>
        <pc:picChg chg="add mod">
          <ac:chgData name="FABIO ANDRES LLANO CASTAÑO" userId="S::fallano@findeter.gov.co::d7f3d237-ebd8-4abe-98dc-bf55ea8ee2e1" providerId="AD" clId="Web-{BD5CA753-29FD-D41E-E1DB-ED1911A0F1CE}" dt="2023-02-14T23:53:30.046" v="435" actId="1076"/>
          <ac:picMkLst>
            <pc:docMk/>
            <pc:sldMk cId="626258309" sldId="553"/>
            <ac:picMk id="7" creationId="{341BA076-4CD2-9011-783F-903F85472A89}"/>
          </ac:picMkLst>
        </pc:picChg>
        <pc:picChg chg="del">
          <ac:chgData name="FABIO ANDRES LLANO CASTAÑO" userId="S::fallano@findeter.gov.co::d7f3d237-ebd8-4abe-98dc-bf55ea8ee2e1" providerId="AD" clId="Web-{BD5CA753-29FD-D41E-E1DB-ED1911A0F1CE}" dt="2023-02-14T23:43:32.761" v="311"/>
          <ac:picMkLst>
            <pc:docMk/>
            <pc:sldMk cId="626258309" sldId="553"/>
            <ac:picMk id="8" creationId="{55528053-150B-7DCF-D697-DBC445580B96}"/>
          </ac:picMkLst>
        </pc:picChg>
        <pc:picChg chg="del">
          <ac:chgData name="FABIO ANDRES LLANO CASTAÑO" userId="S::fallano@findeter.gov.co::d7f3d237-ebd8-4abe-98dc-bf55ea8ee2e1" providerId="AD" clId="Web-{BD5CA753-29FD-D41E-E1DB-ED1911A0F1CE}" dt="2023-02-14T23:43:32.073" v="309"/>
          <ac:picMkLst>
            <pc:docMk/>
            <pc:sldMk cId="626258309" sldId="553"/>
            <ac:picMk id="9" creationId="{07391A2E-F717-BE51-E17B-453AC6B30DE3}"/>
          </ac:picMkLst>
        </pc:picChg>
        <pc:picChg chg="del">
          <ac:chgData name="FABIO ANDRES LLANO CASTAÑO" userId="S::fallano@findeter.gov.co::d7f3d237-ebd8-4abe-98dc-bf55ea8ee2e1" providerId="AD" clId="Web-{BD5CA753-29FD-D41E-E1DB-ED1911A0F1CE}" dt="2023-02-14T23:43:32.417" v="310"/>
          <ac:picMkLst>
            <pc:docMk/>
            <pc:sldMk cId="626258309" sldId="553"/>
            <ac:picMk id="10" creationId="{03707744-1835-0BA0-00B8-DF32E2B68DA8}"/>
          </ac:picMkLst>
        </pc:picChg>
        <pc:picChg chg="add del mod">
          <ac:chgData name="FABIO ANDRES LLANO CASTAÑO" userId="S::fallano@findeter.gov.co::d7f3d237-ebd8-4abe-98dc-bf55ea8ee2e1" providerId="AD" clId="Web-{BD5CA753-29FD-D41E-E1DB-ED1911A0F1CE}" dt="2023-02-14T23:46:38.704" v="327"/>
          <ac:picMkLst>
            <pc:docMk/>
            <pc:sldMk cId="626258309" sldId="553"/>
            <ac:picMk id="12" creationId="{8F03AC47-62F6-596F-CBE2-5EB0A6C50B65}"/>
          </ac:picMkLst>
        </pc:picChg>
      </pc:sldChg>
      <pc:sldChg chg="addSp delSp modSp">
        <pc:chgData name="FABIO ANDRES LLANO CASTAÑO" userId="S::fallano@findeter.gov.co::d7f3d237-ebd8-4abe-98dc-bf55ea8ee2e1" providerId="AD" clId="Web-{BD5CA753-29FD-D41E-E1DB-ED1911A0F1CE}" dt="2023-02-15T00:58:30.871" v="439" actId="20577"/>
        <pc:sldMkLst>
          <pc:docMk/>
          <pc:sldMk cId="3051747285" sldId="585"/>
        </pc:sldMkLst>
        <pc:spChg chg="mod">
          <ac:chgData name="FABIO ANDRES LLANO CASTAÑO" userId="S::fallano@findeter.gov.co::d7f3d237-ebd8-4abe-98dc-bf55ea8ee2e1" providerId="AD" clId="Web-{BD5CA753-29FD-D41E-E1DB-ED1911A0F1CE}" dt="2023-02-15T00:58:30.871" v="439" actId="20577"/>
          <ac:spMkLst>
            <pc:docMk/>
            <pc:sldMk cId="3051747285" sldId="585"/>
            <ac:spMk id="10" creationId="{B8DD7AEB-E5F4-521B-2E37-5B150620E205}"/>
          </ac:spMkLst>
        </pc:spChg>
        <pc:spChg chg="mod">
          <ac:chgData name="FABIO ANDRES LLANO CASTAÑO" userId="S::fallano@findeter.gov.co::d7f3d237-ebd8-4abe-98dc-bf55ea8ee2e1" providerId="AD" clId="Web-{BD5CA753-29FD-D41E-E1DB-ED1911A0F1CE}" dt="2023-02-14T23:32:00.315" v="172" actId="1076"/>
          <ac:spMkLst>
            <pc:docMk/>
            <pc:sldMk cId="3051747285" sldId="585"/>
            <ac:spMk id="13" creationId="{B372B412-4289-4F77-B628-509988C3BDBD}"/>
          </ac:spMkLst>
        </pc:spChg>
        <pc:picChg chg="add mod">
          <ac:chgData name="FABIO ANDRES LLANO CASTAÑO" userId="S::fallano@findeter.gov.co::d7f3d237-ebd8-4abe-98dc-bf55ea8ee2e1" providerId="AD" clId="Web-{BD5CA753-29FD-D41E-E1DB-ED1911A0F1CE}" dt="2023-02-14T23:31:55.002" v="171" actId="14100"/>
          <ac:picMkLst>
            <pc:docMk/>
            <pc:sldMk cId="3051747285" sldId="585"/>
            <ac:picMk id="2" creationId="{A1650DE8-A725-BBBF-4206-C18F4A551066}"/>
          </ac:picMkLst>
        </pc:picChg>
        <pc:picChg chg="del">
          <ac:chgData name="FABIO ANDRES LLANO CASTAÑO" userId="S::fallano@findeter.gov.co::d7f3d237-ebd8-4abe-98dc-bf55ea8ee2e1" providerId="AD" clId="Web-{BD5CA753-29FD-D41E-E1DB-ED1911A0F1CE}" dt="2023-02-14T23:29:04.012" v="150"/>
          <ac:picMkLst>
            <pc:docMk/>
            <pc:sldMk cId="3051747285" sldId="585"/>
            <ac:picMk id="3" creationId="{F57FD4FD-934D-D246-F583-348B54934D8A}"/>
          </ac:picMkLst>
        </pc:picChg>
      </pc:sldChg>
      <pc:sldChg chg="delSp modSp add del ord replId">
        <pc:chgData name="FABIO ANDRES LLANO CASTAÑO" userId="S::fallano@findeter.gov.co::d7f3d237-ebd8-4abe-98dc-bf55ea8ee2e1" providerId="AD" clId="Web-{BD5CA753-29FD-D41E-E1DB-ED1911A0F1CE}" dt="2023-02-15T00:58:39.793" v="440"/>
        <pc:sldMkLst>
          <pc:docMk/>
          <pc:sldMk cId="9035742" sldId="603"/>
        </pc:sldMkLst>
        <pc:spChg chg="del mod">
          <ac:chgData name="FABIO ANDRES LLANO CASTAÑO" userId="S::fallano@findeter.gov.co::d7f3d237-ebd8-4abe-98dc-bf55ea8ee2e1" providerId="AD" clId="Web-{BD5CA753-29FD-D41E-E1DB-ED1911A0F1CE}" dt="2023-02-14T23:41:29.788" v="259"/>
          <ac:spMkLst>
            <pc:docMk/>
            <pc:sldMk cId="9035742" sldId="603"/>
            <ac:spMk id="10" creationId="{9DC4716F-86A4-EF5E-D203-C9C966A4C94D}"/>
          </ac:spMkLst>
        </pc:spChg>
      </pc:sldChg>
    </pc:docChg>
  </pc:docChgLst>
  <pc:docChgLst>
    <pc:chgData name="LEONARDO ALFONSO MARTINEZ OTERO" userId="S::lamartinez@findeter.gov.co::9592b740-a3f3-4551-a4da-9903b37bf04d" providerId="AD" clId="Web-{8408BEA6-93B1-B4EC-F59A-9B89B33BC865}"/>
    <pc:docChg chg="modSld">
      <pc:chgData name="LEONARDO ALFONSO MARTINEZ OTERO" userId="S::lamartinez@findeter.gov.co::9592b740-a3f3-4551-a4da-9903b37bf04d" providerId="AD" clId="Web-{8408BEA6-93B1-B4EC-F59A-9B89B33BC865}" dt="2023-02-21T14:52:36.566" v="1" actId="20577"/>
      <pc:docMkLst>
        <pc:docMk/>
      </pc:docMkLst>
      <pc:sldChg chg="modSp">
        <pc:chgData name="LEONARDO ALFONSO MARTINEZ OTERO" userId="S::lamartinez@findeter.gov.co::9592b740-a3f3-4551-a4da-9903b37bf04d" providerId="AD" clId="Web-{8408BEA6-93B1-B4EC-F59A-9B89B33BC865}" dt="2023-02-21T14:52:36.566" v="1" actId="20577"/>
        <pc:sldMkLst>
          <pc:docMk/>
          <pc:sldMk cId="4160248565" sldId="258"/>
        </pc:sldMkLst>
        <pc:spChg chg="mod">
          <ac:chgData name="LEONARDO ALFONSO MARTINEZ OTERO" userId="S::lamartinez@findeter.gov.co::9592b740-a3f3-4551-a4da-9903b37bf04d" providerId="AD" clId="Web-{8408BEA6-93B1-B4EC-F59A-9B89B33BC865}" dt="2023-02-21T14:52:36.566" v="1" actId="20577"/>
          <ac:spMkLst>
            <pc:docMk/>
            <pc:sldMk cId="4160248565" sldId="258"/>
            <ac:spMk id="7" creationId="{8801B824-1C40-4361-8207-0EAD240262BA}"/>
          </ac:spMkLst>
        </pc:spChg>
      </pc:sldChg>
    </pc:docChg>
  </pc:docChgLst>
  <pc:docChgLst>
    <pc:chgData name="OLGA MARIA MUÑOZ MUÑOZ" userId="S::ommunoz@findeter.gov.co::876d8df6-fd60-42e2-ba65-9d22fde90de5" providerId="AD" clId="Web-{48F78031-4A65-328F-ECE7-5D628F0CF7B3}"/>
    <pc:docChg chg="addSld delSld modSld modSection">
      <pc:chgData name="OLGA MARIA MUÑOZ MUÑOZ" userId="S::ommunoz@findeter.gov.co::876d8df6-fd60-42e2-ba65-9d22fde90de5" providerId="AD" clId="Web-{48F78031-4A65-328F-ECE7-5D628F0CF7B3}" dt="2023-01-31T20:53:32.396" v="32"/>
      <pc:docMkLst>
        <pc:docMk/>
      </pc:docMkLst>
      <pc:sldChg chg="addSp delSp modSp">
        <pc:chgData name="OLGA MARIA MUÑOZ MUÑOZ" userId="S::ommunoz@findeter.gov.co::876d8df6-fd60-42e2-ba65-9d22fde90de5" providerId="AD" clId="Web-{48F78031-4A65-328F-ECE7-5D628F0CF7B3}" dt="2023-01-31T20:53:25.942" v="18"/>
        <pc:sldMkLst>
          <pc:docMk/>
          <pc:sldMk cId="3882490962" sldId="359"/>
        </pc:sldMkLst>
        <pc:picChg chg="add del mod">
          <ac:chgData name="OLGA MARIA MUÑOZ MUÑOZ" userId="S::ommunoz@findeter.gov.co::876d8df6-fd60-42e2-ba65-9d22fde90de5" providerId="AD" clId="Web-{48F78031-4A65-328F-ECE7-5D628F0CF7B3}" dt="2023-01-31T20:53:18.661" v="16"/>
          <ac:picMkLst>
            <pc:docMk/>
            <pc:sldMk cId="3882490962" sldId="359"/>
            <ac:picMk id="11" creationId="{B5E8BAF7-32C1-A994-C652-9C3D4DF4943B}"/>
          </ac:picMkLst>
        </pc:picChg>
        <pc:picChg chg="add del mod">
          <ac:chgData name="OLGA MARIA MUÑOZ MUÑOZ" userId="S::ommunoz@findeter.gov.co::876d8df6-fd60-42e2-ba65-9d22fde90de5" providerId="AD" clId="Web-{48F78031-4A65-328F-ECE7-5D628F0CF7B3}" dt="2023-01-31T20:53:25.942" v="18"/>
          <ac:picMkLst>
            <pc:docMk/>
            <pc:sldMk cId="3882490962" sldId="359"/>
            <ac:picMk id="12" creationId="{27C31BD2-F60F-CA0E-89E2-FB50F05DD4A3}"/>
          </ac:picMkLst>
        </pc:picChg>
      </pc:sldChg>
      <pc:sldChg chg="del">
        <pc:chgData name="OLGA MARIA MUÑOZ MUÑOZ" userId="S::ommunoz@findeter.gov.co::876d8df6-fd60-42e2-ba65-9d22fde90de5" providerId="AD" clId="Web-{48F78031-4A65-328F-ECE7-5D628F0CF7B3}" dt="2023-01-31T20:52:51.879" v="14"/>
        <pc:sldMkLst>
          <pc:docMk/>
          <pc:sldMk cId="3822813668" sldId="538"/>
        </pc:sldMkLst>
      </pc:sldChg>
      <pc:sldChg chg="del">
        <pc:chgData name="OLGA MARIA MUÑOZ MUÑOZ" userId="S::ommunoz@findeter.gov.co::876d8df6-fd60-42e2-ba65-9d22fde90de5" providerId="AD" clId="Web-{48F78031-4A65-328F-ECE7-5D628F0CF7B3}" dt="2023-01-31T20:52:50.926" v="13"/>
        <pc:sldMkLst>
          <pc:docMk/>
          <pc:sldMk cId="935505133" sldId="539"/>
        </pc:sldMkLst>
      </pc:sldChg>
      <pc:sldChg chg="del">
        <pc:chgData name="OLGA MARIA MUÑOZ MUÑOZ" userId="S::ommunoz@findeter.gov.co::876d8df6-fd60-42e2-ba65-9d22fde90de5" providerId="AD" clId="Web-{48F78031-4A65-328F-ECE7-5D628F0CF7B3}" dt="2023-01-31T20:52:48.613" v="12"/>
        <pc:sldMkLst>
          <pc:docMk/>
          <pc:sldMk cId="3290717598" sldId="540"/>
        </pc:sldMkLst>
      </pc:sldChg>
      <pc:sldChg chg="del">
        <pc:chgData name="OLGA MARIA MUÑOZ MUÑOZ" userId="S::ommunoz@findeter.gov.co::876d8df6-fd60-42e2-ba65-9d22fde90de5" providerId="AD" clId="Web-{48F78031-4A65-328F-ECE7-5D628F0CF7B3}" dt="2023-01-31T20:52:47.597" v="11"/>
        <pc:sldMkLst>
          <pc:docMk/>
          <pc:sldMk cId="4021348660" sldId="541"/>
        </pc:sldMkLst>
      </pc:sldChg>
      <pc:sldChg chg="del">
        <pc:chgData name="OLGA MARIA MUÑOZ MUÑOZ" userId="S::ommunoz@findeter.gov.co::876d8df6-fd60-42e2-ba65-9d22fde90de5" providerId="AD" clId="Web-{48F78031-4A65-328F-ECE7-5D628F0CF7B3}" dt="2023-01-31T20:52:45.847" v="10"/>
        <pc:sldMkLst>
          <pc:docMk/>
          <pc:sldMk cId="1648517169" sldId="542"/>
        </pc:sldMkLst>
      </pc:sldChg>
      <pc:sldChg chg="del">
        <pc:chgData name="OLGA MARIA MUÑOZ MUÑOZ" userId="S::ommunoz@findeter.gov.co::876d8df6-fd60-42e2-ba65-9d22fde90de5" providerId="AD" clId="Web-{48F78031-4A65-328F-ECE7-5D628F0CF7B3}" dt="2023-01-31T20:52:44.863" v="9"/>
        <pc:sldMkLst>
          <pc:docMk/>
          <pc:sldMk cId="1666590268" sldId="543"/>
        </pc:sldMkLst>
      </pc:sldChg>
      <pc:sldChg chg="del">
        <pc:chgData name="OLGA MARIA MUÑOZ MUÑOZ" userId="S::ommunoz@findeter.gov.co::876d8df6-fd60-42e2-ba65-9d22fde90de5" providerId="AD" clId="Web-{48F78031-4A65-328F-ECE7-5D628F0CF7B3}" dt="2023-01-31T20:52:43.894" v="8"/>
        <pc:sldMkLst>
          <pc:docMk/>
          <pc:sldMk cId="475162766" sldId="544"/>
        </pc:sldMkLst>
      </pc:sldChg>
      <pc:sldChg chg="del">
        <pc:chgData name="OLGA MARIA MUÑOZ MUÑOZ" userId="S::ommunoz@findeter.gov.co::876d8df6-fd60-42e2-ba65-9d22fde90de5" providerId="AD" clId="Web-{48F78031-4A65-328F-ECE7-5D628F0CF7B3}" dt="2023-01-31T20:52:42.832" v="7"/>
        <pc:sldMkLst>
          <pc:docMk/>
          <pc:sldMk cId="3105363330" sldId="545"/>
        </pc:sldMkLst>
      </pc:sldChg>
      <pc:sldChg chg="del">
        <pc:chgData name="OLGA MARIA MUÑOZ MUÑOZ" userId="S::ommunoz@findeter.gov.co::876d8df6-fd60-42e2-ba65-9d22fde90de5" providerId="AD" clId="Web-{48F78031-4A65-328F-ECE7-5D628F0CF7B3}" dt="2023-01-31T20:52:41.988" v="6"/>
        <pc:sldMkLst>
          <pc:docMk/>
          <pc:sldMk cId="1920659395" sldId="546"/>
        </pc:sldMkLst>
      </pc:sldChg>
      <pc:sldChg chg="del">
        <pc:chgData name="OLGA MARIA MUÑOZ MUÑOZ" userId="S::ommunoz@findeter.gov.co::876d8df6-fd60-42e2-ba65-9d22fde90de5" providerId="AD" clId="Web-{48F78031-4A65-328F-ECE7-5D628F0CF7B3}" dt="2023-01-31T20:52:41.144" v="5"/>
        <pc:sldMkLst>
          <pc:docMk/>
          <pc:sldMk cId="1299272715" sldId="547"/>
        </pc:sldMkLst>
      </pc:sldChg>
      <pc:sldChg chg="del">
        <pc:chgData name="OLGA MARIA MUÑOZ MUÑOZ" userId="S::ommunoz@findeter.gov.co::876d8df6-fd60-42e2-ba65-9d22fde90de5" providerId="AD" clId="Web-{48F78031-4A65-328F-ECE7-5D628F0CF7B3}" dt="2023-01-31T20:52:40.035" v="4"/>
        <pc:sldMkLst>
          <pc:docMk/>
          <pc:sldMk cId="2597344986" sldId="548"/>
        </pc:sldMkLst>
      </pc:sldChg>
      <pc:sldChg chg="del">
        <pc:chgData name="OLGA MARIA MUÑOZ MUÑOZ" userId="S::ommunoz@findeter.gov.co::876d8df6-fd60-42e2-ba65-9d22fde90de5" providerId="AD" clId="Web-{48F78031-4A65-328F-ECE7-5D628F0CF7B3}" dt="2023-01-31T20:52:39.003" v="3"/>
        <pc:sldMkLst>
          <pc:docMk/>
          <pc:sldMk cId="4052810034" sldId="549"/>
        </pc:sldMkLst>
      </pc:sldChg>
      <pc:sldChg chg="del">
        <pc:chgData name="OLGA MARIA MUÑOZ MUÑOZ" userId="S::ommunoz@findeter.gov.co::876d8df6-fd60-42e2-ba65-9d22fde90de5" providerId="AD" clId="Web-{48F78031-4A65-328F-ECE7-5D628F0CF7B3}" dt="2023-01-31T20:52:38.175" v="2"/>
        <pc:sldMkLst>
          <pc:docMk/>
          <pc:sldMk cId="2412039912" sldId="550"/>
        </pc:sldMkLst>
      </pc:sldChg>
      <pc:sldChg chg="del">
        <pc:chgData name="OLGA MARIA MUÑOZ MUÑOZ" userId="S::ommunoz@findeter.gov.co::876d8df6-fd60-42e2-ba65-9d22fde90de5" providerId="AD" clId="Web-{48F78031-4A65-328F-ECE7-5D628F0CF7B3}" dt="2023-01-31T20:52:37.113" v="1"/>
        <pc:sldMkLst>
          <pc:docMk/>
          <pc:sldMk cId="2366230021" sldId="551"/>
        </pc:sldMkLst>
      </pc:sldChg>
      <pc:sldChg chg="del">
        <pc:chgData name="OLGA MARIA MUÑOZ MUÑOZ" userId="S::ommunoz@findeter.gov.co::876d8df6-fd60-42e2-ba65-9d22fde90de5" providerId="AD" clId="Web-{48F78031-4A65-328F-ECE7-5D628F0CF7B3}" dt="2023-01-31T20:52:35.472" v="0"/>
        <pc:sldMkLst>
          <pc:docMk/>
          <pc:sldMk cId="1785070475" sldId="552"/>
        </pc:sldMkLst>
      </pc:sldChg>
      <pc:sldChg chg="add">
        <pc:chgData name="OLGA MARIA MUÑOZ MUÑOZ" userId="S::ommunoz@findeter.gov.co::876d8df6-fd60-42e2-ba65-9d22fde90de5" providerId="AD" clId="Web-{48F78031-4A65-328F-ECE7-5D628F0CF7B3}" dt="2023-01-31T20:53:31.114" v="19"/>
        <pc:sldMkLst>
          <pc:docMk/>
          <pc:sldMk cId="2279548336" sldId="554"/>
        </pc:sldMkLst>
      </pc:sldChg>
      <pc:sldChg chg="add">
        <pc:chgData name="OLGA MARIA MUÑOZ MUÑOZ" userId="S::ommunoz@findeter.gov.co::876d8df6-fd60-42e2-ba65-9d22fde90de5" providerId="AD" clId="Web-{48F78031-4A65-328F-ECE7-5D628F0CF7B3}" dt="2023-01-31T20:53:31.208" v="20"/>
        <pc:sldMkLst>
          <pc:docMk/>
          <pc:sldMk cId="3991569037" sldId="555"/>
        </pc:sldMkLst>
      </pc:sldChg>
      <pc:sldChg chg="add">
        <pc:chgData name="OLGA MARIA MUÑOZ MUÑOZ" userId="S::ommunoz@findeter.gov.co::876d8df6-fd60-42e2-ba65-9d22fde90de5" providerId="AD" clId="Web-{48F78031-4A65-328F-ECE7-5D628F0CF7B3}" dt="2023-01-31T20:53:31.317" v="21"/>
        <pc:sldMkLst>
          <pc:docMk/>
          <pc:sldMk cId="2512420292" sldId="556"/>
        </pc:sldMkLst>
      </pc:sldChg>
      <pc:sldChg chg="add">
        <pc:chgData name="OLGA MARIA MUÑOZ MUÑOZ" userId="S::ommunoz@findeter.gov.co::876d8df6-fd60-42e2-ba65-9d22fde90de5" providerId="AD" clId="Web-{48F78031-4A65-328F-ECE7-5D628F0CF7B3}" dt="2023-01-31T20:53:31.411" v="22"/>
        <pc:sldMkLst>
          <pc:docMk/>
          <pc:sldMk cId="4174854146" sldId="557"/>
        </pc:sldMkLst>
      </pc:sldChg>
      <pc:sldChg chg="add">
        <pc:chgData name="OLGA MARIA MUÑOZ MUÑOZ" userId="S::ommunoz@findeter.gov.co::876d8df6-fd60-42e2-ba65-9d22fde90de5" providerId="AD" clId="Web-{48F78031-4A65-328F-ECE7-5D628F0CF7B3}" dt="2023-01-31T20:53:31.505" v="23"/>
        <pc:sldMkLst>
          <pc:docMk/>
          <pc:sldMk cId="1934231763" sldId="558"/>
        </pc:sldMkLst>
      </pc:sldChg>
      <pc:sldChg chg="add">
        <pc:chgData name="OLGA MARIA MUÑOZ MUÑOZ" userId="S::ommunoz@findeter.gov.co::876d8df6-fd60-42e2-ba65-9d22fde90de5" providerId="AD" clId="Web-{48F78031-4A65-328F-ECE7-5D628F0CF7B3}" dt="2023-01-31T20:53:31.599" v="24"/>
        <pc:sldMkLst>
          <pc:docMk/>
          <pc:sldMk cId="1403016720" sldId="559"/>
        </pc:sldMkLst>
      </pc:sldChg>
      <pc:sldChg chg="add">
        <pc:chgData name="OLGA MARIA MUÑOZ MUÑOZ" userId="S::ommunoz@findeter.gov.co::876d8df6-fd60-42e2-ba65-9d22fde90de5" providerId="AD" clId="Web-{48F78031-4A65-328F-ECE7-5D628F0CF7B3}" dt="2023-01-31T20:53:31.692" v="25"/>
        <pc:sldMkLst>
          <pc:docMk/>
          <pc:sldMk cId="2984646521" sldId="560"/>
        </pc:sldMkLst>
      </pc:sldChg>
      <pc:sldChg chg="add">
        <pc:chgData name="OLGA MARIA MUÑOZ MUÑOZ" userId="S::ommunoz@findeter.gov.co::876d8df6-fd60-42e2-ba65-9d22fde90de5" providerId="AD" clId="Web-{48F78031-4A65-328F-ECE7-5D628F0CF7B3}" dt="2023-01-31T20:53:31.786" v="26"/>
        <pc:sldMkLst>
          <pc:docMk/>
          <pc:sldMk cId="3054592104" sldId="561"/>
        </pc:sldMkLst>
      </pc:sldChg>
      <pc:sldChg chg="add">
        <pc:chgData name="OLGA MARIA MUÑOZ MUÑOZ" userId="S::ommunoz@findeter.gov.co::876d8df6-fd60-42e2-ba65-9d22fde90de5" providerId="AD" clId="Web-{48F78031-4A65-328F-ECE7-5D628F0CF7B3}" dt="2023-01-31T20:53:31.880" v="27"/>
        <pc:sldMkLst>
          <pc:docMk/>
          <pc:sldMk cId="2350992249" sldId="562"/>
        </pc:sldMkLst>
      </pc:sldChg>
      <pc:sldChg chg="add">
        <pc:chgData name="OLGA MARIA MUÑOZ MUÑOZ" userId="S::ommunoz@findeter.gov.co::876d8df6-fd60-42e2-ba65-9d22fde90de5" providerId="AD" clId="Web-{48F78031-4A65-328F-ECE7-5D628F0CF7B3}" dt="2023-01-31T20:53:31.974" v="28"/>
        <pc:sldMkLst>
          <pc:docMk/>
          <pc:sldMk cId="683383273" sldId="563"/>
        </pc:sldMkLst>
      </pc:sldChg>
      <pc:sldChg chg="add">
        <pc:chgData name="OLGA MARIA MUÑOZ MUÑOZ" userId="S::ommunoz@findeter.gov.co::876d8df6-fd60-42e2-ba65-9d22fde90de5" providerId="AD" clId="Web-{48F78031-4A65-328F-ECE7-5D628F0CF7B3}" dt="2023-01-31T20:53:32.067" v="29"/>
        <pc:sldMkLst>
          <pc:docMk/>
          <pc:sldMk cId="2492501564" sldId="564"/>
        </pc:sldMkLst>
      </pc:sldChg>
      <pc:sldChg chg="add">
        <pc:chgData name="OLGA MARIA MUÑOZ MUÑOZ" userId="S::ommunoz@findeter.gov.co::876d8df6-fd60-42e2-ba65-9d22fde90de5" providerId="AD" clId="Web-{48F78031-4A65-328F-ECE7-5D628F0CF7B3}" dt="2023-01-31T20:53:32.161" v="30"/>
        <pc:sldMkLst>
          <pc:docMk/>
          <pc:sldMk cId="1807008490" sldId="565"/>
        </pc:sldMkLst>
      </pc:sldChg>
      <pc:sldChg chg="add">
        <pc:chgData name="OLGA MARIA MUÑOZ MUÑOZ" userId="S::ommunoz@findeter.gov.co::876d8df6-fd60-42e2-ba65-9d22fde90de5" providerId="AD" clId="Web-{48F78031-4A65-328F-ECE7-5D628F0CF7B3}" dt="2023-01-31T20:53:32.239" v="31"/>
        <pc:sldMkLst>
          <pc:docMk/>
          <pc:sldMk cId="1971958171" sldId="566"/>
        </pc:sldMkLst>
      </pc:sldChg>
      <pc:sldChg chg="add">
        <pc:chgData name="OLGA MARIA MUÑOZ MUÑOZ" userId="S::ommunoz@findeter.gov.co::876d8df6-fd60-42e2-ba65-9d22fde90de5" providerId="AD" clId="Web-{48F78031-4A65-328F-ECE7-5D628F0CF7B3}" dt="2023-01-31T20:53:32.396" v="32"/>
        <pc:sldMkLst>
          <pc:docMk/>
          <pc:sldMk cId="1087129324" sldId="567"/>
        </pc:sldMkLst>
      </pc:sldChg>
    </pc:docChg>
  </pc:docChgLst>
  <pc:docChgLst>
    <pc:chgData name="MARIA ALEJANDRA RODRIGUEZ VILLAREAL" userId="S::marodriguez@findeter.gov.co::18866f0e-0fca-4ebe-91fb-97353587e1c9" providerId="AD" clId="Web-{E07E297C-1DC9-C408-1C05-236D59211EDE}"/>
    <pc:docChg chg="modSld">
      <pc:chgData name="MARIA ALEJANDRA RODRIGUEZ VILLAREAL" userId="S::marodriguez@findeter.gov.co::18866f0e-0fca-4ebe-91fb-97353587e1c9" providerId="AD" clId="Web-{E07E297C-1DC9-C408-1C05-236D59211EDE}" dt="2023-03-07T23:59:05.918" v="51" actId="20577"/>
      <pc:docMkLst>
        <pc:docMk/>
      </pc:docMkLst>
      <pc:sldChg chg="modSp">
        <pc:chgData name="MARIA ALEJANDRA RODRIGUEZ VILLAREAL" userId="S::marodriguez@findeter.gov.co::18866f0e-0fca-4ebe-91fb-97353587e1c9" providerId="AD" clId="Web-{E07E297C-1DC9-C408-1C05-236D59211EDE}" dt="2023-03-07T23:59:05.918" v="51" actId="20577"/>
        <pc:sldMkLst>
          <pc:docMk/>
          <pc:sldMk cId="2305571649" sldId="514"/>
        </pc:sldMkLst>
        <pc:spChg chg="mod">
          <ac:chgData name="MARIA ALEJANDRA RODRIGUEZ VILLAREAL" userId="S::marodriguez@findeter.gov.co::18866f0e-0fca-4ebe-91fb-97353587e1c9" providerId="AD" clId="Web-{E07E297C-1DC9-C408-1C05-236D59211EDE}" dt="2023-03-07T23:59:05.918" v="51" actId="20577"/>
          <ac:spMkLst>
            <pc:docMk/>
            <pc:sldMk cId="2305571649" sldId="514"/>
            <ac:spMk id="7" creationId="{519CA782-9833-4389-AC54-E0F19AE15782}"/>
          </ac:spMkLst>
        </pc:spChg>
        <pc:spChg chg="mod">
          <ac:chgData name="MARIA ALEJANDRA RODRIGUEZ VILLAREAL" userId="S::marodriguez@findeter.gov.co::18866f0e-0fca-4ebe-91fb-97353587e1c9" providerId="AD" clId="Web-{E07E297C-1DC9-C408-1C05-236D59211EDE}" dt="2023-03-07T23:58:51.527" v="48" actId="20577"/>
          <ac:spMkLst>
            <pc:docMk/>
            <pc:sldMk cId="2305571649" sldId="514"/>
            <ac:spMk id="8" creationId="{01C91F9E-8443-4A7F-8276-4CA4E21C0A25}"/>
          </ac:spMkLst>
        </pc:spChg>
        <pc:graphicFrameChg chg="mod modGraphic">
          <ac:chgData name="MARIA ALEJANDRA RODRIGUEZ VILLAREAL" userId="S::marodriguez@findeter.gov.co::18866f0e-0fca-4ebe-91fb-97353587e1c9" providerId="AD" clId="Web-{E07E297C-1DC9-C408-1C05-236D59211EDE}" dt="2023-03-07T23:58:20.026" v="9"/>
          <ac:graphicFrameMkLst>
            <pc:docMk/>
            <pc:sldMk cId="2305571649" sldId="514"/>
            <ac:graphicFrameMk id="4" creationId="{F234D9DA-9003-43ED-80D0-7DCC9CC6567C}"/>
          </ac:graphicFrameMkLst>
        </pc:graphicFrameChg>
      </pc:sldChg>
    </pc:docChg>
  </pc:docChgLst>
  <pc:docChgLst>
    <pc:chgData name="OLGA MARIA MUÑOZ MUÑOZ" userId="S::ommunoz@findeter.gov.co::876d8df6-fd60-42e2-ba65-9d22fde90de5" providerId="AD" clId="Web-{3E565BC6-8DBF-0B93-7B7D-CDBA6CC02F8C}"/>
    <pc:docChg chg="addSld delSld modSld modSection">
      <pc:chgData name="OLGA MARIA MUÑOZ MUÑOZ" userId="S::ommunoz@findeter.gov.co::876d8df6-fd60-42e2-ba65-9d22fde90de5" providerId="AD" clId="Web-{3E565BC6-8DBF-0B93-7B7D-CDBA6CC02F8C}" dt="2023-02-28T20:15:58.924" v="38"/>
      <pc:docMkLst>
        <pc:docMk/>
      </pc:docMkLst>
      <pc:sldChg chg="addSp delSp modSp">
        <pc:chgData name="OLGA MARIA MUÑOZ MUÑOZ" userId="S::ommunoz@findeter.gov.co::876d8df6-fd60-42e2-ba65-9d22fde90de5" providerId="AD" clId="Web-{3E565BC6-8DBF-0B93-7B7D-CDBA6CC02F8C}" dt="2023-02-28T20:15:47.939" v="18"/>
        <pc:sldMkLst>
          <pc:docMk/>
          <pc:sldMk cId="1700035601" sldId="329"/>
        </pc:sldMkLst>
        <pc:picChg chg="add del mod">
          <ac:chgData name="OLGA MARIA MUÑOZ MUÑOZ" userId="S::ommunoz@findeter.gov.co::876d8df6-fd60-42e2-ba65-9d22fde90de5" providerId="AD" clId="Web-{3E565BC6-8DBF-0B93-7B7D-CDBA6CC02F8C}" dt="2023-02-28T20:15:47.939" v="18"/>
          <ac:picMkLst>
            <pc:docMk/>
            <pc:sldMk cId="1700035601" sldId="329"/>
            <ac:picMk id="2" creationId="{E044ADA3-389B-ADB8-4719-79D4F3CD54B0}"/>
          </ac:picMkLst>
        </pc:picChg>
      </pc:sldChg>
      <pc:sldChg chg="del">
        <pc:chgData name="OLGA MARIA MUÑOZ MUÑOZ" userId="S::ommunoz@findeter.gov.co::876d8df6-fd60-42e2-ba65-9d22fde90de5" providerId="AD" clId="Web-{3E565BC6-8DBF-0B93-7B7D-CDBA6CC02F8C}" dt="2023-02-28T20:15:13.032" v="16"/>
        <pc:sldMkLst>
          <pc:docMk/>
          <pc:sldMk cId="65975009" sldId="604"/>
        </pc:sldMkLst>
      </pc:sldChg>
      <pc:sldChg chg="del">
        <pc:chgData name="OLGA MARIA MUÑOZ MUÑOZ" userId="S::ommunoz@findeter.gov.co::876d8df6-fd60-42e2-ba65-9d22fde90de5" providerId="AD" clId="Web-{3E565BC6-8DBF-0B93-7B7D-CDBA6CC02F8C}" dt="2023-02-28T20:15:08.985" v="15"/>
        <pc:sldMkLst>
          <pc:docMk/>
          <pc:sldMk cId="2384480510" sldId="605"/>
        </pc:sldMkLst>
      </pc:sldChg>
      <pc:sldChg chg="del">
        <pc:chgData name="OLGA MARIA MUÑOZ MUÑOZ" userId="S::ommunoz@findeter.gov.co::876d8df6-fd60-42e2-ba65-9d22fde90de5" providerId="AD" clId="Web-{3E565BC6-8DBF-0B93-7B7D-CDBA6CC02F8C}" dt="2023-02-28T20:15:07.797" v="14"/>
        <pc:sldMkLst>
          <pc:docMk/>
          <pc:sldMk cId="1651823296" sldId="606"/>
        </pc:sldMkLst>
      </pc:sldChg>
      <pc:sldChg chg="del">
        <pc:chgData name="OLGA MARIA MUÑOZ MUÑOZ" userId="S::ommunoz@findeter.gov.co::876d8df6-fd60-42e2-ba65-9d22fde90de5" providerId="AD" clId="Web-{3E565BC6-8DBF-0B93-7B7D-CDBA6CC02F8C}" dt="2023-02-28T20:15:06.672" v="13"/>
        <pc:sldMkLst>
          <pc:docMk/>
          <pc:sldMk cId="4270999543" sldId="607"/>
        </pc:sldMkLst>
      </pc:sldChg>
      <pc:sldChg chg="del">
        <pc:chgData name="OLGA MARIA MUÑOZ MUÑOZ" userId="S::ommunoz@findeter.gov.co::876d8df6-fd60-42e2-ba65-9d22fde90de5" providerId="AD" clId="Web-{3E565BC6-8DBF-0B93-7B7D-CDBA6CC02F8C}" dt="2023-02-28T20:15:04.250" v="12"/>
        <pc:sldMkLst>
          <pc:docMk/>
          <pc:sldMk cId="1636211544" sldId="608"/>
        </pc:sldMkLst>
      </pc:sldChg>
      <pc:sldChg chg="del">
        <pc:chgData name="OLGA MARIA MUÑOZ MUÑOZ" userId="S::ommunoz@findeter.gov.co::876d8df6-fd60-42e2-ba65-9d22fde90de5" providerId="AD" clId="Web-{3E565BC6-8DBF-0B93-7B7D-CDBA6CC02F8C}" dt="2023-02-28T20:15:01.578" v="11"/>
        <pc:sldMkLst>
          <pc:docMk/>
          <pc:sldMk cId="3831688075" sldId="609"/>
        </pc:sldMkLst>
      </pc:sldChg>
      <pc:sldChg chg="del">
        <pc:chgData name="OLGA MARIA MUÑOZ MUÑOZ" userId="S::ommunoz@findeter.gov.co::876d8df6-fd60-42e2-ba65-9d22fde90de5" providerId="AD" clId="Web-{3E565BC6-8DBF-0B93-7B7D-CDBA6CC02F8C}" dt="2023-02-28T20:15:00.453" v="10"/>
        <pc:sldMkLst>
          <pc:docMk/>
          <pc:sldMk cId="3461642355" sldId="610"/>
        </pc:sldMkLst>
      </pc:sldChg>
      <pc:sldChg chg="del">
        <pc:chgData name="OLGA MARIA MUÑOZ MUÑOZ" userId="S::ommunoz@findeter.gov.co::876d8df6-fd60-42e2-ba65-9d22fde90de5" providerId="AD" clId="Web-{3E565BC6-8DBF-0B93-7B7D-CDBA6CC02F8C}" dt="2023-02-28T20:14:57.766" v="9"/>
        <pc:sldMkLst>
          <pc:docMk/>
          <pc:sldMk cId="3460101894" sldId="611"/>
        </pc:sldMkLst>
      </pc:sldChg>
      <pc:sldChg chg="del">
        <pc:chgData name="OLGA MARIA MUÑOZ MUÑOZ" userId="S::ommunoz@findeter.gov.co::876d8df6-fd60-42e2-ba65-9d22fde90de5" providerId="AD" clId="Web-{3E565BC6-8DBF-0B93-7B7D-CDBA6CC02F8C}" dt="2023-02-28T20:14:54.922" v="8"/>
        <pc:sldMkLst>
          <pc:docMk/>
          <pc:sldMk cId="3052080966" sldId="612"/>
        </pc:sldMkLst>
      </pc:sldChg>
      <pc:sldChg chg="del">
        <pc:chgData name="OLGA MARIA MUÑOZ MUÑOZ" userId="S::ommunoz@findeter.gov.co::876d8df6-fd60-42e2-ba65-9d22fde90de5" providerId="AD" clId="Web-{3E565BC6-8DBF-0B93-7B7D-CDBA6CC02F8C}" dt="2023-02-28T20:14:52.891" v="7"/>
        <pc:sldMkLst>
          <pc:docMk/>
          <pc:sldMk cId="175929193" sldId="613"/>
        </pc:sldMkLst>
      </pc:sldChg>
      <pc:sldChg chg="del">
        <pc:chgData name="OLGA MARIA MUÑOZ MUÑOZ" userId="S::ommunoz@findeter.gov.co::876d8df6-fd60-42e2-ba65-9d22fde90de5" providerId="AD" clId="Web-{3E565BC6-8DBF-0B93-7B7D-CDBA6CC02F8C}" dt="2023-02-28T20:14:51.250" v="6"/>
        <pc:sldMkLst>
          <pc:docMk/>
          <pc:sldMk cId="2392083424" sldId="614"/>
        </pc:sldMkLst>
      </pc:sldChg>
      <pc:sldChg chg="del">
        <pc:chgData name="OLGA MARIA MUÑOZ MUÑOZ" userId="S::ommunoz@findeter.gov.co::876d8df6-fd60-42e2-ba65-9d22fde90de5" providerId="AD" clId="Web-{3E565BC6-8DBF-0B93-7B7D-CDBA6CC02F8C}" dt="2023-02-28T20:14:50.375" v="5"/>
        <pc:sldMkLst>
          <pc:docMk/>
          <pc:sldMk cId="2479158845" sldId="615"/>
        </pc:sldMkLst>
      </pc:sldChg>
      <pc:sldChg chg="del">
        <pc:chgData name="OLGA MARIA MUÑOZ MUÑOZ" userId="S::ommunoz@findeter.gov.co::876d8df6-fd60-42e2-ba65-9d22fde90de5" providerId="AD" clId="Web-{3E565BC6-8DBF-0B93-7B7D-CDBA6CC02F8C}" dt="2023-02-28T20:14:49.406" v="4"/>
        <pc:sldMkLst>
          <pc:docMk/>
          <pc:sldMk cId="3511099125" sldId="616"/>
        </pc:sldMkLst>
      </pc:sldChg>
      <pc:sldChg chg="del">
        <pc:chgData name="OLGA MARIA MUÑOZ MUÑOZ" userId="S::ommunoz@findeter.gov.co::876d8df6-fd60-42e2-ba65-9d22fde90de5" providerId="AD" clId="Web-{3E565BC6-8DBF-0B93-7B7D-CDBA6CC02F8C}" dt="2023-02-28T20:14:47.984" v="3"/>
        <pc:sldMkLst>
          <pc:docMk/>
          <pc:sldMk cId="4155732365" sldId="617"/>
        </pc:sldMkLst>
      </pc:sldChg>
      <pc:sldChg chg="del">
        <pc:chgData name="OLGA MARIA MUÑOZ MUÑOZ" userId="S::ommunoz@findeter.gov.co::876d8df6-fd60-42e2-ba65-9d22fde90de5" providerId="AD" clId="Web-{3E565BC6-8DBF-0B93-7B7D-CDBA6CC02F8C}" dt="2023-02-28T20:14:46.625" v="2"/>
        <pc:sldMkLst>
          <pc:docMk/>
          <pc:sldMk cId="2435229320" sldId="618"/>
        </pc:sldMkLst>
      </pc:sldChg>
      <pc:sldChg chg="del">
        <pc:chgData name="OLGA MARIA MUÑOZ MUÑOZ" userId="S::ommunoz@findeter.gov.co::876d8df6-fd60-42e2-ba65-9d22fde90de5" providerId="AD" clId="Web-{3E565BC6-8DBF-0B93-7B7D-CDBA6CC02F8C}" dt="2023-02-28T20:14:45.968" v="1"/>
        <pc:sldMkLst>
          <pc:docMk/>
          <pc:sldMk cId="2645105288" sldId="619"/>
        </pc:sldMkLst>
      </pc:sldChg>
      <pc:sldChg chg="del">
        <pc:chgData name="OLGA MARIA MUÑOZ MUÑOZ" userId="S::ommunoz@findeter.gov.co::876d8df6-fd60-42e2-ba65-9d22fde90de5" providerId="AD" clId="Web-{3E565BC6-8DBF-0B93-7B7D-CDBA6CC02F8C}" dt="2023-02-28T20:14:43.515" v="0"/>
        <pc:sldMkLst>
          <pc:docMk/>
          <pc:sldMk cId="2133011074" sldId="620"/>
        </pc:sldMkLst>
      </pc:sldChg>
      <pc:sldChg chg="add">
        <pc:chgData name="OLGA MARIA MUÑOZ MUÑOZ" userId="S::ommunoz@findeter.gov.co::876d8df6-fd60-42e2-ba65-9d22fde90de5" providerId="AD" clId="Web-{3E565BC6-8DBF-0B93-7B7D-CDBA6CC02F8C}" dt="2023-02-28T20:15:56.908" v="19"/>
        <pc:sldMkLst>
          <pc:docMk/>
          <pc:sldMk cId="3912079131" sldId="624"/>
        </pc:sldMkLst>
      </pc:sldChg>
      <pc:sldChg chg="add">
        <pc:chgData name="OLGA MARIA MUÑOZ MUÑOZ" userId="S::ommunoz@findeter.gov.co::876d8df6-fd60-42e2-ba65-9d22fde90de5" providerId="AD" clId="Web-{3E565BC6-8DBF-0B93-7B7D-CDBA6CC02F8C}" dt="2023-02-28T20:15:57.002" v="20"/>
        <pc:sldMkLst>
          <pc:docMk/>
          <pc:sldMk cId="3920224825" sldId="625"/>
        </pc:sldMkLst>
      </pc:sldChg>
      <pc:sldChg chg="add">
        <pc:chgData name="OLGA MARIA MUÑOZ MUÑOZ" userId="S::ommunoz@findeter.gov.co::876d8df6-fd60-42e2-ba65-9d22fde90de5" providerId="AD" clId="Web-{3E565BC6-8DBF-0B93-7B7D-CDBA6CC02F8C}" dt="2023-02-28T20:15:57.127" v="21"/>
        <pc:sldMkLst>
          <pc:docMk/>
          <pc:sldMk cId="1298904186" sldId="626"/>
        </pc:sldMkLst>
      </pc:sldChg>
      <pc:sldChg chg="add">
        <pc:chgData name="OLGA MARIA MUÑOZ MUÑOZ" userId="S::ommunoz@findeter.gov.co::876d8df6-fd60-42e2-ba65-9d22fde90de5" providerId="AD" clId="Web-{3E565BC6-8DBF-0B93-7B7D-CDBA6CC02F8C}" dt="2023-02-28T20:15:57.236" v="22"/>
        <pc:sldMkLst>
          <pc:docMk/>
          <pc:sldMk cId="131871371" sldId="627"/>
        </pc:sldMkLst>
      </pc:sldChg>
      <pc:sldChg chg="add">
        <pc:chgData name="OLGA MARIA MUÑOZ MUÑOZ" userId="S::ommunoz@findeter.gov.co::876d8df6-fd60-42e2-ba65-9d22fde90de5" providerId="AD" clId="Web-{3E565BC6-8DBF-0B93-7B7D-CDBA6CC02F8C}" dt="2023-02-28T20:15:57.346" v="23"/>
        <pc:sldMkLst>
          <pc:docMk/>
          <pc:sldMk cId="128315817" sldId="628"/>
        </pc:sldMkLst>
      </pc:sldChg>
      <pc:sldChg chg="add">
        <pc:chgData name="OLGA MARIA MUÑOZ MUÑOZ" userId="S::ommunoz@findeter.gov.co::876d8df6-fd60-42e2-ba65-9d22fde90de5" providerId="AD" clId="Web-{3E565BC6-8DBF-0B93-7B7D-CDBA6CC02F8C}" dt="2023-02-28T20:15:57.440" v="24"/>
        <pc:sldMkLst>
          <pc:docMk/>
          <pc:sldMk cId="3292769965" sldId="629"/>
        </pc:sldMkLst>
      </pc:sldChg>
      <pc:sldChg chg="add">
        <pc:chgData name="OLGA MARIA MUÑOZ MUÑOZ" userId="S::ommunoz@findeter.gov.co::876d8df6-fd60-42e2-ba65-9d22fde90de5" providerId="AD" clId="Web-{3E565BC6-8DBF-0B93-7B7D-CDBA6CC02F8C}" dt="2023-02-28T20:15:57.549" v="25"/>
        <pc:sldMkLst>
          <pc:docMk/>
          <pc:sldMk cId="1230347603" sldId="630"/>
        </pc:sldMkLst>
      </pc:sldChg>
      <pc:sldChg chg="add">
        <pc:chgData name="OLGA MARIA MUÑOZ MUÑOZ" userId="S::ommunoz@findeter.gov.co::876d8df6-fd60-42e2-ba65-9d22fde90de5" providerId="AD" clId="Web-{3E565BC6-8DBF-0B93-7B7D-CDBA6CC02F8C}" dt="2023-02-28T20:15:57.674" v="26"/>
        <pc:sldMkLst>
          <pc:docMk/>
          <pc:sldMk cId="1082625643" sldId="631"/>
        </pc:sldMkLst>
      </pc:sldChg>
      <pc:sldChg chg="add">
        <pc:chgData name="OLGA MARIA MUÑOZ MUÑOZ" userId="S::ommunoz@findeter.gov.co::876d8df6-fd60-42e2-ba65-9d22fde90de5" providerId="AD" clId="Web-{3E565BC6-8DBF-0B93-7B7D-CDBA6CC02F8C}" dt="2023-02-28T20:15:57.752" v="27"/>
        <pc:sldMkLst>
          <pc:docMk/>
          <pc:sldMk cId="4115945107" sldId="632"/>
        </pc:sldMkLst>
      </pc:sldChg>
      <pc:sldChg chg="add">
        <pc:chgData name="OLGA MARIA MUÑOZ MUÑOZ" userId="S::ommunoz@findeter.gov.co::876d8df6-fd60-42e2-ba65-9d22fde90de5" providerId="AD" clId="Web-{3E565BC6-8DBF-0B93-7B7D-CDBA6CC02F8C}" dt="2023-02-28T20:15:57.861" v="28"/>
        <pc:sldMkLst>
          <pc:docMk/>
          <pc:sldMk cId="3891736143" sldId="633"/>
        </pc:sldMkLst>
      </pc:sldChg>
      <pc:sldChg chg="add">
        <pc:chgData name="OLGA MARIA MUÑOZ MUÑOZ" userId="S::ommunoz@findeter.gov.co::876d8df6-fd60-42e2-ba65-9d22fde90de5" providerId="AD" clId="Web-{3E565BC6-8DBF-0B93-7B7D-CDBA6CC02F8C}" dt="2023-02-28T20:15:57.971" v="29"/>
        <pc:sldMkLst>
          <pc:docMk/>
          <pc:sldMk cId="1420553022" sldId="634"/>
        </pc:sldMkLst>
      </pc:sldChg>
      <pc:sldChg chg="add">
        <pc:chgData name="OLGA MARIA MUÑOZ MUÑOZ" userId="S::ommunoz@findeter.gov.co::876d8df6-fd60-42e2-ba65-9d22fde90de5" providerId="AD" clId="Web-{3E565BC6-8DBF-0B93-7B7D-CDBA6CC02F8C}" dt="2023-02-28T20:15:58.080" v="30"/>
        <pc:sldMkLst>
          <pc:docMk/>
          <pc:sldMk cId="591883516" sldId="635"/>
        </pc:sldMkLst>
      </pc:sldChg>
      <pc:sldChg chg="add">
        <pc:chgData name="OLGA MARIA MUÑOZ MUÑOZ" userId="S::ommunoz@findeter.gov.co::876d8df6-fd60-42e2-ba65-9d22fde90de5" providerId="AD" clId="Web-{3E565BC6-8DBF-0B93-7B7D-CDBA6CC02F8C}" dt="2023-02-28T20:15:58.174" v="31"/>
        <pc:sldMkLst>
          <pc:docMk/>
          <pc:sldMk cId="1572115558" sldId="636"/>
        </pc:sldMkLst>
      </pc:sldChg>
      <pc:sldChg chg="add">
        <pc:chgData name="OLGA MARIA MUÑOZ MUÑOZ" userId="S::ommunoz@findeter.gov.co::876d8df6-fd60-42e2-ba65-9d22fde90de5" providerId="AD" clId="Web-{3E565BC6-8DBF-0B93-7B7D-CDBA6CC02F8C}" dt="2023-02-28T20:15:58.268" v="32"/>
        <pc:sldMkLst>
          <pc:docMk/>
          <pc:sldMk cId="3147563925" sldId="637"/>
        </pc:sldMkLst>
      </pc:sldChg>
      <pc:sldChg chg="add">
        <pc:chgData name="OLGA MARIA MUÑOZ MUÑOZ" userId="S::ommunoz@findeter.gov.co::876d8df6-fd60-42e2-ba65-9d22fde90de5" providerId="AD" clId="Web-{3E565BC6-8DBF-0B93-7B7D-CDBA6CC02F8C}" dt="2023-02-28T20:15:58.361" v="33"/>
        <pc:sldMkLst>
          <pc:docMk/>
          <pc:sldMk cId="567281906" sldId="638"/>
        </pc:sldMkLst>
      </pc:sldChg>
      <pc:sldChg chg="add">
        <pc:chgData name="OLGA MARIA MUÑOZ MUÑOZ" userId="S::ommunoz@findeter.gov.co::876d8df6-fd60-42e2-ba65-9d22fde90de5" providerId="AD" clId="Web-{3E565BC6-8DBF-0B93-7B7D-CDBA6CC02F8C}" dt="2023-02-28T20:15:58.455" v="34"/>
        <pc:sldMkLst>
          <pc:docMk/>
          <pc:sldMk cId="1784661759" sldId="639"/>
        </pc:sldMkLst>
      </pc:sldChg>
      <pc:sldChg chg="add">
        <pc:chgData name="OLGA MARIA MUÑOZ MUÑOZ" userId="S::ommunoz@findeter.gov.co::876d8df6-fd60-42e2-ba65-9d22fde90de5" providerId="AD" clId="Web-{3E565BC6-8DBF-0B93-7B7D-CDBA6CC02F8C}" dt="2023-02-28T20:15:58.549" v="35"/>
        <pc:sldMkLst>
          <pc:docMk/>
          <pc:sldMk cId="1223756322" sldId="640"/>
        </pc:sldMkLst>
      </pc:sldChg>
      <pc:sldChg chg="add">
        <pc:chgData name="OLGA MARIA MUÑOZ MUÑOZ" userId="S::ommunoz@findeter.gov.co::876d8df6-fd60-42e2-ba65-9d22fde90de5" providerId="AD" clId="Web-{3E565BC6-8DBF-0B93-7B7D-CDBA6CC02F8C}" dt="2023-02-28T20:15:58.674" v="36"/>
        <pc:sldMkLst>
          <pc:docMk/>
          <pc:sldMk cId="131039704" sldId="641"/>
        </pc:sldMkLst>
      </pc:sldChg>
      <pc:sldChg chg="add">
        <pc:chgData name="OLGA MARIA MUÑOZ MUÑOZ" userId="S::ommunoz@findeter.gov.co::876d8df6-fd60-42e2-ba65-9d22fde90de5" providerId="AD" clId="Web-{3E565BC6-8DBF-0B93-7B7D-CDBA6CC02F8C}" dt="2023-02-28T20:15:58.783" v="37"/>
        <pc:sldMkLst>
          <pc:docMk/>
          <pc:sldMk cId="3252698477" sldId="642"/>
        </pc:sldMkLst>
      </pc:sldChg>
      <pc:sldChg chg="add">
        <pc:chgData name="OLGA MARIA MUÑOZ MUÑOZ" userId="S::ommunoz@findeter.gov.co::876d8df6-fd60-42e2-ba65-9d22fde90de5" providerId="AD" clId="Web-{3E565BC6-8DBF-0B93-7B7D-CDBA6CC02F8C}" dt="2023-02-28T20:15:58.924" v="38"/>
        <pc:sldMkLst>
          <pc:docMk/>
          <pc:sldMk cId="3437799400" sldId="643"/>
        </pc:sldMkLst>
      </pc:sldChg>
    </pc:docChg>
  </pc:docChgLst>
  <pc:docChgLst>
    <pc:chgData name="GIOVANNY ANDRES VANEGAS PRADA" userId="S::gavanegas@findeter.gov.co::d4c91164-3e3f-4c02-8924-6bb3c5d6b2ff" providerId="AD" clId="Web-{287F71CE-1291-E2EA-E44E-93C608088271}"/>
    <pc:docChg chg="addSld delSld modSld modSection">
      <pc:chgData name="GIOVANNY ANDRES VANEGAS PRADA" userId="S::gavanegas@findeter.gov.co::d4c91164-3e3f-4c02-8924-6bb3c5d6b2ff" providerId="AD" clId="Web-{287F71CE-1291-E2EA-E44E-93C608088271}" dt="2023-02-08T03:26:28.357" v="9" actId="20577"/>
      <pc:docMkLst>
        <pc:docMk/>
      </pc:docMkLst>
      <pc:sldChg chg="del">
        <pc:chgData name="GIOVANNY ANDRES VANEGAS PRADA" userId="S::gavanegas@findeter.gov.co::d4c91164-3e3f-4c02-8924-6bb3c5d6b2ff" providerId="AD" clId="Web-{287F71CE-1291-E2EA-E44E-93C608088271}" dt="2023-02-08T03:24:56.104" v="1"/>
        <pc:sldMkLst>
          <pc:docMk/>
          <pc:sldMk cId="845898450" sldId="568"/>
        </pc:sldMkLst>
      </pc:sldChg>
      <pc:sldChg chg="del">
        <pc:chgData name="GIOVANNY ANDRES VANEGAS PRADA" userId="S::gavanegas@findeter.gov.co::d4c91164-3e3f-4c02-8924-6bb3c5d6b2ff" providerId="AD" clId="Web-{287F71CE-1291-E2EA-E44E-93C608088271}" dt="2023-02-08T03:26:04.215" v="5"/>
        <pc:sldMkLst>
          <pc:docMk/>
          <pc:sldMk cId="2804679229" sldId="569"/>
        </pc:sldMkLst>
      </pc:sldChg>
      <pc:sldChg chg="add del">
        <pc:chgData name="GIOVANNY ANDRES VANEGAS PRADA" userId="S::gavanegas@findeter.gov.co::d4c91164-3e3f-4c02-8924-6bb3c5d6b2ff" providerId="AD" clId="Web-{287F71CE-1291-E2EA-E44E-93C608088271}" dt="2023-02-08T03:25:55.387" v="3"/>
        <pc:sldMkLst>
          <pc:docMk/>
          <pc:sldMk cId="3331192542" sldId="586"/>
        </pc:sldMkLst>
      </pc:sldChg>
      <pc:sldChg chg="modSp add">
        <pc:chgData name="GIOVANNY ANDRES VANEGAS PRADA" userId="S::gavanegas@findeter.gov.co::d4c91164-3e3f-4c02-8924-6bb3c5d6b2ff" providerId="AD" clId="Web-{287F71CE-1291-E2EA-E44E-93C608088271}" dt="2023-02-08T03:26:28.357" v="9" actId="20577"/>
        <pc:sldMkLst>
          <pc:docMk/>
          <pc:sldMk cId="678382347" sldId="587"/>
        </pc:sldMkLst>
        <pc:spChg chg="mod">
          <ac:chgData name="GIOVANNY ANDRES VANEGAS PRADA" userId="S::gavanegas@findeter.gov.co::d4c91164-3e3f-4c02-8924-6bb3c5d6b2ff" providerId="AD" clId="Web-{287F71CE-1291-E2EA-E44E-93C608088271}" dt="2023-02-08T03:26:28.357" v="9" actId="20577"/>
          <ac:spMkLst>
            <pc:docMk/>
            <pc:sldMk cId="678382347" sldId="587"/>
            <ac:spMk id="9" creationId="{EF2A659F-CC4A-B9DA-CCEE-F71197642F63}"/>
          </ac:spMkLst>
        </pc:spChg>
      </pc:sldChg>
      <pc:sldChg chg="add">
        <pc:chgData name="GIOVANNY ANDRES VANEGAS PRADA" userId="S::gavanegas@findeter.gov.co::d4c91164-3e3f-4c02-8924-6bb3c5d6b2ff" providerId="AD" clId="Web-{287F71CE-1291-E2EA-E44E-93C608088271}" dt="2023-02-08T03:26:02.215" v="4"/>
        <pc:sldMkLst>
          <pc:docMk/>
          <pc:sldMk cId="3030523384" sldId="588"/>
        </pc:sldMkLst>
      </pc:sldChg>
    </pc:docChg>
  </pc:docChgLst>
  <pc:docChgLst>
    <pc:chgData name="MARIA ALEJANDRA RODRIGUEZ VILLAREAL" userId="18866f0e-0fca-4ebe-91fb-97353587e1c9" providerId="ADAL" clId="{68E51C7F-E339-43BA-9BF1-AF5EF9264D61}"/>
    <pc:docChg chg="custSel delSld modSld modSection">
      <pc:chgData name="MARIA ALEJANDRA RODRIGUEZ VILLAREAL" userId="18866f0e-0fca-4ebe-91fb-97353587e1c9" providerId="ADAL" clId="{68E51C7F-E339-43BA-9BF1-AF5EF9264D61}" dt="2023-02-22T02:24:06.399" v="192" actId="47"/>
      <pc:docMkLst>
        <pc:docMk/>
      </pc:docMkLst>
      <pc:sldChg chg="addSp delSp modSp mod">
        <pc:chgData name="MARIA ALEJANDRA RODRIGUEZ VILLAREAL" userId="18866f0e-0fca-4ebe-91fb-97353587e1c9" providerId="ADAL" clId="{68E51C7F-E339-43BA-9BF1-AF5EF9264D61}" dt="2023-02-22T02:23:54.953" v="191" actId="20577"/>
        <pc:sldMkLst>
          <pc:docMk/>
          <pc:sldMk cId="4280517110" sldId="510"/>
        </pc:sldMkLst>
        <pc:spChg chg="del">
          <ac:chgData name="MARIA ALEJANDRA RODRIGUEZ VILLAREAL" userId="18866f0e-0fca-4ebe-91fb-97353587e1c9" providerId="ADAL" clId="{68E51C7F-E339-43BA-9BF1-AF5EF9264D61}" dt="2023-02-22T02:19:57.491" v="21" actId="478"/>
          <ac:spMkLst>
            <pc:docMk/>
            <pc:sldMk cId="4280517110" sldId="510"/>
            <ac:spMk id="9" creationId="{4CAAABBB-8A93-4007-9C2E-B929A7EDEE4A}"/>
          </ac:spMkLst>
        </pc:spChg>
        <pc:spChg chg="mod">
          <ac:chgData name="MARIA ALEJANDRA RODRIGUEZ VILLAREAL" userId="18866f0e-0fca-4ebe-91fb-97353587e1c9" providerId="ADAL" clId="{68E51C7F-E339-43BA-9BF1-AF5EF9264D61}" dt="2023-02-22T02:23:54.953" v="191" actId="20577"/>
          <ac:spMkLst>
            <pc:docMk/>
            <pc:sldMk cId="4280517110" sldId="510"/>
            <ac:spMk id="16" creationId="{61BB126E-430E-482F-81FB-CDF28713A8DB}"/>
          </ac:spMkLst>
        </pc:spChg>
        <pc:graphicFrameChg chg="modGraphic">
          <ac:chgData name="MARIA ALEJANDRA RODRIGUEZ VILLAREAL" userId="18866f0e-0fca-4ebe-91fb-97353587e1c9" providerId="ADAL" clId="{68E51C7F-E339-43BA-9BF1-AF5EF9264D61}" dt="2023-02-22T02:19:34.126" v="17"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68E51C7F-E339-43BA-9BF1-AF5EF9264D61}" dt="2023-02-22T02:19:54.875" v="20" actId="478"/>
          <ac:picMkLst>
            <pc:docMk/>
            <pc:sldMk cId="4280517110" sldId="510"/>
            <ac:picMk id="3" creationId="{0C0C7D4F-448D-440D-ACF2-1B258C0BA4C7}"/>
          </ac:picMkLst>
        </pc:picChg>
        <pc:picChg chg="add mod">
          <ac:chgData name="MARIA ALEJANDRA RODRIGUEZ VILLAREAL" userId="18866f0e-0fca-4ebe-91fb-97353587e1c9" providerId="ADAL" clId="{68E51C7F-E339-43BA-9BF1-AF5EF9264D61}" dt="2023-02-22T02:21:58.399" v="24" actId="1076"/>
          <ac:picMkLst>
            <pc:docMk/>
            <pc:sldMk cId="4280517110" sldId="510"/>
            <ac:picMk id="4" creationId="{F8399F30-E155-47DE-9257-6FCD83A3FC86}"/>
          </ac:picMkLst>
        </pc:picChg>
        <pc:picChg chg="del">
          <ac:chgData name="MARIA ALEJANDRA RODRIGUEZ VILLAREAL" userId="18866f0e-0fca-4ebe-91fb-97353587e1c9" providerId="ADAL" clId="{68E51C7F-E339-43BA-9BF1-AF5EF9264D61}" dt="2023-02-22T02:19:53.287" v="19" actId="478"/>
          <ac:picMkLst>
            <pc:docMk/>
            <pc:sldMk cId="4280517110" sldId="510"/>
            <ac:picMk id="5" creationId="{B034E6E5-A8B5-454A-A6E0-046DBB05A098}"/>
          </ac:picMkLst>
        </pc:picChg>
        <pc:picChg chg="del">
          <ac:chgData name="MARIA ALEJANDRA RODRIGUEZ VILLAREAL" userId="18866f0e-0fca-4ebe-91fb-97353587e1c9" providerId="ADAL" clId="{68E51C7F-E339-43BA-9BF1-AF5EF9264D61}" dt="2023-02-22T02:19:51.420" v="18" actId="478"/>
          <ac:picMkLst>
            <pc:docMk/>
            <pc:sldMk cId="4280517110" sldId="510"/>
            <ac:picMk id="7" creationId="{828A6822-4C25-4963-939D-9CEF9C5F9474}"/>
          </ac:picMkLst>
        </pc:picChg>
        <pc:picChg chg="add mod">
          <ac:chgData name="MARIA ALEJANDRA RODRIGUEZ VILLAREAL" userId="18866f0e-0fca-4ebe-91fb-97353587e1c9" providerId="ADAL" clId="{68E51C7F-E339-43BA-9BF1-AF5EF9264D61}" dt="2023-02-22T02:22:48.228" v="27" actId="14100"/>
          <ac:picMkLst>
            <pc:docMk/>
            <pc:sldMk cId="4280517110" sldId="510"/>
            <ac:picMk id="8" creationId="{9E2F6F3A-2D3C-46E5-BAB7-62DE7CFCC594}"/>
          </ac:picMkLst>
        </pc:picChg>
      </pc:sldChg>
      <pc:sldChg chg="del">
        <pc:chgData name="MARIA ALEJANDRA RODRIGUEZ VILLAREAL" userId="18866f0e-0fca-4ebe-91fb-97353587e1c9" providerId="ADAL" clId="{68E51C7F-E339-43BA-9BF1-AF5EF9264D61}" dt="2023-02-22T02:24:06.399" v="192" actId="47"/>
        <pc:sldMkLst>
          <pc:docMk/>
          <pc:sldMk cId="2909575048" sldId="534"/>
        </pc:sldMkLst>
      </pc:sldChg>
    </pc:docChg>
  </pc:docChgLst>
  <pc:docChgLst>
    <pc:chgData name="GUILLERMO ALBERTO ARCILA DIAZ" userId="S::gaarcila@findeter.gov.co::194c9435-ff24-4808-b9d2-bb433046ee4c" providerId="AD" clId="Web-{80D72F24-BCB4-9CF5-8305-D4FF2539B0FA}"/>
    <pc:docChg chg="modSld">
      <pc:chgData name="GUILLERMO ALBERTO ARCILA DIAZ" userId="S::gaarcila@findeter.gov.co::194c9435-ff24-4808-b9d2-bb433046ee4c" providerId="AD" clId="Web-{80D72F24-BCB4-9CF5-8305-D4FF2539B0FA}" dt="2023-01-31T16:51:27.655" v="908" actId="20577"/>
      <pc:docMkLst>
        <pc:docMk/>
      </pc:docMkLst>
      <pc:sldChg chg="addSp delSp modSp">
        <pc:chgData name="GUILLERMO ALBERTO ARCILA DIAZ" userId="S::gaarcila@findeter.gov.co::194c9435-ff24-4808-b9d2-bb433046ee4c" providerId="AD" clId="Web-{80D72F24-BCB4-9CF5-8305-D4FF2539B0FA}" dt="2023-01-31T16:37:08.723" v="652" actId="1076"/>
        <pc:sldMkLst>
          <pc:docMk/>
          <pc:sldMk cId="331872158" sldId="325"/>
        </pc:sldMkLst>
        <pc:spChg chg="mod">
          <ac:chgData name="GUILLERMO ALBERTO ARCILA DIAZ" userId="S::gaarcila@findeter.gov.co::194c9435-ff24-4808-b9d2-bb433046ee4c" providerId="AD" clId="Web-{80D72F24-BCB4-9CF5-8305-D4FF2539B0FA}" dt="2023-01-31T16:29:22.146" v="611" actId="20577"/>
          <ac:spMkLst>
            <pc:docMk/>
            <pc:sldMk cId="331872158" sldId="325"/>
            <ac:spMk id="6" creationId="{43297A8E-5567-4DAF-8C6C-EF5A1AE98FBF}"/>
          </ac:spMkLst>
        </pc:spChg>
        <pc:spChg chg="mod">
          <ac:chgData name="GUILLERMO ALBERTO ARCILA DIAZ" userId="S::gaarcila@findeter.gov.co::194c9435-ff24-4808-b9d2-bb433046ee4c" providerId="AD" clId="Web-{80D72F24-BCB4-9CF5-8305-D4FF2539B0FA}" dt="2023-01-31T16:37:08.723" v="652" actId="1076"/>
          <ac:spMkLst>
            <pc:docMk/>
            <pc:sldMk cId="331872158" sldId="325"/>
            <ac:spMk id="10" creationId="{D6B711E6-5F26-4098-8A25-AC9B901286BE}"/>
          </ac:spMkLst>
        </pc:spChg>
        <pc:graphicFrameChg chg="mod modGraphic">
          <ac:chgData name="GUILLERMO ALBERTO ARCILA DIAZ" userId="S::gaarcila@findeter.gov.co::194c9435-ff24-4808-b9d2-bb433046ee4c" providerId="AD" clId="Web-{80D72F24-BCB4-9CF5-8305-D4FF2539B0FA}" dt="2023-01-31T16:01:12.024" v="1"/>
          <ac:graphicFrameMkLst>
            <pc:docMk/>
            <pc:sldMk cId="331872158" sldId="325"/>
            <ac:graphicFrameMk id="3" creationId="{92C7AD75-98F7-4256-B0FE-BD624CCF5A55}"/>
          </ac:graphicFrameMkLst>
        </pc:graphicFrameChg>
        <pc:picChg chg="add mod">
          <ac:chgData name="GUILLERMO ALBERTO ARCILA DIAZ" userId="S::gaarcila@findeter.gov.co::194c9435-ff24-4808-b9d2-bb433046ee4c" providerId="AD" clId="Web-{80D72F24-BCB4-9CF5-8305-D4FF2539B0FA}" dt="2023-01-31T16:31:10.384" v="639" actId="1076"/>
          <ac:picMkLst>
            <pc:docMk/>
            <pc:sldMk cId="331872158" sldId="325"/>
            <ac:picMk id="2" creationId="{FB7FE617-69C7-E51A-DE25-05367B4A49B1}"/>
          </ac:picMkLst>
        </pc:picChg>
        <pc:picChg chg="del">
          <ac:chgData name="GUILLERMO ALBERTO ARCILA DIAZ" userId="S::gaarcila@findeter.gov.co::194c9435-ff24-4808-b9d2-bb433046ee4c" providerId="AD" clId="Web-{80D72F24-BCB4-9CF5-8305-D4FF2539B0FA}" dt="2023-01-31T16:29:24.584" v="612"/>
          <ac:picMkLst>
            <pc:docMk/>
            <pc:sldMk cId="331872158" sldId="325"/>
            <ac:picMk id="5" creationId="{7352B159-C4F2-3894-FBF5-DCA49D6CE3D9}"/>
          </ac:picMkLst>
        </pc:picChg>
      </pc:sldChg>
      <pc:sldChg chg="modSp">
        <pc:chgData name="GUILLERMO ALBERTO ARCILA DIAZ" userId="S::gaarcila@findeter.gov.co::194c9435-ff24-4808-b9d2-bb433046ee4c" providerId="AD" clId="Web-{80D72F24-BCB4-9CF5-8305-D4FF2539B0FA}" dt="2023-01-31T16:51:27.655" v="908" actId="20577"/>
        <pc:sldMkLst>
          <pc:docMk/>
          <pc:sldMk cId="3252310949" sldId="326"/>
        </pc:sldMkLst>
        <pc:spChg chg="mod">
          <ac:chgData name="GUILLERMO ALBERTO ARCILA DIAZ" userId="S::gaarcila@findeter.gov.co::194c9435-ff24-4808-b9d2-bb433046ee4c" providerId="AD" clId="Web-{80D72F24-BCB4-9CF5-8305-D4FF2539B0FA}" dt="2023-01-31T16:51:27.655" v="908" actId="20577"/>
          <ac:spMkLst>
            <pc:docMk/>
            <pc:sldMk cId="3252310949" sldId="326"/>
            <ac:spMk id="7" creationId="{534C4835-3456-4AE0-84F9-22DA92A21802}"/>
          </ac:spMkLst>
        </pc:spChg>
        <pc:graphicFrameChg chg="mod modGraphic">
          <ac:chgData name="GUILLERMO ALBERTO ARCILA DIAZ" userId="S::gaarcila@findeter.gov.co::194c9435-ff24-4808-b9d2-bb433046ee4c" providerId="AD" clId="Web-{80D72F24-BCB4-9CF5-8305-D4FF2539B0FA}" dt="2023-01-31T16:01:19.274" v="3"/>
          <ac:graphicFrameMkLst>
            <pc:docMk/>
            <pc:sldMk cId="3252310949" sldId="326"/>
            <ac:graphicFrameMk id="2" creationId="{074C5585-45CC-4FF1-92A0-65B82725F749}"/>
          </ac:graphicFrameMkLst>
        </pc:graphicFrameChg>
      </pc:sldChg>
    </pc:docChg>
  </pc:docChgLst>
  <pc:docChgLst>
    <pc:chgData name="MARIA CAMILA GOMEZ RUBIANO" userId="2a6b53d5-5fe5-4cbf-a964-9d9c98273e20" providerId="ADAL" clId="{B239CA24-CBD9-43AA-B868-B2F1C05E041B}"/>
    <pc:docChg chg="undo custSel modSld">
      <pc:chgData name="MARIA CAMILA GOMEZ RUBIANO" userId="2a6b53d5-5fe5-4cbf-a964-9d9c98273e20" providerId="ADAL" clId="{B239CA24-CBD9-43AA-B868-B2F1C05E041B}" dt="2023-01-31T22:07:20.070" v="537" actId="14100"/>
      <pc:docMkLst>
        <pc:docMk/>
      </pc:docMkLst>
      <pc:sldChg chg="addSp delSp modSp mod">
        <pc:chgData name="MARIA CAMILA GOMEZ RUBIANO" userId="2a6b53d5-5fe5-4cbf-a964-9d9c98273e20" providerId="ADAL" clId="{B239CA24-CBD9-43AA-B868-B2F1C05E041B}" dt="2023-01-31T21:58:24.495" v="409" actId="1076"/>
        <pc:sldMkLst>
          <pc:docMk/>
          <pc:sldMk cId="1700035601" sldId="329"/>
        </pc:sldMkLst>
        <pc:spChg chg="del">
          <ac:chgData name="MARIA CAMILA GOMEZ RUBIANO" userId="2a6b53d5-5fe5-4cbf-a964-9d9c98273e20" providerId="ADAL" clId="{B239CA24-CBD9-43AA-B868-B2F1C05E041B}" dt="2023-01-31T21:57:52.390" v="402" actId="478"/>
          <ac:spMkLst>
            <pc:docMk/>
            <pc:sldMk cId="1700035601" sldId="329"/>
            <ac:spMk id="2" creationId="{AA4A41AD-B03E-46E3-9340-561A716DDB30}"/>
          </ac:spMkLst>
        </pc:spChg>
        <pc:spChg chg="mod">
          <ac:chgData name="MARIA CAMILA GOMEZ RUBIANO" userId="2a6b53d5-5fe5-4cbf-a964-9d9c98273e20" providerId="ADAL" clId="{B239CA24-CBD9-43AA-B868-B2F1C05E041B}" dt="2023-01-31T21:58:20.848" v="408" actId="14100"/>
          <ac:spMkLst>
            <pc:docMk/>
            <pc:sldMk cId="1700035601" sldId="329"/>
            <ac:spMk id="6" creationId="{0DAAAD37-D7DD-44D9-AF0A-9445FA2C35DE}"/>
          </ac:spMkLst>
        </pc:spChg>
        <pc:spChg chg="mod">
          <ac:chgData name="MARIA CAMILA GOMEZ RUBIANO" userId="2a6b53d5-5fe5-4cbf-a964-9d9c98273e20" providerId="ADAL" clId="{B239CA24-CBD9-43AA-B868-B2F1C05E041B}" dt="2023-01-31T21:58:24.495" v="409" actId="1076"/>
          <ac:spMkLst>
            <pc:docMk/>
            <pc:sldMk cId="1700035601" sldId="329"/>
            <ac:spMk id="7" creationId="{CC134E5A-0D2B-483E-A17A-DE5350F870FA}"/>
          </ac:spMkLst>
        </pc:spChg>
        <pc:spChg chg="mod">
          <ac:chgData name="MARIA CAMILA GOMEZ RUBIANO" userId="2a6b53d5-5fe5-4cbf-a964-9d9c98273e20" providerId="ADAL" clId="{B239CA24-CBD9-43AA-B868-B2F1C05E041B}" dt="2023-01-31T21:58:17.951" v="407" actId="1076"/>
          <ac:spMkLst>
            <pc:docMk/>
            <pc:sldMk cId="1700035601" sldId="329"/>
            <ac:spMk id="9" creationId="{CC1AD801-9A09-4BDD-B821-BAA173E8DDA9}"/>
          </ac:spMkLst>
        </pc:spChg>
        <pc:graphicFrameChg chg="mod modGraphic">
          <ac:chgData name="MARIA CAMILA GOMEZ RUBIANO" userId="2a6b53d5-5fe5-4cbf-a964-9d9c98273e20" providerId="ADAL" clId="{B239CA24-CBD9-43AA-B868-B2F1C05E041B}" dt="2023-01-31T21:43:56.676" v="11" actId="1076"/>
          <ac:graphicFrameMkLst>
            <pc:docMk/>
            <pc:sldMk cId="1700035601" sldId="329"/>
            <ac:graphicFrameMk id="3" creationId="{E8F2B26D-18E7-4B11-B887-FA9FD84827AD}"/>
          </ac:graphicFrameMkLst>
        </pc:graphicFrameChg>
        <pc:picChg chg="add mod modCrop">
          <ac:chgData name="MARIA CAMILA GOMEZ RUBIANO" userId="2a6b53d5-5fe5-4cbf-a964-9d9c98273e20" providerId="ADAL" clId="{B239CA24-CBD9-43AA-B868-B2F1C05E041B}" dt="2023-01-31T21:57:59.903" v="403" actId="1076"/>
          <ac:picMkLst>
            <pc:docMk/>
            <pc:sldMk cId="1700035601" sldId="329"/>
            <ac:picMk id="10" creationId="{07EDE609-A783-AE94-2567-AF269E946C7E}"/>
          </ac:picMkLst>
        </pc:picChg>
        <pc:picChg chg="del">
          <ac:chgData name="MARIA CAMILA GOMEZ RUBIANO" userId="2a6b53d5-5fe5-4cbf-a964-9d9c98273e20" providerId="ADAL" clId="{B239CA24-CBD9-43AA-B868-B2F1C05E041B}" dt="2023-01-31T21:52:40.299" v="335" actId="478"/>
          <ac:picMkLst>
            <pc:docMk/>
            <pc:sldMk cId="1700035601" sldId="329"/>
            <ac:picMk id="12" creationId="{0C2B2B60-09DE-73CA-5A18-97349FAEEB27}"/>
          </ac:picMkLst>
        </pc:picChg>
        <pc:picChg chg="del">
          <ac:chgData name="MARIA CAMILA GOMEZ RUBIANO" userId="2a6b53d5-5fe5-4cbf-a964-9d9c98273e20" providerId="ADAL" clId="{B239CA24-CBD9-43AA-B868-B2F1C05E041B}" dt="2023-01-31T21:52:41.103" v="336" actId="478"/>
          <ac:picMkLst>
            <pc:docMk/>
            <pc:sldMk cId="1700035601" sldId="329"/>
            <ac:picMk id="13" creationId="{CB7DC6CC-2440-5905-82C2-60D4ABCF1C5A}"/>
          </ac:picMkLst>
        </pc:picChg>
        <pc:picChg chg="add mod modCrop">
          <ac:chgData name="MARIA CAMILA GOMEZ RUBIANO" userId="2a6b53d5-5fe5-4cbf-a964-9d9c98273e20" providerId="ADAL" clId="{B239CA24-CBD9-43AA-B868-B2F1C05E041B}" dt="2023-01-31T21:57:44.182" v="400" actId="1076"/>
          <ac:picMkLst>
            <pc:docMk/>
            <pc:sldMk cId="1700035601" sldId="329"/>
            <ac:picMk id="14" creationId="{982A4861-CCF8-CD5F-3ED5-F733122A4950}"/>
          </ac:picMkLst>
        </pc:picChg>
        <pc:picChg chg="add del mod modCrop">
          <ac:chgData name="MARIA CAMILA GOMEZ RUBIANO" userId="2a6b53d5-5fe5-4cbf-a964-9d9c98273e20" providerId="ADAL" clId="{B239CA24-CBD9-43AA-B868-B2F1C05E041B}" dt="2023-01-31T21:57:00.509" v="385" actId="478"/>
          <ac:picMkLst>
            <pc:docMk/>
            <pc:sldMk cId="1700035601" sldId="329"/>
            <ac:picMk id="16" creationId="{17BBB4E0-5644-B9A2-D0D6-42329C67093C}"/>
          </ac:picMkLst>
        </pc:picChg>
        <pc:picChg chg="add mod modCrop">
          <ac:chgData name="MARIA CAMILA GOMEZ RUBIANO" userId="2a6b53d5-5fe5-4cbf-a964-9d9c98273e20" providerId="ADAL" clId="{B239CA24-CBD9-43AA-B868-B2F1C05E041B}" dt="2023-01-31T21:57:50.471" v="401" actId="1076"/>
          <ac:picMkLst>
            <pc:docMk/>
            <pc:sldMk cId="1700035601" sldId="329"/>
            <ac:picMk id="18" creationId="{0F40E6E5-D034-16B1-E61A-28A058A140D6}"/>
          </ac:picMkLst>
        </pc:picChg>
      </pc:sldChg>
      <pc:sldChg chg="addSp delSp modSp mod">
        <pc:chgData name="MARIA CAMILA GOMEZ RUBIANO" userId="2a6b53d5-5fe5-4cbf-a964-9d9c98273e20" providerId="ADAL" clId="{B239CA24-CBD9-43AA-B868-B2F1C05E041B}" dt="2023-01-31T22:02:31.074" v="473" actId="1076"/>
        <pc:sldMkLst>
          <pc:docMk/>
          <pc:sldMk cId="2002637217" sldId="330"/>
        </pc:sldMkLst>
        <pc:spChg chg="mod">
          <ac:chgData name="MARIA CAMILA GOMEZ RUBIANO" userId="2a6b53d5-5fe5-4cbf-a964-9d9c98273e20" providerId="ADAL" clId="{B239CA24-CBD9-43AA-B868-B2F1C05E041B}" dt="2023-01-31T22:02:31.074" v="473" actId="1076"/>
          <ac:spMkLst>
            <pc:docMk/>
            <pc:sldMk cId="2002637217" sldId="330"/>
            <ac:spMk id="4" creationId="{5F164217-E09B-4247-9963-F8974524D2A0}"/>
          </ac:spMkLst>
        </pc:spChg>
        <pc:spChg chg="mod">
          <ac:chgData name="MARIA CAMILA GOMEZ RUBIANO" userId="2a6b53d5-5fe5-4cbf-a964-9d9c98273e20" providerId="ADAL" clId="{B239CA24-CBD9-43AA-B868-B2F1C05E041B}" dt="2023-01-31T22:00:03.313" v="439" actId="14100"/>
          <ac:spMkLst>
            <pc:docMk/>
            <pc:sldMk cId="2002637217" sldId="330"/>
            <ac:spMk id="10" creationId="{32B36BB6-3E94-AA76-52D8-4B7A749835AB}"/>
          </ac:spMkLst>
        </pc:spChg>
        <pc:picChg chg="del">
          <ac:chgData name="MARIA CAMILA GOMEZ RUBIANO" userId="2a6b53d5-5fe5-4cbf-a964-9d9c98273e20" providerId="ADAL" clId="{B239CA24-CBD9-43AA-B868-B2F1C05E041B}" dt="2023-01-31T21:58:45.886" v="410" actId="478"/>
          <ac:picMkLst>
            <pc:docMk/>
            <pc:sldMk cId="2002637217" sldId="330"/>
            <ac:picMk id="5" creationId="{0931BD34-EBBB-FD1C-8FAF-07B8A16C4D64}"/>
          </ac:picMkLst>
        </pc:picChg>
        <pc:picChg chg="del">
          <ac:chgData name="MARIA CAMILA GOMEZ RUBIANO" userId="2a6b53d5-5fe5-4cbf-a964-9d9c98273e20" providerId="ADAL" clId="{B239CA24-CBD9-43AA-B868-B2F1C05E041B}" dt="2023-01-31T21:58:46.516" v="411" actId="478"/>
          <ac:picMkLst>
            <pc:docMk/>
            <pc:sldMk cId="2002637217" sldId="330"/>
            <ac:picMk id="6" creationId="{C2DEB974-98B4-A466-5D55-CF31BE535861}"/>
          </ac:picMkLst>
        </pc:picChg>
        <pc:picChg chg="add mod">
          <ac:chgData name="MARIA CAMILA GOMEZ RUBIANO" userId="2a6b53d5-5fe5-4cbf-a964-9d9c98273e20" providerId="ADAL" clId="{B239CA24-CBD9-43AA-B868-B2F1C05E041B}" dt="2023-01-31T22:02:26.915" v="472" actId="1076"/>
          <ac:picMkLst>
            <pc:docMk/>
            <pc:sldMk cId="2002637217" sldId="330"/>
            <ac:picMk id="9" creationId="{C1CDA656-718C-FF24-8BB6-6EB4F7195DE8}"/>
          </ac:picMkLst>
        </pc:picChg>
        <pc:picChg chg="add mod">
          <ac:chgData name="MARIA CAMILA GOMEZ RUBIANO" userId="2a6b53d5-5fe5-4cbf-a964-9d9c98273e20" providerId="ADAL" clId="{B239CA24-CBD9-43AA-B868-B2F1C05E041B}" dt="2023-01-31T22:02:26.915" v="472" actId="1076"/>
          <ac:picMkLst>
            <pc:docMk/>
            <pc:sldMk cId="2002637217" sldId="330"/>
            <ac:picMk id="12" creationId="{E80A1D87-F8B0-582B-BBB0-0DA3D5D5039E}"/>
          </ac:picMkLst>
        </pc:picChg>
        <pc:picChg chg="add mod">
          <ac:chgData name="MARIA CAMILA GOMEZ RUBIANO" userId="2a6b53d5-5fe5-4cbf-a964-9d9c98273e20" providerId="ADAL" clId="{B239CA24-CBD9-43AA-B868-B2F1C05E041B}" dt="2023-01-31T22:02:26.915" v="472" actId="1076"/>
          <ac:picMkLst>
            <pc:docMk/>
            <pc:sldMk cId="2002637217" sldId="330"/>
            <ac:picMk id="14" creationId="{EC314894-90E9-7A8F-7BF0-B49DC023F7E1}"/>
          </ac:picMkLst>
        </pc:picChg>
        <pc:picChg chg="add mod">
          <ac:chgData name="MARIA CAMILA GOMEZ RUBIANO" userId="2a6b53d5-5fe5-4cbf-a964-9d9c98273e20" providerId="ADAL" clId="{B239CA24-CBD9-43AA-B868-B2F1C05E041B}" dt="2023-01-31T22:02:26.915" v="472" actId="1076"/>
          <ac:picMkLst>
            <pc:docMk/>
            <pc:sldMk cId="2002637217" sldId="330"/>
            <ac:picMk id="16" creationId="{B97327D8-9721-0579-AC2C-618B33EFCA7E}"/>
          </ac:picMkLst>
        </pc:picChg>
        <pc:picChg chg="add mod">
          <ac:chgData name="MARIA CAMILA GOMEZ RUBIANO" userId="2a6b53d5-5fe5-4cbf-a964-9d9c98273e20" providerId="ADAL" clId="{B239CA24-CBD9-43AA-B868-B2F1C05E041B}" dt="2023-01-31T22:02:26.915" v="472" actId="1076"/>
          <ac:picMkLst>
            <pc:docMk/>
            <pc:sldMk cId="2002637217" sldId="330"/>
            <ac:picMk id="18" creationId="{F6A91169-A57E-4F0F-3E7D-8CA422FEA39B}"/>
          </ac:picMkLst>
        </pc:picChg>
        <pc:picChg chg="add mod">
          <ac:chgData name="MARIA CAMILA GOMEZ RUBIANO" userId="2a6b53d5-5fe5-4cbf-a964-9d9c98273e20" providerId="ADAL" clId="{B239CA24-CBD9-43AA-B868-B2F1C05E041B}" dt="2023-01-31T22:02:26.915" v="472" actId="1076"/>
          <ac:picMkLst>
            <pc:docMk/>
            <pc:sldMk cId="2002637217" sldId="330"/>
            <ac:picMk id="20" creationId="{80C0DECD-2EC4-104E-7607-8E254E4AD82A}"/>
          </ac:picMkLst>
        </pc:picChg>
      </pc:sldChg>
      <pc:sldChg chg="addSp delSp modSp mod">
        <pc:chgData name="MARIA CAMILA GOMEZ RUBIANO" userId="2a6b53d5-5fe5-4cbf-a964-9d9c98273e20" providerId="ADAL" clId="{B239CA24-CBD9-43AA-B868-B2F1C05E041B}" dt="2023-01-31T22:07:20.070" v="537" actId="14100"/>
        <pc:sldMkLst>
          <pc:docMk/>
          <pc:sldMk cId="2093181146" sldId="332"/>
        </pc:sldMkLst>
        <pc:spChg chg="add mod">
          <ac:chgData name="MARIA CAMILA GOMEZ RUBIANO" userId="2a6b53d5-5fe5-4cbf-a964-9d9c98273e20" providerId="ADAL" clId="{B239CA24-CBD9-43AA-B868-B2F1C05E041B}" dt="2023-01-31T22:02:50.827" v="477" actId="1076"/>
          <ac:spMkLst>
            <pc:docMk/>
            <pc:sldMk cId="2093181146" sldId="332"/>
            <ac:spMk id="2" creationId="{B237B2F6-76BF-8312-8807-F1EC8C9D0A4E}"/>
          </ac:spMkLst>
        </pc:spChg>
        <pc:spChg chg="del">
          <ac:chgData name="MARIA CAMILA GOMEZ RUBIANO" userId="2a6b53d5-5fe5-4cbf-a964-9d9c98273e20" providerId="ADAL" clId="{B239CA24-CBD9-43AA-B868-B2F1C05E041B}" dt="2023-01-31T22:02:46.263" v="474" actId="478"/>
          <ac:spMkLst>
            <pc:docMk/>
            <pc:sldMk cId="2093181146" sldId="332"/>
            <ac:spMk id="8" creationId="{F3E3372E-2824-43AB-83E5-6E8A8F747BD4}"/>
          </ac:spMkLst>
        </pc:spChg>
        <pc:picChg chg="del">
          <ac:chgData name="MARIA CAMILA GOMEZ RUBIANO" userId="2a6b53d5-5fe5-4cbf-a964-9d9c98273e20" providerId="ADAL" clId="{B239CA24-CBD9-43AA-B868-B2F1C05E041B}" dt="2023-01-31T22:02:51.625" v="478" actId="478"/>
          <ac:picMkLst>
            <pc:docMk/>
            <pc:sldMk cId="2093181146" sldId="332"/>
            <ac:picMk id="5" creationId="{1BA34EA3-D9DF-F3F3-F94E-AC3DA1D4617C}"/>
          </ac:picMkLst>
        </pc:picChg>
        <pc:picChg chg="del">
          <ac:chgData name="MARIA CAMILA GOMEZ RUBIANO" userId="2a6b53d5-5fe5-4cbf-a964-9d9c98273e20" providerId="ADAL" clId="{B239CA24-CBD9-43AA-B868-B2F1C05E041B}" dt="2023-01-31T22:02:52.256" v="479" actId="478"/>
          <ac:picMkLst>
            <pc:docMk/>
            <pc:sldMk cId="2093181146" sldId="332"/>
            <ac:picMk id="6" creationId="{9BAB7743-01ED-07C9-0239-1B1A1185D9C3}"/>
          </ac:picMkLst>
        </pc:picChg>
        <pc:picChg chg="add mod modCrop">
          <ac:chgData name="MARIA CAMILA GOMEZ RUBIANO" userId="2a6b53d5-5fe5-4cbf-a964-9d9c98273e20" providerId="ADAL" clId="{B239CA24-CBD9-43AA-B868-B2F1C05E041B}" dt="2023-01-31T22:03:23.731" v="490" actId="14100"/>
          <ac:picMkLst>
            <pc:docMk/>
            <pc:sldMk cId="2093181146" sldId="332"/>
            <ac:picMk id="10" creationId="{56F14039-92E7-82AB-AB81-F798DC7EB2D1}"/>
          </ac:picMkLst>
        </pc:picChg>
        <pc:picChg chg="add mod">
          <ac:chgData name="MARIA CAMILA GOMEZ RUBIANO" userId="2a6b53d5-5fe5-4cbf-a964-9d9c98273e20" providerId="ADAL" clId="{B239CA24-CBD9-43AA-B868-B2F1C05E041B}" dt="2023-01-31T22:03:56.907" v="497" actId="1076"/>
          <ac:picMkLst>
            <pc:docMk/>
            <pc:sldMk cId="2093181146" sldId="332"/>
            <ac:picMk id="12" creationId="{3B07A804-CA02-1DEB-EDA7-EBF707C84510}"/>
          </ac:picMkLst>
        </pc:picChg>
        <pc:picChg chg="add mod">
          <ac:chgData name="MARIA CAMILA GOMEZ RUBIANO" userId="2a6b53d5-5fe5-4cbf-a964-9d9c98273e20" providerId="ADAL" clId="{B239CA24-CBD9-43AA-B868-B2F1C05E041B}" dt="2023-01-31T22:05:00.725" v="515" actId="1076"/>
          <ac:picMkLst>
            <pc:docMk/>
            <pc:sldMk cId="2093181146" sldId="332"/>
            <ac:picMk id="14" creationId="{0ABE8528-A2FD-A0D7-E14B-D46D7CA41737}"/>
          </ac:picMkLst>
        </pc:picChg>
        <pc:picChg chg="add mod">
          <ac:chgData name="MARIA CAMILA GOMEZ RUBIANO" userId="2a6b53d5-5fe5-4cbf-a964-9d9c98273e20" providerId="ADAL" clId="{B239CA24-CBD9-43AA-B868-B2F1C05E041B}" dt="2023-01-31T22:05:02.045" v="516" actId="1076"/>
          <ac:picMkLst>
            <pc:docMk/>
            <pc:sldMk cId="2093181146" sldId="332"/>
            <ac:picMk id="16" creationId="{5FB25520-6981-61F2-70E5-9BC607B7CD1F}"/>
          </ac:picMkLst>
        </pc:picChg>
        <pc:picChg chg="add del mod">
          <ac:chgData name="MARIA CAMILA GOMEZ RUBIANO" userId="2a6b53d5-5fe5-4cbf-a964-9d9c98273e20" providerId="ADAL" clId="{B239CA24-CBD9-43AA-B868-B2F1C05E041B}" dt="2023-01-31T22:06:19.573" v="529" actId="478"/>
          <ac:picMkLst>
            <pc:docMk/>
            <pc:sldMk cId="2093181146" sldId="332"/>
            <ac:picMk id="18" creationId="{2EAD3ABB-11AD-DD40-6CDC-2C288C92B331}"/>
          </ac:picMkLst>
        </pc:picChg>
        <pc:picChg chg="add del mod">
          <ac:chgData name="MARIA CAMILA GOMEZ RUBIANO" userId="2a6b53d5-5fe5-4cbf-a964-9d9c98273e20" providerId="ADAL" clId="{B239CA24-CBD9-43AA-B868-B2F1C05E041B}" dt="2023-01-31T22:06:19.167" v="528"/>
          <ac:picMkLst>
            <pc:docMk/>
            <pc:sldMk cId="2093181146" sldId="332"/>
            <ac:picMk id="20" creationId="{EE8F55BF-EE39-964D-4E78-732D8F09C1F2}"/>
          </ac:picMkLst>
        </pc:picChg>
        <pc:picChg chg="add mod">
          <ac:chgData name="MARIA CAMILA GOMEZ RUBIANO" userId="2a6b53d5-5fe5-4cbf-a964-9d9c98273e20" providerId="ADAL" clId="{B239CA24-CBD9-43AA-B868-B2F1C05E041B}" dt="2023-01-31T22:07:20.070" v="537" actId="14100"/>
          <ac:picMkLst>
            <pc:docMk/>
            <pc:sldMk cId="2093181146" sldId="332"/>
            <ac:picMk id="22" creationId="{2F554EC5-4B18-8E7C-DC06-8B6146D3BB25}"/>
          </ac:picMkLst>
        </pc:picChg>
      </pc:sldChg>
    </pc:docChg>
  </pc:docChgLst>
  <pc:docChgLst>
    <pc:chgData name="MARIA CAMILA GOMEZ RUBIANO" userId="2a6b53d5-5fe5-4cbf-a964-9d9c98273e20" providerId="ADAL" clId="{C2706D30-0D2A-4817-9B1C-10EB928FDE4C}"/>
    <pc:docChg chg="custSel modSld">
      <pc:chgData name="MARIA CAMILA GOMEZ RUBIANO" userId="2a6b53d5-5fe5-4cbf-a964-9d9c98273e20" providerId="ADAL" clId="{C2706D30-0D2A-4817-9B1C-10EB928FDE4C}" dt="2023-02-14T21:43:56.116" v="1100" actId="20577"/>
      <pc:docMkLst>
        <pc:docMk/>
      </pc:docMkLst>
      <pc:sldChg chg="modSp mod">
        <pc:chgData name="MARIA CAMILA GOMEZ RUBIANO" userId="2a6b53d5-5fe5-4cbf-a964-9d9c98273e20" providerId="ADAL" clId="{C2706D30-0D2A-4817-9B1C-10EB928FDE4C}" dt="2023-02-14T21:43:56.116" v="1100" actId="20577"/>
        <pc:sldMkLst>
          <pc:docMk/>
          <pc:sldMk cId="1700035601" sldId="329"/>
        </pc:sldMkLst>
        <pc:spChg chg="mod">
          <ac:chgData name="MARIA CAMILA GOMEZ RUBIANO" userId="2a6b53d5-5fe5-4cbf-a964-9d9c98273e20" providerId="ADAL" clId="{C2706D30-0D2A-4817-9B1C-10EB928FDE4C}" dt="2023-02-14T21:42:34.706" v="1069" actId="14100"/>
          <ac:spMkLst>
            <pc:docMk/>
            <pc:sldMk cId="1700035601" sldId="329"/>
            <ac:spMk id="6" creationId="{0DAAAD37-D7DD-44D9-AF0A-9445FA2C35DE}"/>
          </ac:spMkLst>
        </pc:spChg>
        <pc:spChg chg="mod">
          <ac:chgData name="MARIA CAMILA GOMEZ RUBIANO" userId="2a6b53d5-5fe5-4cbf-a964-9d9c98273e20" providerId="ADAL" clId="{C2706D30-0D2A-4817-9B1C-10EB928FDE4C}" dt="2023-02-14T21:42:39.128" v="1070" actId="1076"/>
          <ac:spMkLst>
            <pc:docMk/>
            <pc:sldMk cId="1700035601" sldId="329"/>
            <ac:spMk id="7" creationId="{CC134E5A-0D2B-483E-A17A-DE5350F870FA}"/>
          </ac:spMkLst>
        </pc:spChg>
        <pc:spChg chg="mod">
          <ac:chgData name="MARIA CAMILA GOMEZ RUBIANO" userId="2a6b53d5-5fe5-4cbf-a964-9d9c98273e20" providerId="ADAL" clId="{C2706D30-0D2A-4817-9B1C-10EB928FDE4C}" dt="2023-02-14T21:43:56.116" v="1100" actId="20577"/>
          <ac:spMkLst>
            <pc:docMk/>
            <pc:sldMk cId="1700035601" sldId="329"/>
            <ac:spMk id="9" creationId="{CC1AD801-9A09-4BDD-B821-BAA173E8DDA9}"/>
          </ac:spMkLst>
        </pc:spChg>
        <pc:graphicFrameChg chg="modGraphic">
          <ac:chgData name="MARIA CAMILA GOMEZ RUBIANO" userId="2a6b53d5-5fe5-4cbf-a964-9d9c98273e20" providerId="ADAL" clId="{C2706D30-0D2A-4817-9B1C-10EB928FDE4C}" dt="2023-02-14T21:37:32.360" v="3" actId="20577"/>
          <ac:graphicFrameMkLst>
            <pc:docMk/>
            <pc:sldMk cId="1700035601" sldId="329"/>
            <ac:graphicFrameMk id="3" creationId="{E8F2B26D-18E7-4B11-B887-FA9FD84827AD}"/>
          </ac:graphicFrameMkLst>
        </pc:graphicFrameChg>
      </pc:sldChg>
    </pc:docChg>
  </pc:docChgLst>
  <pc:docChgLst>
    <pc:chgData name="MARIA ALEJANDRA RODRIGUEZ VILLAREAL" userId="18866f0e-0fca-4ebe-91fb-97353587e1c9" providerId="ADAL" clId="{55D633F1-0602-4078-AEBD-576CEB68EE53}"/>
    <pc:docChg chg="delSld modSld modSection">
      <pc:chgData name="MARIA ALEJANDRA RODRIGUEZ VILLAREAL" userId="18866f0e-0fca-4ebe-91fb-97353587e1c9" providerId="ADAL" clId="{55D633F1-0602-4078-AEBD-576CEB68EE53}" dt="2023-02-08T01:43:23.776" v="78" actId="20577"/>
      <pc:docMkLst>
        <pc:docMk/>
      </pc:docMkLst>
      <pc:sldChg chg="modSp mod">
        <pc:chgData name="MARIA ALEJANDRA RODRIGUEZ VILLAREAL" userId="18866f0e-0fca-4ebe-91fb-97353587e1c9" providerId="ADAL" clId="{55D633F1-0602-4078-AEBD-576CEB68EE53}" dt="2023-02-08T01:38:38.690" v="15" actId="20577"/>
        <pc:sldMkLst>
          <pc:docMk/>
          <pc:sldMk cId="4280517110" sldId="510"/>
        </pc:sldMkLst>
        <pc:spChg chg="mod">
          <ac:chgData name="MARIA ALEJANDRA RODRIGUEZ VILLAREAL" userId="18866f0e-0fca-4ebe-91fb-97353587e1c9" providerId="ADAL" clId="{55D633F1-0602-4078-AEBD-576CEB68EE53}" dt="2023-02-08T01:38:38.690" v="15" actId="20577"/>
          <ac:spMkLst>
            <pc:docMk/>
            <pc:sldMk cId="4280517110" sldId="510"/>
            <ac:spMk id="16" creationId="{61BB126E-430E-482F-81FB-CDF28713A8DB}"/>
          </ac:spMkLst>
        </pc:spChg>
        <pc:graphicFrameChg chg="modGraphic">
          <ac:chgData name="MARIA ALEJANDRA RODRIGUEZ VILLAREAL" userId="18866f0e-0fca-4ebe-91fb-97353587e1c9" providerId="ADAL" clId="{55D633F1-0602-4078-AEBD-576CEB68EE53}" dt="2023-02-08T01:38:13.689" v="13" actId="20577"/>
          <ac:graphicFrameMkLst>
            <pc:docMk/>
            <pc:sldMk cId="4280517110" sldId="510"/>
            <ac:graphicFrameMk id="13" creationId="{D9FD7E8D-10C2-4918-9075-D20EAA12F066}"/>
          </ac:graphicFrameMkLst>
        </pc:graphicFrameChg>
      </pc:sldChg>
      <pc:sldChg chg="modSp del mod">
        <pc:chgData name="MARIA ALEJANDRA RODRIGUEZ VILLAREAL" userId="18866f0e-0fca-4ebe-91fb-97353587e1c9" providerId="ADAL" clId="{55D633F1-0602-4078-AEBD-576CEB68EE53}" dt="2023-02-08T01:42:43.539" v="23" actId="47"/>
        <pc:sldMkLst>
          <pc:docMk/>
          <pc:sldMk cId="4276370728" sldId="513"/>
        </pc:sldMkLst>
        <pc:spChg chg="mod">
          <ac:chgData name="MARIA ALEJANDRA RODRIGUEZ VILLAREAL" userId="18866f0e-0fca-4ebe-91fb-97353587e1c9" providerId="ADAL" clId="{55D633F1-0602-4078-AEBD-576CEB68EE53}" dt="2023-02-08T01:42:12.898" v="17" actId="20577"/>
          <ac:spMkLst>
            <pc:docMk/>
            <pc:sldMk cId="4276370728" sldId="513"/>
            <ac:spMk id="33" creationId="{D29800F6-FC8C-4228-8E36-C4A2E02FFE6A}"/>
          </ac:spMkLst>
        </pc:spChg>
        <pc:cxnChg chg="mod">
          <ac:chgData name="MARIA ALEJANDRA RODRIGUEZ VILLAREAL" userId="18866f0e-0fca-4ebe-91fb-97353587e1c9" providerId="ADAL" clId="{55D633F1-0602-4078-AEBD-576CEB68EE53}" dt="2023-02-08T01:42:24.579" v="22"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5D633F1-0602-4078-AEBD-576CEB68EE53}" dt="2023-02-08T01:42:57.349" v="29" actId="20577"/>
        <pc:sldMkLst>
          <pc:docMk/>
          <pc:sldMk cId="2305571649" sldId="514"/>
        </pc:sldMkLst>
        <pc:graphicFrameChg chg="modGraphic">
          <ac:chgData name="MARIA ALEJANDRA RODRIGUEZ VILLAREAL" userId="18866f0e-0fca-4ebe-91fb-97353587e1c9" providerId="ADAL" clId="{55D633F1-0602-4078-AEBD-576CEB68EE53}" dt="2023-02-08T01:42:57.349" v="29"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5D633F1-0602-4078-AEBD-576CEB68EE53}" dt="2023-02-08T01:43:23.776" v="78" actId="20577"/>
        <pc:sldMkLst>
          <pc:docMk/>
          <pc:sldMk cId="2909575048" sldId="534"/>
        </pc:sldMkLst>
        <pc:spChg chg="mod">
          <ac:chgData name="MARIA ALEJANDRA RODRIGUEZ VILLAREAL" userId="18866f0e-0fca-4ebe-91fb-97353587e1c9" providerId="ADAL" clId="{55D633F1-0602-4078-AEBD-576CEB68EE53}" dt="2023-02-08T01:43:23.776" v="78" actId="20577"/>
          <ac:spMkLst>
            <pc:docMk/>
            <pc:sldMk cId="2909575048" sldId="534"/>
            <ac:spMk id="8" creationId="{BAB32681-8AE7-4179-BD8C-E35E691A9A12}"/>
          </ac:spMkLst>
        </pc:spChg>
      </pc:sldChg>
    </pc:docChg>
  </pc:docChgLst>
  <pc:docChgLst>
    <pc:chgData name="MARIA ALEJANDRA RODRIGUEZ VILLAREAL" userId="18866f0e-0fca-4ebe-91fb-97353587e1c9" providerId="ADAL" clId="{45050BC3-031F-4459-887B-0D629658FC01}"/>
    <pc:docChg chg="undo custSel addSld delSld modSld modSection">
      <pc:chgData name="MARIA ALEJANDRA RODRIGUEZ VILLAREAL" userId="18866f0e-0fca-4ebe-91fb-97353587e1c9" providerId="ADAL" clId="{45050BC3-031F-4459-887B-0D629658FC01}" dt="2023-02-28T22:25:01.665" v="291" actId="1076"/>
      <pc:docMkLst>
        <pc:docMk/>
      </pc:docMkLst>
      <pc:sldChg chg="addSp delSp modSp mod">
        <pc:chgData name="MARIA ALEJANDRA RODRIGUEZ VILLAREAL" userId="18866f0e-0fca-4ebe-91fb-97353587e1c9" providerId="ADAL" clId="{45050BC3-031F-4459-887B-0D629658FC01}" dt="2023-02-28T22:16:43.432" v="44" actId="1076"/>
        <pc:sldMkLst>
          <pc:docMk/>
          <pc:sldMk cId="4280517110" sldId="510"/>
        </pc:sldMkLst>
        <pc:graphicFrameChg chg="modGraphic">
          <ac:chgData name="MARIA ALEJANDRA RODRIGUEZ VILLAREAL" userId="18866f0e-0fca-4ebe-91fb-97353587e1c9" providerId="ADAL" clId="{45050BC3-031F-4459-887B-0D629658FC01}" dt="2023-02-28T22:15:15.356" v="39" actId="20577"/>
          <ac:graphicFrameMkLst>
            <pc:docMk/>
            <pc:sldMk cId="4280517110" sldId="510"/>
            <ac:graphicFrameMk id="13" creationId="{D9FD7E8D-10C2-4918-9075-D20EAA12F066}"/>
          </ac:graphicFrameMkLst>
        </pc:graphicFrameChg>
        <pc:picChg chg="add mod">
          <ac:chgData name="MARIA ALEJANDRA RODRIGUEZ VILLAREAL" userId="18866f0e-0fca-4ebe-91fb-97353587e1c9" providerId="ADAL" clId="{45050BC3-031F-4459-887B-0D629658FC01}" dt="2023-02-28T22:16:43.432" v="44" actId="1076"/>
          <ac:picMkLst>
            <pc:docMk/>
            <pc:sldMk cId="4280517110" sldId="510"/>
            <ac:picMk id="3" creationId="{0207180D-D34A-4DCD-8BF8-E805608FA691}"/>
          </ac:picMkLst>
        </pc:picChg>
        <pc:picChg chg="del">
          <ac:chgData name="MARIA ALEJANDRA RODRIGUEZ VILLAREAL" userId="18866f0e-0fca-4ebe-91fb-97353587e1c9" providerId="ADAL" clId="{45050BC3-031F-4459-887B-0D629658FC01}" dt="2023-02-28T22:15:32.202" v="41" actId="478"/>
          <ac:picMkLst>
            <pc:docMk/>
            <pc:sldMk cId="4280517110" sldId="510"/>
            <ac:picMk id="4" creationId="{F8399F30-E155-47DE-9257-6FCD83A3FC86}"/>
          </ac:picMkLst>
        </pc:picChg>
        <pc:picChg chg="del">
          <ac:chgData name="MARIA ALEJANDRA RODRIGUEZ VILLAREAL" userId="18866f0e-0fca-4ebe-91fb-97353587e1c9" providerId="ADAL" clId="{45050BC3-031F-4459-887B-0D629658FC01}" dt="2023-02-28T22:15:30.769" v="40" actId="478"/>
          <ac:picMkLst>
            <pc:docMk/>
            <pc:sldMk cId="4280517110" sldId="510"/>
            <ac:picMk id="8" creationId="{9E2F6F3A-2D3C-46E5-BAB7-62DE7CFCC594}"/>
          </ac:picMkLst>
        </pc:picChg>
      </pc:sldChg>
      <pc:sldChg chg="del">
        <pc:chgData name="MARIA ALEJANDRA RODRIGUEZ VILLAREAL" userId="18866f0e-0fca-4ebe-91fb-97353587e1c9" providerId="ADAL" clId="{45050BC3-031F-4459-887B-0D629658FC01}" dt="2023-02-28T22:15:38.664" v="42" actId="47"/>
        <pc:sldMkLst>
          <pc:docMk/>
          <pc:sldMk cId="1342795480" sldId="511"/>
        </pc:sldMkLst>
      </pc:sldChg>
      <pc:sldChg chg="modSp mod">
        <pc:chgData name="MARIA ALEJANDRA RODRIGUEZ VILLAREAL" userId="18866f0e-0fca-4ebe-91fb-97353587e1c9" providerId="ADAL" clId="{45050BC3-031F-4459-887B-0D629658FC01}" dt="2023-02-28T22:19:04.537" v="182" actId="13926"/>
        <pc:sldMkLst>
          <pc:docMk/>
          <pc:sldMk cId="2305571649" sldId="514"/>
        </pc:sldMkLst>
        <pc:spChg chg="mod">
          <ac:chgData name="MARIA ALEJANDRA RODRIGUEZ VILLAREAL" userId="18866f0e-0fca-4ebe-91fb-97353587e1c9" providerId="ADAL" clId="{45050BC3-031F-4459-887B-0D629658FC01}" dt="2023-02-28T22:19:04.537" v="182" actId="13926"/>
          <ac:spMkLst>
            <pc:docMk/>
            <pc:sldMk cId="2305571649" sldId="514"/>
            <ac:spMk id="7" creationId="{519CA782-9833-4389-AC54-E0F19AE15782}"/>
          </ac:spMkLst>
        </pc:spChg>
        <pc:graphicFrameChg chg="modGraphic">
          <ac:chgData name="MARIA ALEJANDRA RODRIGUEZ VILLAREAL" userId="18866f0e-0fca-4ebe-91fb-97353587e1c9" providerId="ADAL" clId="{45050BC3-031F-4459-887B-0D629658FC01}" dt="2023-02-28T22:14:46.079" v="21"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45050BC3-031F-4459-887B-0D629658FC01}" dt="2023-02-28T22:20:29.081" v="256" actId="20577"/>
        <pc:sldMkLst>
          <pc:docMk/>
          <pc:sldMk cId="1204072338" sldId="536"/>
        </pc:sldMkLst>
        <pc:spChg chg="mod">
          <ac:chgData name="MARIA ALEJANDRA RODRIGUEZ VILLAREAL" userId="18866f0e-0fca-4ebe-91fb-97353587e1c9" providerId="ADAL" clId="{45050BC3-031F-4459-887B-0D629658FC01}" dt="2023-02-28T22:20:29.081" v="256" actId="20577"/>
          <ac:spMkLst>
            <pc:docMk/>
            <pc:sldMk cId="1204072338" sldId="536"/>
            <ac:spMk id="8" creationId="{BAB32681-8AE7-4179-BD8C-E35E691A9A12}"/>
          </ac:spMkLst>
        </pc:spChg>
      </pc:sldChg>
      <pc:sldChg chg="addSp delSp modSp add mod">
        <pc:chgData name="MARIA ALEJANDRA RODRIGUEZ VILLAREAL" userId="18866f0e-0fca-4ebe-91fb-97353587e1c9" providerId="ADAL" clId="{45050BC3-031F-4459-887B-0D629658FC01}" dt="2023-02-28T22:23:30.516" v="274" actId="14100"/>
        <pc:sldMkLst>
          <pc:docMk/>
          <pc:sldMk cId="162056206" sldId="646"/>
        </pc:sldMkLst>
        <pc:spChg chg="mod">
          <ac:chgData name="MARIA ALEJANDRA RODRIGUEZ VILLAREAL" userId="18866f0e-0fca-4ebe-91fb-97353587e1c9" providerId="ADAL" clId="{45050BC3-031F-4459-887B-0D629658FC01}" dt="2023-02-28T22:20:22.653" v="255" actId="20577"/>
          <ac:spMkLst>
            <pc:docMk/>
            <pc:sldMk cId="162056206" sldId="646"/>
            <ac:spMk id="8" creationId="{BAB32681-8AE7-4179-BD8C-E35E691A9A12}"/>
          </ac:spMkLst>
        </pc:spChg>
        <pc:grpChg chg="add mod">
          <ac:chgData name="MARIA ALEJANDRA RODRIGUEZ VILLAREAL" userId="18866f0e-0fca-4ebe-91fb-97353587e1c9" providerId="ADAL" clId="{45050BC3-031F-4459-887B-0D629658FC01}" dt="2023-02-28T22:23:30.516" v="274" actId="14100"/>
          <ac:grpSpMkLst>
            <pc:docMk/>
            <pc:sldMk cId="162056206" sldId="646"/>
            <ac:grpSpMk id="13" creationId="{E53088C3-A7B7-4C06-AD1D-5BB33DC39A01}"/>
          </ac:grpSpMkLst>
        </pc:grpChg>
        <pc:picChg chg="del">
          <ac:chgData name="MARIA ALEJANDRA RODRIGUEZ VILLAREAL" userId="18866f0e-0fca-4ebe-91fb-97353587e1c9" providerId="ADAL" clId="{45050BC3-031F-4459-887B-0D629658FC01}" dt="2023-02-28T22:19:23.677" v="184" actId="478"/>
          <ac:picMkLst>
            <pc:docMk/>
            <pc:sldMk cId="162056206" sldId="646"/>
            <ac:picMk id="3" creationId="{4B69D3EF-251B-4CCB-BE73-172D7276EED3}"/>
          </ac:picMkLst>
        </pc:picChg>
        <pc:picChg chg="add mod">
          <ac:chgData name="MARIA ALEJANDRA RODRIGUEZ VILLAREAL" userId="18866f0e-0fca-4ebe-91fb-97353587e1c9" providerId="ADAL" clId="{45050BC3-031F-4459-887B-0D629658FC01}" dt="2023-02-28T22:23:27.121" v="273" actId="164"/>
          <ac:picMkLst>
            <pc:docMk/>
            <pc:sldMk cId="162056206" sldId="646"/>
            <ac:picMk id="4" creationId="{57371F1F-9B52-47E6-883A-7112F7BFC569}"/>
          </ac:picMkLst>
        </pc:picChg>
        <pc:picChg chg="del">
          <ac:chgData name="MARIA ALEJANDRA RODRIGUEZ VILLAREAL" userId="18866f0e-0fca-4ebe-91fb-97353587e1c9" providerId="ADAL" clId="{45050BC3-031F-4459-887B-0D629658FC01}" dt="2023-02-28T22:19:25.081" v="185" actId="478"/>
          <ac:picMkLst>
            <pc:docMk/>
            <pc:sldMk cId="162056206" sldId="646"/>
            <ac:picMk id="5" creationId="{C2D41002-9599-4B43-A4CB-A1C30AC418D6}"/>
          </ac:picMkLst>
        </pc:picChg>
        <pc:picChg chg="add mod">
          <ac:chgData name="MARIA ALEJANDRA RODRIGUEZ VILLAREAL" userId="18866f0e-0fca-4ebe-91fb-97353587e1c9" providerId="ADAL" clId="{45050BC3-031F-4459-887B-0D629658FC01}" dt="2023-02-28T22:23:27.121" v="273" actId="164"/>
          <ac:picMkLst>
            <pc:docMk/>
            <pc:sldMk cId="162056206" sldId="646"/>
            <ac:picMk id="7" creationId="{C622CC7A-EFE4-46D8-9D6E-5CD365112BAC}"/>
          </ac:picMkLst>
        </pc:picChg>
        <pc:picChg chg="add mod">
          <ac:chgData name="MARIA ALEJANDRA RODRIGUEZ VILLAREAL" userId="18866f0e-0fca-4ebe-91fb-97353587e1c9" providerId="ADAL" clId="{45050BC3-031F-4459-887B-0D629658FC01}" dt="2023-02-28T22:23:27.121" v="273" actId="164"/>
          <ac:picMkLst>
            <pc:docMk/>
            <pc:sldMk cId="162056206" sldId="646"/>
            <ac:picMk id="10" creationId="{77E1B53C-7050-4B7D-85FB-DF4742966DCB}"/>
          </ac:picMkLst>
        </pc:picChg>
        <pc:picChg chg="add mod">
          <ac:chgData name="MARIA ALEJANDRA RODRIGUEZ VILLAREAL" userId="18866f0e-0fca-4ebe-91fb-97353587e1c9" providerId="ADAL" clId="{45050BC3-031F-4459-887B-0D629658FC01}" dt="2023-02-28T22:23:27.121" v="273" actId="164"/>
          <ac:picMkLst>
            <pc:docMk/>
            <pc:sldMk cId="162056206" sldId="646"/>
            <ac:picMk id="12" creationId="{28EA25CE-46C3-4808-9E2E-D9D152CFF02F}"/>
          </ac:picMkLst>
        </pc:picChg>
      </pc:sldChg>
      <pc:sldChg chg="addSp delSp modSp add mod">
        <pc:chgData name="MARIA ALEJANDRA RODRIGUEZ VILLAREAL" userId="18866f0e-0fca-4ebe-91fb-97353587e1c9" providerId="ADAL" clId="{45050BC3-031F-4459-887B-0D629658FC01}" dt="2023-02-28T22:25:01.665" v="291" actId="1076"/>
        <pc:sldMkLst>
          <pc:docMk/>
          <pc:sldMk cId="695317162" sldId="647"/>
        </pc:sldMkLst>
        <pc:grpChg chg="add mod">
          <ac:chgData name="MARIA ALEJANDRA RODRIGUEZ VILLAREAL" userId="18866f0e-0fca-4ebe-91fb-97353587e1c9" providerId="ADAL" clId="{45050BC3-031F-4459-887B-0D629658FC01}" dt="2023-02-28T22:25:01.665" v="291" actId="1076"/>
          <ac:grpSpMkLst>
            <pc:docMk/>
            <pc:sldMk cId="695317162" sldId="647"/>
            <ac:grpSpMk id="12" creationId="{8689AC9C-1FCF-4FDA-8D20-00816AE5E187}"/>
          </ac:grpSpMkLst>
        </pc:grpChg>
        <pc:picChg chg="add mod">
          <ac:chgData name="MARIA ALEJANDRA RODRIGUEZ VILLAREAL" userId="18866f0e-0fca-4ebe-91fb-97353587e1c9" providerId="ADAL" clId="{45050BC3-031F-4459-887B-0D629658FC01}" dt="2023-02-28T22:24:50.943" v="288" actId="164"/>
          <ac:picMkLst>
            <pc:docMk/>
            <pc:sldMk cId="695317162" sldId="647"/>
            <ac:picMk id="3" creationId="{FD194395-BB4C-4B6C-B007-92F320B90520}"/>
          </ac:picMkLst>
        </pc:picChg>
        <pc:picChg chg="del">
          <ac:chgData name="MARIA ALEJANDRA RODRIGUEZ VILLAREAL" userId="18866f0e-0fca-4ebe-91fb-97353587e1c9" providerId="ADAL" clId="{45050BC3-031F-4459-887B-0D629658FC01}" dt="2023-02-28T22:23:34.934" v="275" actId="478"/>
          <ac:picMkLst>
            <pc:docMk/>
            <pc:sldMk cId="695317162" sldId="647"/>
            <ac:picMk id="4" creationId="{57371F1F-9B52-47E6-883A-7112F7BFC569}"/>
          </ac:picMkLst>
        </pc:picChg>
        <pc:picChg chg="add mod">
          <ac:chgData name="MARIA ALEJANDRA RODRIGUEZ VILLAREAL" userId="18866f0e-0fca-4ebe-91fb-97353587e1c9" providerId="ADAL" clId="{45050BC3-031F-4459-887B-0D629658FC01}" dt="2023-02-28T22:24:50.943" v="288" actId="164"/>
          <ac:picMkLst>
            <pc:docMk/>
            <pc:sldMk cId="695317162" sldId="647"/>
            <ac:picMk id="6" creationId="{5FFD69F4-1A1F-46C6-9208-22E0D234EEA4}"/>
          </ac:picMkLst>
        </pc:picChg>
        <pc:picChg chg="del">
          <ac:chgData name="MARIA ALEJANDRA RODRIGUEZ VILLAREAL" userId="18866f0e-0fca-4ebe-91fb-97353587e1c9" providerId="ADAL" clId="{45050BC3-031F-4459-887B-0D629658FC01}" dt="2023-02-28T22:23:35.792" v="276" actId="478"/>
          <ac:picMkLst>
            <pc:docMk/>
            <pc:sldMk cId="695317162" sldId="647"/>
            <ac:picMk id="7" creationId="{C622CC7A-EFE4-46D8-9D6E-5CD365112BAC}"/>
          </ac:picMkLst>
        </pc:picChg>
        <pc:picChg chg="del">
          <ac:chgData name="MARIA ALEJANDRA RODRIGUEZ VILLAREAL" userId="18866f0e-0fca-4ebe-91fb-97353587e1c9" providerId="ADAL" clId="{45050BC3-031F-4459-887B-0D629658FC01}" dt="2023-02-28T22:23:36.812" v="277" actId="478"/>
          <ac:picMkLst>
            <pc:docMk/>
            <pc:sldMk cId="695317162" sldId="647"/>
            <ac:picMk id="10" creationId="{77E1B53C-7050-4B7D-85FB-DF4742966DCB}"/>
          </ac:picMkLst>
        </pc:picChg>
        <pc:picChg chg="add mod">
          <ac:chgData name="MARIA ALEJANDRA RODRIGUEZ VILLAREAL" userId="18866f0e-0fca-4ebe-91fb-97353587e1c9" providerId="ADAL" clId="{45050BC3-031F-4459-887B-0D629658FC01}" dt="2023-02-28T22:24:50.943" v="288" actId="164"/>
          <ac:picMkLst>
            <pc:docMk/>
            <pc:sldMk cId="695317162" sldId="647"/>
            <ac:picMk id="11" creationId="{2BEC5F64-3BE4-4AE6-92AE-C788EF2F3A4E}"/>
          </ac:picMkLst>
        </pc:picChg>
      </pc:sldChg>
      <pc:sldChg chg="add del">
        <pc:chgData name="MARIA ALEJANDRA RODRIGUEZ VILLAREAL" userId="18866f0e-0fca-4ebe-91fb-97353587e1c9" providerId="ADAL" clId="{45050BC3-031F-4459-887B-0D629658FC01}" dt="2023-02-28T22:22:49.538" v="268"/>
        <pc:sldMkLst>
          <pc:docMk/>
          <pc:sldMk cId="1323247095" sldId="648"/>
        </pc:sldMkLst>
      </pc:sldChg>
    </pc:docChg>
  </pc:docChgLst>
  <pc:docChgLst>
    <pc:chgData name="GUILLERMO ALBERTO ARCILA DIAZ" userId="S::gaarcila@findeter.gov.co::194c9435-ff24-4808-b9d2-bb433046ee4c" providerId="AD" clId="Web-{D688EC5B-FE17-74DB-68A1-B2442617C551}"/>
    <pc:docChg chg="modSld">
      <pc:chgData name="GUILLERMO ALBERTO ARCILA DIAZ" userId="S::gaarcila@findeter.gov.co::194c9435-ff24-4808-b9d2-bb433046ee4c" providerId="AD" clId="Web-{D688EC5B-FE17-74DB-68A1-B2442617C551}" dt="2023-02-21T22:29:06.180" v="465" actId="1076"/>
      <pc:docMkLst>
        <pc:docMk/>
      </pc:docMkLst>
      <pc:sldChg chg="modSp">
        <pc:chgData name="GUILLERMO ALBERTO ARCILA DIAZ" userId="S::gaarcila@findeter.gov.co::194c9435-ff24-4808-b9d2-bb433046ee4c" providerId="AD" clId="Web-{D688EC5B-FE17-74DB-68A1-B2442617C551}" dt="2023-02-21T22:29:06.180" v="465" actId="1076"/>
        <pc:sldMkLst>
          <pc:docMk/>
          <pc:sldMk cId="2256417948" sldId="583"/>
        </pc:sldMkLst>
        <pc:spChg chg="mod">
          <ac:chgData name="GUILLERMO ALBERTO ARCILA DIAZ" userId="S::gaarcila@findeter.gov.co::194c9435-ff24-4808-b9d2-bb433046ee4c" providerId="AD" clId="Web-{D688EC5B-FE17-74DB-68A1-B2442617C551}" dt="2023-02-21T22:29:06.180" v="46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D688EC5B-FE17-74DB-68A1-B2442617C551}" dt="2023-02-21T22:22:51.936" v="89"/>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D688EC5B-FE17-74DB-68A1-B2442617C551}" dt="2023-02-21T22:22:44.889" v="85"/>
        <pc:sldMkLst>
          <pc:docMk/>
          <pc:sldMk cId="108402656" sldId="584"/>
        </pc:sldMkLst>
        <pc:spChg chg="mod">
          <ac:chgData name="GUILLERMO ALBERTO ARCILA DIAZ" userId="S::gaarcila@findeter.gov.co::194c9435-ff24-4808-b9d2-bb433046ee4c" providerId="AD" clId="Web-{D688EC5B-FE17-74DB-68A1-B2442617C551}" dt="2023-02-21T22:22:35.748" v="83"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D688EC5B-FE17-74DB-68A1-B2442617C551}" dt="2023-02-21T22:22:44.889" v="85"/>
          <ac:graphicFrameMkLst>
            <pc:docMk/>
            <pc:sldMk cId="108402656" sldId="584"/>
            <ac:graphicFrameMk id="3" creationId="{92C7AD75-98F7-4256-B0FE-BD624CCF5A55}"/>
          </ac:graphicFrameMkLst>
        </pc:graphicFrameChg>
      </pc:sldChg>
    </pc:docChg>
  </pc:docChgLst>
  <pc:docChgLst>
    <pc:chgData name="MARIA ALEJANDRA RODRIGUEZ VILLAREAL" userId="S::marodriguez@findeter.gov.co::18866f0e-0fca-4ebe-91fb-97353587e1c9" providerId="AD" clId="Web-{8E8040C5-4AAE-0282-44AD-C47B6A2CAA35}"/>
    <pc:docChg chg="modSld">
      <pc:chgData name="MARIA ALEJANDRA RODRIGUEZ VILLAREAL" userId="S::marodriguez@findeter.gov.co::18866f0e-0fca-4ebe-91fb-97353587e1c9" providerId="AD" clId="Web-{8E8040C5-4AAE-0282-44AD-C47B6A2CAA35}" dt="2023-02-15T01:39:45.559" v="7"/>
      <pc:docMkLst>
        <pc:docMk/>
      </pc:docMkLst>
      <pc:sldChg chg="modSp">
        <pc:chgData name="MARIA ALEJANDRA RODRIGUEZ VILLAREAL" userId="S::marodriguez@findeter.gov.co::18866f0e-0fca-4ebe-91fb-97353587e1c9" providerId="AD" clId="Web-{8E8040C5-4AAE-0282-44AD-C47B6A2CAA35}" dt="2023-02-15T01:39:45.559" v="7"/>
        <pc:sldMkLst>
          <pc:docMk/>
          <pc:sldMk cId="4280517110" sldId="510"/>
        </pc:sldMkLst>
        <pc:graphicFrameChg chg="mod modGraphic">
          <ac:chgData name="MARIA ALEJANDRA RODRIGUEZ VILLAREAL" userId="S::marodriguez@findeter.gov.co::18866f0e-0fca-4ebe-91fb-97353587e1c9" providerId="AD" clId="Web-{8E8040C5-4AAE-0282-44AD-C47B6A2CAA35}" dt="2023-02-15T01:39:45.559" v="7"/>
          <ac:graphicFrameMkLst>
            <pc:docMk/>
            <pc:sldMk cId="4280517110" sldId="510"/>
            <ac:graphicFrameMk id="13" creationId="{D9FD7E8D-10C2-4918-9075-D20EAA12F066}"/>
          </ac:graphicFrameMkLst>
        </pc:graphicFrameChg>
      </pc:sldChg>
    </pc:docChg>
  </pc:docChgLst>
  <pc:docChgLst>
    <pc:chgData name="FABIO ANDRES LLANO CASTAÑO" userId="S::fallano@findeter.gov.co::d7f3d237-ebd8-4abe-98dc-bf55ea8ee2e1" providerId="AD" clId="Web-{EDA6DA34-EDAA-E724-0149-B449951F5110}"/>
    <pc:docChg chg="addSld delSld modSld modSection">
      <pc:chgData name="FABIO ANDRES LLANO CASTAÑO" userId="S::fallano@findeter.gov.co::d7f3d237-ebd8-4abe-98dc-bf55ea8ee2e1" providerId="AD" clId="Web-{EDA6DA34-EDAA-E724-0149-B449951F5110}" dt="2023-02-08T00:43:35.883" v="363"/>
      <pc:docMkLst>
        <pc:docMk/>
      </pc:docMkLst>
      <pc:sldChg chg="delSp">
        <pc:chgData name="FABIO ANDRES LLANO CASTAÑO" userId="S::fallano@findeter.gov.co::d7f3d237-ebd8-4abe-98dc-bf55ea8ee2e1" providerId="AD" clId="Web-{EDA6DA34-EDAA-E724-0149-B449951F5110}" dt="2023-02-08T00:43:35.883" v="363"/>
        <pc:sldMkLst>
          <pc:docMk/>
          <pc:sldMk cId="409174594" sldId="305"/>
        </pc:sldMkLst>
        <pc:spChg chg="del">
          <ac:chgData name="FABIO ANDRES LLANO CASTAÑO" userId="S::fallano@findeter.gov.co::d7f3d237-ebd8-4abe-98dc-bf55ea8ee2e1" providerId="AD" clId="Web-{EDA6DA34-EDAA-E724-0149-B449951F5110}" dt="2023-02-08T00:43:35.883" v="363"/>
          <ac:spMkLst>
            <pc:docMk/>
            <pc:sldMk cId="409174594" sldId="305"/>
            <ac:spMk id="10" creationId="{B8DD7AEB-E5F4-521B-2E37-5B150620E205}"/>
          </ac:spMkLst>
        </pc:spChg>
        <pc:picChg chg="del">
          <ac:chgData name="FABIO ANDRES LLANO CASTAÑO" userId="S::fallano@findeter.gov.co::d7f3d237-ebd8-4abe-98dc-bf55ea8ee2e1" providerId="AD" clId="Web-{EDA6DA34-EDAA-E724-0149-B449951F5110}" dt="2023-02-08T00:43:24.789" v="362"/>
          <ac:picMkLst>
            <pc:docMk/>
            <pc:sldMk cId="409174594" sldId="305"/>
            <ac:picMk id="3" creationId="{F57FD4FD-934D-D246-F583-348B54934D8A}"/>
          </ac:picMkLst>
        </pc:picChg>
      </pc:sldChg>
      <pc:sldChg chg="modSp">
        <pc:chgData name="FABIO ANDRES LLANO CASTAÑO" userId="S::fallano@findeter.gov.co::d7f3d237-ebd8-4abe-98dc-bf55ea8ee2e1" providerId="AD" clId="Web-{EDA6DA34-EDAA-E724-0149-B449951F5110}" dt="2023-02-08T00:28:45.428" v="220" actId="14100"/>
        <pc:sldMkLst>
          <pc:docMk/>
          <pc:sldMk cId="1662828479" sldId="312"/>
        </pc:sldMkLst>
        <pc:spChg chg="mod">
          <ac:chgData name="FABIO ANDRES LLANO CASTAÑO" userId="S::fallano@findeter.gov.co::d7f3d237-ebd8-4abe-98dc-bf55ea8ee2e1" providerId="AD" clId="Web-{EDA6DA34-EDAA-E724-0149-B449951F5110}" dt="2023-02-08T00:28:45.428" v="220" actId="14100"/>
          <ac:spMkLst>
            <pc:docMk/>
            <pc:sldMk cId="1662828479" sldId="312"/>
            <ac:spMk id="2" creationId="{DDDA03F9-5C2A-835C-6E4B-E9F54A6B0850}"/>
          </ac:spMkLst>
        </pc:spChg>
        <pc:graphicFrameChg chg="mod modGraphic">
          <ac:chgData name="FABIO ANDRES LLANO CASTAÑO" userId="S::fallano@findeter.gov.co::d7f3d237-ebd8-4abe-98dc-bf55ea8ee2e1" providerId="AD" clId="Web-{EDA6DA34-EDAA-E724-0149-B449951F5110}" dt="2023-02-08T00:11:38.530" v="25"/>
          <ac:graphicFrameMkLst>
            <pc:docMk/>
            <pc:sldMk cId="1662828479" sldId="312"/>
            <ac:graphicFrameMk id="18" creationId="{A463C165-020C-4E5F-A993-33AC16B92A29}"/>
          </ac:graphicFrameMkLst>
        </pc:graphicFrameChg>
      </pc:sldChg>
      <pc:sldChg chg="addSp delSp modSp add del replId">
        <pc:chgData name="FABIO ANDRES LLANO CASTAÑO" userId="S::fallano@findeter.gov.co::d7f3d237-ebd8-4abe-98dc-bf55ea8ee2e1" providerId="AD" clId="Web-{EDA6DA34-EDAA-E724-0149-B449951F5110}" dt="2023-02-08T00:43:14.023" v="360"/>
        <pc:sldMkLst>
          <pc:docMk/>
          <pc:sldMk cId="1808454827" sldId="585"/>
        </pc:sldMkLst>
        <pc:spChg chg="mod">
          <ac:chgData name="FABIO ANDRES LLANO CASTAÑO" userId="S::fallano@findeter.gov.co::d7f3d237-ebd8-4abe-98dc-bf55ea8ee2e1" providerId="AD" clId="Web-{EDA6DA34-EDAA-E724-0149-B449951F5110}" dt="2023-02-08T00:43:11.148" v="359" actId="20577"/>
          <ac:spMkLst>
            <pc:docMk/>
            <pc:sldMk cId="1808454827" sldId="585"/>
            <ac:spMk id="2" creationId="{DDDA03F9-5C2A-835C-6E4B-E9F54A6B0850}"/>
          </ac:spMkLst>
        </pc:spChg>
        <pc:spChg chg="mod">
          <ac:chgData name="FABIO ANDRES LLANO CASTAÑO" userId="S::fallano@findeter.gov.co::d7f3d237-ebd8-4abe-98dc-bf55ea8ee2e1" providerId="AD" clId="Web-{EDA6DA34-EDAA-E724-0149-B449951F5110}" dt="2023-02-08T00:31:50.810" v="223" actId="1076"/>
          <ac:spMkLst>
            <pc:docMk/>
            <pc:sldMk cId="1808454827" sldId="585"/>
            <ac:spMk id="16" creationId="{DEEE4452-C424-4B37-9952-D3E3DB7E36D8}"/>
          </ac:spMkLst>
        </pc:spChg>
        <pc:graphicFrameChg chg="add del mod modGraphic">
          <ac:chgData name="FABIO ANDRES LLANO CASTAÑO" userId="S::fallano@findeter.gov.co::d7f3d237-ebd8-4abe-98dc-bf55ea8ee2e1" providerId="AD" clId="Web-{EDA6DA34-EDAA-E724-0149-B449951F5110}" dt="2023-02-08T00:40:43.314" v="335"/>
          <ac:graphicFrameMkLst>
            <pc:docMk/>
            <pc:sldMk cId="1808454827" sldId="585"/>
            <ac:graphicFrameMk id="4" creationId="{AEB8A00E-CBE4-7C21-4D89-DB4DEE67F7D6}"/>
          </ac:graphicFrameMkLst>
        </pc:graphicFrameChg>
        <pc:graphicFrameChg chg="del">
          <ac:chgData name="FABIO ANDRES LLANO CASTAÑO" userId="S::fallano@findeter.gov.co::d7f3d237-ebd8-4abe-98dc-bf55ea8ee2e1" providerId="AD" clId="Web-{EDA6DA34-EDAA-E724-0149-B449951F5110}" dt="2023-02-08T00:31:27.700" v="222"/>
          <ac:graphicFrameMkLst>
            <pc:docMk/>
            <pc:sldMk cId="1808454827" sldId="585"/>
            <ac:graphicFrameMk id="18" creationId="{A463C165-020C-4E5F-A993-33AC16B92A29}"/>
          </ac:graphicFrameMkLst>
        </pc:graphicFrameChg>
      </pc:sldChg>
      <pc:sldChg chg="add replId">
        <pc:chgData name="FABIO ANDRES LLANO CASTAÑO" userId="S::fallano@findeter.gov.co::d7f3d237-ebd8-4abe-98dc-bf55ea8ee2e1" providerId="AD" clId="Web-{EDA6DA34-EDAA-E724-0149-B449951F5110}" dt="2023-02-08T00:43:20.180" v="361"/>
        <pc:sldMkLst>
          <pc:docMk/>
          <pc:sldMk cId="3051747285" sldId="585"/>
        </pc:sldMkLst>
      </pc:sldChg>
    </pc:docChg>
  </pc:docChgLst>
  <pc:docChgLst>
    <pc:chgData name="GIOVANNY ANDRES VANEGAS PRADA" userId="S::gavanegas@findeter.gov.co::d4c91164-3e3f-4c02-8924-6bb3c5d6b2ff" providerId="AD" clId="Web-{2368AD8B-31F7-EB3E-BE21-E6A9137DF86D}"/>
    <pc:docChg chg="addSld delSld modSld modSection">
      <pc:chgData name="GIOVANNY ANDRES VANEGAS PRADA" userId="S::gavanegas@findeter.gov.co::d4c91164-3e3f-4c02-8924-6bb3c5d6b2ff" providerId="AD" clId="Web-{2368AD8B-31F7-EB3E-BE21-E6A9137DF86D}" dt="2023-02-01T01:37:49.333" v="16" actId="1076"/>
      <pc:docMkLst>
        <pc:docMk/>
      </pc:docMkLst>
      <pc:sldChg chg="del">
        <pc:chgData name="GIOVANNY ANDRES VANEGAS PRADA" userId="S::gavanegas@findeter.gov.co::d4c91164-3e3f-4c02-8924-6bb3c5d6b2ff" providerId="AD" clId="Web-{2368AD8B-31F7-EB3E-BE21-E6A9137DF86D}" dt="2023-02-01T01:35:43.861" v="1"/>
        <pc:sldMkLst>
          <pc:docMk/>
          <pc:sldMk cId="1165101137" sldId="327"/>
        </pc:sldMkLst>
      </pc:sldChg>
      <pc:sldChg chg="modSp add">
        <pc:chgData name="GIOVANNY ANDRES VANEGAS PRADA" userId="S::gavanegas@findeter.gov.co::d4c91164-3e3f-4c02-8924-6bb3c5d6b2ff" providerId="AD" clId="Web-{2368AD8B-31F7-EB3E-BE21-E6A9137DF86D}" dt="2023-02-01T01:37:49.333" v="16" actId="1076"/>
        <pc:sldMkLst>
          <pc:docMk/>
          <pc:sldMk cId="845898450" sldId="568"/>
        </pc:sldMkLst>
        <pc:spChg chg="mod">
          <ac:chgData name="GIOVANNY ANDRES VANEGAS PRADA" userId="S::gavanegas@findeter.gov.co::d4c91164-3e3f-4c02-8924-6bb3c5d6b2ff" providerId="AD" clId="Web-{2368AD8B-31F7-EB3E-BE21-E6A9137DF86D}" dt="2023-02-01T01:37:49.333" v="16" actId="1076"/>
          <ac:spMkLst>
            <pc:docMk/>
            <pc:sldMk cId="845898450" sldId="568"/>
            <ac:spMk id="9" creationId="{EF2A659F-CC4A-B9DA-CCEE-F71197642F63}"/>
          </ac:spMkLst>
        </pc:spChg>
        <pc:graphicFrameChg chg="mod">
          <ac:chgData name="GIOVANNY ANDRES VANEGAS PRADA" userId="S::gavanegas@findeter.gov.co::d4c91164-3e3f-4c02-8924-6bb3c5d6b2ff" providerId="AD" clId="Web-{2368AD8B-31F7-EB3E-BE21-E6A9137DF86D}" dt="2023-02-01T01:37:07.035" v="7" actId="1076"/>
          <ac:graphicFrameMkLst>
            <pc:docMk/>
            <pc:sldMk cId="845898450" sldId="568"/>
            <ac:graphicFrameMk id="2" creationId="{BAA8CB3D-4E6B-E9F3-F98F-812720B5D907}"/>
          </ac:graphicFrameMkLst>
        </pc:graphicFrameChg>
        <pc:graphicFrameChg chg="mod">
          <ac:chgData name="GIOVANNY ANDRES VANEGAS PRADA" userId="S::gavanegas@findeter.gov.co::d4c91164-3e3f-4c02-8924-6bb3c5d6b2ff" providerId="AD" clId="Web-{2368AD8B-31F7-EB3E-BE21-E6A9137DF86D}" dt="2023-02-01T01:37:07.082" v="8" actId="1076"/>
          <ac:graphicFrameMkLst>
            <pc:docMk/>
            <pc:sldMk cId="845898450" sldId="568"/>
            <ac:graphicFrameMk id="8" creationId="{55364EBA-0186-7905-3E19-FB9EA6605D70}"/>
          </ac:graphicFrameMkLst>
        </pc:graphicFrameChg>
      </pc:sldChg>
      <pc:sldChg chg="add">
        <pc:chgData name="GIOVANNY ANDRES VANEGAS PRADA" userId="S::gavanegas@findeter.gov.co::d4c91164-3e3f-4c02-8924-6bb3c5d6b2ff" providerId="AD" clId="Web-{2368AD8B-31F7-EB3E-BE21-E6A9137DF86D}" dt="2023-02-01T01:36:18.550" v="2"/>
        <pc:sldMkLst>
          <pc:docMk/>
          <pc:sldMk cId="2804679229" sldId="569"/>
        </pc:sldMkLst>
      </pc:sldChg>
    </pc:docChg>
  </pc:docChgLst>
  <pc:docChgLst>
    <pc:chgData name="MARIA CAMILA GOMEZ RUBIANO" userId="2a6b53d5-5fe5-4cbf-a964-9d9c98273e20" providerId="ADAL" clId="{995CE1C2-D49D-4363-A822-0E61E10B4BC8}"/>
    <pc:docChg chg="custSel delSld modSld modSection">
      <pc:chgData name="MARIA CAMILA GOMEZ RUBIANO" userId="2a6b53d5-5fe5-4cbf-a964-9d9c98273e20" providerId="ADAL" clId="{995CE1C2-D49D-4363-A822-0E61E10B4BC8}" dt="2023-02-21T22:02:01.142" v="1463" actId="1076"/>
      <pc:docMkLst>
        <pc:docMk/>
      </pc:docMkLst>
      <pc:sldChg chg="addSp delSp modSp mod">
        <pc:chgData name="MARIA CAMILA GOMEZ RUBIANO" userId="2a6b53d5-5fe5-4cbf-a964-9d9c98273e20" providerId="ADAL" clId="{995CE1C2-D49D-4363-A822-0E61E10B4BC8}" dt="2023-02-21T22:02:01.142" v="1463" actId="1076"/>
        <pc:sldMkLst>
          <pc:docMk/>
          <pc:sldMk cId="1700035601" sldId="329"/>
        </pc:sldMkLst>
        <pc:spChg chg="mod">
          <ac:chgData name="MARIA CAMILA GOMEZ RUBIANO" userId="2a6b53d5-5fe5-4cbf-a964-9d9c98273e20" providerId="ADAL" clId="{995CE1C2-D49D-4363-A822-0E61E10B4BC8}" dt="2023-02-21T21:43:52.557" v="22" actId="1076"/>
          <ac:spMkLst>
            <pc:docMk/>
            <pc:sldMk cId="1700035601" sldId="329"/>
            <ac:spMk id="4" creationId="{3AA86285-AF02-4875-BD97-32A507859877}"/>
          </ac:spMkLst>
        </pc:spChg>
        <pc:spChg chg="mod">
          <ac:chgData name="MARIA CAMILA GOMEZ RUBIANO" userId="2a6b53d5-5fe5-4cbf-a964-9d9c98273e20" providerId="ADAL" clId="{995CE1C2-D49D-4363-A822-0E61E10B4BC8}" dt="2023-02-21T21:43:48.438" v="21" actId="1076"/>
          <ac:spMkLst>
            <pc:docMk/>
            <pc:sldMk cId="1700035601" sldId="329"/>
            <ac:spMk id="5" creationId="{B57B4D9F-E6FA-4E5E-93B7-7BD4B0AE39FE}"/>
          </ac:spMkLst>
        </pc:spChg>
        <pc:spChg chg="mod">
          <ac:chgData name="MARIA CAMILA GOMEZ RUBIANO" userId="2a6b53d5-5fe5-4cbf-a964-9d9c98273e20" providerId="ADAL" clId="{995CE1C2-D49D-4363-A822-0E61E10B4BC8}" dt="2023-02-21T21:48:44.793" v="82" actId="14100"/>
          <ac:spMkLst>
            <pc:docMk/>
            <pc:sldMk cId="1700035601" sldId="329"/>
            <ac:spMk id="6" creationId="{0DAAAD37-D7DD-44D9-AF0A-9445FA2C35DE}"/>
          </ac:spMkLst>
        </pc:spChg>
        <pc:spChg chg="del">
          <ac:chgData name="MARIA CAMILA GOMEZ RUBIANO" userId="2a6b53d5-5fe5-4cbf-a964-9d9c98273e20" providerId="ADAL" clId="{995CE1C2-D49D-4363-A822-0E61E10B4BC8}" dt="2023-02-21T21:43:31.634" v="15" actId="478"/>
          <ac:spMkLst>
            <pc:docMk/>
            <pc:sldMk cId="1700035601" sldId="329"/>
            <ac:spMk id="7" creationId="{CC134E5A-0D2B-483E-A17A-DE5350F870FA}"/>
          </ac:spMkLst>
        </pc:spChg>
        <pc:spChg chg="add mod">
          <ac:chgData name="MARIA CAMILA GOMEZ RUBIANO" userId="2a6b53d5-5fe5-4cbf-a964-9d9c98273e20" providerId="ADAL" clId="{995CE1C2-D49D-4363-A822-0E61E10B4BC8}" dt="2023-02-21T21:44:13.341" v="29" actId="14100"/>
          <ac:spMkLst>
            <pc:docMk/>
            <pc:sldMk cId="1700035601" sldId="329"/>
            <ac:spMk id="8" creationId="{C23CB784-30AA-B2B2-7F0C-94CC2C0BEFA6}"/>
          </ac:spMkLst>
        </pc:spChg>
        <pc:spChg chg="del">
          <ac:chgData name="MARIA CAMILA GOMEZ RUBIANO" userId="2a6b53d5-5fe5-4cbf-a964-9d9c98273e20" providerId="ADAL" clId="{995CE1C2-D49D-4363-A822-0E61E10B4BC8}" dt="2023-02-21T21:43:30.253" v="14" actId="478"/>
          <ac:spMkLst>
            <pc:docMk/>
            <pc:sldMk cId="1700035601" sldId="329"/>
            <ac:spMk id="9" creationId="{CC1AD801-9A09-4BDD-B821-BAA173E8DDA9}"/>
          </ac:spMkLst>
        </pc:spChg>
        <pc:spChg chg="add mod">
          <ac:chgData name="MARIA CAMILA GOMEZ RUBIANO" userId="2a6b53d5-5fe5-4cbf-a964-9d9c98273e20" providerId="ADAL" clId="{995CE1C2-D49D-4363-A822-0E61E10B4BC8}" dt="2023-02-21T22:02:01.142" v="1463" actId="1076"/>
          <ac:spMkLst>
            <pc:docMk/>
            <pc:sldMk cId="1700035601" sldId="329"/>
            <ac:spMk id="20" creationId="{78009094-0AC6-ACC5-540E-6FB4D2756D11}"/>
          </ac:spMkLst>
        </pc:spChg>
        <pc:spChg chg="add mod">
          <ac:chgData name="MARIA CAMILA GOMEZ RUBIANO" userId="2a6b53d5-5fe5-4cbf-a964-9d9c98273e20" providerId="ADAL" clId="{995CE1C2-D49D-4363-A822-0E61E10B4BC8}" dt="2023-02-21T21:54:23.376" v="965" actId="20577"/>
          <ac:spMkLst>
            <pc:docMk/>
            <pc:sldMk cId="1700035601" sldId="329"/>
            <ac:spMk id="21" creationId="{E414E33F-3858-E59D-86F2-0BE0045B32CF}"/>
          </ac:spMkLst>
        </pc:spChg>
        <pc:graphicFrameChg chg="mod modGraphic">
          <ac:chgData name="MARIA CAMILA GOMEZ RUBIANO" userId="2a6b53d5-5fe5-4cbf-a964-9d9c98273e20" providerId="ADAL" clId="{995CE1C2-D49D-4363-A822-0E61E10B4BC8}" dt="2023-02-21T21:45:55.920" v="36" actId="14734"/>
          <ac:graphicFrameMkLst>
            <pc:docMk/>
            <pc:sldMk cId="1700035601" sldId="329"/>
            <ac:graphicFrameMk id="3" creationId="{E8F2B26D-18E7-4B11-B887-FA9FD84827AD}"/>
          </ac:graphicFrameMkLst>
        </pc:graphicFrameChg>
        <pc:picChg chg="del">
          <ac:chgData name="MARIA CAMILA GOMEZ RUBIANO" userId="2a6b53d5-5fe5-4cbf-a964-9d9c98273e20" providerId="ADAL" clId="{995CE1C2-D49D-4363-A822-0E61E10B4BC8}" dt="2023-02-21T21:43:41.532" v="19" actId="478"/>
          <ac:picMkLst>
            <pc:docMk/>
            <pc:sldMk cId="1700035601" sldId="329"/>
            <ac:picMk id="2" creationId="{9D9C10D2-667D-ACAF-7E41-6F7F286811DE}"/>
          </ac:picMkLst>
        </pc:picChg>
        <pc:picChg chg="del">
          <ac:chgData name="MARIA CAMILA GOMEZ RUBIANO" userId="2a6b53d5-5fe5-4cbf-a964-9d9c98273e20" providerId="ADAL" clId="{995CE1C2-D49D-4363-A822-0E61E10B4BC8}" dt="2023-02-21T21:43:40.316" v="18" actId="478"/>
          <ac:picMkLst>
            <pc:docMk/>
            <pc:sldMk cId="1700035601" sldId="329"/>
            <ac:picMk id="10" creationId="{07EDE609-A783-AE94-2567-AF269E946C7E}"/>
          </ac:picMkLst>
        </pc:picChg>
        <pc:picChg chg="add mod">
          <ac:chgData name="MARIA CAMILA GOMEZ RUBIANO" userId="2a6b53d5-5fe5-4cbf-a964-9d9c98273e20" providerId="ADAL" clId="{995CE1C2-D49D-4363-A822-0E61E10B4BC8}" dt="2023-02-21T21:48:40.296" v="81" actId="1076"/>
          <ac:picMkLst>
            <pc:docMk/>
            <pc:sldMk cId="1700035601" sldId="329"/>
            <ac:picMk id="12" creationId="{B9C7B9A9-6735-7913-4E96-83526B128A7C}"/>
          </ac:picMkLst>
        </pc:picChg>
        <pc:picChg chg="add mod">
          <ac:chgData name="MARIA CAMILA GOMEZ RUBIANO" userId="2a6b53d5-5fe5-4cbf-a964-9d9c98273e20" providerId="ADAL" clId="{995CE1C2-D49D-4363-A822-0E61E10B4BC8}" dt="2023-02-21T21:48:40.296" v="81" actId="1076"/>
          <ac:picMkLst>
            <pc:docMk/>
            <pc:sldMk cId="1700035601" sldId="329"/>
            <ac:picMk id="14" creationId="{6F86FF4A-308D-A42C-471D-B038DE273E70}"/>
          </ac:picMkLst>
        </pc:picChg>
        <pc:picChg chg="add mod">
          <ac:chgData name="MARIA CAMILA GOMEZ RUBIANO" userId="2a6b53d5-5fe5-4cbf-a964-9d9c98273e20" providerId="ADAL" clId="{995CE1C2-D49D-4363-A822-0E61E10B4BC8}" dt="2023-02-21T21:48:40.296" v="81" actId="1076"/>
          <ac:picMkLst>
            <pc:docMk/>
            <pc:sldMk cId="1700035601" sldId="329"/>
            <ac:picMk id="16" creationId="{3E86FC89-7A48-921B-E46D-48EEBBAE804A}"/>
          </ac:picMkLst>
        </pc:picChg>
        <pc:picChg chg="del">
          <ac:chgData name="MARIA CAMILA GOMEZ RUBIANO" userId="2a6b53d5-5fe5-4cbf-a964-9d9c98273e20" providerId="ADAL" clId="{995CE1C2-D49D-4363-A822-0E61E10B4BC8}" dt="2023-02-21T21:43:41.972" v="20" actId="478"/>
          <ac:picMkLst>
            <pc:docMk/>
            <pc:sldMk cId="1700035601" sldId="329"/>
            <ac:picMk id="18" creationId="{0F40E6E5-D034-16B1-E61A-28A058A140D6}"/>
          </ac:picMkLst>
        </pc:picChg>
        <pc:picChg chg="add mod">
          <ac:chgData name="MARIA CAMILA GOMEZ RUBIANO" userId="2a6b53d5-5fe5-4cbf-a964-9d9c98273e20" providerId="ADAL" clId="{995CE1C2-D49D-4363-A822-0E61E10B4BC8}" dt="2023-02-21T21:59:44.556" v="1148" actId="1076"/>
          <ac:picMkLst>
            <pc:docMk/>
            <pc:sldMk cId="1700035601" sldId="329"/>
            <ac:picMk id="19" creationId="{2AB7BE8A-4CD8-44A1-6D0F-172D6C0A1AC4}"/>
          </ac:picMkLst>
        </pc:picChg>
      </pc:sldChg>
      <pc:sldChg chg="del">
        <pc:chgData name="MARIA CAMILA GOMEZ RUBIANO" userId="2a6b53d5-5fe5-4cbf-a964-9d9c98273e20" providerId="ADAL" clId="{995CE1C2-D49D-4363-A822-0E61E10B4BC8}" dt="2023-02-21T21:49:06.058" v="85" actId="47"/>
        <pc:sldMkLst>
          <pc:docMk/>
          <pc:sldMk cId="2002637217" sldId="330"/>
        </pc:sldMkLst>
      </pc:sldChg>
      <pc:sldChg chg="del">
        <pc:chgData name="MARIA CAMILA GOMEZ RUBIANO" userId="2a6b53d5-5fe5-4cbf-a964-9d9c98273e20" providerId="ADAL" clId="{995CE1C2-D49D-4363-A822-0E61E10B4BC8}" dt="2023-02-21T21:49:07.020" v="86" actId="47"/>
        <pc:sldMkLst>
          <pc:docMk/>
          <pc:sldMk cId="394205761" sldId="331"/>
        </pc:sldMkLst>
      </pc:sldChg>
      <pc:sldChg chg="del">
        <pc:chgData name="MARIA CAMILA GOMEZ RUBIANO" userId="2a6b53d5-5fe5-4cbf-a964-9d9c98273e20" providerId="ADAL" clId="{995CE1C2-D49D-4363-A822-0E61E10B4BC8}" dt="2023-02-21T21:49:08.107" v="87" actId="47"/>
        <pc:sldMkLst>
          <pc:docMk/>
          <pc:sldMk cId="2093181146" sldId="332"/>
        </pc:sldMkLst>
      </pc:sldChg>
    </pc:docChg>
  </pc:docChgLst>
  <pc:docChgLst>
    <pc:chgData name="GUILLERMO ALBERTO ARCILA DIAZ" userId="S::gaarcila@findeter.gov.co::194c9435-ff24-4808-b9d2-bb433046ee4c" providerId="AD" clId="Web-{C41A1AD5-4BD4-CFD9-5587-338E0028A523}"/>
    <pc:docChg chg="modSld">
      <pc:chgData name="GUILLERMO ALBERTO ARCILA DIAZ" userId="S::gaarcila@findeter.gov.co::194c9435-ff24-4808-b9d2-bb433046ee4c" providerId="AD" clId="Web-{C41A1AD5-4BD4-CFD9-5587-338E0028A523}" dt="2023-01-31T21:11:09.691" v="93" actId="20577"/>
      <pc:docMkLst>
        <pc:docMk/>
      </pc:docMkLst>
      <pc:sldChg chg="modSp">
        <pc:chgData name="GUILLERMO ALBERTO ARCILA DIAZ" userId="S::gaarcila@findeter.gov.co::194c9435-ff24-4808-b9d2-bb433046ee4c" providerId="AD" clId="Web-{C41A1AD5-4BD4-CFD9-5587-338E0028A523}" dt="2023-01-31T21:11:09.691" v="93" actId="20577"/>
        <pc:sldMkLst>
          <pc:docMk/>
          <pc:sldMk cId="331872158" sldId="325"/>
        </pc:sldMkLst>
        <pc:spChg chg="mod">
          <ac:chgData name="GUILLERMO ALBERTO ARCILA DIAZ" userId="S::gaarcila@findeter.gov.co::194c9435-ff24-4808-b9d2-bb433046ee4c" providerId="AD" clId="Web-{C41A1AD5-4BD4-CFD9-5587-338E0028A523}" dt="2023-01-31T21:11:09.691" v="93" actId="20577"/>
          <ac:spMkLst>
            <pc:docMk/>
            <pc:sldMk cId="331872158" sldId="325"/>
            <ac:spMk id="6" creationId="{43297A8E-5567-4DAF-8C6C-EF5A1AE98FBF}"/>
          </ac:spMkLst>
        </pc:spChg>
      </pc:sldChg>
    </pc:docChg>
  </pc:docChgLst>
  <pc:docChgLst>
    <pc:chgData name="LEONARDO ALFONSO MARTINEZ OTERO" userId="9592b740-a3f3-4551-a4da-9903b37bf04d" providerId="ADAL" clId="{B4A694C5-FE5A-4663-A24F-0405BED6C61A}"/>
    <pc:docChg chg="custSel modSld">
      <pc:chgData name="LEONARDO ALFONSO MARTINEZ OTERO" userId="9592b740-a3f3-4551-a4da-9903b37bf04d" providerId="ADAL" clId="{B4A694C5-FE5A-4663-A24F-0405BED6C61A}" dt="2023-03-08T00:53:32.763" v="157" actId="6549"/>
      <pc:docMkLst>
        <pc:docMk/>
      </pc:docMkLst>
      <pc:sldChg chg="modSp mod">
        <pc:chgData name="LEONARDO ALFONSO MARTINEZ OTERO" userId="9592b740-a3f3-4551-a4da-9903b37bf04d" providerId="ADAL" clId="{B4A694C5-FE5A-4663-A24F-0405BED6C61A}" dt="2023-03-08T00:42:42.309" v="2" actId="20577"/>
        <pc:sldMkLst>
          <pc:docMk/>
          <pc:sldMk cId="4160248565" sldId="258"/>
        </pc:sldMkLst>
        <pc:spChg chg="mod">
          <ac:chgData name="LEONARDO ALFONSO MARTINEZ OTERO" userId="9592b740-a3f3-4551-a4da-9903b37bf04d" providerId="ADAL" clId="{B4A694C5-FE5A-4663-A24F-0405BED6C61A}" dt="2023-03-08T00:42:42.309" v="2" actId="20577"/>
          <ac:spMkLst>
            <pc:docMk/>
            <pc:sldMk cId="4160248565" sldId="258"/>
            <ac:spMk id="7" creationId="{8801B824-1C40-4361-8207-0EAD240262BA}"/>
          </ac:spMkLst>
        </pc:spChg>
      </pc:sldChg>
      <pc:sldChg chg="modSp mod">
        <pc:chgData name="LEONARDO ALFONSO MARTINEZ OTERO" userId="9592b740-a3f3-4551-a4da-9903b37bf04d" providerId="ADAL" clId="{B4A694C5-FE5A-4663-A24F-0405BED6C61A}" dt="2023-03-08T00:49:01.218" v="139" actId="20577"/>
        <pc:sldMkLst>
          <pc:docMk/>
          <pc:sldMk cId="3280053705" sldId="359"/>
        </pc:sldMkLst>
        <pc:spChg chg="mod">
          <ac:chgData name="LEONARDO ALFONSO MARTINEZ OTERO" userId="9592b740-a3f3-4551-a4da-9903b37bf04d" providerId="ADAL" clId="{B4A694C5-FE5A-4663-A24F-0405BED6C61A}" dt="2023-03-08T00:49:01.218" v="139" actId="20577"/>
          <ac:spMkLst>
            <pc:docMk/>
            <pc:sldMk cId="3280053705" sldId="359"/>
            <ac:spMk id="5" creationId="{5CBB1A53-EB72-4CE6-BA32-41088A885838}"/>
          </ac:spMkLst>
        </pc:spChg>
      </pc:sldChg>
      <pc:sldChg chg="addSp delSp modSp mod">
        <pc:chgData name="LEONARDO ALFONSO MARTINEZ OTERO" userId="9592b740-a3f3-4551-a4da-9903b37bf04d" providerId="ADAL" clId="{B4A694C5-FE5A-4663-A24F-0405BED6C61A}" dt="2023-03-08T00:52:39.530" v="145" actId="1076"/>
        <pc:sldMkLst>
          <pc:docMk/>
          <pc:sldMk cId="1850499725" sldId="363"/>
        </pc:sldMkLst>
        <pc:picChg chg="del mod">
          <ac:chgData name="LEONARDO ALFONSO MARTINEZ OTERO" userId="9592b740-a3f3-4551-a4da-9903b37bf04d" providerId="ADAL" clId="{B4A694C5-FE5A-4663-A24F-0405BED6C61A}" dt="2023-03-08T00:52:37.545" v="144" actId="478"/>
          <ac:picMkLst>
            <pc:docMk/>
            <pc:sldMk cId="1850499725" sldId="363"/>
            <ac:picMk id="5" creationId="{79CFB3FA-7EDC-4129-BD09-D68B1398709F}"/>
          </ac:picMkLst>
        </pc:picChg>
        <pc:picChg chg="add mod">
          <ac:chgData name="LEONARDO ALFONSO MARTINEZ OTERO" userId="9592b740-a3f3-4551-a4da-9903b37bf04d" providerId="ADAL" clId="{B4A694C5-FE5A-4663-A24F-0405BED6C61A}" dt="2023-03-08T00:52:39.530" v="145" actId="1076"/>
          <ac:picMkLst>
            <pc:docMk/>
            <pc:sldMk cId="1850499725" sldId="363"/>
            <ac:picMk id="6" creationId="{86D81339-0F95-45E9-86D3-9BD2906EA4D0}"/>
          </ac:picMkLst>
        </pc:picChg>
      </pc:sldChg>
      <pc:sldChg chg="modSp mod">
        <pc:chgData name="LEONARDO ALFONSO MARTINEZ OTERO" userId="9592b740-a3f3-4551-a4da-9903b37bf04d" providerId="ADAL" clId="{B4A694C5-FE5A-4663-A24F-0405BED6C61A}" dt="2023-03-08T00:53:32.763" v="157" actId="6549"/>
        <pc:sldMkLst>
          <pc:docMk/>
          <pc:sldMk cId="4151389429" sldId="364"/>
        </pc:sldMkLst>
        <pc:graphicFrameChg chg="modGraphic">
          <ac:chgData name="LEONARDO ALFONSO MARTINEZ OTERO" userId="9592b740-a3f3-4551-a4da-9903b37bf04d" providerId="ADAL" clId="{B4A694C5-FE5A-4663-A24F-0405BED6C61A}" dt="2023-03-08T00:53:32.763" v="157" actId="6549"/>
          <ac:graphicFrameMkLst>
            <pc:docMk/>
            <pc:sldMk cId="4151389429" sldId="364"/>
            <ac:graphicFrameMk id="5" creationId="{802F3416-9021-4DF8-82BE-47F2DB65DC3B}"/>
          </ac:graphicFrameMkLst>
        </pc:graphicFrameChg>
      </pc:sldChg>
    </pc:docChg>
  </pc:docChgLst>
  <pc:docChgLst>
    <pc:chgData name="GIOVANNY ANDRES VANEGAS PRADA" userId="S::gavanegas@findeter.gov.co::d4c91164-3e3f-4c02-8924-6bb3c5d6b2ff" providerId="AD" clId="Web-{AB7A7CC8-DE48-10C7-EBC9-848F9722D600}"/>
    <pc:docChg chg="addSld delSld modSld modSection">
      <pc:chgData name="GIOVANNY ANDRES VANEGAS PRADA" userId="S::gavanegas@findeter.gov.co::d4c91164-3e3f-4c02-8924-6bb3c5d6b2ff" providerId="AD" clId="Web-{AB7A7CC8-DE48-10C7-EBC9-848F9722D600}" dt="2023-03-01T01:25:39.870" v="7" actId="20577"/>
      <pc:docMkLst>
        <pc:docMk/>
      </pc:docMkLst>
      <pc:sldChg chg="del">
        <pc:chgData name="GIOVANNY ANDRES VANEGAS PRADA" userId="S::gavanegas@findeter.gov.co::d4c91164-3e3f-4c02-8924-6bb3c5d6b2ff" providerId="AD" clId="Web-{AB7A7CC8-DE48-10C7-EBC9-848F9722D600}" dt="2023-03-01T01:20:02.879" v="1"/>
        <pc:sldMkLst>
          <pc:docMk/>
          <pc:sldMk cId="1776371570" sldId="621"/>
        </pc:sldMkLst>
      </pc:sldChg>
      <pc:sldChg chg="modSp add">
        <pc:chgData name="GIOVANNY ANDRES VANEGAS PRADA" userId="S::gavanegas@findeter.gov.co::d4c91164-3e3f-4c02-8924-6bb3c5d6b2ff" providerId="AD" clId="Web-{AB7A7CC8-DE48-10C7-EBC9-848F9722D600}" dt="2023-03-01T01:25:39.870" v="7" actId="20577"/>
        <pc:sldMkLst>
          <pc:docMk/>
          <pc:sldMk cId="3394289145" sldId="648"/>
        </pc:sldMkLst>
        <pc:spChg chg="mod">
          <ac:chgData name="GIOVANNY ANDRES VANEGAS PRADA" userId="S::gavanegas@findeter.gov.co::d4c91164-3e3f-4c02-8924-6bb3c5d6b2ff" providerId="AD" clId="Web-{AB7A7CC8-DE48-10C7-EBC9-848F9722D600}" dt="2023-03-01T01:25:39.870" v="7" actId="20577"/>
          <ac:spMkLst>
            <pc:docMk/>
            <pc:sldMk cId="3394289145" sldId="648"/>
            <ac:spMk id="9" creationId="{EF2A659F-CC4A-B9DA-CCEE-F71197642F63}"/>
          </ac:spMkLst>
        </pc:spChg>
      </pc:sldChg>
      <pc:sldChg chg="add">
        <pc:chgData name="GIOVANNY ANDRES VANEGAS PRADA" userId="S::gavanegas@findeter.gov.co::d4c91164-3e3f-4c02-8924-6bb3c5d6b2ff" providerId="AD" clId="Web-{AB7A7CC8-DE48-10C7-EBC9-848F9722D600}" dt="2023-03-01T01:20:14.410" v="2"/>
        <pc:sldMkLst>
          <pc:docMk/>
          <pc:sldMk cId="3870919247" sldId="649"/>
        </pc:sldMkLst>
      </pc:sldChg>
    </pc:docChg>
  </pc:docChgLst>
  <pc:docChgLst>
    <pc:chgData name="MARIA ALEJANDRA RODRIGUEZ VILLAREAL" userId="18866f0e-0fca-4ebe-91fb-97353587e1c9" providerId="ADAL" clId="{DDD3D9FF-8BB7-4167-8ADF-0425DF041288}"/>
    <pc:docChg chg="custSel modSld">
      <pc:chgData name="MARIA ALEJANDRA RODRIGUEZ VILLAREAL" userId="18866f0e-0fca-4ebe-91fb-97353587e1c9" providerId="ADAL" clId="{DDD3D9FF-8BB7-4167-8ADF-0425DF041288}" dt="2023-02-15T01:53:55.916" v="626" actId="113"/>
      <pc:docMkLst>
        <pc:docMk/>
      </pc:docMkLst>
      <pc:sldChg chg="addSp delSp modSp mod">
        <pc:chgData name="MARIA ALEJANDRA RODRIGUEZ VILLAREAL" userId="18866f0e-0fca-4ebe-91fb-97353587e1c9" providerId="ADAL" clId="{DDD3D9FF-8BB7-4167-8ADF-0425DF041288}" dt="2023-02-15T01:51:41.530" v="333" actId="1076"/>
        <pc:sldMkLst>
          <pc:docMk/>
          <pc:sldMk cId="4280517110" sldId="510"/>
        </pc:sldMkLst>
        <pc:spChg chg="add mod">
          <ac:chgData name="MARIA ALEJANDRA RODRIGUEZ VILLAREAL" userId="18866f0e-0fca-4ebe-91fb-97353587e1c9" providerId="ADAL" clId="{DDD3D9FF-8BB7-4167-8ADF-0425DF041288}" dt="2023-02-15T01:48:07.795" v="320" actId="20577"/>
          <ac:spMkLst>
            <pc:docMk/>
            <pc:sldMk cId="4280517110" sldId="510"/>
            <ac:spMk id="9" creationId="{4CAAABBB-8A93-4007-9C2E-B929A7EDEE4A}"/>
          </ac:spMkLst>
        </pc:spChg>
        <pc:spChg chg="mod">
          <ac:chgData name="MARIA ALEJANDRA RODRIGUEZ VILLAREAL" userId="18866f0e-0fca-4ebe-91fb-97353587e1c9" providerId="ADAL" clId="{DDD3D9FF-8BB7-4167-8ADF-0425DF041288}" dt="2023-02-15T01:46:51.013" v="269" actId="20577"/>
          <ac:spMkLst>
            <pc:docMk/>
            <pc:sldMk cId="4280517110" sldId="510"/>
            <ac:spMk id="16" creationId="{61BB126E-430E-482F-81FB-CDF28713A8DB}"/>
          </ac:spMkLst>
        </pc:spChg>
        <pc:spChg chg="del mod">
          <ac:chgData name="MARIA ALEJANDRA RODRIGUEZ VILLAREAL" userId="18866f0e-0fca-4ebe-91fb-97353587e1c9" providerId="ADAL" clId="{DDD3D9FF-8BB7-4167-8ADF-0425DF041288}" dt="2023-02-15T01:46:52.431" v="271"/>
          <ac:spMkLst>
            <pc:docMk/>
            <pc:sldMk cId="4280517110" sldId="510"/>
            <ac:spMk id="17" creationId="{945942D9-98FA-4FB0-A163-78F5ACDE8658}"/>
          </ac:spMkLst>
        </pc:spChg>
        <pc:graphicFrameChg chg="modGraphic">
          <ac:chgData name="MARIA ALEJANDRA RODRIGUEZ VILLAREAL" userId="18866f0e-0fca-4ebe-91fb-97353587e1c9" providerId="ADAL" clId="{DDD3D9FF-8BB7-4167-8ADF-0425DF041288}" dt="2023-02-15T01:41:56.974" v="17" actId="20577"/>
          <ac:graphicFrameMkLst>
            <pc:docMk/>
            <pc:sldMk cId="4280517110" sldId="510"/>
            <ac:graphicFrameMk id="13" creationId="{D9FD7E8D-10C2-4918-9075-D20EAA12F066}"/>
          </ac:graphicFrameMkLst>
        </pc:graphicFrameChg>
        <pc:picChg chg="add mod">
          <ac:chgData name="MARIA ALEJANDRA RODRIGUEZ VILLAREAL" userId="18866f0e-0fca-4ebe-91fb-97353587e1c9" providerId="ADAL" clId="{DDD3D9FF-8BB7-4167-8ADF-0425DF041288}" dt="2023-02-15T01:50:00.615" v="323" actId="1076"/>
          <ac:picMkLst>
            <pc:docMk/>
            <pc:sldMk cId="4280517110" sldId="510"/>
            <ac:picMk id="3" creationId="{0C0C7D4F-448D-440D-ACF2-1B258C0BA4C7}"/>
          </ac:picMkLst>
        </pc:picChg>
        <pc:picChg chg="add mod">
          <ac:chgData name="MARIA ALEJANDRA RODRIGUEZ VILLAREAL" userId="18866f0e-0fca-4ebe-91fb-97353587e1c9" providerId="ADAL" clId="{DDD3D9FF-8BB7-4167-8ADF-0425DF041288}" dt="2023-02-15T01:51:08.498" v="327" actId="14100"/>
          <ac:picMkLst>
            <pc:docMk/>
            <pc:sldMk cId="4280517110" sldId="510"/>
            <ac:picMk id="5" creationId="{B034E6E5-A8B5-454A-A6E0-046DBB05A098}"/>
          </ac:picMkLst>
        </pc:picChg>
        <pc:picChg chg="add mod">
          <ac:chgData name="MARIA ALEJANDRA RODRIGUEZ VILLAREAL" userId="18866f0e-0fca-4ebe-91fb-97353587e1c9" providerId="ADAL" clId="{DDD3D9FF-8BB7-4167-8ADF-0425DF041288}" dt="2023-02-15T01:51:41.530" v="333" actId="1076"/>
          <ac:picMkLst>
            <pc:docMk/>
            <pc:sldMk cId="4280517110" sldId="510"/>
            <ac:picMk id="7" creationId="{828A6822-4C25-4963-939D-9CEF9C5F9474}"/>
          </ac:picMkLst>
        </pc:picChg>
      </pc:sldChg>
      <pc:sldChg chg="modSp mod">
        <pc:chgData name="MARIA ALEJANDRA RODRIGUEZ VILLAREAL" userId="18866f0e-0fca-4ebe-91fb-97353587e1c9" providerId="ADAL" clId="{DDD3D9FF-8BB7-4167-8ADF-0425DF041288}" dt="2023-02-15T01:53:55.916" v="626" actId="113"/>
        <pc:sldMkLst>
          <pc:docMk/>
          <pc:sldMk cId="2305571649" sldId="514"/>
        </pc:sldMkLst>
        <pc:spChg chg="mod">
          <ac:chgData name="MARIA ALEJANDRA RODRIGUEZ VILLAREAL" userId="18866f0e-0fca-4ebe-91fb-97353587e1c9" providerId="ADAL" clId="{DDD3D9FF-8BB7-4167-8ADF-0425DF041288}" dt="2023-02-15T01:53:55.916" v="626" actId="113"/>
          <ac:spMkLst>
            <pc:docMk/>
            <pc:sldMk cId="2305571649" sldId="514"/>
            <ac:spMk id="8" creationId="{01C91F9E-8443-4A7F-8276-4CA4E21C0A25}"/>
          </ac:spMkLst>
        </pc:spChg>
        <pc:graphicFrameChg chg="modGraphic">
          <ac:chgData name="MARIA ALEJANDRA RODRIGUEZ VILLAREAL" userId="18866f0e-0fca-4ebe-91fb-97353587e1c9" providerId="ADAL" clId="{DDD3D9FF-8BB7-4167-8ADF-0425DF041288}" dt="2023-02-15T01:52:09.715" v="337" actId="20577"/>
          <ac:graphicFrameMkLst>
            <pc:docMk/>
            <pc:sldMk cId="2305571649" sldId="514"/>
            <ac:graphicFrameMk id="4" creationId="{F234D9DA-9003-43ED-80D0-7DCC9CC6567C}"/>
          </ac:graphicFrameMkLst>
        </pc:graphicFrameChg>
      </pc:sldChg>
    </pc:docChg>
  </pc:docChgLst>
  <pc:docChgLst>
    <pc:chgData name="GUILLERMO ALBERTO ARCILA DIAZ" userId="S::gaarcila@findeter.gov.co::194c9435-ff24-4808-b9d2-bb433046ee4c" providerId="AD" clId="Web-{D269385C-6B87-52D7-6B71-666BFDEB8AF0}"/>
    <pc:docChg chg="modSld">
      <pc:chgData name="GUILLERMO ALBERTO ARCILA DIAZ" userId="S::gaarcila@findeter.gov.co::194c9435-ff24-4808-b9d2-bb433046ee4c" providerId="AD" clId="Web-{D269385C-6B87-52D7-6B71-666BFDEB8AF0}" dt="2023-02-28T18:33:21.417" v="63" actId="1076"/>
      <pc:docMkLst>
        <pc:docMk/>
      </pc:docMkLst>
      <pc:sldChg chg="addSp delSp modSp">
        <pc:chgData name="GUILLERMO ALBERTO ARCILA DIAZ" userId="S::gaarcila@findeter.gov.co::194c9435-ff24-4808-b9d2-bb433046ee4c" providerId="AD" clId="Web-{D269385C-6B87-52D7-6B71-666BFDEB8AF0}" dt="2023-02-28T18:33:21.417" v="63" actId="1076"/>
        <pc:sldMkLst>
          <pc:docMk/>
          <pc:sldMk cId="2256417948" sldId="583"/>
        </pc:sldMkLst>
        <pc:spChg chg="mod">
          <ac:chgData name="GUILLERMO ALBERTO ARCILA DIAZ" userId="S::gaarcila@findeter.gov.co::194c9435-ff24-4808-b9d2-bb433046ee4c" providerId="AD" clId="Web-{D269385C-6B87-52D7-6B71-666BFDEB8AF0}" dt="2023-02-28T18:33:21.417" v="63" actId="1076"/>
          <ac:spMkLst>
            <pc:docMk/>
            <pc:sldMk cId="2256417948" sldId="583"/>
            <ac:spMk id="7" creationId="{534C4835-3456-4AE0-84F9-22DA92A21802}"/>
          </ac:spMkLst>
        </pc:spChg>
        <pc:spChg chg="del">
          <ac:chgData name="GUILLERMO ALBERTO ARCILA DIAZ" userId="S::gaarcila@findeter.gov.co::194c9435-ff24-4808-b9d2-bb433046ee4c" providerId="AD" clId="Web-{D269385C-6B87-52D7-6B71-666BFDEB8AF0}" dt="2023-02-28T18:29:27.722" v="37"/>
          <ac:spMkLst>
            <pc:docMk/>
            <pc:sldMk cId="2256417948" sldId="583"/>
            <ac:spMk id="11" creationId="{CFF6AC7F-D980-3B8F-E0A5-8DA65DA1BAF8}"/>
          </ac:spMkLst>
        </pc:spChg>
        <pc:spChg chg="del">
          <ac:chgData name="GUILLERMO ALBERTO ARCILA DIAZ" userId="S::gaarcila@findeter.gov.co::194c9435-ff24-4808-b9d2-bb433046ee4c" providerId="AD" clId="Web-{D269385C-6B87-52D7-6B71-666BFDEB8AF0}" dt="2023-02-28T18:29:31.973" v="40"/>
          <ac:spMkLst>
            <pc:docMk/>
            <pc:sldMk cId="2256417948" sldId="583"/>
            <ac:spMk id="16" creationId="{DBF6DD49-3336-91CC-733D-B4EFCF9287F2}"/>
          </ac:spMkLst>
        </pc:spChg>
        <pc:spChg chg="del">
          <ac:chgData name="GUILLERMO ALBERTO ARCILA DIAZ" userId="S::gaarcila@findeter.gov.co::194c9435-ff24-4808-b9d2-bb433046ee4c" providerId="AD" clId="Web-{D269385C-6B87-52D7-6B71-666BFDEB8AF0}" dt="2023-02-28T18:29:26.066" v="36"/>
          <ac:spMkLst>
            <pc:docMk/>
            <pc:sldMk cId="2256417948" sldId="583"/>
            <ac:spMk id="18" creationId="{7C9ECD31-0031-479D-B3D0-A1B1A3EA8C3B}"/>
          </ac:spMkLst>
        </pc:spChg>
        <pc:graphicFrameChg chg="mod modGraphic">
          <ac:chgData name="GUILLERMO ALBERTO ARCILA DIAZ" userId="S::gaarcila@findeter.gov.co::194c9435-ff24-4808-b9d2-bb433046ee4c" providerId="AD" clId="Web-{D269385C-6B87-52D7-6B71-666BFDEB8AF0}" dt="2023-02-28T18:26:02.888" v="3"/>
          <ac:graphicFrameMkLst>
            <pc:docMk/>
            <pc:sldMk cId="2256417948" sldId="583"/>
            <ac:graphicFrameMk id="2" creationId="{074C5585-45CC-4FF1-92A0-65B82725F749}"/>
          </ac:graphicFrameMkLst>
        </pc:graphicFrameChg>
        <pc:picChg chg="del">
          <ac:chgData name="GUILLERMO ALBERTO ARCILA DIAZ" userId="S::gaarcila@findeter.gov.co::194c9435-ff24-4808-b9d2-bb433046ee4c" providerId="AD" clId="Web-{D269385C-6B87-52D7-6B71-666BFDEB8AF0}" dt="2023-02-28T18:29:29.019" v="38"/>
          <ac:picMkLst>
            <pc:docMk/>
            <pc:sldMk cId="2256417948" sldId="583"/>
            <ac:picMk id="8" creationId="{B1515677-D99B-AD81-F87F-EE4D485624EB}"/>
          </ac:picMkLst>
        </pc:picChg>
        <pc:picChg chg="add mod">
          <ac:chgData name="GUILLERMO ALBERTO ARCILA DIAZ" userId="S::gaarcila@findeter.gov.co::194c9435-ff24-4808-b9d2-bb433046ee4c" providerId="AD" clId="Web-{D269385C-6B87-52D7-6B71-666BFDEB8AF0}" dt="2023-02-28T18:29:55.176" v="44" actId="1076"/>
          <ac:picMkLst>
            <pc:docMk/>
            <pc:sldMk cId="2256417948" sldId="583"/>
            <ac:picMk id="9" creationId="{35779B7A-15A9-9C8C-837D-35E4A68368C9}"/>
          </ac:picMkLst>
        </pc:picChg>
        <pc:picChg chg="add mod">
          <ac:chgData name="GUILLERMO ALBERTO ARCILA DIAZ" userId="S::gaarcila@findeter.gov.co::194c9435-ff24-4808-b9d2-bb433046ee4c" providerId="AD" clId="Web-{D269385C-6B87-52D7-6B71-666BFDEB8AF0}" dt="2023-02-28T18:30:32.740" v="49" actId="1076"/>
          <ac:picMkLst>
            <pc:docMk/>
            <pc:sldMk cId="2256417948" sldId="583"/>
            <ac:picMk id="10" creationId="{01877D3E-C0F5-F860-AD9D-9F3145687E1E}"/>
          </ac:picMkLst>
        </pc:picChg>
        <pc:picChg chg="del">
          <ac:chgData name="GUILLERMO ALBERTO ARCILA DIAZ" userId="S::gaarcila@findeter.gov.co::194c9435-ff24-4808-b9d2-bb433046ee4c" providerId="AD" clId="Web-{D269385C-6B87-52D7-6B71-666BFDEB8AF0}" dt="2023-02-28T18:29:30.582" v="39"/>
          <ac:picMkLst>
            <pc:docMk/>
            <pc:sldMk cId="2256417948" sldId="583"/>
            <ac:picMk id="17" creationId="{CE08835E-02FA-4101-19EF-7AC081097A57}"/>
          </ac:picMkLst>
        </pc:picChg>
      </pc:sldChg>
      <pc:sldChg chg="modSp">
        <pc:chgData name="GUILLERMO ALBERTO ARCILA DIAZ" userId="S::gaarcila@findeter.gov.co::194c9435-ff24-4808-b9d2-bb433046ee4c" providerId="AD" clId="Web-{D269385C-6B87-52D7-6B71-666BFDEB8AF0}" dt="2023-02-28T18:32:14.056" v="58"/>
        <pc:sldMkLst>
          <pc:docMk/>
          <pc:sldMk cId="108402656" sldId="584"/>
        </pc:sldMkLst>
        <pc:spChg chg="mod">
          <ac:chgData name="GUILLERMO ALBERTO ARCILA DIAZ" userId="S::gaarcila@findeter.gov.co::194c9435-ff24-4808-b9d2-bb433046ee4c" providerId="AD" clId="Web-{D269385C-6B87-52D7-6B71-666BFDEB8AF0}" dt="2023-02-28T18:32:14.056" v="58"/>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D269385C-6B87-52D7-6B71-666BFDEB8AF0}" dt="2023-02-28T18:25:54.419" v="1"/>
          <ac:graphicFrameMkLst>
            <pc:docMk/>
            <pc:sldMk cId="108402656" sldId="584"/>
            <ac:graphicFrameMk id="3" creationId="{92C7AD75-98F7-4256-B0FE-BD624CCF5A55}"/>
          </ac:graphicFrameMkLst>
        </pc:graphicFrameChg>
      </pc:sldChg>
    </pc:docChg>
  </pc:docChgLst>
  <pc:docChgLst>
    <pc:chgData name="MARIA CAMILA GOMEZ RUBIANO" userId="2a6b53d5-5fe5-4cbf-a964-9d9c98273e20" providerId="ADAL" clId="{12C83B68-F3AE-481F-AB96-70F95BA2447D}"/>
    <pc:docChg chg="custSel modSld">
      <pc:chgData name="MARIA CAMILA GOMEZ RUBIANO" userId="2a6b53d5-5fe5-4cbf-a964-9d9c98273e20" providerId="ADAL" clId="{12C83B68-F3AE-481F-AB96-70F95BA2447D}" dt="2023-03-07T20:06:27.158" v="666" actId="207"/>
      <pc:docMkLst>
        <pc:docMk/>
      </pc:docMkLst>
      <pc:sldChg chg="modSp mod">
        <pc:chgData name="MARIA CAMILA GOMEZ RUBIANO" userId="2a6b53d5-5fe5-4cbf-a964-9d9c98273e20" providerId="ADAL" clId="{12C83B68-F3AE-481F-AB96-70F95BA2447D}" dt="2023-03-07T20:06:27.158" v="666" actId="207"/>
        <pc:sldMkLst>
          <pc:docMk/>
          <pc:sldMk cId="1700035601" sldId="329"/>
        </pc:sldMkLst>
        <pc:spChg chg="mod">
          <ac:chgData name="MARIA CAMILA GOMEZ RUBIANO" userId="2a6b53d5-5fe5-4cbf-a964-9d9c98273e20" providerId="ADAL" clId="{12C83B68-F3AE-481F-AB96-70F95BA2447D}" dt="2023-03-07T20:06:27.158" v="666" actId="207"/>
          <ac:spMkLst>
            <pc:docMk/>
            <pc:sldMk cId="1700035601" sldId="329"/>
            <ac:spMk id="20" creationId="{78009094-0AC6-ACC5-540E-6FB4D2756D11}"/>
          </ac:spMkLst>
        </pc:spChg>
      </pc:sldChg>
    </pc:docChg>
  </pc:docChgLst>
  <pc:docChgLst>
    <pc:chgData name="OLGA MARIA MUÑOZ MUÑOZ" userId="S::ommunoz@findeter.gov.co::876d8df6-fd60-42e2-ba65-9d22fde90de5" providerId="AD" clId="Web-{E2345F9B-3E8D-B9D0-C2B4-551C0086D337}"/>
    <pc:docChg chg="delSld modSection">
      <pc:chgData name="OLGA MARIA MUÑOZ MUÑOZ" userId="S::ommunoz@findeter.gov.co::876d8df6-fd60-42e2-ba65-9d22fde90de5" providerId="AD" clId="Web-{E2345F9B-3E8D-B9D0-C2B4-551C0086D337}" dt="2023-02-14T18:52:42.932" v="0"/>
      <pc:docMkLst>
        <pc:docMk/>
      </pc:docMkLst>
      <pc:sldChg chg="del">
        <pc:chgData name="OLGA MARIA MUÑOZ MUÑOZ" userId="S::ommunoz@findeter.gov.co::876d8df6-fd60-42e2-ba65-9d22fde90de5" providerId="AD" clId="Web-{E2345F9B-3E8D-B9D0-C2B4-551C0086D337}" dt="2023-02-14T18:52:42.932" v="0"/>
        <pc:sldMkLst>
          <pc:docMk/>
          <pc:sldMk cId="314813390" sldId="570"/>
        </pc:sldMkLst>
      </pc:sldChg>
    </pc:docChg>
  </pc:docChgLst>
  <pc:docChgLst>
    <pc:chgData name="LEONARDO ALFONSO MARTINEZ OTERO" userId="S::lamartinez@findeter.gov.co::9592b740-a3f3-4551-a4da-9903b37bf04d" providerId="AD" clId="Web-{FBF963B7-8708-FACB-4D81-C4E0DC15440C}"/>
    <pc:docChg chg="modSld">
      <pc:chgData name="LEONARDO ALFONSO MARTINEZ OTERO" userId="S::lamartinez@findeter.gov.co::9592b740-a3f3-4551-a4da-9903b37bf04d" providerId="AD" clId="Web-{FBF963B7-8708-FACB-4D81-C4E0DC15440C}" dt="2023-02-14T17:04:24.321" v="1" actId="20577"/>
      <pc:docMkLst>
        <pc:docMk/>
      </pc:docMkLst>
      <pc:sldChg chg="modSp">
        <pc:chgData name="LEONARDO ALFONSO MARTINEZ OTERO" userId="S::lamartinez@findeter.gov.co::9592b740-a3f3-4551-a4da-9903b37bf04d" providerId="AD" clId="Web-{FBF963B7-8708-FACB-4D81-C4E0DC15440C}" dt="2023-02-14T17:04:24.321" v="1" actId="20577"/>
        <pc:sldMkLst>
          <pc:docMk/>
          <pc:sldMk cId="4160248565" sldId="258"/>
        </pc:sldMkLst>
        <pc:spChg chg="mod">
          <ac:chgData name="LEONARDO ALFONSO MARTINEZ OTERO" userId="S::lamartinez@findeter.gov.co::9592b740-a3f3-4551-a4da-9903b37bf04d" providerId="AD" clId="Web-{FBF963B7-8708-FACB-4D81-C4E0DC15440C}" dt="2023-02-14T17:04:24.321" v="1" actId="20577"/>
          <ac:spMkLst>
            <pc:docMk/>
            <pc:sldMk cId="4160248565" sldId="258"/>
            <ac:spMk id="7" creationId="{8801B824-1C40-4361-8207-0EAD240262BA}"/>
          </ac:spMkLst>
        </pc:spChg>
      </pc:sldChg>
    </pc:docChg>
  </pc:docChgLst>
  <pc:docChgLst>
    <pc:chgData name="FABIO ANDRES LLANO CASTAÑO" userId="S::fallano@findeter.gov.co::d7f3d237-ebd8-4abe-98dc-bf55ea8ee2e1" providerId="AD" clId="Web-{F0398D2C-5531-C399-703F-3943F3E47DE2}"/>
    <pc:docChg chg="addSld delSld modSld modSection">
      <pc:chgData name="FABIO ANDRES LLANO CASTAÑO" userId="S::fallano@findeter.gov.co::d7f3d237-ebd8-4abe-98dc-bf55ea8ee2e1" providerId="AD" clId="Web-{F0398D2C-5531-C399-703F-3943F3E47DE2}" dt="2023-02-21T23:32:18.320" v="1342" actId="20577"/>
      <pc:docMkLst>
        <pc:docMk/>
      </pc:docMkLst>
      <pc:sldChg chg="modSp add del">
        <pc:chgData name="FABIO ANDRES LLANO CASTAÑO" userId="S::fallano@findeter.gov.co::d7f3d237-ebd8-4abe-98dc-bf55ea8ee2e1" providerId="AD" clId="Web-{F0398D2C-5531-C399-703F-3943F3E47DE2}" dt="2023-02-21T23:32:18.320" v="1342" actId="20577"/>
        <pc:sldMkLst>
          <pc:docMk/>
          <pc:sldMk cId="1662828479" sldId="312"/>
        </pc:sldMkLst>
        <pc:spChg chg="mod">
          <ac:chgData name="FABIO ANDRES LLANO CASTAÑO" userId="S::fallano@findeter.gov.co::d7f3d237-ebd8-4abe-98dc-bf55ea8ee2e1" providerId="AD" clId="Web-{F0398D2C-5531-C399-703F-3943F3E47DE2}" dt="2023-02-21T23:32:18.320" v="1342" actId="20577"/>
          <ac:spMkLst>
            <pc:docMk/>
            <pc:sldMk cId="1662828479" sldId="312"/>
            <ac:spMk id="2" creationId="{DDDA03F9-5C2A-835C-6E4B-E9F54A6B0850}"/>
          </ac:spMkLst>
        </pc:spChg>
        <pc:graphicFrameChg chg="mod modGraphic">
          <ac:chgData name="FABIO ANDRES LLANO CASTAÑO" userId="S::fallano@findeter.gov.co::d7f3d237-ebd8-4abe-98dc-bf55ea8ee2e1" providerId="AD" clId="Web-{F0398D2C-5531-C399-703F-3943F3E47DE2}" dt="2023-02-21T23:29:39.628" v="1286"/>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F0398D2C-5531-C399-703F-3943F3E47DE2}" dt="2023-02-21T21:41:12.698" v="94" actId="1076"/>
        <pc:sldMkLst>
          <pc:docMk/>
          <pc:sldMk cId="1503274020" sldId="417"/>
        </pc:sldMkLst>
        <pc:picChg chg="del">
          <ac:chgData name="FABIO ANDRES LLANO CASTAÑO" userId="S::fallano@findeter.gov.co::d7f3d237-ebd8-4abe-98dc-bf55ea8ee2e1" providerId="AD" clId="Web-{F0398D2C-5531-C399-703F-3943F3E47DE2}" dt="2023-02-21T21:34:09.201" v="7"/>
          <ac:picMkLst>
            <pc:docMk/>
            <pc:sldMk cId="1503274020" sldId="417"/>
            <ac:picMk id="2" creationId="{BAF1E72E-FC6B-421B-08F4-83343869BF08}"/>
          </ac:picMkLst>
        </pc:picChg>
        <pc:picChg chg="del">
          <ac:chgData name="FABIO ANDRES LLANO CASTAÑO" userId="S::fallano@findeter.gov.co::d7f3d237-ebd8-4abe-98dc-bf55ea8ee2e1" providerId="AD" clId="Web-{F0398D2C-5531-C399-703F-3943F3E47DE2}" dt="2023-02-21T21:34:10.091" v="9"/>
          <ac:picMkLst>
            <pc:docMk/>
            <pc:sldMk cId="1503274020" sldId="417"/>
            <ac:picMk id="3" creationId="{EFB88F8D-157F-C1B6-EED6-4F09917F9CCF}"/>
          </ac:picMkLst>
        </pc:picChg>
        <pc:picChg chg="del">
          <ac:chgData name="FABIO ANDRES LLANO CASTAÑO" userId="S::fallano@findeter.gov.co::d7f3d237-ebd8-4abe-98dc-bf55ea8ee2e1" providerId="AD" clId="Web-{F0398D2C-5531-C399-703F-3943F3E47DE2}" dt="2023-02-21T21:34:09.638" v="8"/>
          <ac:picMkLst>
            <pc:docMk/>
            <pc:sldMk cId="1503274020" sldId="417"/>
            <ac:picMk id="4" creationId="{422ACFB2-1FE3-EFA5-3D1F-275C0AB4A434}"/>
          </ac:picMkLst>
        </pc:picChg>
        <pc:picChg chg="add mod">
          <ac:chgData name="FABIO ANDRES LLANO CASTAÑO" userId="S::fallano@findeter.gov.co::d7f3d237-ebd8-4abe-98dc-bf55ea8ee2e1" providerId="AD" clId="Web-{F0398D2C-5531-C399-703F-3943F3E47DE2}" dt="2023-02-21T21:41:12.698" v="94" actId="1076"/>
          <ac:picMkLst>
            <pc:docMk/>
            <pc:sldMk cId="1503274020" sldId="417"/>
            <ac:picMk id="5" creationId="{08D7A6A1-60CC-0E26-FE83-9479203568C4}"/>
          </ac:picMkLst>
        </pc:picChg>
        <pc:picChg chg="add mod">
          <ac:chgData name="FABIO ANDRES LLANO CASTAÑO" userId="S::fallano@findeter.gov.co::d7f3d237-ebd8-4abe-98dc-bf55ea8ee2e1" providerId="AD" clId="Web-{F0398D2C-5531-C399-703F-3943F3E47DE2}" dt="2023-02-21T21:41:12.667" v="90" actId="1076"/>
          <ac:picMkLst>
            <pc:docMk/>
            <pc:sldMk cId="1503274020" sldId="417"/>
            <ac:picMk id="9" creationId="{3D842A1B-7315-7894-42E7-D2D62F9AF0D3}"/>
          </ac:picMkLst>
        </pc:picChg>
        <pc:picChg chg="add mod">
          <ac:chgData name="FABIO ANDRES LLANO CASTAÑO" userId="S::fallano@findeter.gov.co::d7f3d237-ebd8-4abe-98dc-bf55ea8ee2e1" providerId="AD" clId="Web-{F0398D2C-5531-C399-703F-3943F3E47DE2}" dt="2023-02-21T21:41:12.683" v="91" actId="1076"/>
          <ac:picMkLst>
            <pc:docMk/>
            <pc:sldMk cId="1503274020" sldId="417"/>
            <ac:picMk id="10" creationId="{413992B1-F910-FBFB-091B-42370CFAFD2A}"/>
          </ac:picMkLst>
        </pc:picChg>
        <pc:picChg chg="add mod">
          <ac:chgData name="FABIO ANDRES LLANO CASTAÑO" userId="S::fallano@findeter.gov.co::d7f3d237-ebd8-4abe-98dc-bf55ea8ee2e1" providerId="AD" clId="Web-{F0398D2C-5531-C399-703F-3943F3E47DE2}" dt="2023-02-21T21:41:12.683" v="92" actId="1076"/>
          <ac:picMkLst>
            <pc:docMk/>
            <pc:sldMk cId="1503274020" sldId="417"/>
            <ac:picMk id="11" creationId="{66A250FB-DB9E-7982-7C5E-7B0C6969D4E5}"/>
          </ac:picMkLst>
        </pc:picChg>
        <pc:picChg chg="add mod">
          <ac:chgData name="FABIO ANDRES LLANO CASTAÑO" userId="S::fallano@findeter.gov.co::d7f3d237-ebd8-4abe-98dc-bf55ea8ee2e1" providerId="AD" clId="Web-{F0398D2C-5531-C399-703F-3943F3E47DE2}" dt="2023-02-21T21:41:12.698" v="93" actId="1076"/>
          <ac:picMkLst>
            <pc:docMk/>
            <pc:sldMk cId="1503274020" sldId="417"/>
            <ac:picMk id="12" creationId="{FC6FFC2C-D3F8-3485-E491-C76EB7F15658}"/>
          </ac:picMkLst>
        </pc:picChg>
      </pc:sldChg>
      <pc:sldChg chg="addSp delSp modSp">
        <pc:chgData name="FABIO ANDRES LLANO CASTAÑO" userId="S::fallano@findeter.gov.co::d7f3d237-ebd8-4abe-98dc-bf55ea8ee2e1" providerId="AD" clId="Web-{F0398D2C-5531-C399-703F-3943F3E47DE2}" dt="2023-02-21T21:39:21.929" v="57" actId="14100"/>
        <pc:sldMkLst>
          <pc:docMk/>
          <pc:sldMk cId="2980279314" sldId="418"/>
        </pc:sldMkLst>
        <pc:picChg chg="add mod">
          <ac:chgData name="FABIO ANDRES LLANO CASTAÑO" userId="S::fallano@findeter.gov.co::d7f3d237-ebd8-4abe-98dc-bf55ea8ee2e1" providerId="AD" clId="Web-{F0398D2C-5531-C399-703F-3943F3E47DE2}" dt="2023-02-21T21:38:05.411" v="42" actId="1076"/>
          <ac:picMkLst>
            <pc:docMk/>
            <pc:sldMk cId="2980279314" sldId="418"/>
            <ac:picMk id="2" creationId="{0DB78C8C-C59A-1DEC-2A7D-CDFFCD066396}"/>
          </ac:picMkLst>
        </pc:picChg>
        <pc:picChg chg="add mod">
          <ac:chgData name="FABIO ANDRES LLANO CASTAÑO" userId="S::fallano@findeter.gov.co::d7f3d237-ebd8-4abe-98dc-bf55ea8ee2e1" providerId="AD" clId="Web-{F0398D2C-5531-C399-703F-3943F3E47DE2}" dt="2023-02-21T21:38:19.943" v="47" actId="14100"/>
          <ac:picMkLst>
            <pc:docMk/>
            <pc:sldMk cId="2980279314" sldId="418"/>
            <ac:picMk id="3" creationId="{51B46D36-B8C4-41D8-DBAB-63B59DC432EC}"/>
          </ac:picMkLst>
        </pc:picChg>
        <pc:picChg chg="add del mod">
          <ac:chgData name="FABIO ANDRES LLANO CASTAÑO" userId="S::fallano@findeter.gov.co::d7f3d237-ebd8-4abe-98dc-bf55ea8ee2e1" providerId="AD" clId="Web-{F0398D2C-5531-C399-703F-3943F3E47DE2}" dt="2023-02-21T21:38:28.412" v="48"/>
          <ac:picMkLst>
            <pc:docMk/>
            <pc:sldMk cId="2980279314" sldId="418"/>
            <ac:picMk id="4" creationId="{A3016C37-F885-0F46-2C91-DB6E3E65BF22}"/>
          </ac:picMkLst>
        </pc:picChg>
        <pc:picChg chg="add del mod">
          <ac:chgData name="FABIO ANDRES LLANO CASTAÑO" userId="S::fallano@findeter.gov.co::d7f3d237-ebd8-4abe-98dc-bf55ea8ee2e1" providerId="AD" clId="Web-{F0398D2C-5531-C399-703F-3943F3E47DE2}" dt="2023-02-21T21:39:01.538" v="54"/>
          <ac:picMkLst>
            <pc:docMk/>
            <pc:sldMk cId="2980279314" sldId="418"/>
            <ac:picMk id="5" creationId="{7CF5F667-79FE-9FE1-D496-19B28475202C}"/>
          </ac:picMkLst>
        </pc:picChg>
        <pc:picChg chg="del">
          <ac:chgData name="FABIO ANDRES LLANO CASTAÑO" userId="S::fallano@findeter.gov.co::d7f3d237-ebd8-4abe-98dc-bf55ea8ee2e1" providerId="AD" clId="Web-{F0398D2C-5531-C399-703F-3943F3E47DE2}" dt="2023-02-21T21:34:01.669" v="1"/>
          <ac:picMkLst>
            <pc:docMk/>
            <pc:sldMk cId="2980279314" sldId="418"/>
            <ac:picMk id="9" creationId="{85EC27A4-9BA2-08E6-36AF-557BE1D82997}"/>
          </ac:picMkLst>
        </pc:picChg>
        <pc:picChg chg="del">
          <ac:chgData name="FABIO ANDRES LLANO CASTAÑO" userId="S::fallano@findeter.gov.co::d7f3d237-ebd8-4abe-98dc-bf55ea8ee2e1" providerId="AD" clId="Web-{F0398D2C-5531-C399-703F-3943F3E47DE2}" dt="2023-02-21T21:34:02.810" v="2"/>
          <ac:picMkLst>
            <pc:docMk/>
            <pc:sldMk cId="2980279314" sldId="418"/>
            <ac:picMk id="10" creationId="{A1274E14-A24E-66DD-53D0-477DA7A6627C}"/>
          </ac:picMkLst>
        </pc:picChg>
        <pc:picChg chg="add mod">
          <ac:chgData name="FABIO ANDRES LLANO CASTAÑO" userId="S::fallano@findeter.gov.co::d7f3d237-ebd8-4abe-98dc-bf55ea8ee2e1" providerId="AD" clId="Web-{F0398D2C-5531-C399-703F-3943F3E47DE2}" dt="2023-02-21T21:39:21.929" v="57" actId="14100"/>
          <ac:picMkLst>
            <pc:docMk/>
            <pc:sldMk cId="2980279314" sldId="418"/>
            <ac:picMk id="11" creationId="{E219C16A-A1E0-544E-6307-B0142CA9DECC}"/>
          </ac:picMkLst>
        </pc:picChg>
        <pc:picChg chg="del">
          <ac:chgData name="FABIO ANDRES LLANO CASTAÑO" userId="S::fallano@findeter.gov.co::d7f3d237-ebd8-4abe-98dc-bf55ea8ee2e1" providerId="AD" clId="Web-{F0398D2C-5531-C399-703F-3943F3E47DE2}" dt="2023-02-21T21:34:03.216" v="3"/>
          <ac:picMkLst>
            <pc:docMk/>
            <pc:sldMk cId="2980279314" sldId="418"/>
            <ac:picMk id="12" creationId="{2E95DAC4-3D43-C913-D26D-6CF5DCDDDA28}"/>
          </ac:picMkLst>
        </pc:picChg>
      </pc:sldChg>
      <pc:sldChg chg="addSp delSp modSp">
        <pc:chgData name="FABIO ANDRES LLANO CASTAÑO" userId="S::fallano@findeter.gov.co::d7f3d237-ebd8-4abe-98dc-bf55ea8ee2e1" providerId="AD" clId="Web-{F0398D2C-5531-C399-703F-3943F3E47DE2}" dt="2023-02-21T21:39:55.477" v="66" actId="14100"/>
        <pc:sldMkLst>
          <pc:docMk/>
          <pc:sldMk cId="3168326263" sldId="450"/>
        </pc:sldMkLst>
        <pc:picChg chg="del">
          <ac:chgData name="FABIO ANDRES LLANO CASTAÑO" userId="S::fallano@findeter.gov.co::d7f3d237-ebd8-4abe-98dc-bf55ea8ee2e1" providerId="AD" clId="Web-{F0398D2C-5531-C399-703F-3943F3E47DE2}" dt="2023-02-21T21:34:05.669" v="4"/>
          <ac:picMkLst>
            <pc:docMk/>
            <pc:sldMk cId="3168326263" sldId="450"/>
            <ac:picMk id="2" creationId="{C6DAD288-3441-52EC-9D3D-AD08DBE80247}"/>
          </ac:picMkLst>
        </pc:picChg>
        <pc:picChg chg="add del mod">
          <ac:chgData name="FABIO ANDRES LLANO CASTAÑO" userId="S::fallano@findeter.gov.co::d7f3d237-ebd8-4abe-98dc-bf55ea8ee2e1" providerId="AD" clId="Web-{F0398D2C-5531-C399-703F-3943F3E47DE2}" dt="2023-02-21T21:37:50.067" v="36"/>
          <ac:picMkLst>
            <pc:docMk/>
            <pc:sldMk cId="3168326263" sldId="450"/>
            <ac:picMk id="3" creationId="{A5B5935B-72E5-D580-B73D-00EE59989BEC}"/>
          </ac:picMkLst>
        </pc:picChg>
        <pc:picChg chg="add mod">
          <ac:chgData name="FABIO ANDRES LLANO CASTAÑO" userId="S::fallano@findeter.gov.co::d7f3d237-ebd8-4abe-98dc-bf55ea8ee2e1" providerId="AD" clId="Web-{F0398D2C-5531-C399-703F-3943F3E47DE2}" dt="2023-02-21T21:39:44.196" v="60" actId="1076"/>
          <ac:picMkLst>
            <pc:docMk/>
            <pc:sldMk cId="3168326263" sldId="450"/>
            <ac:picMk id="4" creationId="{B78BC221-FD4D-77A5-463C-72E1ECDE7966}"/>
          </ac:picMkLst>
        </pc:picChg>
        <pc:picChg chg="add mod">
          <ac:chgData name="FABIO ANDRES LLANO CASTAÑO" userId="S::fallano@findeter.gov.co::d7f3d237-ebd8-4abe-98dc-bf55ea8ee2e1" providerId="AD" clId="Web-{F0398D2C-5531-C399-703F-3943F3E47DE2}" dt="2023-02-21T21:39:55.477" v="66" actId="14100"/>
          <ac:picMkLst>
            <pc:docMk/>
            <pc:sldMk cId="3168326263" sldId="450"/>
            <ac:picMk id="5" creationId="{F27C11A7-2EB2-171B-3E99-8FC41E664F92}"/>
          </ac:picMkLst>
        </pc:picChg>
        <pc:picChg chg="del">
          <ac:chgData name="FABIO ANDRES LLANO CASTAÑO" userId="S::fallano@findeter.gov.co::d7f3d237-ebd8-4abe-98dc-bf55ea8ee2e1" providerId="AD" clId="Web-{F0398D2C-5531-C399-703F-3943F3E47DE2}" dt="2023-02-21T21:34:06.200" v="5"/>
          <ac:picMkLst>
            <pc:docMk/>
            <pc:sldMk cId="3168326263" sldId="450"/>
            <ac:picMk id="9" creationId="{5D09C84B-434A-F557-CE6F-C81DB7D26A7E}"/>
          </ac:picMkLst>
        </pc:picChg>
        <pc:picChg chg="del">
          <ac:chgData name="FABIO ANDRES LLANO CASTAÑO" userId="S::fallano@findeter.gov.co::d7f3d237-ebd8-4abe-98dc-bf55ea8ee2e1" providerId="AD" clId="Web-{F0398D2C-5531-C399-703F-3943F3E47DE2}" dt="2023-02-21T21:34:06.654" v="6"/>
          <ac:picMkLst>
            <pc:docMk/>
            <pc:sldMk cId="3168326263" sldId="450"/>
            <ac:picMk id="10" creationId="{0A3A3B60-5F28-8183-8732-AD3AF5B77928}"/>
          </ac:picMkLst>
        </pc:picChg>
        <pc:picChg chg="add mod">
          <ac:chgData name="FABIO ANDRES LLANO CASTAÑO" userId="S::fallano@findeter.gov.co::d7f3d237-ebd8-4abe-98dc-bf55ea8ee2e1" providerId="AD" clId="Web-{F0398D2C-5531-C399-703F-3943F3E47DE2}" dt="2023-02-21T21:39:50.227" v="64" actId="1076"/>
          <ac:picMkLst>
            <pc:docMk/>
            <pc:sldMk cId="3168326263" sldId="450"/>
            <ac:picMk id="11" creationId="{D947A9C3-7798-C845-7C20-BA8F31BD9908}"/>
          </ac:picMkLst>
        </pc:picChg>
      </pc:sldChg>
      <pc:sldChg chg="addSp delSp modSp">
        <pc:chgData name="FABIO ANDRES LLANO CASTAÑO" userId="S::fallano@findeter.gov.co::d7f3d237-ebd8-4abe-98dc-bf55ea8ee2e1" providerId="AD" clId="Web-{F0398D2C-5531-C399-703F-3943F3E47DE2}" dt="2023-02-21T22:25:16.166" v="880" actId="20577"/>
        <pc:sldMkLst>
          <pc:docMk/>
          <pc:sldMk cId="2233884592" sldId="495"/>
        </pc:sldMkLst>
        <pc:spChg chg="mod">
          <ac:chgData name="FABIO ANDRES LLANO CASTAÑO" userId="S::fallano@findeter.gov.co::d7f3d237-ebd8-4abe-98dc-bf55ea8ee2e1" providerId="AD" clId="Web-{F0398D2C-5531-C399-703F-3943F3E47DE2}" dt="2023-02-21T22:25:16.166" v="880" actId="20577"/>
          <ac:spMkLst>
            <pc:docMk/>
            <pc:sldMk cId="2233884592" sldId="495"/>
            <ac:spMk id="10" creationId="{96917F42-3D48-5DAD-11EC-3FE9CBE12CDE}"/>
          </ac:spMkLst>
        </pc:spChg>
        <pc:picChg chg="add mod">
          <ac:chgData name="FABIO ANDRES LLANO CASTAÑO" userId="S::fallano@findeter.gov.co::d7f3d237-ebd8-4abe-98dc-bf55ea8ee2e1" providerId="AD" clId="Web-{F0398D2C-5531-C399-703F-3943F3E47DE2}" dt="2023-02-21T21:46:10.927" v="158" actId="1076"/>
          <ac:picMkLst>
            <pc:docMk/>
            <pc:sldMk cId="2233884592" sldId="495"/>
            <ac:picMk id="2" creationId="{D0DFAC88-072E-838C-0B7D-84C03149BFD2}"/>
          </ac:picMkLst>
        </pc:picChg>
        <pc:picChg chg="add mod">
          <ac:chgData name="FABIO ANDRES LLANO CASTAÑO" userId="S::fallano@findeter.gov.co::d7f3d237-ebd8-4abe-98dc-bf55ea8ee2e1" providerId="AD" clId="Web-{F0398D2C-5531-C399-703F-3943F3E47DE2}" dt="2023-02-21T21:46:10.942" v="159" actId="1076"/>
          <ac:picMkLst>
            <pc:docMk/>
            <pc:sldMk cId="2233884592" sldId="495"/>
            <ac:picMk id="7" creationId="{F171BB7E-58BC-F2ED-2171-CD67E632DCC9}"/>
          </ac:picMkLst>
        </pc:picChg>
        <pc:picChg chg="add mod">
          <ac:chgData name="FABIO ANDRES LLANO CASTAÑO" userId="S::fallano@findeter.gov.co::d7f3d237-ebd8-4abe-98dc-bf55ea8ee2e1" providerId="AD" clId="Web-{F0398D2C-5531-C399-703F-3943F3E47DE2}" dt="2023-02-21T21:46:10.989" v="160" actId="1076"/>
          <ac:picMkLst>
            <pc:docMk/>
            <pc:sldMk cId="2233884592" sldId="495"/>
            <ac:picMk id="8" creationId="{07D84045-D878-D7D3-F4A3-89AC2F730C03}"/>
          </ac:picMkLst>
        </pc:picChg>
        <pc:picChg chg="add mod">
          <ac:chgData name="FABIO ANDRES LLANO CASTAÑO" userId="S::fallano@findeter.gov.co::d7f3d237-ebd8-4abe-98dc-bf55ea8ee2e1" providerId="AD" clId="Web-{F0398D2C-5531-C399-703F-3943F3E47DE2}" dt="2023-02-21T21:46:11.021" v="161" actId="1076"/>
          <ac:picMkLst>
            <pc:docMk/>
            <pc:sldMk cId="2233884592" sldId="495"/>
            <ac:picMk id="9" creationId="{A019457E-4158-295D-2655-0233ECB432C3}"/>
          </ac:picMkLst>
        </pc:picChg>
        <pc:picChg chg="del">
          <ac:chgData name="FABIO ANDRES LLANO CASTAÑO" userId="S::fallano@findeter.gov.co::d7f3d237-ebd8-4abe-98dc-bf55ea8ee2e1" providerId="AD" clId="Web-{F0398D2C-5531-C399-703F-3943F3E47DE2}" dt="2023-02-21T21:43:42.813" v="126"/>
          <ac:picMkLst>
            <pc:docMk/>
            <pc:sldMk cId="2233884592" sldId="495"/>
            <ac:picMk id="12" creationId="{8C3C0E7C-9A00-6A27-75CE-F1B469A17693}"/>
          </ac:picMkLst>
        </pc:picChg>
        <pc:picChg chg="del">
          <ac:chgData name="FABIO ANDRES LLANO CASTAÑO" userId="S::fallano@findeter.gov.co::d7f3d237-ebd8-4abe-98dc-bf55ea8ee2e1" providerId="AD" clId="Web-{F0398D2C-5531-C399-703F-3943F3E47DE2}" dt="2023-02-21T21:43:43.860" v="128"/>
          <ac:picMkLst>
            <pc:docMk/>
            <pc:sldMk cId="2233884592" sldId="495"/>
            <ac:picMk id="13" creationId="{B848FE68-CAFB-6DAE-055A-55A8748401C7}"/>
          </ac:picMkLst>
        </pc:picChg>
        <pc:picChg chg="del">
          <ac:chgData name="FABIO ANDRES LLANO CASTAÑO" userId="S::fallano@findeter.gov.co::d7f3d237-ebd8-4abe-98dc-bf55ea8ee2e1" providerId="AD" clId="Web-{F0398D2C-5531-C399-703F-3943F3E47DE2}" dt="2023-02-21T21:43:43.438" v="127"/>
          <ac:picMkLst>
            <pc:docMk/>
            <pc:sldMk cId="2233884592" sldId="495"/>
            <ac:picMk id="15" creationId="{2A6941BA-C8A1-8816-A59A-536D0A27A528}"/>
          </ac:picMkLst>
        </pc:picChg>
        <pc:picChg chg="del">
          <ac:chgData name="FABIO ANDRES LLANO CASTAÑO" userId="S::fallano@findeter.gov.co::d7f3d237-ebd8-4abe-98dc-bf55ea8ee2e1" providerId="AD" clId="Web-{F0398D2C-5531-C399-703F-3943F3E47DE2}" dt="2023-02-21T21:43:44.203" v="129"/>
          <ac:picMkLst>
            <pc:docMk/>
            <pc:sldMk cId="2233884592" sldId="495"/>
            <ac:picMk id="16" creationId="{3D7ACECE-167D-BF13-A9B9-34E0141F7BFD}"/>
          </ac:picMkLst>
        </pc:picChg>
      </pc:sldChg>
      <pc:sldChg chg="addSp delSp modSp">
        <pc:chgData name="FABIO ANDRES LLANO CASTAÑO" userId="S::fallano@findeter.gov.co::d7f3d237-ebd8-4abe-98dc-bf55ea8ee2e1" providerId="AD" clId="Web-{F0398D2C-5531-C399-703F-3943F3E47DE2}" dt="2023-02-21T21:43:31.453" v="125" actId="1076"/>
        <pc:sldMkLst>
          <pc:docMk/>
          <pc:sldMk cId="3675475954" sldId="509"/>
        </pc:sldMkLst>
        <pc:spChg chg="mod">
          <ac:chgData name="FABIO ANDRES LLANO CASTAÑO" userId="S::fallano@findeter.gov.co::d7f3d237-ebd8-4abe-98dc-bf55ea8ee2e1" providerId="AD" clId="Web-{F0398D2C-5531-C399-703F-3943F3E47DE2}" dt="2023-02-21T21:42:30.342" v="111" actId="1076"/>
          <ac:spMkLst>
            <pc:docMk/>
            <pc:sldMk cId="3675475954" sldId="509"/>
            <ac:spMk id="10" creationId="{9DC4716F-86A4-EF5E-D203-C9C966A4C94D}"/>
          </ac:spMkLst>
        </pc:spChg>
        <pc:picChg chg="add mod">
          <ac:chgData name="FABIO ANDRES LLANO CASTAÑO" userId="S::fallano@findeter.gov.co::d7f3d237-ebd8-4abe-98dc-bf55ea8ee2e1" providerId="AD" clId="Web-{F0398D2C-5531-C399-703F-3943F3E47DE2}" dt="2023-02-21T21:43:31.390" v="122" actId="1076"/>
          <ac:picMkLst>
            <pc:docMk/>
            <pc:sldMk cId="3675475954" sldId="509"/>
            <ac:picMk id="2" creationId="{7C24FC4B-1166-8DF1-DCE8-213078E3E1D1}"/>
          </ac:picMkLst>
        </pc:picChg>
        <pc:picChg chg="del">
          <ac:chgData name="FABIO ANDRES LLANO CASTAÑO" userId="S::fallano@findeter.gov.co::d7f3d237-ebd8-4abe-98dc-bf55ea8ee2e1" providerId="AD" clId="Web-{F0398D2C-5531-C399-703F-3943F3E47DE2}" dt="2023-02-21T21:41:18.808" v="96"/>
          <ac:picMkLst>
            <pc:docMk/>
            <pc:sldMk cId="3675475954" sldId="509"/>
            <ac:picMk id="3" creationId="{EA708B28-A1FC-6686-B478-0A1E377700E8}"/>
          </ac:picMkLst>
        </pc:picChg>
        <pc:picChg chg="del">
          <ac:chgData name="FABIO ANDRES LLANO CASTAÑO" userId="S::fallano@findeter.gov.co::d7f3d237-ebd8-4abe-98dc-bf55ea8ee2e1" providerId="AD" clId="Web-{F0398D2C-5531-C399-703F-3943F3E47DE2}" dt="2023-02-21T21:41:18.089" v="95"/>
          <ac:picMkLst>
            <pc:docMk/>
            <pc:sldMk cId="3675475954" sldId="509"/>
            <ac:picMk id="4" creationId="{0F0C79DA-37C3-32B4-3407-B786FFE2E016}"/>
          </ac:picMkLst>
        </pc:picChg>
        <pc:picChg chg="del">
          <ac:chgData name="FABIO ANDRES LLANO CASTAÑO" userId="S::fallano@findeter.gov.co::d7f3d237-ebd8-4abe-98dc-bf55ea8ee2e1" providerId="AD" clId="Web-{F0398D2C-5531-C399-703F-3943F3E47DE2}" dt="2023-02-21T21:41:19.214" v="97"/>
          <ac:picMkLst>
            <pc:docMk/>
            <pc:sldMk cId="3675475954" sldId="509"/>
            <ac:picMk id="5" creationId="{1BA9AC32-D755-3EA5-3A5D-00368F178222}"/>
          </ac:picMkLst>
        </pc:picChg>
        <pc:picChg chg="add mod">
          <ac:chgData name="FABIO ANDRES LLANO CASTAÑO" userId="S::fallano@findeter.gov.co::d7f3d237-ebd8-4abe-98dc-bf55ea8ee2e1" providerId="AD" clId="Web-{F0398D2C-5531-C399-703F-3943F3E47DE2}" dt="2023-02-21T21:43:31.422" v="123" actId="1076"/>
          <ac:picMkLst>
            <pc:docMk/>
            <pc:sldMk cId="3675475954" sldId="509"/>
            <ac:picMk id="11" creationId="{C3218FA3-F2BB-1178-EBC7-DB62154B419C}"/>
          </ac:picMkLst>
        </pc:picChg>
        <pc:picChg chg="add mod">
          <ac:chgData name="FABIO ANDRES LLANO CASTAÑO" userId="S::fallano@findeter.gov.co::d7f3d237-ebd8-4abe-98dc-bf55ea8ee2e1" providerId="AD" clId="Web-{F0398D2C-5531-C399-703F-3943F3E47DE2}" dt="2023-02-21T21:43:31.437" v="124" actId="1076"/>
          <ac:picMkLst>
            <pc:docMk/>
            <pc:sldMk cId="3675475954" sldId="509"/>
            <ac:picMk id="12" creationId="{BF24AF8E-20ED-0C54-13B3-EFC4EFF3A9BD}"/>
          </ac:picMkLst>
        </pc:picChg>
        <pc:picChg chg="add mod">
          <ac:chgData name="FABIO ANDRES LLANO CASTAÑO" userId="S::fallano@findeter.gov.co::d7f3d237-ebd8-4abe-98dc-bf55ea8ee2e1" providerId="AD" clId="Web-{F0398D2C-5531-C399-703F-3943F3E47DE2}" dt="2023-02-21T21:43:31.453" v="125" actId="1076"/>
          <ac:picMkLst>
            <pc:docMk/>
            <pc:sldMk cId="3675475954" sldId="509"/>
            <ac:picMk id="13" creationId="{58984BAE-BB0A-8602-19FB-559FD14AFCB8}"/>
          </ac:picMkLst>
        </pc:picChg>
      </pc:sldChg>
      <pc:sldChg chg="addSp delSp modSp">
        <pc:chgData name="FABIO ANDRES LLANO CASTAÑO" userId="S::fallano@findeter.gov.co::d7f3d237-ebd8-4abe-98dc-bf55ea8ee2e1" providerId="AD" clId="Web-{F0398D2C-5531-C399-703F-3943F3E47DE2}" dt="2023-02-21T21:44:43.065" v="142" actId="1076"/>
        <pc:sldMkLst>
          <pc:docMk/>
          <pc:sldMk cId="626258309" sldId="553"/>
        </pc:sldMkLst>
        <pc:picChg chg="del">
          <ac:chgData name="FABIO ANDRES LLANO CASTAÑO" userId="S::fallano@findeter.gov.co::d7f3d237-ebd8-4abe-98dc-bf55ea8ee2e1" providerId="AD" clId="Web-{F0398D2C-5531-C399-703F-3943F3E47DE2}" dt="2023-02-21T21:43:46.375" v="130"/>
          <ac:picMkLst>
            <pc:docMk/>
            <pc:sldMk cId="626258309" sldId="553"/>
            <ac:picMk id="2" creationId="{177A2008-A0DC-3BAB-D4E6-A12B1645FD37}"/>
          </ac:picMkLst>
        </pc:picChg>
        <pc:picChg chg="del">
          <ac:chgData name="FABIO ANDRES LLANO CASTAÑO" userId="S::fallano@findeter.gov.co::d7f3d237-ebd8-4abe-98dc-bf55ea8ee2e1" providerId="AD" clId="Web-{F0398D2C-5531-C399-703F-3943F3E47DE2}" dt="2023-02-21T21:43:46.750" v="131"/>
          <ac:picMkLst>
            <pc:docMk/>
            <pc:sldMk cId="626258309" sldId="553"/>
            <ac:picMk id="7" creationId="{341BA076-4CD2-9011-783F-903F85472A89}"/>
          </ac:picMkLst>
        </pc:picChg>
        <pc:picChg chg="add mod">
          <ac:chgData name="FABIO ANDRES LLANO CASTAÑO" userId="S::fallano@findeter.gov.co::d7f3d237-ebd8-4abe-98dc-bf55ea8ee2e1" providerId="AD" clId="Web-{F0398D2C-5531-C399-703F-3943F3E47DE2}" dt="2023-02-21T21:44:43.049" v="141" actId="1076"/>
          <ac:picMkLst>
            <pc:docMk/>
            <pc:sldMk cId="626258309" sldId="553"/>
            <ac:picMk id="8" creationId="{6F246ED6-D835-2881-31BA-84A32324FC75}"/>
          </ac:picMkLst>
        </pc:picChg>
        <pc:picChg chg="add mod">
          <ac:chgData name="FABIO ANDRES LLANO CASTAÑO" userId="S::fallano@findeter.gov.co::d7f3d237-ebd8-4abe-98dc-bf55ea8ee2e1" providerId="AD" clId="Web-{F0398D2C-5531-C399-703F-3943F3E47DE2}" dt="2023-02-21T21:44:43.065" v="142" actId="1076"/>
          <ac:picMkLst>
            <pc:docMk/>
            <pc:sldMk cId="626258309" sldId="553"/>
            <ac:picMk id="9" creationId="{9EEF8314-95C6-BE87-533D-936833836E4D}"/>
          </ac:picMkLst>
        </pc:picChg>
      </pc:sldChg>
      <pc:sldChg chg="addSp delSp modSp">
        <pc:chgData name="FABIO ANDRES LLANO CASTAÑO" userId="S::fallano@findeter.gov.co::d7f3d237-ebd8-4abe-98dc-bf55ea8ee2e1" providerId="AD" clId="Web-{F0398D2C-5531-C399-703F-3943F3E47DE2}" dt="2023-02-21T22:24:13.383" v="821" actId="1076"/>
        <pc:sldMkLst>
          <pc:docMk/>
          <pc:sldMk cId="3051747285" sldId="585"/>
        </pc:sldMkLst>
        <pc:spChg chg="mod">
          <ac:chgData name="FABIO ANDRES LLANO CASTAÑO" userId="S::fallano@findeter.gov.co::d7f3d237-ebd8-4abe-98dc-bf55ea8ee2e1" providerId="AD" clId="Web-{F0398D2C-5531-C399-703F-3943F3E47DE2}" dt="2023-02-21T22:24:13.383" v="821" actId="1076"/>
          <ac:spMkLst>
            <pc:docMk/>
            <pc:sldMk cId="3051747285" sldId="585"/>
            <ac:spMk id="10" creationId="{B8DD7AEB-E5F4-521B-2E37-5B150620E205}"/>
          </ac:spMkLst>
        </pc:spChg>
        <pc:picChg chg="del">
          <ac:chgData name="FABIO ANDRES LLANO CASTAÑO" userId="S::fallano@findeter.gov.co::d7f3d237-ebd8-4abe-98dc-bf55ea8ee2e1" providerId="AD" clId="Web-{F0398D2C-5531-C399-703F-3943F3E47DE2}" dt="2023-02-21T21:34:00.138" v="0"/>
          <ac:picMkLst>
            <pc:docMk/>
            <pc:sldMk cId="3051747285" sldId="585"/>
            <ac:picMk id="2" creationId="{A1650DE8-A725-BBBF-4206-C18F4A551066}"/>
          </ac:picMkLst>
        </pc:picChg>
        <pc:picChg chg="add mod">
          <ac:chgData name="FABIO ANDRES LLANO CASTAÑO" userId="S::fallano@findeter.gov.co::d7f3d237-ebd8-4abe-98dc-bf55ea8ee2e1" providerId="AD" clId="Web-{F0398D2C-5531-C399-703F-3943F3E47DE2}" dt="2023-02-21T21:36:02.657" v="21" actId="1076"/>
          <ac:picMkLst>
            <pc:docMk/>
            <pc:sldMk cId="3051747285" sldId="585"/>
            <ac:picMk id="3" creationId="{A0969160-8838-2E47-B8E5-9917EB29833C}"/>
          </ac:picMkLst>
        </pc:picChg>
      </pc:sldChg>
    </pc:docChg>
  </pc:docChgLst>
  <pc:docChgLst>
    <pc:chgData name="YERSON ARIAS RIVERA" userId="53f716da-bdfb-4156-86cd-f5d50ede033a" providerId="ADAL" clId="{10384CA3-CAA5-45E9-9923-D1A6ED84F4DA}"/>
    <pc:docChg chg="modSld">
      <pc:chgData name="YERSON ARIAS RIVERA" userId="53f716da-bdfb-4156-86cd-f5d50ede033a" providerId="ADAL" clId="{10384CA3-CAA5-45E9-9923-D1A6ED84F4DA}" dt="2023-02-28T23:03:01.155" v="16" actId="113"/>
      <pc:docMkLst>
        <pc:docMk/>
      </pc:docMkLst>
      <pc:sldChg chg="modSp mod">
        <pc:chgData name="YERSON ARIAS RIVERA" userId="53f716da-bdfb-4156-86cd-f5d50ede033a" providerId="ADAL" clId="{10384CA3-CAA5-45E9-9923-D1A6ED84F4DA}" dt="2023-02-28T23:03:01.155" v="16" actId="113"/>
        <pc:sldMkLst>
          <pc:docMk/>
          <pc:sldMk cId="3280053705" sldId="359"/>
        </pc:sldMkLst>
        <pc:spChg chg="mod">
          <ac:chgData name="YERSON ARIAS RIVERA" userId="53f716da-bdfb-4156-86cd-f5d50ede033a" providerId="ADAL" clId="{10384CA3-CAA5-45E9-9923-D1A6ED84F4DA}" dt="2023-02-28T23:03:01.155" v="16" actId="113"/>
          <ac:spMkLst>
            <pc:docMk/>
            <pc:sldMk cId="3280053705" sldId="359"/>
            <ac:spMk id="5" creationId="{5CBB1A53-EB72-4CE6-BA32-41088A885838}"/>
          </ac:spMkLst>
        </pc:spChg>
        <pc:picChg chg="mod">
          <ac:chgData name="YERSON ARIAS RIVERA" userId="53f716da-bdfb-4156-86cd-f5d50ede033a" providerId="ADAL" clId="{10384CA3-CAA5-45E9-9923-D1A6ED84F4DA}" dt="2023-02-28T22:59:17.333" v="0" actId="14100"/>
          <ac:picMkLst>
            <pc:docMk/>
            <pc:sldMk cId="3280053705" sldId="359"/>
            <ac:picMk id="8" creationId="{C1C39817-A4F2-4496-B232-5D18A84D736B}"/>
          </ac:picMkLst>
        </pc:picChg>
        <pc:picChg chg="mod">
          <ac:chgData name="YERSON ARIAS RIVERA" userId="53f716da-bdfb-4156-86cd-f5d50ede033a" providerId="ADAL" clId="{10384CA3-CAA5-45E9-9923-D1A6ED84F4DA}" dt="2023-02-28T22:59:20.259" v="1" actId="14100"/>
          <ac:picMkLst>
            <pc:docMk/>
            <pc:sldMk cId="3280053705" sldId="359"/>
            <ac:picMk id="9" creationId="{4CBFB4EB-839E-420E-BA4F-78EB40FCBF73}"/>
          </ac:picMkLst>
        </pc:picChg>
        <pc:picChg chg="mod">
          <ac:chgData name="YERSON ARIAS RIVERA" userId="53f716da-bdfb-4156-86cd-f5d50ede033a" providerId="ADAL" clId="{10384CA3-CAA5-45E9-9923-D1A6ED84F4DA}" dt="2023-02-28T22:59:24.859" v="4" actId="14100"/>
          <ac:picMkLst>
            <pc:docMk/>
            <pc:sldMk cId="3280053705" sldId="359"/>
            <ac:picMk id="10" creationId="{3A4D5A52-774C-4585-AF57-187F93C4FF6A}"/>
          </ac:picMkLst>
        </pc:picChg>
      </pc:sldChg>
    </pc:docChg>
  </pc:docChgLst>
  <pc:docChgLst>
    <pc:chgData name="YERSON ARIAS RIVERA" userId="53f716da-bdfb-4156-86cd-f5d50ede033a" providerId="ADAL" clId="{0F5AC471-CEB2-4792-9FC1-2A3F10DD22EC}"/>
    <pc:docChg chg="modSld">
      <pc:chgData name="YERSON ARIAS RIVERA" userId="53f716da-bdfb-4156-86cd-f5d50ede033a" providerId="ADAL" clId="{0F5AC471-CEB2-4792-9FC1-2A3F10DD22EC}" dt="2023-02-07T21:54:22.364" v="10" actId="20577"/>
      <pc:docMkLst>
        <pc:docMk/>
      </pc:docMkLst>
      <pc:sldChg chg="modSp mod">
        <pc:chgData name="YERSON ARIAS RIVERA" userId="53f716da-bdfb-4156-86cd-f5d50ede033a" providerId="ADAL" clId="{0F5AC471-CEB2-4792-9FC1-2A3F10DD22EC}" dt="2023-02-07T21:54:22.364" v="10" actId="20577"/>
        <pc:sldMkLst>
          <pc:docMk/>
          <pc:sldMk cId="3280053705" sldId="359"/>
        </pc:sldMkLst>
        <pc:spChg chg="mod">
          <ac:chgData name="YERSON ARIAS RIVERA" userId="53f716da-bdfb-4156-86cd-f5d50ede033a" providerId="ADAL" clId="{0F5AC471-CEB2-4792-9FC1-2A3F10DD22EC}" dt="2023-02-07T21:54:22.364" v="10" actId="20577"/>
          <ac:spMkLst>
            <pc:docMk/>
            <pc:sldMk cId="3280053705" sldId="359"/>
            <ac:spMk id="5" creationId="{5CBB1A53-EB72-4CE6-BA32-41088A885838}"/>
          </ac:spMkLst>
        </pc:spChg>
      </pc:sldChg>
    </pc:docChg>
  </pc:docChgLst>
  <pc:docChgLst>
    <pc:chgData name="OLGA MARIA MUÑOZ MUÑOZ" userId="S::ommunoz@findeter.gov.co::876d8df6-fd60-42e2-ba65-9d22fde90de5" providerId="AD" clId="Web-{D2B2312B-7843-6B2F-D68A-B681D1EDE58C}"/>
    <pc:docChg chg="addSld delSld modSld modSection">
      <pc:chgData name="OLGA MARIA MUÑOZ MUÑOZ" userId="S::ommunoz@findeter.gov.co::876d8df6-fd60-42e2-ba65-9d22fde90de5" providerId="AD" clId="Web-{D2B2312B-7843-6B2F-D68A-B681D1EDE58C}" dt="2023-02-07T14:05:46.828" v="34" actId="1076"/>
      <pc:docMkLst>
        <pc:docMk/>
      </pc:docMkLst>
      <pc:sldChg chg="del">
        <pc:chgData name="OLGA MARIA MUÑOZ MUÑOZ" userId="S::ommunoz@findeter.gov.co::876d8df6-fd60-42e2-ba65-9d22fde90de5" providerId="AD" clId="Web-{D2B2312B-7843-6B2F-D68A-B681D1EDE58C}" dt="2023-02-07T14:04:28.935" v="13"/>
        <pc:sldMkLst>
          <pc:docMk/>
          <pc:sldMk cId="2279548336" sldId="554"/>
        </pc:sldMkLst>
      </pc:sldChg>
      <pc:sldChg chg="del">
        <pc:chgData name="OLGA MARIA MUÑOZ MUÑOZ" userId="S::ommunoz@findeter.gov.co::876d8df6-fd60-42e2-ba65-9d22fde90de5" providerId="AD" clId="Web-{D2B2312B-7843-6B2F-D68A-B681D1EDE58C}" dt="2023-02-07T14:04:27.670" v="12"/>
        <pc:sldMkLst>
          <pc:docMk/>
          <pc:sldMk cId="3991569037" sldId="555"/>
        </pc:sldMkLst>
      </pc:sldChg>
      <pc:sldChg chg="del">
        <pc:chgData name="OLGA MARIA MUÑOZ MUÑOZ" userId="S::ommunoz@findeter.gov.co::876d8df6-fd60-42e2-ba65-9d22fde90de5" providerId="AD" clId="Web-{D2B2312B-7843-6B2F-D68A-B681D1EDE58C}" dt="2023-02-07T14:04:26.857" v="11"/>
        <pc:sldMkLst>
          <pc:docMk/>
          <pc:sldMk cId="2512420292" sldId="556"/>
        </pc:sldMkLst>
      </pc:sldChg>
      <pc:sldChg chg="del">
        <pc:chgData name="OLGA MARIA MUÑOZ MUÑOZ" userId="S::ommunoz@findeter.gov.co::876d8df6-fd60-42e2-ba65-9d22fde90de5" providerId="AD" clId="Web-{D2B2312B-7843-6B2F-D68A-B681D1EDE58C}" dt="2023-02-07T14:04:25.998" v="10"/>
        <pc:sldMkLst>
          <pc:docMk/>
          <pc:sldMk cId="4174854146" sldId="557"/>
        </pc:sldMkLst>
      </pc:sldChg>
      <pc:sldChg chg="del">
        <pc:chgData name="OLGA MARIA MUÑOZ MUÑOZ" userId="S::ommunoz@findeter.gov.co::876d8df6-fd60-42e2-ba65-9d22fde90de5" providerId="AD" clId="Web-{D2B2312B-7843-6B2F-D68A-B681D1EDE58C}" dt="2023-02-07T14:04:25.576" v="9"/>
        <pc:sldMkLst>
          <pc:docMk/>
          <pc:sldMk cId="1934231763" sldId="558"/>
        </pc:sldMkLst>
      </pc:sldChg>
      <pc:sldChg chg="del">
        <pc:chgData name="OLGA MARIA MUÑOZ MUÑOZ" userId="S::ommunoz@findeter.gov.co::876d8df6-fd60-42e2-ba65-9d22fde90de5" providerId="AD" clId="Web-{D2B2312B-7843-6B2F-D68A-B681D1EDE58C}" dt="2023-02-07T14:04:25.123" v="8"/>
        <pc:sldMkLst>
          <pc:docMk/>
          <pc:sldMk cId="1403016720" sldId="559"/>
        </pc:sldMkLst>
      </pc:sldChg>
      <pc:sldChg chg="del">
        <pc:chgData name="OLGA MARIA MUÑOZ MUÑOZ" userId="S::ommunoz@findeter.gov.co::876d8df6-fd60-42e2-ba65-9d22fde90de5" providerId="AD" clId="Web-{D2B2312B-7843-6B2F-D68A-B681D1EDE58C}" dt="2023-02-07T14:04:24.060" v="7"/>
        <pc:sldMkLst>
          <pc:docMk/>
          <pc:sldMk cId="2984646521" sldId="560"/>
        </pc:sldMkLst>
      </pc:sldChg>
      <pc:sldChg chg="del">
        <pc:chgData name="OLGA MARIA MUÑOZ MUÑOZ" userId="S::ommunoz@findeter.gov.co::876d8df6-fd60-42e2-ba65-9d22fde90de5" providerId="AD" clId="Web-{D2B2312B-7843-6B2F-D68A-B681D1EDE58C}" dt="2023-02-07T14:04:23.373" v="6"/>
        <pc:sldMkLst>
          <pc:docMk/>
          <pc:sldMk cId="3054592104" sldId="561"/>
        </pc:sldMkLst>
      </pc:sldChg>
      <pc:sldChg chg="del">
        <pc:chgData name="OLGA MARIA MUÑOZ MUÑOZ" userId="S::ommunoz@findeter.gov.co::876d8df6-fd60-42e2-ba65-9d22fde90de5" providerId="AD" clId="Web-{D2B2312B-7843-6B2F-D68A-B681D1EDE58C}" dt="2023-02-07T14:04:22.669" v="5"/>
        <pc:sldMkLst>
          <pc:docMk/>
          <pc:sldMk cId="2350992249" sldId="562"/>
        </pc:sldMkLst>
      </pc:sldChg>
      <pc:sldChg chg="del">
        <pc:chgData name="OLGA MARIA MUÑOZ MUÑOZ" userId="S::ommunoz@findeter.gov.co::876d8df6-fd60-42e2-ba65-9d22fde90de5" providerId="AD" clId="Web-{D2B2312B-7843-6B2F-D68A-B681D1EDE58C}" dt="2023-02-07T14:04:22.185" v="4"/>
        <pc:sldMkLst>
          <pc:docMk/>
          <pc:sldMk cId="683383273" sldId="563"/>
        </pc:sldMkLst>
      </pc:sldChg>
      <pc:sldChg chg="del">
        <pc:chgData name="OLGA MARIA MUÑOZ MUÑOZ" userId="S::ommunoz@findeter.gov.co::876d8df6-fd60-42e2-ba65-9d22fde90de5" providerId="AD" clId="Web-{D2B2312B-7843-6B2F-D68A-B681D1EDE58C}" dt="2023-02-07T14:04:21.763" v="3"/>
        <pc:sldMkLst>
          <pc:docMk/>
          <pc:sldMk cId="2492501564" sldId="564"/>
        </pc:sldMkLst>
      </pc:sldChg>
      <pc:sldChg chg="del">
        <pc:chgData name="OLGA MARIA MUÑOZ MUÑOZ" userId="S::ommunoz@findeter.gov.co::876d8df6-fd60-42e2-ba65-9d22fde90de5" providerId="AD" clId="Web-{D2B2312B-7843-6B2F-D68A-B681D1EDE58C}" dt="2023-02-07T14:04:20.951" v="2"/>
        <pc:sldMkLst>
          <pc:docMk/>
          <pc:sldMk cId="1807008490" sldId="565"/>
        </pc:sldMkLst>
      </pc:sldChg>
      <pc:sldChg chg="del">
        <pc:chgData name="OLGA MARIA MUÑOZ MUÑOZ" userId="S::ommunoz@findeter.gov.co::876d8df6-fd60-42e2-ba65-9d22fde90de5" providerId="AD" clId="Web-{D2B2312B-7843-6B2F-D68A-B681D1EDE58C}" dt="2023-02-07T14:04:20.654" v="1"/>
        <pc:sldMkLst>
          <pc:docMk/>
          <pc:sldMk cId="1971958171" sldId="566"/>
        </pc:sldMkLst>
      </pc:sldChg>
      <pc:sldChg chg="del">
        <pc:chgData name="OLGA MARIA MUÑOZ MUÑOZ" userId="S::ommunoz@findeter.gov.co::876d8df6-fd60-42e2-ba65-9d22fde90de5" providerId="AD" clId="Web-{D2B2312B-7843-6B2F-D68A-B681D1EDE58C}" dt="2023-02-07T14:04:19.138" v="0"/>
        <pc:sldMkLst>
          <pc:docMk/>
          <pc:sldMk cId="1087129324" sldId="567"/>
        </pc:sldMkLst>
      </pc:sldChg>
      <pc:sldChg chg="add">
        <pc:chgData name="OLGA MARIA MUÑOZ MUÑOZ" userId="S::ommunoz@findeter.gov.co::876d8df6-fd60-42e2-ba65-9d22fde90de5" providerId="AD" clId="Web-{D2B2312B-7843-6B2F-D68A-B681D1EDE58C}" dt="2023-02-07T14:04:55.311" v="14"/>
        <pc:sldMkLst>
          <pc:docMk/>
          <pc:sldMk cId="314813390" sldId="570"/>
        </pc:sldMkLst>
      </pc:sldChg>
      <pc:sldChg chg="add">
        <pc:chgData name="OLGA MARIA MUÑOZ MUÑOZ" userId="S::ommunoz@findeter.gov.co::876d8df6-fd60-42e2-ba65-9d22fde90de5" providerId="AD" clId="Web-{D2B2312B-7843-6B2F-D68A-B681D1EDE58C}" dt="2023-02-07T14:04:55.405" v="15"/>
        <pc:sldMkLst>
          <pc:docMk/>
          <pc:sldMk cId="916927398" sldId="571"/>
        </pc:sldMkLst>
      </pc:sldChg>
      <pc:sldChg chg="add">
        <pc:chgData name="OLGA MARIA MUÑOZ MUÑOZ" userId="S::ommunoz@findeter.gov.co::876d8df6-fd60-42e2-ba65-9d22fde90de5" providerId="AD" clId="Web-{D2B2312B-7843-6B2F-D68A-B681D1EDE58C}" dt="2023-02-07T14:04:55.530" v="16"/>
        <pc:sldMkLst>
          <pc:docMk/>
          <pc:sldMk cId="433212324" sldId="572"/>
        </pc:sldMkLst>
      </pc:sldChg>
      <pc:sldChg chg="add">
        <pc:chgData name="OLGA MARIA MUÑOZ MUÑOZ" userId="S::ommunoz@findeter.gov.co::876d8df6-fd60-42e2-ba65-9d22fde90de5" providerId="AD" clId="Web-{D2B2312B-7843-6B2F-D68A-B681D1EDE58C}" dt="2023-02-07T14:04:55.639" v="17"/>
        <pc:sldMkLst>
          <pc:docMk/>
          <pc:sldMk cId="3157801365" sldId="573"/>
        </pc:sldMkLst>
      </pc:sldChg>
      <pc:sldChg chg="add">
        <pc:chgData name="OLGA MARIA MUÑOZ MUÑOZ" userId="S::ommunoz@findeter.gov.co::876d8df6-fd60-42e2-ba65-9d22fde90de5" providerId="AD" clId="Web-{D2B2312B-7843-6B2F-D68A-B681D1EDE58C}" dt="2023-02-07T14:04:55.748" v="18"/>
        <pc:sldMkLst>
          <pc:docMk/>
          <pc:sldMk cId="4231582040" sldId="574"/>
        </pc:sldMkLst>
      </pc:sldChg>
      <pc:sldChg chg="modSp add">
        <pc:chgData name="OLGA MARIA MUÑOZ MUÑOZ" userId="S::ommunoz@findeter.gov.co::876d8df6-fd60-42e2-ba65-9d22fde90de5" providerId="AD" clId="Web-{D2B2312B-7843-6B2F-D68A-B681D1EDE58C}" dt="2023-02-07T14:05:46.828" v="34" actId="1076"/>
        <pc:sldMkLst>
          <pc:docMk/>
          <pc:sldMk cId="3603779895" sldId="575"/>
        </pc:sldMkLst>
        <pc:picChg chg="mod">
          <ac:chgData name="OLGA MARIA MUÑOZ MUÑOZ" userId="S::ommunoz@findeter.gov.co::876d8df6-fd60-42e2-ba65-9d22fde90de5" providerId="AD" clId="Web-{D2B2312B-7843-6B2F-D68A-B681D1EDE58C}" dt="2023-02-07T14:05:46.828" v="34" actId="1076"/>
          <ac:picMkLst>
            <pc:docMk/>
            <pc:sldMk cId="3603779895" sldId="575"/>
            <ac:picMk id="3" creationId="{1EFFF237-8AE9-0E77-CAE2-5C74678E924A}"/>
          </ac:picMkLst>
        </pc:picChg>
      </pc:sldChg>
      <pc:sldChg chg="modSp add">
        <pc:chgData name="OLGA MARIA MUÑOZ MUÑOZ" userId="S::ommunoz@findeter.gov.co::876d8df6-fd60-42e2-ba65-9d22fde90de5" providerId="AD" clId="Web-{D2B2312B-7843-6B2F-D68A-B681D1EDE58C}" dt="2023-02-07T14:05:43.593" v="33" actId="1076"/>
        <pc:sldMkLst>
          <pc:docMk/>
          <pc:sldMk cId="2844261591" sldId="576"/>
        </pc:sldMkLst>
        <pc:picChg chg="mod">
          <ac:chgData name="OLGA MARIA MUÑOZ MUÑOZ" userId="S::ommunoz@findeter.gov.co::876d8df6-fd60-42e2-ba65-9d22fde90de5" providerId="AD" clId="Web-{D2B2312B-7843-6B2F-D68A-B681D1EDE58C}" dt="2023-02-07T14:05:43.593" v="33" actId="1076"/>
          <ac:picMkLst>
            <pc:docMk/>
            <pc:sldMk cId="2844261591" sldId="576"/>
            <ac:picMk id="8" creationId="{383EAAFD-5F8E-7691-C41B-A531209535EB}"/>
          </ac:picMkLst>
        </pc:picChg>
      </pc:sldChg>
      <pc:sldChg chg="modSp add">
        <pc:chgData name="OLGA MARIA MUÑOZ MUÑOZ" userId="S::ommunoz@findeter.gov.co::876d8df6-fd60-42e2-ba65-9d22fde90de5" providerId="AD" clId="Web-{D2B2312B-7843-6B2F-D68A-B681D1EDE58C}" dt="2023-02-07T14:05:29.687" v="32" actId="14100"/>
        <pc:sldMkLst>
          <pc:docMk/>
          <pc:sldMk cId="597333059" sldId="577"/>
        </pc:sldMkLst>
        <pc:picChg chg="mod">
          <ac:chgData name="OLGA MARIA MUÑOZ MUÑOZ" userId="S::ommunoz@findeter.gov.co::876d8df6-fd60-42e2-ba65-9d22fde90de5" providerId="AD" clId="Web-{D2B2312B-7843-6B2F-D68A-B681D1EDE58C}" dt="2023-02-07T14:05:29.687" v="32" actId="14100"/>
          <ac:picMkLst>
            <pc:docMk/>
            <pc:sldMk cId="597333059" sldId="577"/>
            <ac:picMk id="2" creationId="{3FF04303-8E9C-F376-D01C-D4C8DD6EA1AC}"/>
          </ac:picMkLst>
        </pc:picChg>
      </pc:sldChg>
      <pc:sldChg chg="modSp add">
        <pc:chgData name="OLGA MARIA MUÑOZ MUÑOZ" userId="S::ommunoz@findeter.gov.co::876d8df6-fd60-42e2-ba65-9d22fde90de5" providerId="AD" clId="Web-{D2B2312B-7843-6B2F-D68A-B681D1EDE58C}" dt="2023-02-07T14:05:11.764" v="27" actId="14100"/>
        <pc:sldMkLst>
          <pc:docMk/>
          <pc:sldMk cId="1719300997" sldId="578"/>
        </pc:sldMkLst>
        <pc:picChg chg="mod">
          <ac:chgData name="OLGA MARIA MUÑOZ MUÑOZ" userId="S::ommunoz@findeter.gov.co::876d8df6-fd60-42e2-ba65-9d22fde90de5" providerId="AD" clId="Web-{D2B2312B-7843-6B2F-D68A-B681D1EDE58C}" dt="2023-02-07T14:05:11.764" v="27" actId="14100"/>
          <ac:picMkLst>
            <pc:docMk/>
            <pc:sldMk cId="1719300997" sldId="578"/>
            <ac:picMk id="12" creationId="{2ACB9A69-E7F6-2F98-B17C-843B2D0D76F2}"/>
          </ac:picMkLst>
        </pc:picChg>
      </pc:sldChg>
      <pc:sldChg chg="add">
        <pc:chgData name="OLGA MARIA MUÑOZ MUÑOZ" userId="S::ommunoz@findeter.gov.co::876d8df6-fd60-42e2-ba65-9d22fde90de5" providerId="AD" clId="Web-{D2B2312B-7843-6B2F-D68A-B681D1EDE58C}" dt="2023-02-07T14:04:56.420" v="23"/>
        <pc:sldMkLst>
          <pc:docMk/>
          <pc:sldMk cId="3233316142" sldId="579"/>
        </pc:sldMkLst>
      </pc:sldChg>
      <pc:sldChg chg="add">
        <pc:chgData name="OLGA MARIA MUÑOZ MUÑOZ" userId="S::ommunoz@findeter.gov.co::876d8df6-fd60-42e2-ba65-9d22fde90de5" providerId="AD" clId="Web-{D2B2312B-7843-6B2F-D68A-B681D1EDE58C}" dt="2023-02-07T14:04:56.514" v="24"/>
        <pc:sldMkLst>
          <pc:docMk/>
          <pc:sldMk cId="2370276485" sldId="580"/>
        </pc:sldMkLst>
      </pc:sldChg>
      <pc:sldChg chg="add">
        <pc:chgData name="OLGA MARIA MUÑOZ MUÑOZ" userId="S::ommunoz@findeter.gov.co::876d8df6-fd60-42e2-ba65-9d22fde90de5" providerId="AD" clId="Web-{D2B2312B-7843-6B2F-D68A-B681D1EDE58C}" dt="2023-02-07T14:04:56.639" v="25"/>
        <pc:sldMkLst>
          <pc:docMk/>
          <pc:sldMk cId="3307879460" sldId="581"/>
        </pc:sldMkLst>
      </pc:sldChg>
      <pc:sldChg chg="add">
        <pc:chgData name="OLGA MARIA MUÑOZ MUÑOZ" userId="S::ommunoz@findeter.gov.co::876d8df6-fd60-42e2-ba65-9d22fde90de5" providerId="AD" clId="Web-{D2B2312B-7843-6B2F-D68A-B681D1EDE58C}" dt="2023-02-07T14:04:56.811" v="26"/>
        <pc:sldMkLst>
          <pc:docMk/>
          <pc:sldMk cId="457262444" sldId="582"/>
        </pc:sldMkLst>
      </pc:sldChg>
    </pc:docChg>
  </pc:docChgLst>
  <pc:docChgLst>
    <pc:chgData name="FABIO ANDRES LLANO CASTAÑO" userId="S::fallano@findeter.gov.co::d7f3d237-ebd8-4abe-98dc-bf55ea8ee2e1" providerId="AD" clId="Web-{68555B30-8053-0D7C-490A-A676849D0513}"/>
    <pc:docChg chg="addSld delSld modSld modSection">
      <pc:chgData name="FABIO ANDRES LLANO CASTAÑO" userId="S::fallano@findeter.gov.co::d7f3d237-ebd8-4abe-98dc-bf55ea8ee2e1" providerId="AD" clId="Web-{68555B30-8053-0D7C-490A-A676849D0513}" dt="2023-01-31T19:53:16.855" v="1101" actId="20577"/>
      <pc:docMkLst>
        <pc:docMk/>
      </pc:docMkLst>
      <pc:sldChg chg="addSp delSp modSp">
        <pc:chgData name="FABIO ANDRES LLANO CASTAÑO" userId="S::fallano@findeter.gov.co::d7f3d237-ebd8-4abe-98dc-bf55ea8ee2e1" providerId="AD" clId="Web-{68555B30-8053-0D7C-490A-A676849D0513}" dt="2023-01-31T19:34:22.592" v="901" actId="1076"/>
        <pc:sldMkLst>
          <pc:docMk/>
          <pc:sldMk cId="409174594" sldId="305"/>
        </pc:sldMkLst>
        <pc:spChg chg="mod">
          <ac:chgData name="FABIO ANDRES LLANO CASTAÑO" userId="S::fallano@findeter.gov.co::d7f3d237-ebd8-4abe-98dc-bf55ea8ee2e1" providerId="AD" clId="Web-{68555B30-8053-0D7C-490A-A676849D0513}" dt="2023-01-31T19:34:22.592" v="901" actId="1076"/>
          <ac:spMkLst>
            <pc:docMk/>
            <pc:sldMk cId="409174594" sldId="305"/>
            <ac:spMk id="10" creationId="{B8DD7AEB-E5F4-521B-2E37-5B150620E205}"/>
          </ac:spMkLst>
        </pc:spChg>
        <pc:picChg chg="del">
          <ac:chgData name="FABIO ANDRES LLANO CASTAÑO" userId="S::fallano@findeter.gov.co::d7f3d237-ebd8-4abe-98dc-bf55ea8ee2e1" providerId="AD" clId="Web-{68555B30-8053-0D7C-490A-A676849D0513}" dt="2023-01-31T18:47:25.789" v="433"/>
          <ac:picMkLst>
            <pc:docMk/>
            <pc:sldMk cId="409174594" sldId="305"/>
            <ac:picMk id="2" creationId="{EE65DB7F-5AA6-86D5-C98F-5076475CE07C}"/>
          </ac:picMkLst>
        </pc:picChg>
        <pc:picChg chg="add mod">
          <ac:chgData name="FABIO ANDRES LLANO CASTAÑO" userId="S::fallano@findeter.gov.co::d7f3d237-ebd8-4abe-98dc-bf55ea8ee2e1" providerId="AD" clId="Web-{68555B30-8053-0D7C-490A-A676849D0513}" dt="2023-01-31T18:48:20.588" v="442" actId="1076"/>
          <ac:picMkLst>
            <pc:docMk/>
            <pc:sldMk cId="409174594" sldId="305"/>
            <ac:picMk id="3" creationId="{F57FD4FD-934D-D246-F583-348B54934D8A}"/>
          </ac:picMkLst>
        </pc:picChg>
      </pc:sldChg>
      <pc:sldChg chg="modSp">
        <pc:chgData name="FABIO ANDRES LLANO CASTAÑO" userId="S::fallano@findeter.gov.co::d7f3d237-ebd8-4abe-98dc-bf55ea8ee2e1" providerId="AD" clId="Web-{68555B30-8053-0D7C-490A-A676849D0513}" dt="2023-01-31T19:53:16.855" v="1101" actId="20577"/>
        <pc:sldMkLst>
          <pc:docMk/>
          <pc:sldMk cId="1223707924" sldId="309"/>
        </pc:sldMkLst>
        <pc:spChg chg="mod">
          <ac:chgData name="FABIO ANDRES LLANO CASTAÑO" userId="S::fallano@findeter.gov.co::d7f3d237-ebd8-4abe-98dc-bf55ea8ee2e1" providerId="AD" clId="Web-{68555B30-8053-0D7C-490A-A676849D0513}" dt="2023-01-31T19:53:16.855" v="1101" actId="20577"/>
          <ac:spMkLst>
            <pc:docMk/>
            <pc:sldMk cId="1223707924" sldId="309"/>
            <ac:spMk id="11" creationId="{E10B8B72-5C6E-4887-A7B5-0AB937EC13AD}"/>
          </ac:spMkLst>
        </pc:spChg>
      </pc:sldChg>
      <pc:sldChg chg="modSp">
        <pc:chgData name="FABIO ANDRES LLANO CASTAÑO" userId="S::fallano@findeter.gov.co::d7f3d237-ebd8-4abe-98dc-bf55ea8ee2e1" providerId="AD" clId="Web-{68555B30-8053-0D7C-490A-A676849D0513}" dt="2023-01-31T18:47:18.070" v="432" actId="20577"/>
        <pc:sldMkLst>
          <pc:docMk/>
          <pc:sldMk cId="1662828479" sldId="312"/>
        </pc:sldMkLst>
        <pc:spChg chg="mod">
          <ac:chgData name="FABIO ANDRES LLANO CASTAÑO" userId="S::fallano@findeter.gov.co::d7f3d237-ebd8-4abe-98dc-bf55ea8ee2e1" providerId="AD" clId="Web-{68555B30-8053-0D7C-490A-A676849D0513}" dt="2023-01-31T18:47:18.070" v="432" actId="20577"/>
          <ac:spMkLst>
            <pc:docMk/>
            <pc:sldMk cId="1662828479" sldId="312"/>
            <ac:spMk id="2" creationId="{DDDA03F9-5C2A-835C-6E4B-E9F54A6B0850}"/>
          </ac:spMkLst>
        </pc:spChg>
        <pc:spChg chg="mod">
          <ac:chgData name="FABIO ANDRES LLANO CASTAÑO" userId="S::fallano@findeter.gov.co::d7f3d237-ebd8-4abe-98dc-bf55ea8ee2e1" providerId="AD" clId="Web-{68555B30-8053-0D7C-490A-A676849D0513}" dt="2023-01-31T18:46:59.444" v="425"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68555B30-8053-0D7C-490A-A676849D0513}" dt="2023-01-31T16:58:31.605" v="21"/>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68555B30-8053-0D7C-490A-A676849D0513}" dt="2023-01-31T18:53:36.926" v="515" actId="1076"/>
        <pc:sldMkLst>
          <pc:docMk/>
          <pc:sldMk cId="1503274020" sldId="417"/>
        </pc:sldMkLst>
        <pc:picChg chg="del">
          <ac:chgData name="FABIO ANDRES LLANO CASTAÑO" userId="S::fallano@findeter.gov.co::d7f3d237-ebd8-4abe-98dc-bf55ea8ee2e1" providerId="AD" clId="Web-{68555B30-8053-0D7C-490A-A676849D0513}" dt="2023-01-31T18:49:34.277" v="457"/>
          <ac:picMkLst>
            <pc:docMk/>
            <pc:sldMk cId="1503274020" sldId="417"/>
            <ac:picMk id="2" creationId="{B5B3812C-65E5-CC35-8B8C-5D45783AF15E}"/>
          </ac:picMkLst>
        </pc:picChg>
        <pc:picChg chg="del">
          <ac:chgData name="FABIO ANDRES LLANO CASTAÑO" userId="S::fallano@findeter.gov.co::d7f3d237-ebd8-4abe-98dc-bf55ea8ee2e1" providerId="AD" clId="Web-{68555B30-8053-0D7C-490A-A676849D0513}" dt="2023-01-31T18:49:34.887" v="458"/>
          <ac:picMkLst>
            <pc:docMk/>
            <pc:sldMk cId="1503274020" sldId="417"/>
            <ac:picMk id="3" creationId="{DCD9B5F4-5562-5514-7AC4-A039C5A27F8F}"/>
          </ac:picMkLst>
        </pc:picChg>
        <pc:picChg chg="del">
          <ac:chgData name="FABIO ANDRES LLANO CASTAÑO" userId="S::fallano@findeter.gov.co::d7f3d237-ebd8-4abe-98dc-bf55ea8ee2e1" providerId="AD" clId="Web-{68555B30-8053-0D7C-490A-A676849D0513}" dt="2023-01-31T18:49:35.606" v="459"/>
          <ac:picMkLst>
            <pc:docMk/>
            <pc:sldMk cId="1503274020" sldId="417"/>
            <ac:picMk id="4" creationId="{AF440AA3-BA44-9B0B-179A-A9B5D6DD608A}"/>
          </ac:picMkLst>
        </pc:picChg>
        <pc:picChg chg="del">
          <ac:chgData name="FABIO ANDRES LLANO CASTAÑO" userId="S::fallano@findeter.gov.co::d7f3d237-ebd8-4abe-98dc-bf55ea8ee2e1" providerId="AD" clId="Web-{68555B30-8053-0D7C-490A-A676849D0513}" dt="2023-01-31T18:49:36.543" v="461"/>
          <ac:picMkLst>
            <pc:docMk/>
            <pc:sldMk cId="1503274020" sldId="417"/>
            <ac:picMk id="5" creationId="{B4793D1A-3301-9070-1010-6A36F1EEC9AF}"/>
          </ac:picMkLst>
        </pc:picChg>
        <pc:picChg chg="add mod">
          <ac:chgData name="FABIO ANDRES LLANO CASTAÑO" userId="S::fallano@findeter.gov.co::d7f3d237-ebd8-4abe-98dc-bf55ea8ee2e1" providerId="AD" clId="Web-{68555B30-8053-0D7C-490A-A676849D0513}" dt="2023-01-31T18:53:24.613" v="512" actId="14100"/>
          <ac:picMkLst>
            <pc:docMk/>
            <pc:sldMk cId="1503274020" sldId="417"/>
            <ac:picMk id="9" creationId="{794E30F7-E5F5-ADE4-4AD0-725EFCEE0849}"/>
          </ac:picMkLst>
        </pc:picChg>
        <pc:picChg chg="del">
          <ac:chgData name="FABIO ANDRES LLANO CASTAÑO" userId="S::fallano@findeter.gov.co::d7f3d237-ebd8-4abe-98dc-bf55ea8ee2e1" providerId="AD" clId="Web-{68555B30-8053-0D7C-490A-A676849D0513}" dt="2023-01-31T18:49:37.168" v="462"/>
          <ac:picMkLst>
            <pc:docMk/>
            <pc:sldMk cId="1503274020" sldId="417"/>
            <ac:picMk id="10" creationId="{9EB159DE-2A98-6BC4-4993-73F7CE9668DD}"/>
          </ac:picMkLst>
        </pc:picChg>
        <pc:picChg chg="del">
          <ac:chgData name="FABIO ANDRES LLANO CASTAÑO" userId="S::fallano@findeter.gov.co::d7f3d237-ebd8-4abe-98dc-bf55ea8ee2e1" providerId="AD" clId="Web-{68555B30-8053-0D7C-490A-A676849D0513}" dt="2023-01-31T18:49:36.168" v="460"/>
          <ac:picMkLst>
            <pc:docMk/>
            <pc:sldMk cId="1503274020" sldId="417"/>
            <ac:picMk id="11" creationId="{C6342A2E-7681-A1D1-AF2A-9687C421DD30}"/>
          </ac:picMkLst>
        </pc:picChg>
        <pc:picChg chg="add mod">
          <ac:chgData name="FABIO ANDRES LLANO CASTAÑO" userId="S::fallano@findeter.gov.co::d7f3d237-ebd8-4abe-98dc-bf55ea8ee2e1" providerId="AD" clId="Web-{68555B30-8053-0D7C-490A-A676849D0513}" dt="2023-01-31T18:53:16.878" v="508" actId="1076"/>
          <ac:picMkLst>
            <pc:docMk/>
            <pc:sldMk cId="1503274020" sldId="417"/>
            <ac:picMk id="12" creationId="{AFEB7C61-2DD8-DE3D-AC59-F6C640328347}"/>
          </ac:picMkLst>
        </pc:picChg>
        <pc:picChg chg="add mod">
          <ac:chgData name="FABIO ANDRES LLANO CASTAÑO" userId="S::fallano@findeter.gov.co::d7f3d237-ebd8-4abe-98dc-bf55ea8ee2e1" providerId="AD" clId="Web-{68555B30-8053-0D7C-490A-A676849D0513}" dt="2023-01-31T18:53:36.926" v="515" actId="1076"/>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68555B30-8053-0D7C-490A-A676849D0513}" dt="2023-01-31T18:54:22.349" v="530" actId="1076"/>
        <pc:sldMkLst>
          <pc:docMk/>
          <pc:sldMk cId="2980279314" sldId="418"/>
        </pc:sldMkLst>
        <pc:picChg chg="add mod">
          <ac:chgData name="FABIO ANDRES LLANO CASTAÑO" userId="S::fallano@findeter.gov.co::d7f3d237-ebd8-4abe-98dc-bf55ea8ee2e1" providerId="AD" clId="Web-{68555B30-8053-0D7C-490A-A676849D0513}" dt="2023-01-31T18:54:22.287" v="526" actId="1076"/>
          <ac:picMkLst>
            <pc:docMk/>
            <pc:sldMk cId="2980279314" sldId="418"/>
            <ac:picMk id="2" creationId="{9CB570F6-CC96-A186-E311-F2BE9FF133F2}"/>
          </ac:picMkLst>
        </pc:picChg>
        <pc:picChg chg="add mod">
          <ac:chgData name="FABIO ANDRES LLANO CASTAÑO" userId="S::fallano@findeter.gov.co::d7f3d237-ebd8-4abe-98dc-bf55ea8ee2e1" providerId="AD" clId="Web-{68555B30-8053-0D7C-490A-A676849D0513}" dt="2023-01-31T18:54:22.318" v="528" actId="1076"/>
          <ac:picMkLst>
            <pc:docMk/>
            <pc:sldMk cId="2980279314" sldId="418"/>
            <ac:picMk id="3" creationId="{0C26A102-F84D-B210-1A98-E85C42E6DFE6}"/>
          </ac:picMkLst>
        </pc:picChg>
        <pc:picChg chg="add mod">
          <ac:chgData name="FABIO ANDRES LLANO CASTAÑO" userId="S::fallano@findeter.gov.co::d7f3d237-ebd8-4abe-98dc-bf55ea8ee2e1" providerId="AD" clId="Web-{68555B30-8053-0D7C-490A-A676849D0513}" dt="2023-01-31T18:54:22.349" v="530" actId="1076"/>
          <ac:picMkLst>
            <pc:docMk/>
            <pc:sldMk cId="2980279314" sldId="418"/>
            <ac:picMk id="4" creationId="{96A60521-006B-2028-50DA-BB727BA54BE4}"/>
          </ac:picMkLst>
        </pc:picChg>
        <pc:picChg chg="add mod">
          <ac:chgData name="FABIO ANDRES LLANO CASTAÑO" userId="S::fallano@findeter.gov.co::d7f3d237-ebd8-4abe-98dc-bf55ea8ee2e1" providerId="AD" clId="Web-{68555B30-8053-0D7C-490A-A676849D0513}" dt="2023-01-31T18:54:22.302" v="527" actId="1076"/>
          <ac:picMkLst>
            <pc:docMk/>
            <pc:sldMk cId="2980279314" sldId="418"/>
            <ac:picMk id="5" creationId="{349A8D3B-26A6-1765-3729-8E79E7408A31}"/>
          </ac:picMkLst>
        </pc:picChg>
        <pc:picChg chg="del">
          <ac:chgData name="FABIO ANDRES LLANO CASTAÑO" userId="S::fallano@findeter.gov.co::d7f3d237-ebd8-4abe-98dc-bf55ea8ee2e1" providerId="AD" clId="Web-{68555B30-8053-0D7C-490A-A676849D0513}" dt="2023-01-31T18:47:28.742" v="436"/>
          <ac:picMkLst>
            <pc:docMk/>
            <pc:sldMk cId="2980279314" sldId="418"/>
            <ac:picMk id="9" creationId="{0F6CC8E9-EEB9-D720-74FC-656E6D837B03}"/>
          </ac:picMkLst>
        </pc:picChg>
        <pc:picChg chg="del">
          <ac:chgData name="FABIO ANDRES LLANO CASTAÑO" userId="S::fallano@findeter.gov.co::d7f3d237-ebd8-4abe-98dc-bf55ea8ee2e1" providerId="AD" clId="Web-{68555B30-8053-0D7C-490A-A676849D0513}" dt="2023-01-31T18:47:27.851" v="434"/>
          <ac:picMkLst>
            <pc:docMk/>
            <pc:sldMk cId="2980279314" sldId="418"/>
            <ac:picMk id="10" creationId="{E7275A5E-1C44-FA84-31A5-1DAB01A125B5}"/>
          </ac:picMkLst>
        </pc:picChg>
        <pc:picChg chg="add mod">
          <ac:chgData name="FABIO ANDRES LLANO CASTAÑO" userId="S::fallano@findeter.gov.co::d7f3d237-ebd8-4abe-98dc-bf55ea8ee2e1" providerId="AD" clId="Web-{68555B30-8053-0D7C-490A-A676849D0513}" dt="2023-01-31T18:54:22.334" v="529" actId="1076"/>
          <ac:picMkLst>
            <pc:docMk/>
            <pc:sldMk cId="2980279314" sldId="418"/>
            <ac:picMk id="11" creationId="{FACFCE28-6D4B-EAE0-DA22-D6DCDC9187E9}"/>
          </ac:picMkLst>
        </pc:picChg>
        <pc:picChg chg="del">
          <ac:chgData name="FABIO ANDRES LLANO CASTAÑO" userId="S::fallano@findeter.gov.co::d7f3d237-ebd8-4abe-98dc-bf55ea8ee2e1" providerId="AD" clId="Web-{68555B30-8053-0D7C-490A-A676849D0513}" dt="2023-01-31T18:47:29.977" v="437"/>
          <ac:picMkLst>
            <pc:docMk/>
            <pc:sldMk cId="2980279314" sldId="418"/>
            <ac:picMk id="14" creationId="{8A67351A-FB4C-C09A-F9ED-A5E9C317CD3C}"/>
          </ac:picMkLst>
        </pc:picChg>
        <pc:picChg chg="del">
          <ac:chgData name="FABIO ANDRES LLANO CASTAÑO" userId="S::fallano@findeter.gov.co::d7f3d237-ebd8-4abe-98dc-bf55ea8ee2e1" providerId="AD" clId="Web-{68555B30-8053-0D7C-490A-A676849D0513}" dt="2023-01-31T18:47:30.008" v="438"/>
          <ac:picMkLst>
            <pc:docMk/>
            <pc:sldMk cId="2980279314" sldId="418"/>
            <ac:picMk id="16" creationId="{B7BF260D-132D-8CD0-8412-E192E1544B21}"/>
          </ac:picMkLst>
        </pc:picChg>
        <pc:picChg chg="del">
          <ac:chgData name="FABIO ANDRES LLANO CASTAÑO" userId="S::fallano@findeter.gov.co::d7f3d237-ebd8-4abe-98dc-bf55ea8ee2e1" providerId="AD" clId="Web-{68555B30-8053-0D7C-490A-A676849D0513}" dt="2023-01-31T18:47:28.398" v="435"/>
          <ac:picMkLst>
            <pc:docMk/>
            <pc:sldMk cId="2980279314" sldId="418"/>
            <ac:picMk id="17" creationId="{5BFD1250-A450-75B2-4807-FE9974FD10E0}"/>
          </ac:picMkLst>
        </pc:picChg>
      </pc:sldChg>
      <pc:sldChg chg="addSp delSp modSp">
        <pc:chgData name="FABIO ANDRES LLANO CASTAÑO" userId="S::fallano@findeter.gov.co::d7f3d237-ebd8-4abe-98dc-bf55ea8ee2e1" providerId="AD" clId="Web-{68555B30-8053-0D7C-490A-A676849D0513}" dt="2023-01-31T18:55:28.992" v="553" actId="1076"/>
        <pc:sldMkLst>
          <pc:docMk/>
          <pc:sldMk cId="3168326263" sldId="450"/>
        </pc:sldMkLst>
        <pc:spChg chg="mod">
          <ac:chgData name="FABIO ANDRES LLANO CASTAÑO" userId="S::fallano@findeter.gov.co::d7f3d237-ebd8-4abe-98dc-bf55ea8ee2e1" providerId="AD" clId="Web-{68555B30-8053-0D7C-490A-A676849D0513}" dt="2023-01-31T18:55:25.398" v="552" actId="1076"/>
          <ac:spMkLst>
            <pc:docMk/>
            <pc:sldMk cId="3168326263" sldId="450"/>
            <ac:spMk id="13" creationId="{B372B412-4289-4F77-B628-509988C3BDBD}"/>
          </ac:spMkLst>
        </pc:spChg>
        <pc:picChg chg="del">
          <ac:chgData name="FABIO ANDRES LLANO CASTAÑO" userId="S::fallano@findeter.gov.co::d7f3d237-ebd8-4abe-98dc-bf55ea8ee2e1" providerId="AD" clId="Web-{68555B30-8053-0D7C-490A-A676849D0513}" dt="2023-01-31T18:48:45.338" v="449"/>
          <ac:picMkLst>
            <pc:docMk/>
            <pc:sldMk cId="3168326263" sldId="450"/>
            <ac:picMk id="2" creationId="{B8364715-DB5F-2538-3F2D-9176BEAA2D52}"/>
          </ac:picMkLst>
        </pc:picChg>
        <pc:picChg chg="del">
          <ac:chgData name="FABIO ANDRES LLANO CASTAÑO" userId="S::fallano@findeter.gov.co::d7f3d237-ebd8-4abe-98dc-bf55ea8ee2e1" providerId="AD" clId="Web-{68555B30-8053-0D7C-490A-A676849D0513}" dt="2023-01-31T18:48:44.417" v="448"/>
          <ac:picMkLst>
            <pc:docMk/>
            <pc:sldMk cId="3168326263" sldId="450"/>
            <ac:picMk id="3" creationId="{475C50BB-3C41-1FBE-A575-0652844EDC6B}"/>
          </ac:picMkLst>
        </pc:picChg>
        <pc:picChg chg="add mod">
          <ac:chgData name="FABIO ANDRES LLANO CASTAÑO" userId="S::fallano@findeter.gov.co::d7f3d237-ebd8-4abe-98dc-bf55ea8ee2e1" providerId="AD" clId="Web-{68555B30-8053-0D7C-490A-A676849D0513}" dt="2023-01-31T18:55:22.945" v="546" actId="1076"/>
          <ac:picMkLst>
            <pc:docMk/>
            <pc:sldMk cId="3168326263" sldId="450"/>
            <ac:picMk id="4" creationId="{96263A10-A88C-489A-DF7A-9016F95FC493}"/>
          </ac:picMkLst>
        </pc:picChg>
        <pc:picChg chg="add mod">
          <ac:chgData name="FABIO ANDRES LLANO CASTAÑO" userId="S::fallano@findeter.gov.co::d7f3d237-ebd8-4abe-98dc-bf55ea8ee2e1" providerId="AD" clId="Web-{68555B30-8053-0D7C-490A-A676849D0513}" dt="2023-01-31T18:55:22.976" v="549" actId="1076"/>
          <ac:picMkLst>
            <pc:docMk/>
            <pc:sldMk cId="3168326263" sldId="450"/>
            <ac:picMk id="5" creationId="{6F4A9624-450B-09D7-FEC3-84B7D47B9FB7}"/>
          </ac:picMkLst>
        </pc:picChg>
        <pc:picChg chg="del">
          <ac:chgData name="FABIO ANDRES LLANO CASTAÑO" userId="S::fallano@findeter.gov.co::d7f3d237-ebd8-4abe-98dc-bf55ea8ee2e1" providerId="AD" clId="Web-{68555B30-8053-0D7C-490A-A676849D0513}" dt="2023-01-31T18:48:43.838" v="447"/>
          <ac:picMkLst>
            <pc:docMk/>
            <pc:sldMk cId="3168326263" sldId="450"/>
            <ac:picMk id="9" creationId="{6E32B8B6-F308-6D99-519E-7B435425FADA}"/>
          </ac:picMkLst>
        </pc:picChg>
        <pc:picChg chg="del">
          <ac:chgData name="FABIO ANDRES LLANO CASTAÑO" userId="S::fallano@findeter.gov.co::d7f3d237-ebd8-4abe-98dc-bf55ea8ee2e1" providerId="AD" clId="Web-{68555B30-8053-0D7C-490A-A676849D0513}" dt="2023-01-31T18:48:45.807" v="450"/>
          <ac:picMkLst>
            <pc:docMk/>
            <pc:sldMk cId="3168326263" sldId="450"/>
            <ac:picMk id="10" creationId="{39D334BB-0861-A268-15F0-A6D87EF64009}"/>
          </ac:picMkLst>
        </pc:picChg>
        <pc:picChg chg="del">
          <ac:chgData name="FABIO ANDRES LLANO CASTAÑO" userId="S::fallano@findeter.gov.co::d7f3d237-ebd8-4abe-98dc-bf55ea8ee2e1" providerId="AD" clId="Web-{68555B30-8053-0D7C-490A-A676849D0513}" dt="2023-01-31T18:48:43.666" v="446"/>
          <ac:picMkLst>
            <pc:docMk/>
            <pc:sldMk cId="3168326263" sldId="450"/>
            <ac:picMk id="11" creationId="{A65CE0FB-A171-2C26-F856-FDE7D1CCA86E}"/>
          </ac:picMkLst>
        </pc:picChg>
        <pc:picChg chg="del">
          <ac:chgData name="FABIO ANDRES LLANO CASTAÑO" userId="S::fallano@findeter.gov.co::d7f3d237-ebd8-4abe-98dc-bf55ea8ee2e1" providerId="AD" clId="Web-{68555B30-8053-0D7C-490A-A676849D0513}" dt="2023-01-31T18:48:42.713" v="445"/>
          <ac:picMkLst>
            <pc:docMk/>
            <pc:sldMk cId="3168326263" sldId="450"/>
            <ac:picMk id="12" creationId="{E96DC703-4D4C-70A0-2AE5-A6EA103D24E8}"/>
          </ac:picMkLst>
        </pc:picChg>
        <pc:picChg chg="add mod">
          <ac:chgData name="FABIO ANDRES LLANO CASTAÑO" userId="S::fallano@findeter.gov.co::d7f3d237-ebd8-4abe-98dc-bf55ea8ee2e1" providerId="AD" clId="Web-{68555B30-8053-0D7C-490A-A676849D0513}" dt="2023-01-31T18:55:22.976" v="548" actId="1076"/>
          <ac:picMkLst>
            <pc:docMk/>
            <pc:sldMk cId="3168326263" sldId="450"/>
            <ac:picMk id="14" creationId="{9ABAABBC-36B8-7A42-C877-D960C294DA2C}"/>
          </ac:picMkLst>
        </pc:picChg>
        <pc:picChg chg="add mod">
          <ac:chgData name="FABIO ANDRES LLANO CASTAÑO" userId="S::fallano@findeter.gov.co::d7f3d237-ebd8-4abe-98dc-bf55ea8ee2e1" providerId="AD" clId="Web-{68555B30-8053-0D7C-490A-A676849D0513}" dt="2023-01-31T18:55:28.992" v="553" actId="1076"/>
          <ac:picMkLst>
            <pc:docMk/>
            <pc:sldMk cId="3168326263" sldId="450"/>
            <ac:picMk id="15" creationId="{54953375-394F-FB95-655B-2DD2BE6A0470}"/>
          </ac:picMkLst>
        </pc:picChg>
        <pc:picChg chg="add mod">
          <ac:chgData name="FABIO ANDRES LLANO CASTAÑO" userId="S::fallano@findeter.gov.co::d7f3d237-ebd8-4abe-98dc-bf55ea8ee2e1" providerId="AD" clId="Web-{68555B30-8053-0D7C-490A-A676849D0513}" dt="2023-01-31T18:55:22.992" v="550" actId="1076"/>
          <ac:picMkLst>
            <pc:docMk/>
            <pc:sldMk cId="3168326263" sldId="450"/>
            <ac:picMk id="16" creationId="{A11B1688-DB77-1856-FC0C-B1EE9C7C1D20}"/>
          </ac:picMkLst>
        </pc:picChg>
        <pc:picChg chg="add mod">
          <ac:chgData name="FABIO ANDRES LLANO CASTAÑO" userId="S::fallano@findeter.gov.co::d7f3d237-ebd8-4abe-98dc-bf55ea8ee2e1" providerId="AD" clId="Web-{68555B30-8053-0D7C-490A-A676849D0513}" dt="2023-01-31T18:55:23.007" v="551" actId="1076"/>
          <ac:picMkLst>
            <pc:docMk/>
            <pc:sldMk cId="3168326263" sldId="450"/>
            <ac:picMk id="17" creationId="{BD9ADBE9-AF3B-CFE9-6352-7FCB2D4F00E9}"/>
          </ac:picMkLst>
        </pc:picChg>
      </pc:sldChg>
      <pc:sldChg chg="delSp del">
        <pc:chgData name="FABIO ANDRES LLANO CASTAÑO" userId="S::fallano@findeter.gov.co::d7f3d237-ebd8-4abe-98dc-bf55ea8ee2e1" providerId="AD" clId="Web-{68555B30-8053-0D7C-490A-A676849D0513}" dt="2023-01-31T19:25:37.267" v="777"/>
        <pc:sldMkLst>
          <pc:docMk/>
          <pc:sldMk cId="4149373900" sldId="453"/>
        </pc:sldMkLst>
        <pc:spChg chg="del">
          <ac:chgData name="FABIO ANDRES LLANO CASTAÑO" userId="S::fallano@findeter.gov.co::d7f3d237-ebd8-4abe-98dc-bf55ea8ee2e1" providerId="AD" clId="Web-{68555B30-8053-0D7C-490A-A676849D0513}" dt="2023-01-31T19:24:50.859" v="761"/>
          <ac:spMkLst>
            <pc:docMk/>
            <pc:sldMk cId="4149373900" sldId="453"/>
            <ac:spMk id="8" creationId="{4CC9529A-BCD9-E309-47EB-4EFB9AB1C350}"/>
          </ac:spMkLst>
        </pc:spChg>
        <pc:picChg chg="del">
          <ac:chgData name="FABIO ANDRES LLANO CASTAÑO" userId="S::fallano@findeter.gov.co::d7f3d237-ebd8-4abe-98dc-bf55ea8ee2e1" providerId="AD" clId="Web-{68555B30-8053-0D7C-490A-A676849D0513}" dt="2023-01-31T18:58:57.999" v="700"/>
          <ac:picMkLst>
            <pc:docMk/>
            <pc:sldMk cId="4149373900" sldId="453"/>
            <ac:picMk id="2" creationId="{0643C635-29DA-B683-9042-806038136BC2}"/>
          </ac:picMkLst>
        </pc:picChg>
      </pc:sldChg>
      <pc:sldChg chg="addSp delSp modSp">
        <pc:chgData name="FABIO ANDRES LLANO CASTAÑO" userId="S::fallano@findeter.gov.co::d7f3d237-ebd8-4abe-98dc-bf55ea8ee2e1" providerId="AD" clId="Web-{68555B30-8053-0D7C-490A-A676849D0513}" dt="2023-01-31T19:45:12.374" v="940" actId="1076"/>
        <pc:sldMkLst>
          <pc:docMk/>
          <pc:sldMk cId="2233884592" sldId="495"/>
        </pc:sldMkLst>
        <pc:spChg chg="add mod">
          <ac:chgData name="FABIO ANDRES LLANO CASTAÑO" userId="S::fallano@findeter.gov.co::d7f3d237-ebd8-4abe-98dc-bf55ea8ee2e1" providerId="AD" clId="Web-{68555B30-8053-0D7C-490A-A676849D0513}" dt="2023-01-31T19:45:12.374" v="940" actId="1076"/>
          <ac:spMkLst>
            <pc:docMk/>
            <pc:sldMk cId="2233884592" sldId="495"/>
            <ac:spMk id="10" creationId="{96917F42-3D48-5DAD-11EC-3FE9CBE12CDE}"/>
          </ac:spMkLst>
        </pc:spChg>
        <pc:picChg chg="del">
          <ac:chgData name="FABIO ANDRES LLANO CASTAÑO" userId="S::fallano@findeter.gov.co::d7f3d237-ebd8-4abe-98dc-bf55ea8ee2e1" providerId="AD" clId="Web-{68555B30-8053-0D7C-490A-A676849D0513}" dt="2023-01-31T18:59:00.061" v="701"/>
          <ac:picMkLst>
            <pc:docMk/>
            <pc:sldMk cId="2233884592" sldId="495"/>
            <ac:picMk id="2" creationId="{17055B15-D2DA-A5FF-1A32-C5F266E7CF88}"/>
          </ac:picMkLst>
        </pc:picChg>
        <pc:picChg chg="add mod">
          <ac:chgData name="FABIO ANDRES LLANO CASTAÑO" userId="S::fallano@findeter.gov.co::d7f3d237-ebd8-4abe-98dc-bf55ea8ee2e1" providerId="AD" clId="Web-{68555B30-8053-0D7C-490A-A676849D0513}" dt="2023-01-31T19:24:47.578" v="757" actId="1076"/>
          <ac:picMkLst>
            <pc:docMk/>
            <pc:sldMk cId="2233884592" sldId="495"/>
            <ac:picMk id="2" creationId="{A7EF3DFD-39E1-D046-D5F8-439BDDD3C34C}"/>
          </ac:picMkLst>
        </pc:picChg>
        <pc:picChg chg="add mod">
          <ac:chgData name="FABIO ANDRES LLANO CASTAÑO" userId="S::fallano@findeter.gov.co::d7f3d237-ebd8-4abe-98dc-bf55ea8ee2e1" providerId="AD" clId="Web-{68555B30-8053-0D7C-490A-A676849D0513}" dt="2023-01-31T19:24:47.594" v="758" actId="1076"/>
          <ac:picMkLst>
            <pc:docMk/>
            <pc:sldMk cId="2233884592" sldId="495"/>
            <ac:picMk id="7" creationId="{30BB5186-BCAA-C527-34F3-8E6A1EF38AB9}"/>
          </ac:picMkLst>
        </pc:picChg>
        <pc:picChg chg="del">
          <ac:chgData name="FABIO ANDRES LLANO CASTAÑO" userId="S::fallano@findeter.gov.co::d7f3d237-ebd8-4abe-98dc-bf55ea8ee2e1" providerId="AD" clId="Web-{68555B30-8053-0D7C-490A-A676849D0513}" dt="2023-01-31T18:59:00.796" v="702"/>
          <ac:picMkLst>
            <pc:docMk/>
            <pc:sldMk cId="2233884592" sldId="495"/>
            <ac:picMk id="7" creationId="{4C657DC0-8DC9-EE6F-9BBC-B953EB7FD303}"/>
          </ac:picMkLst>
        </pc:picChg>
        <pc:picChg chg="add mod">
          <ac:chgData name="FABIO ANDRES LLANO CASTAÑO" userId="S::fallano@findeter.gov.co::d7f3d237-ebd8-4abe-98dc-bf55ea8ee2e1" providerId="AD" clId="Web-{68555B30-8053-0D7C-490A-A676849D0513}" dt="2023-01-31T19:24:47.609" v="759" actId="1076"/>
          <ac:picMkLst>
            <pc:docMk/>
            <pc:sldMk cId="2233884592" sldId="495"/>
            <ac:picMk id="8" creationId="{9C0DAB79-BCBF-976E-EDBD-96F0C2DB9AF0}"/>
          </ac:picMkLst>
        </pc:picChg>
        <pc:picChg chg="add mod">
          <ac:chgData name="FABIO ANDRES LLANO CASTAÑO" userId="S::fallano@findeter.gov.co::d7f3d237-ebd8-4abe-98dc-bf55ea8ee2e1" providerId="AD" clId="Web-{68555B30-8053-0D7C-490A-A676849D0513}" dt="2023-01-31T19:24:47.625" v="760" actId="1076"/>
          <ac:picMkLst>
            <pc:docMk/>
            <pc:sldMk cId="2233884592" sldId="495"/>
            <ac:picMk id="9" creationId="{AD4D1127-C034-A5F9-EAF2-BF7C39CD1AA7}"/>
          </ac:picMkLst>
        </pc:picChg>
      </pc:sldChg>
      <pc:sldChg chg="addSp delSp modSp">
        <pc:chgData name="FABIO ANDRES LLANO CASTAÑO" userId="S::fallano@findeter.gov.co::d7f3d237-ebd8-4abe-98dc-bf55ea8ee2e1" providerId="AD" clId="Web-{68555B30-8053-0D7C-490A-A676849D0513}" dt="2023-01-31T19:35:30.188" v="908" actId="1076"/>
        <pc:sldMkLst>
          <pc:docMk/>
          <pc:sldMk cId="3675475954" sldId="509"/>
        </pc:sldMkLst>
        <pc:spChg chg="mod">
          <ac:chgData name="FABIO ANDRES LLANO CASTAÑO" userId="S::fallano@findeter.gov.co::d7f3d237-ebd8-4abe-98dc-bf55ea8ee2e1" providerId="AD" clId="Web-{68555B30-8053-0D7C-490A-A676849D0513}" dt="2023-01-31T18:57:41.449" v="574" actId="1076"/>
          <ac:spMkLst>
            <pc:docMk/>
            <pc:sldMk cId="3675475954" sldId="509"/>
            <ac:spMk id="9" creationId="{B422D37B-477D-48A9-B972-8328698848A1}"/>
          </ac:spMkLst>
        </pc:spChg>
        <pc:spChg chg="mod">
          <ac:chgData name="FABIO ANDRES LLANO CASTAÑO" userId="S::fallano@findeter.gov.co::d7f3d237-ebd8-4abe-98dc-bf55ea8ee2e1" providerId="AD" clId="Web-{68555B30-8053-0D7C-490A-A676849D0513}" dt="2023-01-31T19:35:05.859" v="903" actId="1076"/>
          <ac:spMkLst>
            <pc:docMk/>
            <pc:sldMk cId="3675475954" sldId="509"/>
            <ac:spMk id="10" creationId="{9DC4716F-86A4-EF5E-D203-C9C966A4C94D}"/>
          </ac:spMkLst>
        </pc:spChg>
        <pc:picChg chg="add mod">
          <ac:chgData name="FABIO ANDRES LLANO CASTAÑO" userId="S::fallano@findeter.gov.co::d7f3d237-ebd8-4abe-98dc-bf55ea8ee2e1" providerId="AD" clId="Web-{68555B30-8053-0D7C-490A-A676849D0513}" dt="2023-01-31T19:35:23.735" v="905" actId="1076"/>
          <ac:picMkLst>
            <pc:docMk/>
            <pc:sldMk cId="3675475954" sldId="509"/>
            <ac:picMk id="2" creationId="{9AEB6CBE-FDFA-886F-3B4D-67A5ED16F175}"/>
          </ac:picMkLst>
        </pc:picChg>
        <pc:picChg chg="del">
          <ac:chgData name="FABIO ANDRES LLANO CASTAÑO" userId="S::fallano@findeter.gov.co::d7f3d237-ebd8-4abe-98dc-bf55ea8ee2e1" providerId="AD" clId="Web-{68555B30-8053-0D7C-490A-A676849D0513}" dt="2023-01-31T18:55:35.992" v="555"/>
          <ac:picMkLst>
            <pc:docMk/>
            <pc:sldMk cId="3675475954" sldId="509"/>
            <ac:picMk id="3" creationId="{8CA2431B-415E-6270-9D60-A2E7D15354A5}"/>
          </ac:picMkLst>
        </pc:picChg>
        <pc:picChg chg="del">
          <ac:chgData name="FABIO ANDRES LLANO CASTAÑO" userId="S::fallano@findeter.gov.co::d7f3d237-ebd8-4abe-98dc-bf55ea8ee2e1" providerId="AD" clId="Web-{68555B30-8053-0D7C-490A-A676849D0513}" dt="2023-01-31T18:55:35.148" v="554"/>
          <ac:picMkLst>
            <pc:docMk/>
            <pc:sldMk cId="3675475954" sldId="509"/>
            <ac:picMk id="4" creationId="{8957A89A-F459-F711-1D26-7478E593553E}"/>
          </ac:picMkLst>
        </pc:picChg>
        <pc:picChg chg="del">
          <ac:chgData name="FABIO ANDRES LLANO CASTAÑO" userId="S::fallano@findeter.gov.co::d7f3d237-ebd8-4abe-98dc-bf55ea8ee2e1" providerId="AD" clId="Web-{68555B30-8053-0D7C-490A-A676849D0513}" dt="2023-01-31T18:55:36.461" v="556"/>
          <ac:picMkLst>
            <pc:docMk/>
            <pc:sldMk cId="3675475954" sldId="509"/>
            <ac:picMk id="5" creationId="{05872E76-65CD-B6F7-EB48-A5F374580078}"/>
          </ac:picMkLst>
        </pc:picChg>
        <pc:picChg chg="add del mod">
          <ac:chgData name="FABIO ANDRES LLANO CASTAÑO" userId="S::fallano@findeter.gov.co::d7f3d237-ebd8-4abe-98dc-bf55ea8ee2e1" providerId="AD" clId="Web-{68555B30-8053-0D7C-490A-A676849D0513}" dt="2023-01-31T18:56:35.478" v="565"/>
          <ac:picMkLst>
            <pc:docMk/>
            <pc:sldMk cId="3675475954" sldId="509"/>
            <ac:picMk id="11" creationId="{7FE6F51A-4F71-11F0-84B3-889730594F35}"/>
          </ac:picMkLst>
        </pc:picChg>
        <pc:picChg chg="add mod">
          <ac:chgData name="FABIO ANDRES LLANO CASTAÑO" userId="S::fallano@findeter.gov.co::d7f3d237-ebd8-4abe-98dc-bf55ea8ee2e1" providerId="AD" clId="Web-{68555B30-8053-0D7C-490A-A676849D0513}" dt="2023-01-31T19:35:26.657" v="906" actId="1076"/>
          <ac:picMkLst>
            <pc:docMk/>
            <pc:sldMk cId="3675475954" sldId="509"/>
            <ac:picMk id="12" creationId="{30EB3204-EE12-B2E9-AF04-54B9957C72AD}"/>
          </ac:picMkLst>
        </pc:picChg>
        <pc:picChg chg="add mod">
          <ac:chgData name="FABIO ANDRES LLANO CASTAÑO" userId="S::fallano@findeter.gov.co::d7f3d237-ebd8-4abe-98dc-bf55ea8ee2e1" providerId="AD" clId="Web-{68555B30-8053-0D7C-490A-A676849D0513}" dt="2023-01-31T19:35:30.188" v="908" actId="1076"/>
          <ac:picMkLst>
            <pc:docMk/>
            <pc:sldMk cId="3675475954" sldId="509"/>
            <ac:picMk id="13" creationId="{1DB76CDF-E5D9-5223-FFD3-5923346BACB2}"/>
          </ac:picMkLst>
        </pc:picChg>
      </pc:sldChg>
      <pc:sldChg chg="addSp delSp modSp add replId">
        <pc:chgData name="FABIO ANDRES LLANO CASTAÑO" userId="S::fallano@findeter.gov.co::d7f3d237-ebd8-4abe-98dc-bf55ea8ee2e1" providerId="AD" clId="Web-{68555B30-8053-0D7C-490A-A676849D0513}" dt="2023-01-31T19:51:35.072" v="1096" actId="14100"/>
        <pc:sldMkLst>
          <pc:docMk/>
          <pc:sldMk cId="626258309" sldId="553"/>
        </pc:sldMkLst>
        <pc:spChg chg="mod">
          <ac:chgData name="FABIO ANDRES LLANO CASTAÑO" userId="S::fallano@findeter.gov.co::d7f3d237-ebd8-4abe-98dc-bf55ea8ee2e1" providerId="AD" clId="Web-{68555B30-8053-0D7C-490A-A676849D0513}" dt="2023-01-31T19:51:33.134" v="1095" actId="1076"/>
          <ac:spMkLst>
            <pc:docMk/>
            <pc:sldMk cId="626258309" sldId="553"/>
            <ac:spMk id="6" creationId="{2AFC55C8-079D-4B7B-B886-6D6772288915}"/>
          </ac:spMkLst>
        </pc:spChg>
        <pc:spChg chg="add mod">
          <ac:chgData name="FABIO ANDRES LLANO CASTAÑO" userId="S::fallano@findeter.gov.co::d7f3d237-ebd8-4abe-98dc-bf55ea8ee2e1" providerId="AD" clId="Web-{68555B30-8053-0D7C-490A-A676849D0513}" dt="2023-01-31T19:51:35.072" v="1096" actId="14100"/>
          <ac:spMkLst>
            <pc:docMk/>
            <pc:sldMk cId="626258309" sldId="553"/>
            <ac:spMk id="11" creationId="{96917F42-3D48-5DAD-11EC-3FE9CBE12CDE}"/>
          </ac:spMkLst>
        </pc:spChg>
        <pc:picChg chg="add del mod">
          <ac:chgData name="FABIO ANDRES LLANO CASTAÑO" userId="S::fallano@findeter.gov.co::d7f3d237-ebd8-4abe-98dc-bf55ea8ee2e1" providerId="AD" clId="Web-{68555B30-8053-0D7C-490A-A676849D0513}" dt="2023-01-31T19:19:16.851" v="706"/>
          <ac:picMkLst>
            <pc:docMk/>
            <pc:sldMk cId="626258309" sldId="553"/>
            <ac:picMk id="2" creationId="{32F2B53C-29D1-3ED0-3233-D1D8577D82A3}"/>
          </ac:picMkLst>
        </pc:picChg>
        <pc:picChg chg="add del mod">
          <ac:chgData name="FABIO ANDRES LLANO CASTAÑO" userId="S::fallano@findeter.gov.co::d7f3d237-ebd8-4abe-98dc-bf55ea8ee2e1" providerId="AD" clId="Web-{68555B30-8053-0D7C-490A-A676849D0513}" dt="2023-01-31T19:19:28.039" v="711"/>
          <ac:picMkLst>
            <pc:docMk/>
            <pc:sldMk cId="626258309" sldId="553"/>
            <ac:picMk id="7" creationId="{E4D15EEF-ADB8-3EF6-C3A5-5BD73E6782FD}"/>
          </ac:picMkLst>
        </pc:picChg>
        <pc:picChg chg="add mod">
          <ac:chgData name="FABIO ANDRES LLANO CASTAÑO" userId="S::fallano@findeter.gov.co::d7f3d237-ebd8-4abe-98dc-bf55ea8ee2e1" providerId="AD" clId="Web-{68555B30-8053-0D7C-490A-A676849D0513}" dt="2023-01-31T19:25:17.391" v="769" actId="1076"/>
          <ac:picMkLst>
            <pc:docMk/>
            <pc:sldMk cId="626258309" sldId="553"/>
            <ac:picMk id="8" creationId="{55528053-150B-7DCF-D697-DBC445580B96}"/>
          </ac:picMkLst>
        </pc:picChg>
        <pc:picChg chg="add mod">
          <ac:chgData name="FABIO ANDRES LLANO CASTAÑO" userId="S::fallano@findeter.gov.co::d7f3d237-ebd8-4abe-98dc-bf55ea8ee2e1" providerId="AD" clId="Web-{68555B30-8053-0D7C-490A-A676849D0513}" dt="2023-01-31T19:21:57.214" v="735" actId="1076"/>
          <ac:picMkLst>
            <pc:docMk/>
            <pc:sldMk cId="626258309" sldId="553"/>
            <ac:picMk id="9" creationId="{07391A2E-F717-BE51-E17B-453AC6B30DE3}"/>
          </ac:picMkLst>
        </pc:picChg>
        <pc:picChg chg="add mod">
          <ac:chgData name="FABIO ANDRES LLANO CASTAÑO" userId="S::fallano@findeter.gov.co::d7f3d237-ebd8-4abe-98dc-bf55ea8ee2e1" providerId="AD" clId="Web-{68555B30-8053-0D7C-490A-A676849D0513}" dt="2023-01-31T19:22:03.418" v="737" actId="14100"/>
          <ac:picMkLst>
            <pc:docMk/>
            <pc:sldMk cId="626258309" sldId="553"/>
            <ac:picMk id="10" creationId="{03707744-1835-0BA0-00B8-DF32E2B68DA8}"/>
          </ac:picMkLst>
        </pc:picChg>
      </pc:sldChg>
    </pc:docChg>
  </pc:docChgLst>
  <pc:docChgLst>
    <pc:chgData name="OLGA MARIA MUÑOZ MUÑOZ" userId="S::ommunoz@findeter.gov.co::876d8df6-fd60-42e2-ba65-9d22fde90de5" providerId="AD" clId="Web-{BA0E608B-0D3F-8CCE-69AA-4A4FEE8DF00E}"/>
    <pc:docChg chg="addSld delSld modSld sldOrd modSection">
      <pc:chgData name="OLGA MARIA MUÑOZ MUÑOZ" userId="S::ommunoz@findeter.gov.co::876d8df6-fd60-42e2-ba65-9d22fde90de5" providerId="AD" clId="Web-{BA0E608B-0D3F-8CCE-69AA-4A4FEE8DF00E}" dt="2023-03-07T14:55:45.793" v="46"/>
      <pc:docMkLst>
        <pc:docMk/>
      </pc:docMkLst>
      <pc:sldChg chg="addSp delSp modSp">
        <pc:chgData name="OLGA MARIA MUÑOZ MUÑOZ" userId="S::ommunoz@findeter.gov.co::876d8df6-fd60-42e2-ba65-9d22fde90de5" providerId="AD" clId="Web-{BA0E608B-0D3F-8CCE-69AA-4A4FEE8DF00E}" dt="2023-03-07T14:55:35.777" v="31"/>
        <pc:sldMkLst>
          <pc:docMk/>
          <pc:sldMk cId="1700035601" sldId="329"/>
        </pc:sldMkLst>
        <pc:picChg chg="add del mod">
          <ac:chgData name="OLGA MARIA MUÑOZ MUÑOZ" userId="S::ommunoz@findeter.gov.co::876d8df6-fd60-42e2-ba65-9d22fde90de5" providerId="AD" clId="Web-{BA0E608B-0D3F-8CCE-69AA-4A4FEE8DF00E}" dt="2023-03-07T14:54:48.245" v="23"/>
          <ac:picMkLst>
            <pc:docMk/>
            <pc:sldMk cId="1700035601" sldId="329"/>
            <ac:picMk id="2" creationId="{5CE825BD-5096-B865-1CB8-5D2FC217CD0B}"/>
          </ac:picMkLst>
        </pc:picChg>
        <pc:picChg chg="add del mod">
          <ac:chgData name="OLGA MARIA MUÑOZ MUÑOZ" userId="S::ommunoz@findeter.gov.co::876d8df6-fd60-42e2-ba65-9d22fde90de5" providerId="AD" clId="Web-{BA0E608B-0D3F-8CCE-69AA-4A4FEE8DF00E}" dt="2023-03-07T14:54:55.495" v="25"/>
          <ac:picMkLst>
            <pc:docMk/>
            <pc:sldMk cId="1700035601" sldId="329"/>
            <ac:picMk id="7" creationId="{B76186E9-03AE-D7D9-E1D5-AE839940C57B}"/>
          </ac:picMkLst>
        </pc:picChg>
        <pc:picChg chg="add del mod">
          <ac:chgData name="OLGA MARIA MUÑOZ MUÑOZ" userId="S::ommunoz@findeter.gov.co::876d8df6-fd60-42e2-ba65-9d22fde90de5" providerId="AD" clId="Web-{BA0E608B-0D3F-8CCE-69AA-4A4FEE8DF00E}" dt="2023-03-07T14:55:04.511" v="27"/>
          <ac:picMkLst>
            <pc:docMk/>
            <pc:sldMk cId="1700035601" sldId="329"/>
            <ac:picMk id="9" creationId="{F7948401-2E0F-536B-6E25-BBAD07A9588E}"/>
          </ac:picMkLst>
        </pc:picChg>
        <pc:picChg chg="add del mod">
          <ac:chgData name="OLGA MARIA MUÑOZ MUÑOZ" userId="S::ommunoz@findeter.gov.co::876d8df6-fd60-42e2-ba65-9d22fde90de5" providerId="AD" clId="Web-{BA0E608B-0D3F-8CCE-69AA-4A4FEE8DF00E}" dt="2023-03-07T14:55:26.621" v="29"/>
          <ac:picMkLst>
            <pc:docMk/>
            <pc:sldMk cId="1700035601" sldId="329"/>
            <ac:picMk id="10" creationId="{E74BF63A-B125-F053-1C0D-D1CAF89C144E}"/>
          </ac:picMkLst>
        </pc:picChg>
        <pc:picChg chg="add del mod">
          <ac:chgData name="OLGA MARIA MUÑOZ MUÑOZ" userId="S::ommunoz@findeter.gov.co::876d8df6-fd60-42e2-ba65-9d22fde90de5" providerId="AD" clId="Web-{BA0E608B-0D3F-8CCE-69AA-4A4FEE8DF00E}" dt="2023-03-07T14:55:35.777" v="31"/>
          <ac:picMkLst>
            <pc:docMk/>
            <pc:sldMk cId="1700035601" sldId="329"/>
            <ac:picMk id="11" creationId="{4668F3FF-40BB-50A5-4E79-539C38E8042D}"/>
          </ac:picMkLst>
        </pc:picChg>
      </pc:sldChg>
      <pc:sldChg chg="del">
        <pc:chgData name="OLGA MARIA MUÑOZ MUÑOZ" userId="S::ommunoz@findeter.gov.co::876d8df6-fd60-42e2-ba65-9d22fde90de5" providerId="AD" clId="Web-{BA0E608B-0D3F-8CCE-69AA-4A4FEE8DF00E}" dt="2023-03-07T14:51:40.068" v="20"/>
        <pc:sldMkLst>
          <pc:docMk/>
          <pc:sldMk cId="3912079131" sldId="624"/>
        </pc:sldMkLst>
      </pc:sldChg>
      <pc:sldChg chg="del">
        <pc:chgData name="OLGA MARIA MUÑOZ MUÑOZ" userId="S::ommunoz@findeter.gov.co::876d8df6-fd60-42e2-ba65-9d22fde90de5" providerId="AD" clId="Web-{BA0E608B-0D3F-8CCE-69AA-4A4FEE8DF00E}" dt="2023-03-07T14:51:38.599" v="19"/>
        <pc:sldMkLst>
          <pc:docMk/>
          <pc:sldMk cId="3920224825" sldId="625"/>
        </pc:sldMkLst>
      </pc:sldChg>
      <pc:sldChg chg="del">
        <pc:chgData name="OLGA MARIA MUÑOZ MUÑOZ" userId="S::ommunoz@findeter.gov.co::876d8df6-fd60-42e2-ba65-9d22fde90de5" providerId="AD" clId="Web-{BA0E608B-0D3F-8CCE-69AA-4A4FEE8DF00E}" dt="2023-03-07T14:51:35.286" v="18"/>
        <pc:sldMkLst>
          <pc:docMk/>
          <pc:sldMk cId="1298904186" sldId="626"/>
        </pc:sldMkLst>
      </pc:sldChg>
      <pc:sldChg chg="del">
        <pc:chgData name="OLGA MARIA MUÑOZ MUÑOZ" userId="S::ommunoz@findeter.gov.co::876d8df6-fd60-42e2-ba65-9d22fde90de5" providerId="AD" clId="Web-{BA0E608B-0D3F-8CCE-69AA-4A4FEE8DF00E}" dt="2023-03-07T14:51:33.302" v="17"/>
        <pc:sldMkLst>
          <pc:docMk/>
          <pc:sldMk cId="131871371" sldId="627"/>
        </pc:sldMkLst>
      </pc:sldChg>
      <pc:sldChg chg="del">
        <pc:chgData name="OLGA MARIA MUÑOZ MUÑOZ" userId="S::ommunoz@findeter.gov.co::876d8df6-fd60-42e2-ba65-9d22fde90de5" providerId="AD" clId="Web-{BA0E608B-0D3F-8CCE-69AA-4A4FEE8DF00E}" dt="2023-03-07T14:51:30.208" v="16"/>
        <pc:sldMkLst>
          <pc:docMk/>
          <pc:sldMk cId="128315817" sldId="628"/>
        </pc:sldMkLst>
      </pc:sldChg>
      <pc:sldChg chg="del">
        <pc:chgData name="OLGA MARIA MUÑOZ MUÑOZ" userId="S::ommunoz@findeter.gov.co::876d8df6-fd60-42e2-ba65-9d22fde90de5" providerId="AD" clId="Web-{BA0E608B-0D3F-8CCE-69AA-4A4FEE8DF00E}" dt="2023-03-07T14:51:28.911" v="15"/>
        <pc:sldMkLst>
          <pc:docMk/>
          <pc:sldMk cId="3292769965" sldId="629"/>
        </pc:sldMkLst>
      </pc:sldChg>
      <pc:sldChg chg="del">
        <pc:chgData name="OLGA MARIA MUÑOZ MUÑOZ" userId="S::ommunoz@findeter.gov.co::876d8df6-fd60-42e2-ba65-9d22fde90de5" providerId="AD" clId="Web-{BA0E608B-0D3F-8CCE-69AA-4A4FEE8DF00E}" dt="2023-03-07T14:51:27.692" v="14"/>
        <pc:sldMkLst>
          <pc:docMk/>
          <pc:sldMk cId="1230347603" sldId="630"/>
        </pc:sldMkLst>
      </pc:sldChg>
      <pc:sldChg chg="del">
        <pc:chgData name="OLGA MARIA MUÑOZ MUÑOZ" userId="S::ommunoz@findeter.gov.co::876d8df6-fd60-42e2-ba65-9d22fde90de5" providerId="AD" clId="Web-{BA0E608B-0D3F-8CCE-69AA-4A4FEE8DF00E}" dt="2023-03-07T14:51:26.786" v="13"/>
        <pc:sldMkLst>
          <pc:docMk/>
          <pc:sldMk cId="1082625643" sldId="631"/>
        </pc:sldMkLst>
      </pc:sldChg>
      <pc:sldChg chg="del">
        <pc:chgData name="OLGA MARIA MUÑOZ MUÑOZ" userId="S::ommunoz@findeter.gov.co::876d8df6-fd60-42e2-ba65-9d22fde90de5" providerId="AD" clId="Web-{BA0E608B-0D3F-8CCE-69AA-4A4FEE8DF00E}" dt="2023-03-07T14:51:25.083" v="12"/>
        <pc:sldMkLst>
          <pc:docMk/>
          <pc:sldMk cId="4115945107" sldId="632"/>
        </pc:sldMkLst>
      </pc:sldChg>
      <pc:sldChg chg="del ord">
        <pc:chgData name="OLGA MARIA MUÑOZ MUÑOZ" userId="S::ommunoz@findeter.gov.co::876d8df6-fd60-42e2-ba65-9d22fde90de5" providerId="AD" clId="Web-{BA0E608B-0D3F-8CCE-69AA-4A4FEE8DF00E}" dt="2023-03-07T14:51:13.145" v="10"/>
        <pc:sldMkLst>
          <pc:docMk/>
          <pc:sldMk cId="3891736143" sldId="633"/>
        </pc:sldMkLst>
      </pc:sldChg>
      <pc:sldChg chg="del">
        <pc:chgData name="OLGA MARIA MUÑOZ MUÑOZ" userId="S::ommunoz@findeter.gov.co::876d8df6-fd60-42e2-ba65-9d22fde90de5" providerId="AD" clId="Web-{BA0E608B-0D3F-8CCE-69AA-4A4FEE8DF00E}" dt="2023-03-07T14:51:21.333" v="11"/>
        <pc:sldMkLst>
          <pc:docMk/>
          <pc:sldMk cId="1420553022" sldId="634"/>
        </pc:sldMkLst>
      </pc:sldChg>
      <pc:sldChg chg="del">
        <pc:chgData name="OLGA MARIA MUÑOZ MUÑOZ" userId="S::ommunoz@findeter.gov.co::876d8df6-fd60-42e2-ba65-9d22fde90de5" providerId="AD" clId="Web-{BA0E608B-0D3F-8CCE-69AA-4A4FEE8DF00E}" dt="2023-03-07T14:51:11.707" v="8"/>
        <pc:sldMkLst>
          <pc:docMk/>
          <pc:sldMk cId="591883516" sldId="635"/>
        </pc:sldMkLst>
      </pc:sldChg>
      <pc:sldChg chg="del">
        <pc:chgData name="OLGA MARIA MUÑOZ MUÑOZ" userId="S::ommunoz@findeter.gov.co::876d8df6-fd60-42e2-ba65-9d22fde90de5" providerId="AD" clId="Web-{BA0E608B-0D3F-8CCE-69AA-4A4FEE8DF00E}" dt="2023-03-07T14:51:07.832" v="7"/>
        <pc:sldMkLst>
          <pc:docMk/>
          <pc:sldMk cId="1572115558" sldId="636"/>
        </pc:sldMkLst>
      </pc:sldChg>
      <pc:sldChg chg="del">
        <pc:chgData name="OLGA MARIA MUÑOZ MUÑOZ" userId="S::ommunoz@findeter.gov.co::876d8df6-fd60-42e2-ba65-9d22fde90de5" providerId="AD" clId="Web-{BA0E608B-0D3F-8CCE-69AA-4A4FEE8DF00E}" dt="2023-03-07T14:51:05.817" v="6"/>
        <pc:sldMkLst>
          <pc:docMk/>
          <pc:sldMk cId="3147563925" sldId="637"/>
        </pc:sldMkLst>
      </pc:sldChg>
      <pc:sldChg chg="del">
        <pc:chgData name="OLGA MARIA MUÑOZ MUÑOZ" userId="S::ommunoz@findeter.gov.co::876d8df6-fd60-42e2-ba65-9d22fde90de5" providerId="AD" clId="Web-{BA0E608B-0D3F-8CCE-69AA-4A4FEE8DF00E}" dt="2023-03-07T14:51:03.754" v="5"/>
        <pc:sldMkLst>
          <pc:docMk/>
          <pc:sldMk cId="567281906" sldId="638"/>
        </pc:sldMkLst>
      </pc:sldChg>
      <pc:sldChg chg="del">
        <pc:chgData name="OLGA MARIA MUÑOZ MUÑOZ" userId="S::ommunoz@findeter.gov.co::876d8df6-fd60-42e2-ba65-9d22fde90de5" providerId="AD" clId="Web-{BA0E608B-0D3F-8CCE-69AA-4A4FEE8DF00E}" dt="2023-03-07T14:51:01.535" v="4"/>
        <pc:sldMkLst>
          <pc:docMk/>
          <pc:sldMk cId="1784661759" sldId="639"/>
        </pc:sldMkLst>
      </pc:sldChg>
      <pc:sldChg chg="del">
        <pc:chgData name="OLGA MARIA MUÑOZ MUÑOZ" userId="S::ommunoz@findeter.gov.co::876d8df6-fd60-42e2-ba65-9d22fde90de5" providerId="AD" clId="Web-{BA0E608B-0D3F-8CCE-69AA-4A4FEE8DF00E}" dt="2023-03-07T14:50:59.738" v="3"/>
        <pc:sldMkLst>
          <pc:docMk/>
          <pc:sldMk cId="1223756322" sldId="640"/>
        </pc:sldMkLst>
      </pc:sldChg>
      <pc:sldChg chg="del">
        <pc:chgData name="OLGA MARIA MUÑOZ MUÑOZ" userId="S::ommunoz@findeter.gov.co::876d8df6-fd60-42e2-ba65-9d22fde90de5" providerId="AD" clId="Web-{BA0E608B-0D3F-8CCE-69AA-4A4FEE8DF00E}" dt="2023-03-07T14:50:58.801" v="2"/>
        <pc:sldMkLst>
          <pc:docMk/>
          <pc:sldMk cId="131039704" sldId="641"/>
        </pc:sldMkLst>
      </pc:sldChg>
      <pc:sldChg chg="del">
        <pc:chgData name="OLGA MARIA MUÑOZ MUÑOZ" userId="S::ommunoz@findeter.gov.co::876d8df6-fd60-42e2-ba65-9d22fde90de5" providerId="AD" clId="Web-{BA0E608B-0D3F-8CCE-69AA-4A4FEE8DF00E}" dt="2023-03-07T14:50:56.941" v="1"/>
        <pc:sldMkLst>
          <pc:docMk/>
          <pc:sldMk cId="3252698477" sldId="642"/>
        </pc:sldMkLst>
      </pc:sldChg>
      <pc:sldChg chg="del">
        <pc:chgData name="OLGA MARIA MUÑOZ MUÑOZ" userId="S::ommunoz@findeter.gov.co::876d8df6-fd60-42e2-ba65-9d22fde90de5" providerId="AD" clId="Web-{BA0E608B-0D3F-8CCE-69AA-4A4FEE8DF00E}" dt="2023-03-07T14:50:51.097" v="0"/>
        <pc:sldMkLst>
          <pc:docMk/>
          <pc:sldMk cId="3437799400" sldId="643"/>
        </pc:sldMkLst>
      </pc:sldChg>
      <pc:sldChg chg="add">
        <pc:chgData name="OLGA MARIA MUÑOZ MUÑOZ" userId="S::ommunoz@findeter.gov.co::876d8df6-fd60-42e2-ba65-9d22fde90de5" providerId="AD" clId="Web-{BA0E608B-0D3F-8CCE-69AA-4A4FEE8DF00E}" dt="2023-03-07T14:55:43.449" v="32"/>
        <pc:sldMkLst>
          <pc:docMk/>
          <pc:sldMk cId="1769737118" sldId="650"/>
        </pc:sldMkLst>
      </pc:sldChg>
      <pc:sldChg chg="del">
        <pc:chgData name="OLGA MARIA MUÑOZ MUÑOZ" userId="S::ommunoz@findeter.gov.co::876d8df6-fd60-42e2-ba65-9d22fde90de5" providerId="AD" clId="Web-{BA0E608B-0D3F-8CCE-69AA-4A4FEE8DF00E}" dt="2023-03-07T14:51:42.818" v="21"/>
        <pc:sldMkLst>
          <pc:docMk/>
          <pc:sldMk cId="2622616833" sldId="650"/>
        </pc:sldMkLst>
      </pc:sldChg>
      <pc:sldChg chg="add">
        <pc:chgData name="OLGA MARIA MUÑOZ MUÑOZ" userId="S::ommunoz@findeter.gov.co::876d8df6-fd60-42e2-ba65-9d22fde90de5" providerId="AD" clId="Web-{BA0E608B-0D3F-8CCE-69AA-4A4FEE8DF00E}" dt="2023-03-07T14:55:43.605" v="33"/>
        <pc:sldMkLst>
          <pc:docMk/>
          <pc:sldMk cId="2132798762" sldId="651"/>
        </pc:sldMkLst>
      </pc:sldChg>
      <pc:sldChg chg="add">
        <pc:chgData name="OLGA MARIA MUÑOZ MUÑOZ" userId="S::ommunoz@findeter.gov.co::876d8df6-fd60-42e2-ba65-9d22fde90de5" providerId="AD" clId="Web-{BA0E608B-0D3F-8CCE-69AA-4A4FEE8DF00E}" dt="2023-03-07T14:55:43.762" v="34"/>
        <pc:sldMkLst>
          <pc:docMk/>
          <pc:sldMk cId="3974956452" sldId="652"/>
        </pc:sldMkLst>
      </pc:sldChg>
      <pc:sldChg chg="add">
        <pc:chgData name="OLGA MARIA MUÑOZ MUÑOZ" userId="S::ommunoz@findeter.gov.co::876d8df6-fd60-42e2-ba65-9d22fde90de5" providerId="AD" clId="Web-{BA0E608B-0D3F-8CCE-69AA-4A4FEE8DF00E}" dt="2023-03-07T14:55:43.918" v="35"/>
        <pc:sldMkLst>
          <pc:docMk/>
          <pc:sldMk cId="2897464674" sldId="653"/>
        </pc:sldMkLst>
      </pc:sldChg>
      <pc:sldChg chg="add">
        <pc:chgData name="OLGA MARIA MUÑOZ MUÑOZ" userId="S::ommunoz@findeter.gov.co::876d8df6-fd60-42e2-ba65-9d22fde90de5" providerId="AD" clId="Web-{BA0E608B-0D3F-8CCE-69AA-4A4FEE8DF00E}" dt="2023-03-07T14:55:44.090" v="36"/>
        <pc:sldMkLst>
          <pc:docMk/>
          <pc:sldMk cId="2953515950" sldId="654"/>
        </pc:sldMkLst>
      </pc:sldChg>
      <pc:sldChg chg="add">
        <pc:chgData name="OLGA MARIA MUÑOZ MUÑOZ" userId="S::ommunoz@findeter.gov.co::876d8df6-fd60-42e2-ba65-9d22fde90de5" providerId="AD" clId="Web-{BA0E608B-0D3F-8CCE-69AA-4A4FEE8DF00E}" dt="2023-03-07T14:55:44.277" v="37"/>
        <pc:sldMkLst>
          <pc:docMk/>
          <pc:sldMk cId="351165364" sldId="655"/>
        </pc:sldMkLst>
      </pc:sldChg>
      <pc:sldChg chg="add">
        <pc:chgData name="OLGA MARIA MUÑOZ MUÑOZ" userId="S::ommunoz@findeter.gov.co::876d8df6-fd60-42e2-ba65-9d22fde90de5" providerId="AD" clId="Web-{BA0E608B-0D3F-8CCE-69AA-4A4FEE8DF00E}" dt="2023-03-07T14:55:44.543" v="38"/>
        <pc:sldMkLst>
          <pc:docMk/>
          <pc:sldMk cId="902703525" sldId="656"/>
        </pc:sldMkLst>
      </pc:sldChg>
      <pc:sldChg chg="add">
        <pc:chgData name="OLGA MARIA MUÑOZ MUÑOZ" userId="S::ommunoz@findeter.gov.co::876d8df6-fd60-42e2-ba65-9d22fde90de5" providerId="AD" clId="Web-{BA0E608B-0D3F-8CCE-69AA-4A4FEE8DF00E}" dt="2023-03-07T14:55:44.684" v="39"/>
        <pc:sldMkLst>
          <pc:docMk/>
          <pc:sldMk cId="3184050185" sldId="657"/>
        </pc:sldMkLst>
      </pc:sldChg>
      <pc:sldChg chg="add">
        <pc:chgData name="OLGA MARIA MUÑOZ MUÑOZ" userId="S::ommunoz@findeter.gov.co::876d8df6-fd60-42e2-ba65-9d22fde90de5" providerId="AD" clId="Web-{BA0E608B-0D3F-8CCE-69AA-4A4FEE8DF00E}" dt="2023-03-07T14:55:44.856" v="40"/>
        <pc:sldMkLst>
          <pc:docMk/>
          <pc:sldMk cId="3037417113" sldId="658"/>
        </pc:sldMkLst>
      </pc:sldChg>
      <pc:sldChg chg="add">
        <pc:chgData name="OLGA MARIA MUÑOZ MUÑOZ" userId="S::ommunoz@findeter.gov.co::876d8df6-fd60-42e2-ba65-9d22fde90de5" providerId="AD" clId="Web-{BA0E608B-0D3F-8CCE-69AA-4A4FEE8DF00E}" dt="2023-03-07T14:55:44.996" v="41"/>
        <pc:sldMkLst>
          <pc:docMk/>
          <pc:sldMk cId="1735188807" sldId="659"/>
        </pc:sldMkLst>
      </pc:sldChg>
      <pc:sldChg chg="add">
        <pc:chgData name="OLGA MARIA MUÑOZ MUÑOZ" userId="S::ommunoz@findeter.gov.co::876d8df6-fd60-42e2-ba65-9d22fde90de5" providerId="AD" clId="Web-{BA0E608B-0D3F-8CCE-69AA-4A4FEE8DF00E}" dt="2023-03-07T14:55:45.152" v="42"/>
        <pc:sldMkLst>
          <pc:docMk/>
          <pc:sldMk cId="3975563859" sldId="660"/>
        </pc:sldMkLst>
      </pc:sldChg>
      <pc:sldChg chg="add">
        <pc:chgData name="OLGA MARIA MUÑOZ MUÑOZ" userId="S::ommunoz@findeter.gov.co::876d8df6-fd60-42e2-ba65-9d22fde90de5" providerId="AD" clId="Web-{BA0E608B-0D3F-8CCE-69AA-4A4FEE8DF00E}" dt="2023-03-07T14:55:45.324" v="43"/>
        <pc:sldMkLst>
          <pc:docMk/>
          <pc:sldMk cId="1952426628" sldId="661"/>
        </pc:sldMkLst>
      </pc:sldChg>
      <pc:sldChg chg="add">
        <pc:chgData name="OLGA MARIA MUÑOZ MUÑOZ" userId="S::ommunoz@findeter.gov.co::876d8df6-fd60-42e2-ba65-9d22fde90de5" providerId="AD" clId="Web-{BA0E608B-0D3F-8CCE-69AA-4A4FEE8DF00E}" dt="2023-03-07T14:55:45.465" v="44"/>
        <pc:sldMkLst>
          <pc:docMk/>
          <pc:sldMk cId="1720949363" sldId="662"/>
        </pc:sldMkLst>
      </pc:sldChg>
      <pc:sldChg chg="add">
        <pc:chgData name="OLGA MARIA MUÑOZ MUÑOZ" userId="S::ommunoz@findeter.gov.co::876d8df6-fd60-42e2-ba65-9d22fde90de5" providerId="AD" clId="Web-{BA0E608B-0D3F-8CCE-69AA-4A4FEE8DF00E}" dt="2023-03-07T14:55:45.606" v="45"/>
        <pc:sldMkLst>
          <pc:docMk/>
          <pc:sldMk cId="3385031896" sldId="663"/>
        </pc:sldMkLst>
      </pc:sldChg>
      <pc:sldChg chg="add">
        <pc:chgData name="OLGA MARIA MUÑOZ MUÑOZ" userId="S::ommunoz@findeter.gov.co::876d8df6-fd60-42e2-ba65-9d22fde90de5" providerId="AD" clId="Web-{BA0E608B-0D3F-8CCE-69AA-4A4FEE8DF00E}" dt="2023-03-07T14:55:45.793" v="46"/>
        <pc:sldMkLst>
          <pc:docMk/>
          <pc:sldMk cId="3644330764" sldId="664"/>
        </pc:sldMkLst>
      </pc:sldChg>
    </pc:docChg>
  </pc:docChgLst>
  <pc:docChgLst>
    <pc:chgData name="OLGA MARIA MUÑOZ MUÑOZ" userId="S::ommunoz@findeter.gov.co::876d8df6-fd60-42e2-ba65-9d22fde90de5" providerId="AD" clId="Web-{5D0E65A4-8D01-1A19-D464-23D05C3FA377}"/>
    <pc:docChg chg="addSld modSld modSection">
      <pc:chgData name="OLGA MARIA MUÑOZ MUÑOZ" userId="S::ommunoz@findeter.gov.co::876d8df6-fd60-42e2-ba65-9d22fde90de5" providerId="AD" clId="Web-{5D0E65A4-8D01-1A19-D464-23D05C3FA377}" dt="2023-03-01T02:30:08.324" v="56" actId="14100"/>
      <pc:docMkLst>
        <pc:docMk/>
      </pc:docMkLst>
      <pc:sldChg chg="addSp delSp modSp">
        <pc:chgData name="OLGA MARIA MUÑOZ MUÑOZ" userId="S::ommunoz@findeter.gov.co::876d8df6-fd60-42e2-ba65-9d22fde90de5" providerId="AD" clId="Web-{5D0E65A4-8D01-1A19-D464-23D05C3FA377}" dt="2023-03-01T02:24:12.048" v="43" actId="1076"/>
        <pc:sldMkLst>
          <pc:docMk/>
          <pc:sldMk cId="3912079131" sldId="624"/>
        </pc:sldMkLst>
        <pc:spChg chg="add del mod">
          <ac:chgData name="OLGA MARIA MUÑOZ MUÑOZ" userId="S::ommunoz@findeter.gov.co::876d8df6-fd60-42e2-ba65-9d22fde90de5" providerId="AD" clId="Web-{5D0E65A4-8D01-1A19-D464-23D05C3FA377}" dt="2023-03-01T02:20:23.245" v="22"/>
          <ac:spMkLst>
            <pc:docMk/>
            <pc:sldMk cId="3912079131" sldId="624"/>
            <ac:spMk id="3" creationId="{D05AE4AF-1E29-9039-1164-112ED030A4EF}"/>
          </ac:spMkLst>
        </pc:spChg>
        <pc:spChg chg="mod">
          <ac:chgData name="OLGA MARIA MUÑOZ MUÑOZ" userId="S::ommunoz@findeter.gov.co::876d8df6-fd60-42e2-ba65-9d22fde90de5" providerId="AD" clId="Web-{5D0E65A4-8D01-1A19-D464-23D05C3FA377}" dt="2023-03-01T02:23:19.328" v="39" actId="1076"/>
          <ac:spMkLst>
            <pc:docMk/>
            <pc:sldMk cId="3912079131" sldId="624"/>
            <ac:spMk id="5" creationId="{38B95464-6422-5219-E366-4A813496F17C}"/>
          </ac:spMkLst>
        </pc:spChg>
        <pc:spChg chg="add mod">
          <ac:chgData name="OLGA MARIA MUÑOZ MUÑOZ" userId="S::ommunoz@findeter.gov.co::876d8df6-fd60-42e2-ba65-9d22fde90de5" providerId="AD" clId="Web-{5D0E65A4-8D01-1A19-D464-23D05C3FA377}" dt="2023-03-01T02:23:12.828" v="37" actId="1076"/>
          <ac:spMkLst>
            <pc:docMk/>
            <pc:sldMk cId="3912079131" sldId="624"/>
            <ac:spMk id="7" creationId="{B2AC91BD-AF28-1EE0-FA36-E65BA0FEDFB4}"/>
          </ac:spMkLst>
        </pc:spChg>
        <pc:picChg chg="add mod">
          <ac:chgData name="OLGA MARIA MUÑOZ MUÑOZ" userId="S::ommunoz@findeter.gov.co::876d8df6-fd60-42e2-ba65-9d22fde90de5" providerId="AD" clId="Web-{5D0E65A4-8D01-1A19-D464-23D05C3FA377}" dt="2023-03-01T02:24:08.783" v="42" actId="1076"/>
          <ac:picMkLst>
            <pc:docMk/>
            <pc:sldMk cId="3912079131" sldId="624"/>
            <ac:picMk id="2" creationId="{90075536-74E5-0742-0C51-13598181473F}"/>
          </ac:picMkLst>
        </pc:picChg>
        <pc:picChg chg="add del mod">
          <ac:chgData name="OLGA MARIA MUÑOZ MUÑOZ" userId="S::ommunoz@findeter.gov.co::876d8df6-fd60-42e2-ba65-9d22fde90de5" providerId="AD" clId="Web-{5D0E65A4-8D01-1A19-D464-23D05C3FA377}" dt="2023-03-01T02:20:44.777" v="26"/>
          <ac:picMkLst>
            <pc:docMk/>
            <pc:sldMk cId="3912079131" sldId="624"/>
            <ac:picMk id="6" creationId="{DB81293D-BD5F-11E8-AE88-A717AE3D37A4}"/>
          </ac:picMkLst>
        </pc:picChg>
        <pc:picChg chg="add mod">
          <ac:chgData name="OLGA MARIA MUÑOZ MUÑOZ" userId="S::ommunoz@findeter.gov.co::876d8df6-fd60-42e2-ba65-9d22fde90de5" providerId="AD" clId="Web-{5D0E65A4-8D01-1A19-D464-23D05C3FA377}" dt="2023-03-01T02:24:12.048" v="43" actId="1076"/>
          <ac:picMkLst>
            <pc:docMk/>
            <pc:sldMk cId="3912079131" sldId="624"/>
            <ac:picMk id="8" creationId="{F89EF982-3868-C28A-1B19-39FC8B175E94}"/>
          </ac:picMkLst>
        </pc:picChg>
      </pc:sldChg>
      <pc:sldChg chg="addSp delSp modSp add replId">
        <pc:chgData name="OLGA MARIA MUÑOZ MUÑOZ" userId="S::ommunoz@findeter.gov.co::876d8df6-fd60-42e2-ba65-9d22fde90de5" providerId="AD" clId="Web-{5D0E65A4-8D01-1A19-D464-23D05C3FA377}" dt="2023-03-01T02:30:08.324" v="56" actId="14100"/>
        <pc:sldMkLst>
          <pc:docMk/>
          <pc:sldMk cId="2622616833" sldId="650"/>
        </pc:sldMkLst>
        <pc:spChg chg="mod">
          <ac:chgData name="OLGA MARIA MUÑOZ MUÑOZ" userId="S::ommunoz@findeter.gov.co::876d8df6-fd60-42e2-ba65-9d22fde90de5" providerId="AD" clId="Web-{5D0E65A4-8D01-1A19-D464-23D05C3FA377}" dt="2023-03-01T02:24:00.673" v="40" actId="1076"/>
          <ac:spMkLst>
            <pc:docMk/>
            <pc:sldMk cId="2622616833" sldId="650"/>
            <ac:spMk id="5" creationId="{38B95464-6422-5219-E366-4A813496F17C}"/>
          </ac:spMkLst>
        </pc:spChg>
        <pc:picChg chg="del">
          <ac:chgData name="OLGA MARIA MUÑOZ MUÑOZ" userId="S::ommunoz@findeter.gov.co::876d8df6-fd60-42e2-ba65-9d22fde90de5" providerId="AD" clId="Web-{5D0E65A4-8D01-1A19-D464-23D05C3FA377}" dt="2023-03-01T02:14:35.095" v="6"/>
          <ac:picMkLst>
            <pc:docMk/>
            <pc:sldMk cId="2622616833" sldId="650"/>
            <ac:picMk id="2" creationId="{90075536-74E5-0742-0C51-13598181473F}"/>
          </ac:picMkLst>
        </pc:picChg>
        <pc:picChg chg="add mod">
          <ac:chgData name="OLGA MARIA MUÑOZ MUÑOZ" userId="S::ommunoz@findeter.gov.co::876d8df6-fd60-42e2-ba65-9d22fde90de5" providerId="AD" clId="Web-{5D0E65A4-8D01-1A19-D464-23D05C3FA377}" dt="2023-03-01T02:29:27.494" v="54" actId="1076"/>
          <ac:picMkLst>
            <pc:docMk/>
            <pc:sldMk cId="2622616833" sldId="650"/>
            <ac:picMk id="3" creationId="{E8691A43-E6BD-202B-7E0A-07F237875628}"/>
          </ac:picMkLst>
        </pc:picChg>
        <pc:picChg chg="add mod">
          <ac:chgData name="OLGA MARIA MUÑOZ MUÑOZ" userId="S::ommunoz@findeter.gov.co::876d8df6-fd60-42e2-ba65-9d22fde90de5" providerId="AD" clId="Web-{5D0E65A4-8D01-1A19-D464-23D05C3FA377}" dt="2023-03-01T02:30:08.324" v="56" actId="14100"/>
          <ac:picMkLst>
            <pc:docMk/>
            <pc:sldMk cId="2622616833" sldId="650"/>
            <ac:picMk id="6" creationId="{0B14895E-0B69-F2AF-84BF-71AE6216CF24}"/>
          </ac:picMkLst>
        </pc:picChg>
      </pc:sldChg>
    </pc:docChg>
  </pc:docChgLst>
  <pc:docChgLst>
    <pc:chgData name="YERSON ARIAS RIVERA" userId="53f716da-bdfb-4156-86cd-f5d50ede033a" providerId="ADAL" clId="{06AD7C99-24E7-409F-8C22-F328F43F3088}"/>
    <pc:docChg chg="modSld">
      <pc:chgData name="YERSON ARIAS RIVERA" userId="53f716da-bdfb-4156-86cd-f5d50ede033a" providerId="ADAL" clId="{06AD7C99-24E7-409F-8C22-F328F43F3088}" dt="2023-01-31T23:34:35.953" v="12" actId="20577"/>
      <pc:docMkLst>
        <pc:docMk/>
      </pc:docMkLst>
      <pc:sldChg chg="modSp mod">
        <pc:chgData name="YERSON ARIAS RIVERA" userId="53f716da-bdfb-4156-86cd-f5d50ede033a" providerId="ADAL" clId="{06AD7C99-24E7-409F-8C22-F328F43F3088}" dt="2023-01-31T23:34:35.953" v="12" actId="20577"/>
        <pc:sldMkLst>
          <pc:docMk/>
          <pc:sldMk cId="3882490962" sldId="359"/>
        </pc:sldMkLst>
        <pc:spChg chg="mod">
          <ac:chgData name="YERSON ARIAS RIVERA" userId="53f716da-bdfb-4156-86cd-f5d50ede033a" providerId="ADAL" clId="{06AD7C99-24E7-409F-8C22-F328F43F3088}" dt="2023-01-31T23:34:35.953" v="12" actId="20577"/>
          <ac:spMkLst>
            <pc:docMk/>
            <pc:sldMk cId="3882490962" sldId="359"/>
            <ac:spMk id="5" creationId="{5CBB1A53-EB72-4CE6-BA32-41088A885838}"/>
          </ac:spMkLst>
        </pc:spChg>
      </pc:sldChg>
    </pc:docChg>
  </pc:docChgLst>
  <pc:docChgLst>
    <pc:chgData name="MARIA ALEJANDRA RODRIGUEZ VILLAREAL" userId="18866f0e-0fca-4ebe-91fb-97353587e1c9" providerId="ADAL" clId="{5853EDA2-EBA0-47D0-A088-D43C4431D99F}"/>
    <pc:docChg chg="custSel modSld">
      <pc:chgData name="MARIA ALEJANDRA RODRIGUEZ VILLAREAL" userId="18866f0e-0fca-4ebe-91fb-97353587e1c9" providerId="ADAL" clId="{5853EDA2-EBA0-47D0-A088-D43C4431D99F}" dt="2023-02-01T02:51:32.065" v="493"/>
      <pc:docMkLst>
        <pc:docMk/>
      </pc:docMkLst>
      <pc:sldChg chg="delSp modSp mod">
        <pc:chgData name="MARIA ALEJANDRA RODRIGUEZ VILLAREAL" userId="18866f0e-0fca-4ebe-91fb-97353587e1c9" providerId="ADAL" clId="{5853EDA2-EBA0-47D0-A088-D43C4431D99F}" dt="2023-02-01T02:48:36.225" v="240" actId="20577"/>
        <pc:sldMkLst>
          <pc:docMk/>
          <pc:sldMk cId="4280517110" sldId="510"/>
        </pc:sldMkLst>
        <pc:spChg chg="mod">
          <ac:chgData name="MARIA ALEJANDRA RODRIGUEZ VILLAREAL" userId="18866f0e-0fca-4ebe-91fb-97353587e1c9" providerId="ADAL" clId="{5853EDA2-EBA0-47D0-A088-D43C4431D99F}" dt="2023-02-01T02:48:36.225" v="240" actId="20577"/>
          <ac:spMkLst>
            <pc:docMk/>
            <pc:sldMk cId="4280517110" sldId="510"/>
            <ac:spMk id="16" creationId="{61BB126E-430E-482F-81FB-CDF28713A8DB}"/>
          </ac:spMkLst>
        </pc:spChg>
        <pc:spChg chg="mod">
          <ac:chgData name="MARIA ALEJANDRA RODRIGUEZ VILLAREAL" userId="18866f0e-0fca-4ebe-91fb-97353587e1c9" providerId="ADAL" clId="{5853EDA2-EBA0-47D0-A088-D43C4431D99F}" dt="2023-02-01T02:46:30.542" v="97" actId="20577"/>
          <ac:spMkLst>
            <pc:docMk/>
            <pc:sldMk cId="4280517110" sldId="510"/>
            <ac:spMk id="17" creationId="{945942D9-98FA-4FB0-A163-78F5ACDE8658}"/>
          </ac:spMkLst>
        </pc:spChg>
        <pc:graphicFrameChg chg="modGraphic">
          <ac:chgData name="MARIA ALEJANDRA RODRIGUEZ VILLAREAL" userId="18866f0e-0fca-4ebe-91fb-97353587e1c9" providerId="ADAL" clId="{5853EDA2-EBA0-47D0-A088-D43C4431D99F}" dt="2023-02-01T02:44:46.855" v="15"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5853EDA2-EBA0-47D0-A088-D43C4431D99F}" dt="2023-02-01T02:46:25.487" v="96" actId="478"/>
          <ac:picMkLst>
            <pc:docMk/>
            <pc:sldMk cId="4280517110" sldId="510"/>
            <ac:picMk id="9" creationId="{4E655E6D-5CD3-48F4-9AEC-95CA8ACFB51B}"/>
          </ac:picMkLst>
        </pc:picChg>
      </pc:sldChg>
      <pc:sldChg chg="modSp mod">
        <pc:chgData name="MARIA ALEJANDRA RODRIGUEZ VILLAREAL" userId="18866f0e-0fca-4ebe-91fb-97353587e1c9" providerId="ADAL" clId="{5853EDA2-EBA0-47D0-A088-D43C4431D99F}" dt="2023-02-01T02:49:02.154" v="252" actId="20577"/>
        <pc:sldMkLst>
          <pc:docMk/>
          <pc:sldMk cId="4276370728" sldId="513"/>
        </pc:sldMkLst>
        <pc:spChg chg="mod">
          <ac:chgData name="MARIA ALEJANDRA RODRIGUEZ VILLAREAL" userId="18866f0e-0fca-4ebe-91fb-97353587e1c9" providerId="ADAL" clId="{5853EDA2-EBA0-47D0-A088-D43C4431D99F}" dt="2023-02-01T02:49:02.154" v="252" actId="20577"/>
          <ac:spMkLst>
            <pc:docMk/>
            <pc:sldMk cId="4276370728" sldId="513"/>
            <ac:spMk id="33" creationId="{D29800F6-FC8C-4228-8E36-C4A2E02FFE6A}"/>
          </ac:spMkLst>
        </pc:spChg>
        <pc:cxnChg chg="mod">
          <ac:chgData name="MARIA ALEJANDRA RODRIGUEZ VILLAREAL" userId="18866f0e-0fca-4ebe-91fb-97353587e1c9" providerId="ADAL" clId="{5853EDA2-EBA0-47D0-A088-D43C4431D99F}" dt="2023-02-01T02:48:52.106" v="247"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853EDA2-EBA0-47D0-A088-D43C4431D99F}" dt="2023-02-01T02:50:38.645" v="443" actId="20577"/>
        <pc:sldMkLst>
          <pc:docMk/>
          <pc:sldMk cId="2305571649" sldId="514"/>
        </pc:sldMkLst>
        <pc:spChg chg="mod">
          <ac:chgData name="MARIA ALEJANDRA RODRIGUEZ VILLAREAL" userId="18866f0e-0fca-4ebe-91fb-97353587e1c9" providerId="ADAL" clId="{5853EDA2-EBA0-47D0-A088-D43C4431D99F}" dt="2023-02-01T02:50:38.645" v="443" actId="20577"/>
          <ac:spMkLst>
            <pc:docMk/>
            <pc:sldMk cId="2305571649" sldId="514"/>
            <ac:spMk id="7" creationId="{519CA782-9833-4389-AC54-E0F19AE15782}"/>
          </ac:spMkLst>
        </pc:spChg>
        <pc:graphicFrameChg chg="modGraphic">
          <ac:chgData name="MARIA ALEJANDRA RODRIGUEZ VILLAREAL" userId="18866f0e-0fca-4ebe-91fb-97353587e1c9" providerId="ADAL" clId="{5853EDA2-EBA0-47D0-A088-D43C4431D99F}" dt="2023-02-01T02:49:15.913" v="254"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853EDA2-EBA0-47D0-A088-D43C4431D99F}" dt="2023-02-01T02:51:32.065" v="493"/>
        <pc:sldMkLst>
          <pc:docMk/>
          <pc:sldMk cId="1167913680" sldId="535"/>
        </pc:sldMkLst>
        <pc:spChg chg="mod">
          <ac:chgData name="MARIA ALEJANDRA RODRIGUEZ VILLAREAL" userId="18866f0e-0fca-4ebe-91fb-97353587e1c9" providerId="ADAL" clId="{5853EDA2-EBA0-47D0-A088-D43C4431D99F}" dt="2023-02-01T02:51:32.065" v="493"/>
          <ac:spMkLst>
            <pc:docMk/>
            <pc:sldMk cId="1167913680" sldId="535"/>
            <ac:spMk id="8" creationId="{BAB32681-8AE7-4179-BD8C-E35E691A9A12}"/>
          </ac:spMkLst>
        </pc:spChg>
      </pc:sldChg>
      <pc:sldChg chg="modSp mod">
        <pc:chgData name="MARIA ALEJANDRA RODRIGUEZ VILLAREAL" userId="18866f0e-0fca-4ebe-91fb-97353587e1c9" providerId="ADAL" clId="{5853EDA2-EBA0-47D0-A088-D43C4431D99F}" dt="2023-02-01T02:51:19.559" v="488" actId="20577"/>
        <pc:sldMkLst>
          <pc:docMk/>
          <pc:sldMk cId="1204072338" sldId="536"/>
        </pc:sldMkLst>
        <pc:spChg chg="mod">
          <ac:chgData name="MARIA ALEJANDRA RODRIGUEZ VILLAREAL" userId="18866f0e-0fca-4ebe-91fb-97353587e1c9" providerId="ADAL" clId="{5853EDA2-EBA0-47D0-A088-D43C4431D99F}" dt="2023-02-01T02:51:19.559" v="488" actId="20577"/>
          <ac:spMkLst>
            <pc:docMk/>
            <pc:sldMk cId="1204072338" sldId="536"/>
            <ac:spMk id="8" creationId="{BAB32681-8AE7-4179-BD8C-E35E691A9A12}"/>
          </ac:spMkLst>
        </pc:spChg>
      </pc:sldChg>
    </pc:docChg>
  </pc:docChgLst>
  <pc:docChgLst>
    <pc:chgData name="YERSON ARIAS RIVERA" userId="53f716da-bdfb-4156-86cd-f5d50ede033a" providerId="ADAL" clId="{4F722891-0D9B-482C-A310-FBA899A71137}"/>
    <pc:docChg chg="modSld">
      <pc:chgData name="YERSON ARIAS RIVERA" userId="53f716da-bdfb-4156-86cd-f5d50ede033a" providerId="ADAL" clId="{4F722891-0D9B-482C-A310-FBA899A71137}" dt="2023-03-07T20:10:08.112" v="12" actId="20577"/>
      <pc:docMkLst>
        <pc:docMk/>
      </pc:docMkLst>
      <pc:sldChg chg="modSp mod">
        <pc:chgData name="YERSON ARIAS RIVERA" userId="53f716da-bdfb-4156-86cd-f5d50ede033a" providerId="ADAL" clId="{4F722891-0D9B-482C-A310-FBA899A71137}" dt="2023-03-07T20:10:08.112" v="12" actId="20577"/>
        <pc:sldMkLst>
          <pc:docMk/>
          <pc:sldMk cId="3280053705" sldId="359"/>
        </pc:sldMkLst>
        <pc:spChg chg="mod">
          <ac:chgData name="YERSON ARIAS RIVERA" userId="53f716da-bdfb-4156-86cd-f5d50ede033a" providerId="ADAL" clId="{4F722891-0D9B-482C-A310-FBA899A71137}" dt="2023-03-07T20:10:08.112" v="12" actId="20577"/>
          <ac:spMkLst>
            <pc:docMk/>
            <pc:sldMk cId="3280053705" sldId="359"/>
            <ac:spMk id="5" creationId="{5CBB1A53-EB72-4CE6-BA32-41088A885838}"/>
          </ac:spMkLst>
        </pc:spChg>
      </pc:sldChg>
    </pc:docChg>
  </pc:docChgLst>
  <pc:docChgLst>
    <pc:chgData name="GUILLERMO ALBERTO ARCILA DIAZ" userId="S::gaarcila@findeter.gov.co::194c9435-ff24-4808-b9d2-bb433046ee4c" providerId="AD" clId="Web-{FB0BAD5A-57DA-5ED5-7991-5C4C11FF4491}"/>
    <pc:docChg chg="modSld">
      <pc:chgData name="GUILLERMO ALBERTO ARCILA DIAZ" userId="S::gaarcila@findeter.gov.co::194c9435-ff24-4808-b9d2-bb433046ee4c" providerId="AD" clId="Web-{FB0BAD5A-57DA-5ED5-7991-5C4C11FF4491}" dt="2023-03-07T22:38:36.441" v="258" actId="14100"/>
      <pc:docMkLst>
        <pc:docMk/>
      </pc:docMkLst>
      <pc:sldChg chg="addSp delSp modSp">
        <pc:chgData name="GUILLERMO ALBERTO ARCILA DIAZ" userId="S::gaarcila@findeter.gov.co::194c9435-ff24-4808-b9d2-bb433046ee4c" providerId="AD" clId="Web-{FB0BAD5A-57DA-5ED5-7991-5C4C11FF4491}" dt="2023-03-07T22:38:36.441" v="258" actId="14100"/>
        <pc:sldMkLst>
          <pc:docMk/>
          <pc:sldMk cId="2256417948" sldId="583"/>
        </pc:sldMkLst>
        <pc:spChg chg="mod">
          <ac:chgData name="GUILLERMO ALBERTO ARCILA DIAZ" userId="S::gaarcila@findeter.gov.co::194c9435-ff24-4808-b9d2-bb433046ee4c" providerId="AD" clId="Web-{FB0BAD5A-57DA-5ED5-7991-5C4C11FF4491}" dt="2023-03-07T22:36:40.140" v="246" actId="20577"/>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FB0BAD5A-57DA-5ED5-7991-5C4C11FF4491}" dt="2023-03-07T22:25:38.791" v="7"/>
          <ac:graphicFrameMkLst>
            <pc:docMk/>
            <pc:sldMk cId="2256417948" sldId="583"/>
            <ac:graphicFrameMk id="2" creationId="{074C5585-45CC-4FF1-92A0-65B82725F749}"/>
          </ac:graphicFrameMkLst>
        </pc:graphicFrameChg>
        <pc:picChg chg="add mod">
          <ac:chgData name="GUILLERMO ALBERTO ARCILA DIAZ" userId="S::gaarcila@findeter.gov.co::194c9435-ff24-4808-b9d2-bb433046ee4c" providerId="AD" clId="Web-{FB0BAD5A-57DA-5ED5-7991-5C4C11FF4491}" dt="2023-03-07T22:38:31.409" v="256" actId="1076"/>
          <ac:picMkLst>
            <pc:docMk/>
            <pc:sldMk cId="2256417948" sldId="583"/>
            <ac:picMk id="8" creationId="{BC34C3E1-2F70-968F-0154-9D93715759EE}"/>
          </ac:picMkLst>
        </pc:picChg>
        <pc:picChg chg="del mod modCrop">
          <ac:chgData name="GUILLERMO ALBERTO ARCILA DIAZ" userId="S::gaarcila@findeter.gov.co::194c9435-ff24-4808-b9d2-bb433046ee4c" providerId="AD" clId="Web-{FB0BAD5A-57DA-5ED5-7991-5C4C11FF4491}" dt="2023-03-07T22:36:43.140" v="247"/>
          <ac:picMkLst>
            <pc:docMk/>
            <pc:sldMk cId="2256417948" sldId="583"/>
            <ac:picMk id="9" creationId="{35779B7A-15A9-9C8C-837D-35E4A68368C9}"/>
          </ac:picMkLst>
        </pc:picChg>
        <pc:picChg chg="del">
          <ac:chgData name="GUILLERMO ALBERTO ARCILA DIAZ" userId="S::gaarcila@findeter.gov.co::194c9435-ff24-4808-b9d2-bb433046ee4c" providerId="AD" clId="Web-{FB0BAD5A-57DA-5ED5-7991-5C4C11FF4491}" dt="2023-03-07T22:36:45.969" v="248"/>
          <ac:picMkLst>
            <pc:docMk/>
            <pc:sldMk cId="2256417948" sldId="583"/>
            <ac:picMk id="10" creationId="{01877D3E-C0F5-F860-AD9D-9F3145687E1E}"/>
          </ac:picMkLst>
        </pc:picChg>
        <pc:picChg chg="add mod">
          <ac:chgData name="GUILLERMO ALBERTO ARCILA DIAZ" userId="S::gaarcila@findeter.gov.co::194c9435-ff24-4808-b9d2-bb433046ee4c" providerId="AD" clId="Web-{FB0BAD5A-57DA-5ED5-7991-5C4C11FF4491}" dt="2023-03-07T22:38:36.441" v="258" actId="14100"/>
          <ac:picMkLst>
            <pc:docMk/>
            <pc:sldMk cId="2256417948" sldId="583"/>
            <ac:picMk id="11" creationId="{DBC6B385-4409-B166-B48B-F9F2B7032E91}"/>
          </ac:picMkLst>
        </pc:picChg>
      </pc:sldChg>
      <pc:sldChg chg="modSp">
        <pc:chgData name="GUILLERMO ALBERTO ARCILA DIAZ" userId="S::gaarcila@findeter.gov.co::194c9435-ff24-4808-b9d2-bb433046ee4c" providerId="AD" clId="Web-{FB0BAD5A-57DA-5ED5-7991-5C4C11FF4491}" dt="2023-03-07T22:28:14.890" v="30" actId="20577"/>
        <pc:sldMkLst>
          <pc:docMk/>
          <pc:sldMk cId="108402656" sldId="584"/>
        </pc:sldMkLst>
        <pc:spChg chg="mod">
          <ac:chgData name="GUILLERMO ALBERTO ARCILA DIAZ" userId="S::gaarcila@findeter.gov.co::194c9435-ff24-4808-b9d2-bb433046ee4c" providerId="AD" clId="Web-{FB0BAD5A-57DA-5ED5-7991-5C4C11FF4491}" dt="2023-03-07T22:28:14.890" v="30"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FB0BAD5A-57DA-5ED5-7991-5C4C11FF4491}" dt="2023-03-07T22:25:28.666" v="3"/>
          <ac:graphicFrameMkLst>
            <pc:docMk/>
            <pc:sldMk cId="108402656" sldId="584"/>
            <ac:graphicFrameMk id="3" creationId="{92C7AD75-98F7-4256-B0FE-BD624CCF5A55}"/>
          </ac:graphicFrameMkLst>
        </pc:graphicFrameChg>
      </pc:sldChg>
    </pc:docChg>
  </pc:docChgLst>
  <pc:docChgLst>
    <pc:chgData name="GIOVANNY ANDRES VANEGAS PRADA" userId="S::gavanegas@findeter.gov.co::d4c91164-3e3f-4c02-8924-6bb3c5d6b2ff" providerId="AD" clId="Web-{BD15BA53-F358-B5D6-AAF0-1D08FCBE50A2}"/>
    <pc:docChg chg="addSld delSld modSection">
      <pc:chgData name="GIOVANNY ANDRES VANEGAS PRADA" userId="S::gavanegas@findeter.gov.co::d4c91164-3e3f-4c02-8924-6bb3c5d6b2ff" providerId="AD" clId="Web-{BD15BA53-F358-B5D6-AAF0-1D08FCBE50A2}" dt="2023-03-08T03:21:18.926" v="3"/>
      <pc:docMkLst>
        <pc:docMk/>
      </pc:docMkLst>
      <pc:sldChg chg="del">
        <pc:chgData name="GIOVANNY ANDRES VANEGAS PRADA" userId="S::gavanegas@findeter.gov.co::d4c91164-3e3f-4c02-8924-6bb3c5d6b2ff" providerId="AD" clId="Web-{BD15BA53-F358-B5D6-AAF0-1D08FCBE50A2}" dt="2023-03-08T03:21:07.191" v="1"/>
        <pc:sldMkLst>
          <pc:docMk/>
          <pc:sldMk cId="3394289145" sldId="648"/>
        </pc:sldMkLst>
      </pc:sldChg>
      <pc:sldChg chg="del">
        <pc:chgData name="GIOVANNY ANDRES VANEGAS PRADA" userId="S::gavanegas@findeter.gov.co::d4c91164-3e3f-4c02-8924-6bb3c5d6b2ff" providerId="AD" clId="Web-{BD15BA53-F358-B5D6-AAF0-1D08FCBE50A2}" dt="2023-03-08T03:21:18.926" v="3"/>
        <pc:sldMkLst>
          <pc:docMk/>
          <pc:sldMk cId="3870919247" sldId="649"/>
        </pc:sldMkLst>
      </pc:sldChg>
      <pc:sldChg chg="add">
        <pc:chgData name="GIOVANNY ANDRES VANEGAS PRADA" userId="S::gavanegas@findeter.gov.co::d4c91164-3e3f-4c02-8924-6bb3c5d6b2ff" providerId="AD" clId="Web-{BD15BA53-F358-B5D6-AAF0-1D08FCBE50A2}" dt="2023-03-08T03:21:03.988" v="0"/>
        <pc:sldMkLst>
          <pc:docMk/>
          <pc:sldMk cId="3906641896" sldId="666"/>
        </pc:sldMkLst>
      </pc:sldChg>
      <pc:sldChg chg="add">
        <pc:chgData name="GIOVANNY ANDRES VANEGAS PRADA" userId="S::gavanegas@findeter.gov.co::d4c91164-3e3f-4c02-8924-6bb3c5d6b2ff" providerId="AD" clId="Web-{BD15BA53-F358-B5D6-AAF0-1D08FCBE50A2}" dt="2023-03-08T03:21:16.848" v="2"/>
        <pc:sldMkLst>
          <pc:docMk/>
          <pc:sldMk cId="989151097" sldId="667"/>
        </pc:sldMkLst>
      </pc:sldChg>
    </pc:docChg>
  </pc:docChgLst>
  <pc:docChgLst>
    <pc:chgData name="MARIA ALEJANDRA RODRIGUEZ VILLAREAL" userId="18866f0e-0fca-4ebe-91fb-97353587e1c9" providerId="ADAL" clId="{732B3D0F-8023-4E56-B053-D743B7DB17ED}"/>
    <pc:docChg chg="delSld modSld modSection">
      <pc:chgData name="MARIA ALEJANDRA RODRIGUEZ VILLAREAL" userId="18866f0e-0fca-4ebe-91fb-97353587e1c9" providerId="ADAL" clId="{732B3D0F-8023-4E56-B053-D743B7DB17ED}" dt="2023-03-07T23:56:40.375" v="25" actId="47"/>
      <pc:docMkLst>
        <pc:docMk/>
      </pc:docMkLst>
      <pc:sldChg chg="modSp mod">
        <pc:chgData name="MARIA ALEJANDRA RODRIGUEZ VILLAREAL" userId="18866f0e-0fca-4ebe-91fb-97353587e1c9" providerId="ADAL" clId="{732B3D0F-8023-4E56-B053-D743B7DB17ED}" dt="2023-03-07T23:56:02.940" v="22" actId="20577"/>
        <pc:sldMkLst>
          <pc:docMk/>
          <pc:sldMk cId="4280517110" sldId="510"/>
        </pc:sldMkLst>
        <pc:spChg chg="mod">
          <ac:chgData name="MARIA ALEJANDRA RODRIGUEZ VILLAREAL" userId="18866f0e-0fca-4ebe-91fb-97353587e1c9" providerId="ADAL" clId="{732B3D0F-8023-4E56-B053-D743B7DB17ED}" dt="2023-03-07T23:56:02.940" v="22" actId="20577"/>
          <ac:spMkLst>
            <pc:docMk/>
            <pc:sldMk cId="4280517110" sldId="510"/>
            <ac:spMk id="16" creationId="{61BB126E-430E-482F-81FB-CDF28713A8DB}"/>
          </ac:spMkLst>
        </pc:spChg>
        <pc:graphicFrameChg chg="modGraphic">
          <ac:chgData name="MARIA ALEJANDRA RODRIGUEZ VILLAREAL" userId="18866f0e-0fca-4ebe-91fb-97353587e1c9" providerId="ADAL" clId="{732B3D0F-8023-4E56-B053-D743B7DB17ED}" dt="2023-03-07T23:54:10.188" v="5" actId="20577"/>
          <ac:graphicFrameMkLst>
            <pc:docMk/>
            <pc:sldMk cId="4280517110" sldId="510"/>
            <ac:graphicFrameMk id="13" creationId="{D9FD7E8D-10C2-4918-9075-D20EAA12F066}"/>
          </ac:graphicFrameMkLst>
        </pc:graphicFrameChg>
      </pc:sldChg>
      <pc:sldChg chg="del">
        <pc:chgData name="MARIA ALEJANDRA RODRIGUEZ VILLAREAL" userId="18866f0e-0fca-4ebe-91fb-97353587e1c9" providerId="ADAL" clId="{732B3D0F-8023-4E56-B053-D743B7DB17ED}" dt="2023-03-07T23:56:39.026" v="24" actId="47"/>
        <pc:sldMkLst>
          <pc:docMk/>
          <pc:sldMk cId="109180800" sldId="515"/>
        </pc:sldMkLst>
      </pc:sldChg>
      <pc:sldChg chg="del">
        <pc:chgData name="MARIA ALEJANDRA RODRIGUEZ VILLAREAL" userId="18866f0e-0fca-4ebe-91fb-97353587e1c9" providerId="ADAL" clId="{732B3D0F-8023-4E56-B053-D743B7DB17ED}" dt="2023-03-07T23:53:35.274" v="0" actId="47"/>
        <pc:sldMkLst>
          <pc:docMk/>
          <pc:sldMk cId="1167913680" sldId="535"/>
        </pc:sldMkLst>
      </pc:sldChg>
      <pc:sldChg chg="del">
        <pc:chgData name="MARIA ALEJANDRA RODRIGUEZ VILLAREAL" userId="18866f0e-0fca-4ebe-91fb-97353587e1c9" providerId="ADAL" clId="{732B3D0F-8023-4E56-B053-D743B7DB17ED}" dt="2023-03-07T23:53:36.184" v="1" actId="47"/>
        <pc:sldMkLst>
          <pc:docMk/>
          <pc:sldMk cId="1204072338" sldId="536"/>
        </pc:sldMkLst>
      </pc:sldChg>
      <pc:sldChg chg="del">
        <pc:chgData name="MARIA ALEJANDRA RODRIGUEZ VILLAREAL" userId="18866f0e-0fca-4ebe-91fb-97353587e1c9" providerId="ADAL" clId="{732B3D0F-8023-4E56-B053-D743B7DB17ED}" dt="2023-03-07T23:56:40.375" v="25" actId="47"/>
        <pc:sldMkLst>
          <pc:docMk/>
          <pc:sldMk cId="4168419975" sldId="537"/>
        </pc:sldMkLst>
      </pc:sldChg>
      <pc:sldChg chg="del">
        <pc:chgData name="MARIA ALEJANDRA RODRIGUEZ VILLAREAL" userId="18866f0e-0fca-4ebe-91fb-97353587e1c9" providerId="ADAL" clId="{732B3D0F-8023-4E56-B053-D743B7DB17ED}" dt="2023-03-07T23:56:29.981" v="23" actId="47"/>
        <pc:sldMkLst>
          <pc:docMk/>
          <pc:sldMk cId="695317162" sldId="647"/>
        </pc:sldMkLst>
      </pc:sldChg>
    </pc:docChg>
  </pc:docChgLst>
  <pc:docChgLst>
    <pc:chgData name="FABIO ANDRES LLANO CASTAÑO" userId="S::fallano@findeter.gov.co::d7f3d237-ebd8-4abe-98dc-bf55ea8ee2e1" providerId="AD" clId="Web-{2DC89911-EE84-35B0-832B-9757F40E0C0A}"/>
    <pc:docChg chg="addSld delSld modSld modSection">
      <pc:chgData name="FABIO ANDRES LLANO CASTAÑO" userId="S::fallano@findeter.gov.co::d7f3d237-ebd8-4abe-98dc-bf55ea8ee2e1" providerId="AD" clId="Web-{2DC89911-EE84-35B0-832B-9757F40E0C0A}" dt="2023-03-08T01:01:15.945" v="1121" actId="14100"/>
      <pc:docMkLst>
        <pc:docMk/>
      </pc:docMkLst>
      <pc:sldChg chg="addSp delSp modSp">
        <pc:chgData name="FABIO ANDRES LLANO CASTAÑO" userId="S::fallano@findeter.gov.co::d7f3d237-ebd8-4abe-98dc-bf55ea8ee2e1" providerId="AD" clId="Web-{2DC89911-EE84-35B0-832B-9757F40E0C0A}" dt="2023-03-07T23:52:58.089" v="675"/>
        <pc:sldMkLst>
          <pc:docMk/>
          <pc:sldMk cId="1662828479" sldId="312"/>
        </pc:sldMkLst>
        <pc:spChg chg="add del mod">
          <ac:chgData name="FABIO ANDRES LLANO CASTAÑO" userId="S::fallano@findeter.gov.co::d7f3d237-ebd8-4abe-98dc-bf55ea8ee2e1" providerId="AD" clId="Web-{2DC89911-EE84-35B0-832B-9757F40E0C0A}" dt="2023-03-07T23:52:25.573" v="668"/>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2DC89911-EE84-35B0-832B-9757F40E0C0A}" dt="2023-03-07T23:52:58.089" v="675"/>
          <ac:graphicFrameMkLst>
            <pc:docMk/>
            <pc:sldMk cId="1662828479" sldId="312"/>
            <ac:graphicFrameMk id="18" creationId="{A463C165-020C-4E5F-A993-33AC16B92A29}"/>
          </ac:graphicFrameMkLst>
        </pc:graphicFrameChg>
      </pc:sldChg>
      <pc:sldChg chg="del">
        <pc:chgData name="FABIO ANDRES LLANO CASTAÑO" userId="S::fallano@findeter.gov.co::d7f3d237-ebd8-4abe-98dc-bf55ea8ee2e1" providerId="AD" clId="Web-{2DC89911-EE84-35B0-832B-9757F40E0C0A}" dt="2023-03-07T23:55:29.874" v="692"/>
        <pc:sldMkLst>
          <pc:docMk/>
          <pc:sldMk cId="1503274020" sldId="417"/>
        </pc:sldMkLst>
      </pc:sldChg>
      <pc:sldChg chg="del">
        <pc:chgData name="FABIO ANDRES LLANO CASTAÑO" userId="S::fallano@findeter.gov.co::d7f3d237-ebd8-4abe-98dc-bf55ea8ee2e1" providerId="AD" clId="Web-{2DC89911-EE84-35B0-832B-9757F40E0C0A}" dt="2023-03-07T23:55:14.483" v="677"/>
        <pc:sldMkLst>
          <pc:docMk/>
          <pc:sldMk cId="2980279314" sldId="418"/>
        </pc:sldMkLst>
      </pc:sldChg>
      <pc:sldChg chg="addSp delSp modSp">
        <pc:chgData name="FABIO ANDRES LLANO CASTAÑO" userId="S::fallano@findeter.gov.co::d7f3d237-ebd8-4abe-98dc-bf55ea8ee2e1" providerId="AD" clId="Web-{2DC89911-EE84-35B0-832B-9757F40E0C0A}" dt="2023-03-08T00:00:12.349" v="744" actId="14100"/>
        <pc:sldMkLst>
          <pc:docMk/>
          <pc:sldMk cId="3168326263" sldId="450"/>
        </pc:sldMkLst>
        <pc:spChg chg="mod">
          <ac:chgData name="FABIO ANDRES LLANO CASTAÑO" userId="S::fallano@findeter.gov.co::d7f3d237-ebd8-4abe-98dc-bf55ea8ee2e1" providerId="AD" clId="Web-{2DC89911-EE84-35B0-832B-9757F40E0C0A}" dt="2023-03-08T00:00:12.349" v="744" actId="14100"/>
          <ac:spMkLst>
            <pc:docMk/>
            <pc:sldMk cId="3168326263" sldId="450"/>
            <ac:spMk id="8" creationId="{7AE3AC83-3BB3-4877-A993-491BE293F5C6}"/>
          </ac:spMkLst>
        </pc:spChg>
        <pc:picChg chg="del">
          <ac:chgData name="FABIO ANDRES LLANO CASTAÑO" userId="S::fallano@findeter.gov.co::d7f3d237-ebd8-4abe-98dc-bf55ea8ee2e1" providerId="AD" clId="Web-{2DC89911-EE84-35B0-832B-9757F40E0C0A}" dt="2023-03-07T23:55:16.374" v="678"/>
          <ac:picMkLst>
            <pc:docMk/>
            <pc:sldMk cId="3168326263" sldId="450"/>
            <ac:picMk id="2" creationId="{BE686495-8106-72D9-E6B9-A49623683E77}"/>
          </ac:picMkLst>
        </pc:picChg>
        <pc:picChg chg="del mod">
          <ac:chgData name="FABIO ANDRES LLANO CASTAÑO" userId="S::fallano@findeter.gov.co::d7f3d237-ebd8-4abe-98dc-bf55ea8ee2e1" providerId="AD" clId="Web-{2DC89911-EE84-35B0-832B-9757F40E0C0A}" dt="2023-03-07T23:55:16.967" v="680"/>
          <ac:picMkLst>
            <pc:docMk/>
            <pc:sldMk cId="3168326263" sldId="450"/>
            <ac:picMk id="3" creationId="{C6B82642-DF19-5C4A-2372-B5AA32CBF4CF}"/>
          </ac:picMkLst>
        </pc:picChg>
        <pc:picChg chg="add mod">
          <ac:chgData name="FABIO ANDRES LLANO CASTAÑO" userId="S::fallano@findeter.gov.co::d7f3d237-ebd8-4abe-98dc-bf55ea8ee2e1" providerId="AD" clId="Web-{2DC89911-EE84-35B0-832B-9757F40E0C0A}" dt="2023-03-07T23:59:40.801" v="738" actId="1076"/>
          <ac:picMkLst>
            <pc:docMk/>
            <pc:sldMk cId="3168326263" sldId="450"/>
            <ac:picMk id="4" creationId="{807E7599-3997-6B0C-4D16-D8AA4B7EC5D2}"/>
          </ac:picMkLst>
        </pc:picChg>
        <pc:picChg chg="add mod">
          <ac:chgData name="FABIO ANDRES LLANO CASTAÑO" userId="S::fallano@findeter.gov.co::d7f3d237-ebd8-4abe-98dc-bf55ea8ee2e1" providerId="AD" clId="Web-{2DC89911-EE84-35B0-832B-9757F40E0C0A}" dt="2023-03-07T23:59:43.239" v="739" actId="1076"/>
          <ac:picMkLst>
            <pc:docMk/>
            <pc:sldMk cId="3168326263" sldId="450"/>
            <ac:picMk id="5" creationId="{EAEA27CB-4ABD-3BF0-DE23-9D099709441A}"/>
          </ac:picMkLst>
        </pc:picChg>
        <pc:picChg chg="del">
          <ac:chgData name="FABIO ANDRES LLANO CASTAÑO" userId="S::fallano@findeter.gov.co::d7f3d237-ebd8-4abe-98dc-bf55ea8ee2e1" providerId="AD" clId="Web-{2DC89911-EE84-35B0-832B-9757F40E0C0A}" dt="2023-03-07T23:55:17.342" v="681"/>
          <ac:picMkLst>
            <pc:docMk/>
            <pc:sldMk cId="3168326263" sldId="450"/>
            <ac:picMk id="9" creationId="{560BFD9F-ACAB-3FA7-279C-0453188C8E14}"/>
          </ac:picMkLst>
        </pc:picChg>
        <pc:picChg chg="del">
          <ac:chgData name="FABIO ANDRES LLANO CASTAÑO" userId="S::fallano@findeter.gov.co::d7f3d237-ebd8-4abe-98dc-bf55ea8ee2e1" providerId="AD" clId="Web-{2DC89911-EE84-35B0-832B-9757F40E0C0A}" dt="2023-03-07T23:55:17.780" v="682"/>
          <ac:picMkLst>
            <pc:docMk/>
            <pc:sldMk cId="3168326263" sldId="450"/>
            <ac:picMk id="10" creationId="{49B32457-DE2F-330F-D314-F069A421C21C}"/>
          </ac:picMkLst>
        </pc:picChg>
        <pc:picChg chg="add mod">
          <ac:chgData name="FABIO ANDRES LLANO CASTAÑO" userId="S::fallano@findeter.gov.co::d7f3d237-ebd8-4abe-98dc-bf55ea8ee2e1" providerId="AD" clId="Web-{2DC89911-EE84-35B0-832B-9757F40E0C0A}" dt="2023-03-07T23:59:45.801" v="740" actId="1076"/>
          <ac:picMkLst>
            <pc:docMk/>
            <pc:sldMk cId="3168326263" sldId="450"/>
            <ac:picMk id="11" creationId="{E5EA0FCB-56A9-6965-97E6-B01424BB9831}"/>
          </ac:picMkLst>
        </pc:picChg>
        <pc:picChg chg="del">
          <ac:chgData name="FABIO ANDRES LLANO CASTAÑO" userId="S::fallano@findeter.gov.co::d7f3d237-ebd8-4abe-98dc-bf55ea8ee2e1" providerId="AD" clId="Web-{2DC89911-EE84-35B0-832B-9757F40E0C0A}" dt="2023-03-07T23:55:18.389" v="683"/>
          <ac:picMkLst>
            <pc:docMk/>
            <pc:sldMk cId="3168326263" sldId="450"/>
            <ac:picMk id="12" creationId="{86BEDF9A-CB68-5DC9-FE44-ED5078E29A4B}"/>
          </ac:picMkLst>
        </pc:picChg>
        <pc:picChg chg="del">
          <ac:chgData name="FABIO ANDRES LLANO CASTAÑO" userId="S::fallano@findeter.gov.co::d7f3d237-ebd8-4abe-98dc-bf55ea8ee2e1" providerId="AD" clId="Web-{2DC89911-EE84-35B0-832B-9757F40E0C0A}" dt="2023-03-07T23:55:18.733" v="684"/>
          <ac:picMkLst>
            <pc:docMk/>
            <pc:sldMk cId="3168326263" sldId="450"/>
            <ac:picMk id="14" creationId="{7F2125B3-1AE5-3500-97F5-13038FF175FA}"/>
          </ac:picMkLst>
        </pc:picChg>
        <pc:picChg chg="del">
          <ac:chgData name="FABIO ANDRES LLANO CASTAÑO" userId="S::fallano@findeter.gov.co::d7f3d237-ebd8-4abe-98dc-bf55ea8ee2e1" providerId="AD" clId="Web-{2DC89911-EE84-35B0-832B-9757F40E0C0A}" dt="2023-03-07T23:55:19.280" v="685"/>
          <ac:picMkLst>
            <pc:docMk/>
            <pc:sldMk cId="3168326263" sldId="450"/>
            <ac:picMk id="15" creationId="{91145D84-C878-1C78-8D94-84DD898A4E5C}"/>
          </ac:picMkLst>
        </pc:picChg>
        <pc:picChg chg="del">
          <ac:chgData name="FABIO ANDRES LLANO CASTAÑO" userId="S::fallano@findeter.gov.co::d7f3d237-ebd8-4abe-98dc-bf55ea8ee2e1" providerId="AD" clId="Web-{2DC89911-EE84-35B0-832B-9757F40E0C0A}" dt="2023-03-07T23:55:19.858" v="686"/>
          <ac:picMkLst>
            <pc:docMk/>
            <pc:sldMk cId="3168326263" sldId="450"/>
            <ac:picMk id="16" creationId="{5BB2495C-4BF3-6884-A005-F36B2A220B9E}"/>
          </ac:picMkLst>
        </pc:picChg>
        <pc:picChg chg="add mod">
          <ac:chgData name="FABIO ANDRES LLANO CASTAÑO" userId="S::fallano@findeter.gov.co::d7f3d237-ebd8-4abe-98dc-bf55ea8ee2e1" providerId="AD" clId="Web-{2DC89911-EE84-35B0-832B-9757F40E0C0A}" dt="2023-03-07T23:59:50.505" v="741" actId="1076"/>
          <ac:picMkLst>
            <pc:docMk/>
            <pc:sldMk cId="3168326263" sldId="450"/>
            <ac:picMk id="17" creationId="{25AB0984-16D3-8A33-CF1B-6F7EE1A1D9CF}"/>
          </ac:picMkLst>
        </pc:picChg>
        <pc:picChg chg="add mod">
          <ac:chgData name="FABIO ANDRES LLANO CASTAÑO" userId="S::fallano@findeter.gov.co::d7f3d237-ebd8-4abe-98dc-bf55ea8ee2e1" providerId="AD" clId="Web-{2DC89911-EE84-35B0-832B-9757F40E0C0A}" dt="2023-03-07T23:59:53.130" v="742" actId="1076"/>
          <ac:picMkLst>
            <pc:docMk/>
            <pc:sldMk cId="3168326263" sldId="450"/>
            <ac:picMk id="18" creationId="{0DFE165A-7EA7-1640-E3FB-C2A3581FA643}"/>
          </ac:picMkLst>
        </pc:picChg>
        <pc:picChg chg="add mod">
          <ac:chgData name="FABIO ANDRES LLANO CASTAÑO" userId="S::fallano@findeter.gov.co::d7f3d237-ebd8-4abe-98dc-bf55ea8ee2e1" providerId="AD" clId="Web-{2DC89911-EE84-35B0-832B-9757F40E0C0A}" dt="2023-03-07T23:59:55.005" v="743" actId="1076"/>
          <ac:picMkLst>
            <pc:docMk/>
            <pc:sldMk cId="3168326263" sldId="450"/>
            <ac:picMk id="19" creationId="{A32394B1-4FDD-3340-2C87-56DC0DC5AA76}"/>
          </ac:picMkLst>
        </pc:picChg>
      </pc:sldChg>
      <pc:sldChg chg="addSp delSp modSp">
        <pc:chgData name="FABIO ANDRES LLANO CASTAÑO" userId="S::fallano@findeter.gov.co::d7f3d237-ebd8-4abe-98dc-bf55ea8ee2e1" providerId="AD" clId="Web-{2DC89911-EE84-35B0-832B-9757F40E0C0A}" dt="2023-03-08T00:18:35.951" v="1013" actId="1076"/>
        <pc:sldMkLst>
          <pc:docMk/>
          <pc:sldMk cId="2233884592" sldId="495"/>
        </pc:sldMkLst>
        <pc:spChg chg="mod">
          <ac:chgData name="FABIO ANDRES LLANO CASTAÑO" userId="S::fallano@findeter.gov.co::d7f3d237-ebd8-4abe-98dc-bf55ea8ee2e1" providerId="AD" clId="Web-{2DC89911-EE84-35B0-832B-9757F40E0C0A}" dt="2023-03-08T00:18:29.983" v="1007" actId="14100"/>
          <ac:spMkLst>
            <pc:docMk/>
            <pc:sldMk cId="2233884592" sldId="495"/>
            <ac:spMk id="10" creationId="{96917F42-3D48-5DAD-11EC-3FE9CBE12CDE}"/>
          </ac:spMkLst>
        </pc:spChg>
        <pc:picChg chg="add mod">
          <ac:chgData name="FABIO ANDRES LLANO CASTAÑO" userId="S::fallano@findeter.gov.co::d7f3d237-ebd8-4abe-98dc-bf55ea8ee2e1" providerId="AD" clId="Web-{2DC89911-EE84-35B0-832B-9757F40E0C0A}" dt="2023-03-08T00:18:35.920" v="1010" actId="1076"/>
          <ac:picMkLst>
            <pc:docMk/>
            <pc:sldMk cId="2233884592" sldId="495"/>
            <ac:picMk id="2" creationId="{4EDC05CF-D691-2A08-2A92-0F677CFB5C52}"/>
          </ac:picMkLst>
        </pc:picChg>
        <pc:picChg chg="add mod">
          <ac:chgData name="FABIO ANDRES LLANO CASTAÑO" userId="S::fallano@findeter.gov.co::d7f3d237-ebd8-4abe-98dc-bf55ea8ee2e1" providerId="AD" clId="Web-{2DC89911-EE84-35B0-832B-9757F40E0C0A}" dt="2023-03-08T00:18:35.905" v="1009" actId="1076"/>
          <ac:picMkLst>
            <pc:docMk/>
            <pc:sldMk cId="2233884592" sldId="495"/>
            <ac:picMk id="7" creationId="{8DDD9F70-6F7A-DFBA-A28D-4669D85616C2}"/>
          </ac:picMkLst>
        </pc:picChg>
        <pc:picChg chg="add mod">
          <ac:chgData name="FABIO ANDRES LLANO CASTAÑO" userId="S::fallano@findeter.gov.co::d7f3d237-ebd8-4abe-98dc-bf55ea8ee2e1" providerId="AD" clId="Web-{2DC89911-EE84-35B0-832B-9757F40E0C0A}" dt="2023-03-08T00:18:35.889" v="1008" actId="1076"/>
          <ac:picMkLst>
            <pc:docMk/>
            <pc:sldMk cId="2233884592" sldId="495"/>
            <ac:picMk id="8" creationId="{03C66DB7-60DA-BC3E-A367-39AC10716C2A}"/>
          </ac:picMkLst>
        </pc:picChg>
        <pc:picChg chg="add mod">
          <ac:chgData name="FABIO ANDRES LLANO CASTAÑO" userId="S::fallano@findeter.gov.co::d7f3d237-ebd8-4abe-98dc-bf55ea8ee2e1" providerId="AD" clId="Web-{2DC89911-EE84-35B0-832B-9757F40E0C0A}" dt="2023-03-08T00:18:35.951" v="1013" actId="1076"/>
          <ac:picMkLst>
            <pc:docMk/>
            <pc:sldMk cId="2233884592" sldId="495"/>
            <ac:picMk id="9" creationId="{89ED7A8A-FB55-64D9-67F5-BD9CFC8CE69F}"/>
          </ac:picMkLst>
        </pc:picChg>
        <pc:picChg chg="del">
          <ac:chgData name="FABIO ANDRES LLANO CASTAÑO" userId="S::fallano@findeter.gov.co::d7f3d237-ebd8-4abe-98dc-bf55ea8ee2e1" providerId="AD" clId="Web-{2DC89911-EE84-35B0-832B-9757F40E0C0A}" dt="2023-03-08T00:13:12.101" v="964"/>
          <ac:picMkLst>
            <pc:docMk/>
            <pc:sldMk cId="2233884592" sldId="495"/>
            <ac:picMk id="11" creationId="{12279EB1-71C0-82E3-867B-D5C7E4233AC1}"/>
          </ac:picMkLst>
        </pc:picChg>
        <pc:picChg chg="del">
          <ac:chgData name="FABIO ANDRES LLANO CASTAÑO" userId="S::fallano@findeter.gov.co::d7f3d237-ebd8-4abe-98dc-bf55ea8ee2e1" providerId="AD" clId="Web-{2DC89911-EE84-35B0-832B-9757F40E0C0A}" dt="2023-03-08T00:13:12.757" v="965"/>
          <ac:picMkLst>
            <pc:docMk/>
            <pc:sldMk cId="2233884592" sldId="495"/>
            <ac:picMk id="12" creationId="{BA40466C-768E-6CCF-AE8F-9BBDB395C354}"/>
          </ac:picMkLst>
        </pc:picChg>
        <pc:picChg chg="del">
          <ac:chgData name="FABIO ANDRES LLANO CASTAÑO" userId="S::fallano@findeter.gov.co::d7f3d237-ebd8-4abe-98dc-bf55ea8ee2e1" providerId="AD" clId="Web-{2DC89911-EE84-35B0-832B-9757F40E0C0A}" dt="2023-03-08T00:13:13.226" v="966"/>
          <ac:picMkLst>
            <pc:docMk/>
            <pc:sldMk cId="2233884592" sldId="495"/>
            <ac:picMk id="13" creationId="{808E6301-8804-F4E2-6E12-96D21F256121}"/>
          </ac:picMkLst>
        </pc:picChg>
        <pc:picChg chg="add mod">
          <ac:chgData name="FABIO ANDRES LLANO CASTAÑO" userId="S::fallano@findeter.gov.co::d7f3d237-ebd8-4abe-98dc-bf55ea8ee2e1" providerId="AD" clId="Web-{2DC89911-EE84-35B0-832B-9757F40E0C0A}" dt="2023-03-08T00:18:35.936" v="1012" actId="1076"/>
          <ac:picMkLst>
            <pc:docMk/>
            <pc:sldMk cId="2233884592" sldId="495"/>
            <ac:picMk id="15" creationId="{068751C7-51E8-576E-7EB4-696F5AB1FFBE}"/>
          </ac:picMkLst>
        </pc:picChg>
        <pc:picChg chg="add mod">
          <ac:chgData name="FABIO ANDRES LLANO CASTAÑO" userId="S::fallano@findeter.gov.co::d7f3d237-ebd8-4abe-98dc-bf55ea8ee2e1" providerId="AD" clId="Web-{2DC89911-EE84-35B0-832B-9757F40E0C0A}" dt="2023-03-08T00:18:35.920" v="1011" actId="1076"/>
          <ac:picMkLst>
            <pc:docMk/>
            <pc:sldMk cId="2233884592" sldId="495"/>
            <ac:picMk id="16" creationId="{01D775BF-721B-FBE2-2694-8154BF6E8FBE}"/>
          </ac:picMkLst>
        </pc:picChg>
      </pc:sldChg>
      <pc:sldChg chg="addSp delSp modSp">
        <pc:chgData name="FABIO ANDRES LLANO CASTAÑO" userId="S::fallano@findeter.gov.co::d7f3d237-ebd8-4abe-98dc-bf55ea8ee2e1" providerId="AD" clId="Web-{2DC89911-EE84-35B0-832B-9757F40E0C0A}" dt="2023-03-08T00:13:01.788" v="962" actId="1076"/>
        <pc:sldMkLst>
          <pc:docMk/>
          <pc:sldMk cId="3675475954" sldId="509"/>
        </pc:sldMkLst>
        <pc:spChg chg="mod">
          <ac:chgData name="FABIO ANDRES LLANO CASTAÑO" userId="S::fallano@findeter.gov.co::d7f3d237-ebd8-4abe-98dc-bf55ea8ee2e1" providerId="AD" clId="Web-{2DC89911-EE84-35B0-832B-9757F40E0C0A}" dt="2023-03-08T00:13:01.788" v="962" actId="1076"/>
          <ac:spMkLst>
            <pc:docMk/>
            <pc:sldMk cId="3675475954" sldId="509"/>
            <ac:spMk id="10" creationId="{9DC4716F-86A4-EF5E-D203-C9C966A4C94D}"/>
          </ac:spMkLst>
        </pc:spChg>
        <pc:picChg chg="add mod">
          <ac:chgData name="FABIO ANDRES LLANO CASTAÑO" userId="S::fallano@findeter.gov.co::d7f3d237-ebd8-4abe-98dc-bf55ea8ee2e1" providerId="AD" clId="Web-{2DC89911-EE84-35B0-832B-9757F40E0C0A}" dt="2023-03-08T00:12:25.146" v="936" actId="1076"/>
          <ac:picMkLst>
            <pc:docMk/>
            <pc:sldMk cId="3675475954" sldId="509"/>
            <ac:picMk id="2" creationId="{E17405F9-1595-773D-7DC5-A1CCB9CAD366}"/>
          </ac:picMkLst>
        </pc:picChg>
        <pc:picChg chg="del">
          <ac:chgData name="FABIO ANDRES LLANO CASTAÑO" userId="S::fallano@findeter.gov.co::d7f3d237-ebd8-4abe-98dc-bf55ea8ee2e1" providerId="AD" clId="Web-{2DC89911-EE84-35B0-832B-9757F40E0C0A}" dt="2023-03-08T00:03:57.901" v="770"/>
          <ac:picMkLst>
            <pc:docMk/>
            <pc:sldMk cId="3675475954" sldId="509"/>
            <ac:picMk id="3" creationId="{9568EC72-F7AA-AF65-448E-AB5EF6D28E5E}"/>
          </ac:picMkLst>
        </pc:picChg>
        <pc:picChg chg="del">
          <ac:chgData name="FABIO ANDRES LLANO CASTAÑO" userId="S::fallano@findeter.gov.co::d7f3d237-ebd8-4abe-98dc-bf55ea8ee2e1" providerId="AD" clId="Web-{2DC89911-EE84-35B0-832B-9757F40E0C0A}" dt="2023-03-08T00:03:58.885" v="772"/>
          <ac:picMkLst>
            <pc:docMk/>
            <pc:sldMk cId="3675475954" sldId="509"/>
            <ac:picMk id="4" creationId="{851796B4-BB8D-5197-CD80-A20B79EBD0BF}"/>
          </ac:picMkLst>
        </pc:picChg>
        <pc:picChg chg="del">
          <ac:chgData name="FABIO ANDRES LLANO CASTAÑO" userId="S::fallano@findeter.gov.co::d7f3d237-ebd8-4abe-98dc-bf55ea8ee2e1" providerId="AD" clId="Web-{2DC89911-EE84-35B0-832B-9757F40E0C0A}" dt="2023-03-08T00:03:59.198" v="773"/>
          <ac:picMkLst>
            <pc:docMk/>
            <pc:sldMk cId="3675475954" sldId="509"/>
            <ac:picMk id="5" creationId="{03F29B0B-2CB7-55CF-B3BB-BB22779278E6}"/>
          </ac:picMkLst>
        </pc:picChg>
        <pc:picChg chg="add mod">
          <ac:chgData name="FABIO ANDRES LLANO CASTAÑO" userId="S::fallano@findeter.gov.co::d7f3d237-ebd8-4abe-98dc-bf55ea8ee2e1" providerId="AD" clId="Web-{2DC89911-EE84-35B0-832B-9757F40E0C0A}" dt="2023-03-08T00:12:28.412" v="937" actId="1076"/>
          <ac:picMkLst>
            <pc:docMk/>
            <pc:sldMk cId="3675475954" sldId="509"/>
            <ac:picMk id="11" creationId="{9EB63C25-94A0-BBF4-70FB-684C5518B01B}"/>
          </ac:picMkLst>
        </pc:picChg>
        <pc:picChg chg="add mod">
          <ac:chgData name="FABIO ANDRES LLANO CASTAÑO" userId="S::fallano@findeter.gov.co::d7f3d237-ebd8-4abe-98dc-bf55ea8ee2e1" providerId="AD" clId="Web-{2DC89911-EE84-35B0-832B-9757F40E0C0A}" dt="2023-03-08T00:12:21.584" v="932" actId="14100"/>
          <ac:picMkLst>
            <pc:docMk/>
            <pc:sldMk cId="3675475954" sldId="509"/>
            <ac:picMk id="12" creationId="{23512814-DAA4-D024-A45A-89667B602F45}"/>
          </ac:picMkLst>
        </pc:picChg>
        <pc:picChg chg="add mod">
          <ac:chgData name="FABIO ANDRES LLANO CASTAÑO" userId="S::fallano@findeter.gov.co::d7f3d237-ebd8-4abe-98dc-bf55ea8ee2e1" providerId="AD" clId="Web-{2DC89911-EE84-35B0-832B-9757F40E0C0A}" dt="2023-03-08T00:12:31.193" v="938" actId="1076"/>
          <ac:picMkLst>
            <pc:docMk/>
            <pc:sldMk cId="3675475954" sldId="509"/>
            <ac:picMk id="13" creationId="{4516F125-AD3D-4B55-5962-F461178FFC8E}"/>
          </ac:picMkLst>
        </pc:picChg>
        <pc:picChg chg="del">
          <ac:chgData name="FABIO ANDRES LLANO CASTAÑO" userId="S::fallano@findeter.gov.co::d7f3d237-ebd8-4abe-98dc-bf55ea8ee2e1" providerId="AD" clId="Web-{2DC89911-EE84-35B0-832B-9757F40E0C0A}" dt="2023-03-08T00:03:58.557" v="771"/>
          <ac:picMkLst>
            <pc:docMk/>
            <pc:sldMk cId="3675475954" sldId="509"/>
            <ac:picMk id="14" creationId="{4EE8C75C-11A8-7D8E-0119-6FBABEC34C42}"/>
          </ac:picMkLst>
        </pc:picChg>
        <pc:picChg chg="add mod">
          <ac:chgData name="FABIO ANDRES LLANO CASTAÑO" userId="S::fallano@findeter.gov.co::d7f3d237-ebd8-4abe-98dc-bf55ea8ee2e1" providerId="AD" clId="Web-{2DC89911-EE84-35B0-832B-9757F40E0C0A}" dt="2023-03-08T00:12:33.943" v="939" actId="1076"/>
          <ac:picMkLst>
            <pc:docMk/>
            <pc:sldMk cId="3675475954" sldId="509"/>
            <ac:picMk id="15" creationId="{920DCCA9-60FD-BE8C-87B6-328EA1467A6D}"/>
          </ac:picMkLst>
        </pc:picChg>
        <pc:picChg chg="add mod">
          <ac:chgData name="FABIO ANDRES LLANO CASTAÑO" userId="S::fallano@findeter.gov.co::d7f3d237-ebd8-4abe-98dc-bf55ea8ee2e1" providerId="AD" clId="Web-{2DC89911-EE84-35B0-832B-9757F40E0C0A}" dt="2023-03-08T00:12:36.709" v="940" actId="1076"/>
          <ac:picMkLst>
            <pc:docMk/>
            <pc:sldMk cId="3675475954" sldId="509"/>
            <ac:picMk id="16" creationId="{42C95B23-5B0C-386F-A50E-067302DF1EE9}"/>
          </ac:picMkLst>
        </pc:picChg>
      </pc:sldChg>
      <pc:sldChg chg="delSp del">
        <pc:chgData name="FABIO ANDRES LLANO CASTAÑO" userId="S::fallano@findeter.gov.co::d7f3d237-ebd8-4abe-98dc-bf55ea8ee2e1" providerId="AD" clId="Web-{2DC89911-EE84-35B0-832B-9757F40E0C0A}" dt="2023-03-08T00:18:39.045" v="1014"/>
        <pc:sldMkLst>
          <pc:docMk/>
          <pc:sldMk cId="626258309" sldId="553"/>
        </pc:sldMkLst>
        <pc:picChg chg="del">
          <ac:chgData name="FABIO ANDRES LLANO CASTAÑO" userId="S::fallano@findeter.gov.co::d7f3d237-ebd8-4abe-98dc-bf55ea8ee2e1" providerId="AD" clId="Web-{2DC89911-EE84-35B0-832B-9757F40E0C0A}" dt="2023-03-08T00:13:15.210" v="968"/>
          <ac:picMkLst>
            <pc:docMk/>
            <pc:sldMk cId="626258309" sldId="553"/>
            <ac:picMk id="2" creationId="{90066BDF-BA9A-CD9C-792A-1C9AE59F9A0B}"/>
          </ac:picMkLst>
        </pc:picChg>
        <pc:picChg chg="del">
          <ac:chgData name="FABIO ANDRES LLANO CASTAÑO" userId="S::fallano@findeter.gov.co::d7f3d237-ebd8-4abe-98dc-bf55ea8ee2e1" providerId="AD" clId="Web-{2DC89911-EE84-35B0-832B-9757F40E0C0A}" dt="2023-03-08T00:13:14.788" v="967"/>
          <ac:picMkLst>
            <pc:docMk/>
            <pc:sldMk cId="626258309" sldId="553"/>
            <ac:picMk id="7" creationId="{88D69123-EF36-2201-52B2-B709CEDD92DF}"/>
          </ac:picMkLst>
        </pc:picChg>
      </pc:sldChg>
      <pc:sldChg chg="delSp del">
        <pc:chgData name="FABIO ANDRES LLANO CASTAÑO" userId="S::fallano@findeter.gov.co::d7f3d237-ebd8-4abe-98dc-bf55ea8ee2e1" providerId="AD" clId="Web-{2DC89911-EE84-35B0-832B-9757F40E0C0A}" dt="2023-03-07T23:55:31.905" v="693"/>
        <pc:sldMkLst>
          <pc:docMk/>
          <pc:sldMk cId="3051747285" sldId="585"/>
        </pc:sldMkLst>
        <pc:picChg chg="del">
          <ac:chgData name="FABIO ANDRES LLANO CASTAÑO" userId="S::fallano@findeter.gov.co::d7f3d237-ebd8-4abe-98dc-bf55ea8ee2e1" providerId="AD" clId="Web-{2DC89911-EE84-35B0-832B-9757F40E0C0A}" dt="2023-03-07T23:55:25.561" v="689"/>
          <ac:picMkLst>
            <pc:docMk/>
            <pc:sldMk cId="3051747285" sldId="585"/>
            <ac:picMk id="2" creationId="{FB78C54D-62F2-333F-E0EC-603A92703785}"/>
          </ac:picMkLst>
        </pc:picChg>
        <pc:picChg chg="del">
          <ac:chgData name="FABIO ANDRES LLANO CASTAÑO" userId="S::fallano@findeter.gov.co::d7f3d237-ebd8-4abe-98dc-bf55ea8ee2e1" providerId="AD" clId="Web-{2DC89911-EE84-35B0-832B-9757F40E0C0A}" dt="2023-03-07T23:55:25.046" v="688"/>
          <ac:picMkLst>
            <pc:docMk/>
            <pc:sldMk cId="3051747285" sldId="585"/>
            <ac:picMk id="3" creationId="{10CB8885-3E38-82FA-C600-A7C27AB1DF0D}"/>
          </ac:picMkLst>
        </pc:picChg>
        <pc:picChg chg="del">
          <ac:chgData name="FABIO ANDRES LLANO CASTAÑO" userId="S::fallano@findeter.gov.co::d7f3d237-ebd8-4abe-98dc-bf55ea8ee2e1" providerId="AD" clId="Web-{2DC89911-EE84-35B0-832B-9757F40E0C0A}" dt="2023-03-07T23:55:25.936" v="690"/>
          <ac:picMkLst>
            <pc:docMk/>
            <pc:sldMk cId="3051747285" sldId="585"/>
            <ac:picMk id="4" creationId="{672D60B2-EBF7-FA60-CD6C-79BFBC2B4251}"/>
          </ac:picMkLst>
        </pc:picChg>
      </pc:sldChg>
      <pc:sldChg chg="del">
        <pc:chgData name="FABIO ANDRES LLANO CASTAÑO" userId="S::fallano@findeter.gov.co::d7f3d237-ebd8-4abe-98dc-bf55ea8ee2e1" providerId="AD" clId="Web-{2DC89911-EE84-35B0-832B-9757F40E0C0A}" dt="2023-03-07T23:55:13.249" v="676"/>
        <pc:sldMkLst>
          <pc:docMk/>
          <pc:sldMk cId="3565777235" sldId="622"/>
        </pc:sldMkLst>
      </pc:sldChg>
      <pc:sldChg chg="del">
        <pc:chgData name="FABIO ANDRES LLANO CASTAÑO" userId="S::fallano@findeter.gov.co::d7f3d237-ebd8-4abe-98dc-bf55ea8ee2e1" providerId="AD" clId="Web-{2DC89911-EE84-35B0-832B-9757F40E0C0A}" dt="2023-03-08T00:13:08.382" v="963"/>
        <pc:sldMkLst>
          <pc:docMk/>
          <pc:sldMk cId="2920726028" sldId="623"/>
        </pc:sldMkLst>
      </pc:sldChg>
      <pc:sldChg chg="del">
        <pc:chgData name="FABIO ANDRES LLANO CASTAÑO" userId="S::fallano@findeter.gov.co::d7f3d237-ebd8-4abe-98dc-bf55ea8ee2e1" providerId="AD" clId="Web-{2DC89911-EE84-35B0-832B-9757F40E0C0A}" dt="2023-03-07T23:55:28.811" v="691"/>
        <pc:sldMkLst>
          <pc:docMk/>
          <pc:sldMk cId="262711333" sldId="644"/>
        </pc:sldMkLst>
      </pc:sldChg>
      <pc:sldChg chg="addSp delSp modSp">
        <pc:chgData name="FABIO ANDRES LLANO CASTAÑO" userId="S::fallano@findeter.gov.co::d7f3d237-ebd8-4abe-98dc-bf55ea8ee2e1" providerId="AD" clId="Web-{2DC89911-EE84-35B0-832B-9757F40E0C0A}" dt="2023-03-08T00:09:52.502" v="905" actId="1076"/>
        <pc:sldMkLst>
          <pc:docMk/>
          <pc:sldMk cId="2331723714" sldId="645"/>
        </pc:sldMkLst>
        <pc:spChg chg="mod">
          <ac:chgData name="FABIO ANDRES LLANO CASTAÑO" userId="S::fallano@findeter.gov.co::d7f3d237-ebd8-4abe-98dc-bf55ea8ee2e1" providerId="AD" clId="Web-{2DC89911-EE84-35B0-832B-9757F40E0C0A}" dt="2023-03-08T00:03:40.682" v="763" actId="14100"/>
          <ac:spMkLst>
            <pc:docMk/>
            <pc:sldMk cId="2331723714" sldId="645"/>
            <ac:spMk id="8" creationId="{7AE3AC83-3BB3-4877-A993-491BE293F5C6}"/>
          </ac:spMkLst>
        </pc:spChg>
        <pc:spChg chg="add mod">
          <ac:chgData name="FABIO ANDRES LLANO CASTAÑO" userId="S::fallano@findeter.gov.co::d7f3d237-ebd8-4abe-98dc-bf55ea8ee2e1" providerId="AD" clId="Web-{2DC89911-EE84-35B0-832B-9757F40E0C0A}" dt="2023-03-08T00:09:52.502" v="905" actId="1076"/>
          <ac:spMkLst>
            <pc:docMk/>
            <pc:sldMk cId="2331723714" sldId="645"/>
            <ac:spMk id="14" creationId="{D314276F-89F7-D57E-7173-21BCAF750EFE}"/>
          </ac:spMkLst>
        </pc:spChg>
        <pc:picChg chg="add del mod">
          <ac:chgData name="FABIO ANDRES LLANO CASTAÑO" userId="S::fallano@findeter.gov.co::d7f3d237-ebd8-4abe-98dc-bf55ea8ee2e1" providerId="AD" clId="Web-{2DC89911-EE84-35B0-832B-9757F40E0C0A}" dt="2023-03-07T23:57:55.846" v="706"/>
          <ac:picMkLst>
            <pc:docMk/>
            <pc:sldMk cId="2331723714" sldId="645"/>
            <ac:picMk id="2" creationId="{7FDF790E-AF4D-64A3-5298-71AFA1808CA5}"/>
          </ac:picMkLst>
        </pc:picChg>
        <pc:picChg chg="add mod">
          <ac:chgData name="FABIO ANDRES LLANO CASTAÑO" userId="S::fallano@findeter.gov.co::d7f3d237-ebd8-4abe-98dc-bf55ea8ee2e1" providerId="AD" clId="Web-{2DC89911-EE84-35B0-832B-9757F40E0C0A}" dt="2023-03-08T00:03:50.385" v="765" actId="1076"/>
          <ac:picMkLst>
            <pc:docMk/>
            <pc:sldMk cId="2331723714" sldId="645"/>
            <ac:picMk id="3" creationId="{C83A64A5-43BE-DC6D-F96C-512FF5408746}"/>
          </ac:picMkLst>
        </pc:picChg>
        <pc:picChg chg="del">
          <ac:chgData name="FABIO ANDRES LLANO CASTAÑO" userId="S::fallano@findeter.gov.co::d7f3d237-ebd8-4abe-98dc-bf55ea8ee2e1" providerId="AD" clId="Web-{2DC89911-EE84-35B0-832B-9757F40E0C0A}" dt="2023-03-07T23:55:22.014" v="687"/>
          <ac:picMkLst>
            <pc:docMk/>
            <pc:sldMk cId="2331723714" sldId="645"/>
            <ac:picMk id="4" creationId="{B810904A-1547-A633-E0B0-26504344DB8F}"/>
          </ac:picMkLst>
        </pc:picChg>
        <pc:picChg chg="add mod">
          <ac:chgData name="FABIO ANDRES LLANO CASTAÑO" userId="S::fallano@findeter.gov.co::d7f3d237-ebd8-4abe-98dc-bf55ea8ee2e1" providerId="AD" clId="Web-{2DC89911-EE84-35B0-832B-9757F40E0C0A}" dt="2023-03-08T00:03:50.385" v="766" actId="1076"/>
          <ac:picMkLst>
            <pc:docMk/>
            <pc:sldMk cId="2331723714" sldId="645"/>
            <ac:picMk id="5" creationId="{D8F252A4-A118-539C-3587-5B102C4041B4}"/>
          </ac:picMkLst>
        </pc:picChg>
        <pc:picChg chg="add mod">
          <ac:chgData name="FABIO ANDRES LLANO CASTAÑO" userId="S::fallano@findeter.gov.co::d7f3d237-ebd8-4abe-98dc-bf55ea8ee2e1" providerId="AD" clId="Web-{2DC89911-EE84-35B0-832B-9757F40E0C0A}" dt="2023-03-08T00:03:50.401" v="767" actId="1076"/>
          <ac:picMkLst>
            <pc:docMk/>
            <pc:sldMk cId="2331723714" sldId="645"/>
            <ac:picMk id="9" creationId="{056A7440-F1F1-6D91-934C-397C5D49A294}"/>
          </ac:picMkLst>
        </pc:picChg>
        <pc:picChg chg="add mod">
          <ac:chgData name="FABIO ANDRES LLANO CASTAÑO" userId="S::fallano@findeter.gov.co::d7f3d237-ebd8-4abe-98dc-bf55ea8ee2e1" providerId="AD" clId="Web-{2DC89911-EE84-35B0-832B-9757F40E0C0A}" dt="2023-03-08T00:03:50.401" v="768" actId="1076"/>
          <ac:picMkLst>
            <pc:docMk/>
            <pc:sldMk cId="2331723714" sldId="645"/>
            <ac:picMk id="10" creationId="{B66E7E34-1B21-E847-8099-8BC4A7D21569}"/>
          </ac:picMkLst>
        </pc:picChg>
        <pc:picChg chg="add mod">
          <ac:chgData name="FABIO ANDRES LLANO CASTAÑO" userId="S::fallano@findeter.gov.co::d7f3d237-ebd8-4abe-98dc-bf55ea8ee2e1" providerId="AD" clId="Web-{2DC89911-EE84-35B0-832B-9757F40E0C0A}" dt="2023-03-08T00:09:44.330" v="902" actId="1076"/>
          <ac:picMkLst>
            <pc:docMk/>
            <pc:sldMk cId="2331723714" sldId="645"/>
            <ac:picMk id="11" creationId="{BFA3B680-2422-E14E-CF56-DC09D4943758}"/>
          </ac:picMkLst>
        </pc:picChg>
      </pc:sldChg>
      <pc:sldChg chg="addSp delSp modSp add replId">
        <pc:chgData name="FABIO ANDRES LLANO CASTAÑO" userId="S::fallano@findeter.gov.co::d7f3d237-ebd8-4abe-98dc-bf55ea8ee2e1" providerId="AD" clId="Web-{2DC89911-EE84-35B0-832B-9757F40E0C0A}" dt="2023-03-08T01:01:15.945" v="1121" actId="14100"/>
        <pc:sldMkLst>
          <pc:docMk/>
          <pc:sldMk cId="2491400976" sldId="665"/>
        </pc:sldMkLst>
        <pc:spChg chg="del">
          <ac:chgData name="FABIO ANDRES LLANO CASTAÑO" userId="S::fallano@findeter.gov.co::d7f3d237-ebd8-4abe-98dc-bf55ea8ee2e1" providerId="AD" clId="Web-{2DC89911-EE84-35B0-832B-9757F40E0C0A}" dt="2023-03-08T00:18:54.702" v="1022"/>
          <ac:spMkLst>
            <pc:docMk/>
            <pc:sldMk cId="2491400976" sldId="665"/>
            <ac:spMk id="10" creationId="{96917F42-3D48-5DAD-11EC-3FE9CBE12CDE}"/>
          </ac:spMkLst>
        </pc:spChg>
        <pc:spChg chg="add mod">
          <ac:chgData name="FABIO ANDRES LLANO CASTAÑO" userId="S::fallano@findeter.gov.co::d7f3d237-ebd8-4abe-98dc-bf55ea8ee2e1" providerId="AD" clId="Web-{2DC89911-EE84-35B0-832B-9757F40E0C0A}" dt="2023-03-08T00:59:00.708" v="1087"/>
          <ac:spMkLst>
            <pc:docMk/>
            <pc:sldMk cId="2491400976" sldId="665"/>
            <ac:spMk id="12" creationId="{3C7A9FDE-04D1-2C0F-2EF3-65BCAEEE1224}"/>
          </ac:spMkLst>
        </pc:spChg>
        <pc:spChg chg="add mod">
          <ac:chgData name="FABIO ANDRES LLANO CASTAÑO" userId="S::fallano@findeter.gov.co::d7f3d237-ebd8-4abe-98dc-bf55ea8ee2e1" providerId="AD" clId="Web-{2DC89911-EE84-35B0-832B-9757F40E0C0A}" dt="2023-03-08T00:59:00.708" v="1088"/>
          <ac:spMkLst>
            <pc:docMk/>
            <pc:sldMk cId="2491400976" sldId="665"/>
            <ac:spMk id="13" creationId="{C02A993E-E15C-3F7C-57AE-A8BD3EBC4E1B}"/>
          </ac:spMkLst>
        </pc:spChg>
        <pc:spChg chg="add mod">
          <ac:chgData name="FABIO ANDRES LLANO CASTAÑO" userId="S::fallano@findeter.gov.co::d7f3d237-ebd8-4abe-98dc-bf55ea8ee2e1" providerId="AD" clId="Web-{2DC89911-EE84-35B0-832B-9757F40E0C0A}" dt="2023-03-08T00:59:00.723" v="1090"/>
          <ac:spMkLst>
            <pc:docMk/>
            <pc:sldMk cId="2491400976" sldId="665"/>
            <ac:spMk id="15" creationId="{19922B6A-94DC-2A27-99C9-9ED04169CAB0}"/>
          </ac:spMkLst>
        </pc:spChg>
        <pc:spChg chg="add mod">
          <ac:chgData name="FABIO ANDRES LLANO CASTAÑO" userId="S::fallano@findeter.gov.co::d7f3d237-ebd8-4abe-98dc-bf55ea8ee2e1" providerId="AD" clId="Web-{2DC89911-EE84-35B0-832B-9757F40E0C0A}" dt="2023-03-08T00:59:22.708" v="1091" actId="1076"/>
          <ac:spMkLst>
            <pc:docMk/>
            <pc:sldMk cId="2491400976" sldId="665"/>
            <ac:spMk id="17" creationId="{D247AD0C-E665-A7F2-E5A6-B939DC475111}"/>
          </ac:spMkLst>
        </pc:spChg>
        <pc:spChg chg="add mod">
          <ac:chgData name="FABIO ANDRES LLANO CASTAÑO" userId="S::fallano@findeter.gov.co::d7f3d237-ebd8-4abe-98dc-bf55ea8ee2e1" providerId="AD" clId="Web-{2DC89911-EE84-35B0-832B-9757F40E0C0A}" dt="2023-03-08T01:01:03.070" v="1118" actId="14100"/>
          <ac:spMkLst>
            <pc:docMk/>
            <pc:sldMk cId="2491400976" sldId="665"/>
            <ac:spMk id="18" creationId="{C226F38D-1E1E-E7CE-4E03-15BB7600EC19}"/>
          </ac:spMkLst>
        </pc:spChg>
        <pc:spChg chg="add del">
          <ac:chgData name="FABIO ANDRES LLANO CASTAÑO" userId="S::fallano@findeter.gov.co::d7f3d237-ebd8-4abe-98dc-bf55ea8ee2e1" providerId="AD" clId="Web-{2DC89911-EE84-35B0-832B-9757F40E0C0A}" dt="2023-03-08T00:59:57.881" v="1101"/>
          <ac:spMkLst>
            <pc:docMk/>
            <pc:sldMk cId="2491400976" sldId="665"/>
            <ac:spMk id="19" creationId="{1266E924-8ED0-5CB3-F651-B8B06F04F08A}"/>
          </ac:spMkLst>
        </pc:spChg>
        <pc:spChg chg="add mod">
          <ac:chgData name="FABIO ANDRES LLANO CASTAÑO" userId="S::fallano@findeter.gov.co::d7f3d237-ebd8-4abe-98dc-bf55ea8ee2e1" providerId="AD" clId="Web-{2DC89911-EE84-35B0-832B-9757F40E0C0A}" dt="2023-03-08T01:01:08.086" v="1119" actId="14100"/>
          <ac:spMkLst>
            <pc:docMk/>
            <pc:sldMk cId="2491400976" sldId="665"/>
            <ac:spMk id="20" creationId="{4C2D9F7E-08D2-ABE5-F778-73FE0479696A}"/>
          </ac:spMkLst>
        </pc:spChg>
        <pc:spChg chg="add mod">
          <ac:chgData name="FABIO ANDRES LLANO CASTAÑO" userId="S::fallano@findeter.gov.co::d7f3d237-ebd8-4abe-98dc-bf55ea8ee2e1" providerId="AD" clId="Web-{2DC89911-EE84-35B0-832B-9757F40E0C0A}" dt="2023-03-08T01:01:15.945" v="1121" actId="14100"/>
          <ac:spMkLst>
            <pc:docMk/>
            <pc:sldMk cId="2491400976" sldId="665"/>
            <ac:spMk id="21" creationId="{8E6D8883-3A26-A9B4-B2EB-517EA8704351}"/>
          </ac:spMkLst>
        </pc:spChg>
        <pc:spChg chg="add mod">
          <ac:chgData name="FABIO ANDRES LLANO CASTAÑO" userId="S::fallano@findeter.gov.co::d7f3d237-ebd8-4abe-98dc-bf55ea8ee2e1" providerId="AD" clId="Web-{2DC89911-EE84-35B0-832B-9757F40E0C0A}" dt="2023-03-08T01:01:12.304" v="1120" actId="14100"/>
          <ac:spMkLst>
            <pc:docMk/>
            <pc:sldMk cId="2491400976" sldId="665"/>
            <ac:spMk id="22" creationId="{38EBC952-1672-336D-DF57-073B618AD804}"/>
          </ac:spMkLst>
        </pc:spChg>
        <pc:picChg chg="add del mod modCrop">
          <ac:chgData name="FABIO ANDRES LLANO CASTAÑO" userId="S::fallano@findeter.gov.co::d7f3d237-ebd8-4abe-98dc-bf55ea8ee2e1" providerId="AD" clId="Web-{2DC89911-EE84-35B0-832B-9757F40E0C0A}" dt="2023-03-08T00:50:48.463" v="1048"/>
          <ac:picMkLst>
            <pc:docMk/>
            <pc:sldMk cId="2491400976" sldId="665"/>
            <ac:picMk id="2" creationId="{0583A6F9-4228-BA34-5A5F-329F4FCAC4C4}"/>
          </ac:picMkLst>
        </pc:picChg>
        <pc:picChg chg="del">
          <ac:chgData name="FABIO ANDRES LLANO CASTAÑO" userId="S::fallano@findeter.gov.co::d7f3d237-ebd8-4abe-98dc-bf55ea8ee2e1" providerId="AD" clId="Web-{2DC89911-EE84-35B0-832B-9757F40E0C0A}" dt="2023-03-08T00:18:49.014" v="1016"/>
          <ac:picMkLst>
            <pc:docMk/>
            <pc:sldMk cId="2491400976" sldId="665"/>
            <ac:picMk id="2" creationId="{4EDC05CF-D691-2A08-2A92-0F677CFB5C52}"/>
          </ac:picMkLst>
        </pc:picChg>
        <pc:picChg chg="del">
          <ac:chgData name="FABIO ANDRES LLANO CASTAÑO" userId="S::fallano@findeter.gov.co::d7f3d237-ebd8-4abe-98dc-bf55ea8ee2e1" providerId="AD" clId="Web-{2DC89911-EE84-35B0-832B-9757F40E0C0A}" dt="2023-03-08T00:18:49.530" v="1017"/>
          <ac:picMkLst>
            <pc:docMk/>
            <pc:sldMk cId="2491400976" sldId="665"/>
            <ac:picMk id="7" creationId="{8DDD9F70-6F7A-DFBA-A28D-4669D85616C2}"/>
          </ac:picMkLst>
        </pc:picChg>
        <pc:picChg chg="add mod modCrop">
          <ac:chgData name="FABIO ANDRES LLANO CASTAÑO" userId="S::fallano@findeter.gov.co::d7f3d237-ebd8-4abe-98dc-bf55ea8ee2e1" providerId="AD" clId="Web-{2DC89911-EE84-35B0-832B-9757F40E0C0A}" dt="2023-03-08T00:55:26.110" v="1059" actId="1076"/>
          <ac:picMkLst>
            <pc:docMk/>
            <pc:sldMk cId="2491400976" sldId="665"/>
            <ac:picMk id="7" creationId="{E3DB0E51-709F-0FE5-03BA-534D5C7A2A2D}"/>
          </ac:picMkLst>
        </pc:picChg>
        <pc:picChg chg="del">
          <ac:chgData name="FABIO ANDRES LLANO CASTAÑO" userId="S::fallano@findeter.gov.co::d7f3d237-ebd8-4abe-98dc-bf55ea8ee2e1" providerId="AD" clId="Web-{2DC89911-EE84-35B0-832B-9757F40E0C0A}" dt="2023-03-08T00:18:50.124" v="1018"/>
          <ac:picMkLst>
            <pc:docMk/>
            <pc:sldMk cId="2491400976" sldId="665"/>
            <ac:picMk id="8" creationId="{03C66DB7-60DA-BC3E-A367-39AC10716C2A}"/>
          </ac:picMkLst>
        </pc:picChg>
        <pc:picChg chg="add mod">
          <ac:chgData name="FABIO ANDRES LLANO CASTAÑO" userId="S::fallano@findeter.gov.co::d7f3d237-ebd8-4abe-98dc-bf55ea8ee2e1" providerId="AD" clId="Web-{2DC89911-EE84-35B0-832B-9757F40E0C0A}" dt="2023-03-08T00:55:38.516" v="1064" actId="1076"/>
          <ac:picMkLst>
            <pc:docMk/>
            <pc:sldMk cId="2491400976" sldId="665"/>
            <ac:picMk id="8" creationId="{9DB2CCA5-9074-448F-0BF2-3DC0ADA3EDFC}"/>
          </ac:picMkLst>
        </pc:picChg>
        <pc:picChg chg="add mod">
          <ac:chgData name="FABIO ANDRES LLANO CASTAÑO" userId="S::fallano@findeter.gov.co::d7f3d237-ebd8-4abe-98dc-bf55ea8ee2e1" providerId="AD" clId="Web-{2DC89911-EE84-35B0-832B-9757F40E0C0A}" dt="2023-03-08T00:55:31.500" v="1061" actId="1076"/>
          <ac:picMkLst>
            <pc:docMk/>
            <pc:sldMk cId="2491400976" sldId="665"/>
            <ac:picMk id="9" creationId="{02FA1764-4D5F-B7D4-9B3B-3504B766189D}"/>
          </ac:picMkLst>
        </pc:picChg>
        <pc:picChg chg="del">
          <ac:chgData name="FABIO ANDRES LLANO CASTAÑO" userId="S::fallano@findeter.gov.co::d7f3d237-ebd8-4abe-98dc-bf55ea8ee2e1" providerId="AD" clId="Web-{2DC89911-EE84-35B0-832B-9757F40E0C0A}" dt="2023-03-08T00:18:51.139" v="1020"/>
          <ac:picMkLst>
            <pc:docMk/>
            <pc:sldMk cId="2491400976" sldId="665"/>
            <ac:picMk id="9" creationId="{89ED7A8A-FB55-64D9-67F5-BD9CFC8CE69F}"/>
          </ac:picMkLst>
        </pc:picChg>
        <pc:picChg chg="add del mod">
          <ac:chgData name="FABIO ANDRES LLANO CASTAÑO" userId="S::fallano@findeter.gov.co::d7f3d237-ebd8-4abe-98dc-bf55ea8ee2e1" providerId="AD" clId="Web-{2DC89911-EE84-35B0-832B-9757F40E0C0A}" dt="2023-03-08T00:57:19.846" v="1070"/>
          <ac:picMkLst>
            <pc:docMk/>
            <pc:sldMk cId="2491400976" sldId="665"/>
            <ac:picMk id="10" creationId="{78A52780-0139-1D82-88F9-0B62C65EFDA4}"/>
          </ac:picMkLst>
        </pc:picChg>
        <pc:picChg chg="add del mod">
          <ac:chgData name="FABIO ANDRES LLANO CASTAÑO" userId="S::fallano@findeter.gov.co::d7f3d237-ebd8-4abe-98dc-bf55ea8ee2e1" providerId="AD" clId="Web-{2DC89911-EE84-35B0-832B-9757F40E0C0A}" dt="2023-03-08T00:55:17.953" v="1055"/>
          <ac:picMkLst>
            <pc:docMk/>
            <pc:sldMk cId="2491400976" sldId="665"/>
            <ac:picMk id="11" creationId="{09566D49-D04D-2F0F-E156-5EB26DC1952C}"/>
          </ac:picMkLst>
        </pc:picChg>
        <pc:picChg chg="del">
          <ac:chgData name="FABIO ANDRES LLANO CASTAÑO" userId="S::fallano@findeter.gov.co::d7f3d237-ebd8-4abe-98dc-bf55ea8ee2e1" providerId="AD" clId="Web-{2DC89911-EE84-35B0-832B-9757F40E0C0A}" dt="2023-03-08T00:18:50.639" v="1019"/>
          <ac:picMkLst>
            <pc:docMk/>
            <pc:sldMk cId="2491400976" sldId="665"/>
            <ac:picMk id="15" creationId="{068751C7-51E8-576E-7EB4-696F5AB1FFBE}"/>
          </ac:picMkLst>
        </pc:picChg>
        <pc:picChg chg="del">
          <ac:chgData name="FABIO ANDRES LLANO CASTAÑO" userId="S::fallano@findeter.gov.co::d7f3d237-ebd8-4abe-98dc-bf55ea8ee2e1" providerId="AD" clId="Web-{2DC89911-EE84-35B0-832B-9757F40E0C0A}" dt="2023-03-08T00:18:51.561" v="1021"/>
          <ac:picMkLst>
            <pc:docMk/>
            <pc:sldMk cId="2491400976" sldId="665"/>
            <ac:picMk id="16" creationId="{01D775BF-721B-FBE2-2694-8154BF6E8FBE}"/>
          </ac:picMkLst>
        </pc:picChg>
        <pc:picChg chg="add del">
          <ac:chgData name="FABIO ANDRES LLANO CASTAÑO" userId="S::fallano@findeter.gov.co::d7f3d237-ebd8-4abe-98dc-bf55ea8ee2e1" providerId="AD" clId="Web-{2DC89911-EE84-35B0-832B-9757F40E0C0A}" dt="2023-03-08T00:57:38.644" v="1076"/>
          <ac:picMkLst>
            <pc:docMk/>
            <pc:sldMk cId="2491400976" sldId="665"/>
            <ac:picMk id="16" creationId="{C806E84A-8F64-FC7D-730B-70728411CAB1}"/>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6E3665C-593E-4A73-A020-662BCEA5D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149B836-F407-4254-B834-2915E95759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FCA172-B17E-4A02-99E6-E6F78939935D}" type="datetimeFigureOut">
              <a:rPr lang="es-CO" smtClean="0"/>
              <a:t>8/03/2023</a:t>
            </a:fld>
            <a:endParaRPr lang="es-CO"/>
          </a:p>
        </p:txBody>
      </p:sp>
      <p:sp>
        <p:nvSpPr>
          <p:cNvPr id="4" name="Marcador de pie de página 3">
            <a:extLst>
              <a:ext uri="{FF2B5EF4-FFF2-40B4-BE49-F238E27FC236}">
                <a16:creationId xmlns:a16="http://schemas.microsoft.com/office/drawing/2014/main" id="{E050DD03-C259-4361-9E09-28602B8E36A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715362D1-B7D3-4D03-A39F-54D881B2C41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7B04A6E-FC00-4EA4-9459-4715450FD932}" type="slidenum">
              <a:rPr lang="es-CO" smtClean="0"/>
              <a:t>‹Nº›</a:t>
            </a:fld>
            <a:endParaRPr lang="es-CO"/>
          </a:p>
        </p:txBody>
      </p:sp>
    </p:spTree>
    <p:extLst>
      <p:ext uri="{BB962C8B-B14F-4D97-AF65-F5344CB8AC3E}">
        <p14:creationId xmlns:p14="http://schemas.microsoft.com/office/powerpoint/2010/main" val="3397644315"/>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08T03:20:23.178"/>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2,'105'-2,"118"5,-123 9,41 2,642-12,-377-4,2155 2,-2535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08T03:20:28.622"/>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72,'43'-3,"0"-1,72-17,-69 11,89-6,410 14,-269 4,1552-2,-1819 0,0-1,0 0,0 0,0-1,13-4,-5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03-08T03:20:38.187"/>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1,'2040'0,"-2010"0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44FF47-BEFF-7B47-B76F-6BF6320639DC}" type="datetimeFigureOut">
              <a:rPr lang="es-CO" smtClean="0"/>
              <a:t>8/03/2023</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38D65-6D77-2D49-A508-EE1B31E85E3A}" type="slidenum">
              <a:rPr lang="es-CO" smtClean="0"/>
              <a:t>‹Nº›</a:t>
            </a:fld>
            <a:endParaRPr lang="es-CO"/>
          </a:p>
        </p:txBody>
      </p:sp>
    </p:spTree>
    <p:extLst>
      <p:ext uri="{BB962C8B-B14F-4D97-AF65-F5344CB8AC3E}">
        <p14:creationId xmlns:p14="http://schemas.microsoft.com/office/powerpoint/2010/main" val="4261259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fld id="{52038D65-6D77-2D49-A508-EE1B31E85E3A}" type="slidenum">
              <a:rPr lang="es-CO" smtClean="0"/>
              <a:t>19</a:t>
            </a:fld>
            <a:endParaRPr lang="es-CO"/>
          </a:p>
        </p:txBody>
      </p:sp>
    </p:spTree>
    <p:extLst>
      <p:ext uri="{BB962C8B-B14F-4D97-AF65-F5344CB8AC3E}">
        <p14:creationId xmlns:p14="http://schemas.microsoft.com/office/powerpoint/2010/main" val="2178441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038D65-6D77-2D49-A508-EE1B31E85E3A}"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35</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5884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Master" Target="../slideMasters/slideMaster4.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rta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4F2117E2-24ED-4F8A-881C-54BC6D691169}"/>
              </a:ext>
            </a:extLst>
          </p:cNvPr>
          <p:cNvSpPr/>
          <p:nvPr userDrawn="1"/>
        </p:nvSpPr>
        <p:spPr>
          <a:xfrm>
            <a:off x="0" y="0"/>
            <a:ext cx="12192000" cy="6858000"/>
          </a:xfrm>
          <a:prstGeom prst="rect">
            <a:avLst/>
          </a:prstGeom>
          <a:solidFill>
            <a:srgbClr val="112D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7" name="Imagen 26" descr="Imagen que contiene paraguas, tabla, hombre, sostener&#10;&#10;Descripción generada automáticamente">
            <a:extLst>
              <a:ext uri="{FF2B5EF4-FFF2-40B4-BE49-F238E27FC236}">
                <a16:creationId xmlns:a16="http://schemas.microsoft.com/office/drawing/2014/main" id="{E8077B43-D4C4-41FE-9CBA-82FAE7441126}"/>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4191229" cy="6858000"/>
          </a:xfrm>
          <a:prstGeom prst="rect">
            <a:avLst/>
          </a:prstGeom>
        </p:spPr>
      </p:pic>
      <p:pic>
        <p:nvPicPr>
          <p:cNvPr id="30" name="Imagen 29">
            <a:extLst>
              <a:ext uri="{FF2B5EF4-FFF2-40B4-BE49-F238E27FC236}">
                <a16:creationId xmlns:a16="http://schemas.microsoft.com/office/drawing/2014/main" id="{3BB42CB9-7B7E-4F1A-A61B-6104305C4A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100444" y="2986344"/>
            <a:ext cx="4091555" cy="3871656"/>
          </a:xfrm>
          <a:prstGeom prst="rect">
            <a:avLst/>
          </a:prstGeom>
        </p:spPr>
      </p:pic>
      <p:sp>
        <p:nvSpPr>
          <p:cNvPr id="31" name="Título 1">
            <a:extLst>
              <a:ext uri="{FF2B5EF4-FFF2-40B4-BE49-F238E27FC236}">
                <a16:creationId xmlns:a16="http://schemas.microsoft.com/office/drawing/2014/main" id="{24B0721C-8C4D-4386-874E-7A2FB3601AA6}"/>
              </a:ext>
            </a:extLst>
          </p:cNvPr>
          <p:cNvSpPr>
            <a:spLocks noGrp="1"/>
          </p:cNvSpPr>
          <p:nvPr>
            <p:ph type="ctrTitle" hasCustomPrompt="1"/>
          </p:nvPr>
        </p:nvSpPr>
        <p:spPr>
          <a:xfrm>
            <a:off x="4448014" y="1503335"/>
            <a:ext cx="6028840" cy="2006628"/>
          </a:xfrm>
        </p:spPr>
        <p:txBody>
          <a:bodyPr anchor="b">
            <a:normAutofit/>
          </a:bodyPr>
          <a:lstStyle>
            <a:lvl1pPr algn="l">
              <a:defRPr lang="es-CO" sz="3400" b="1" kern="1200" dirty="0">
                <a:solidFill>
                  <a:schemeClr val="bg1"/>
                </a:solidFill>
                <a:latin typeface="Helvetica"/>
                <a:ea typeface="+mn-ea"/>
                <a:cs typeface="Helvetica"/>
              </a:defRPr>
            </a:lvl1pPr>
          </a:lstStyle>
          <a:p>
            <a:r>
              <a:rPr lang="es-ES"/>
              <a:t>Título de la presentación (Helvética 34 puntos)</a:t>
            </a:r>
            <a:endParaRPr lang="es-CO"/>
          </a:p>
        </p:txBody>
      </p:sp>
      <p:sp>
        <p:nvSpPr>
          <p:cNvPr id="32" name="Subtítulo 2">
            <a:extLst>
              <a:ext uri="{FF2B5EF4-FFF2-40B4-BE49-F238E27FC236}">
                <a16:creationId xmlns:a16="http://schemas.microsoft.com/office/drawing/2014/main" id="{5394B015-1F5B-4982-91B3-53EA156843C3}"/>
              </a:ext>
            </a:extLst>
          </p:cNvPr>
          <p:cNvSpPr>
            <a:spLocks noGrp="1"/>
          </p:cNvSpPr>
          <p:nvPr>
            <p:ph type="subTitle" idx="1" hasCustomPrompt="1"/>
          </p:nvPr>
        </p:nvSpPr>
        <p:spPr>
          <a:xfrm>
            <a:off x="4448014" y="3789734"/>
            <a:ext cx="6028840" cy="1655762"/>
          </a:xfrm>
        </p:spPr>
        <p:txBody>
          <a:bodyPr>
            <a:normAutofit/>
          </a:bodyPr>
          <a:lstStyle>
            <a:lvl1pPr marL="0" indent="0" algn="l">
              <a:buNone/>
              <a:defRPr lang="es-CO" sz="24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Subtítulo de la presentación (Helvética 24)</a:t>
            </a:r>
            <a:endParaRPr lang="es-CO"/>
          </a:p>
        </p:txBody>
      </p:sp>
      <p:sp>
        <p:nvSpPr>
          <p:cNvPr id="7" name="Marcador de pie de página 1">
            <a:extLst>
              <a:ext uri="{FF2B5EF4-FFF2-40B4-BE49-F238E27FC236}">
                <a16:creationId xmlns:a16="http://schemas.microsoft.com/office/drawing/2014/main" id="{F47BDAE0-DF79-4AD0-8345-814DC2AC2993}"/>
              </a:ext>
            </a:extLst>
          </p:cNvPr>
          <p:cNvSpPr txBox="1">
            <a:spLocks/>
          </p:cNvSpPr>
          <p:nvPr userDrawn="1"/>
        </p:nvSpPr>
        <p:spPr>
          <a:xfrm rot="16200000">
            <a:off x="-1874838" y="529721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921361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cabezado de sección Tipo 1">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B64BD87C-441A-894C-9C2F-F2144A341D5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3" name="Imagen 12">
            <a:extLst>
              <a:ext uri="{FF2B5EF4-FFF2-40B4-BE49-F238E27FC236}">
                <a16:creationId xmlns:a16="http://schemas.microsoft.com/office/drawing/2014/main" id="{24D2DADF-C77D-5847-A1DC-3F3E41CA294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osición de imagen 2">
            <a:extLst>
              <a:ext uri="{FF2B5EF4-FFF2-40B4-BE49-F238E27FC236}">
                <a16:creationId xmlns:a16="http://schemas.microsoft.com/office/drawing/2014/main" id="{E3031B57-AD32-7C4A-9DF3-4310F1D9BE14}"/>
              </a:ext>
            </a:extLst>
          </p:cNvPr>
          <p:cNvSpPr>
            <a:spLocks noGrp="1"/>
          </p:cNvSpPr>
          <p:nvPr>
            <p:ph type="pic" idx="13" hasCustomPrompt="1"/>
          </p:nvPr>
        </p:nvSpPr>
        <p:spPr>
          <a:xfrm>
            <a:off x="0" y="0"/>
            <a:ext cx="6214690" cy="6109515"/>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119578 h 5007817"/>
              <a:gd name="connsiteX1" fmla="*/ 1433 w 4730463"/>
              <a:gd name="connsiteY1" fmla="*/ 266126 h 5007817"/>
              <a:gd name="connsiteX2" fmla="*/ 784551 w 4730463"/>
              <a:gd name="connsiteY2" fmla="*/ 343761 h 5007817"/>
              <a:gd name="connsiteX3" fmla="*/ 4333656 w 4730463"/>
              <a:gd name="connsiteY3" fmla="*/ 2756998 h 5007817"/>
              <a:gd name="connsiteX4" fmla="*/ 4507482 w 4730463"/>
              <a:gd name="connsiteY4" fmla="*/ 3543617 h 5007817"/>
              <a:gd name="connsiteX5" fmla="*/ 3348324 w 4730463"/>
              <a:gd name="connsiteY5" fmla="*/ 4798350 h 5007817"/>
              <a:gd name="connsiteX6" fmla="*/ 2459269 w 4730463"/>
              <a:gd name="connsiteY6" fmla="*/ 4714196 h 5007817"/>
              <a:gd name="connsiteX7" fmla="*/ 615 w 4730463"/>
              <a:gd name="connsiteY7" fmla="*/ 2119578 h 5007817"/>
              <a:gd name="connsiteX0" fmla="*/ 615 w 4730463"/>
              <a:gd name="connsiteY0" fmla="*/ 2032964 h 4921203"/>
              <a:gd name="connsiteX1" fmla="*/ 1433 w 4730463"/>
              <a:gd name="connsiteY1" fmla="*/ 179512 h 4921203"/>
              <a:gd name="connsiteX2" fmla="*/ 784551 w 4730463"/>
              <a:gd name="connsiteY2" fmla="*/ 257147 h 4921203"/>
              <a:gd name="connsiteX3" fmla="*/ 4333656 w 4730463"/>
              <a:gd name="connsiteY3" fmla="*/ 2670384 h 4921203"/>
              <a:gd name="connsiteX4" fmla="*/ 4507482 w 4730463"/>
              <a:gd name="connsiteY4" fmla="*/ 3457003 h 4921203"/>
              <a:gd name="connsiteX5" fmla="*/ 3348324 w 4730463"/>
              <a:gd name="connsiteY5" fmla="*/ 4711736 h 4921203"/>
              <a:gd name="connsiteX6" fmla="*/ 2459269 w 4730463"/>
              <a:gd name="connsiteY6" fmla="*/ 4627582 h 4921203"/>
              <a:gd name="connsiteX7" fmla="*/ 615 w 4730463"/>
              <a:gd name="connsiteY7" fmla="*/ 2032964 h 4921203"/>
              <a:gd name="connsiteX0" fmla="*/ 615 w 4730463"/>
              <a:gd name="connsiteY0" fmla="*/ 1962835 h 4851074"/>
              <a:gd name="connsiteX1" fmla="*/ 1433 w 4730463"/>
              <a:gd name="connsiteY1" fmla="*/ 406046 h 4851074"/>
              <a:gd name="connsiteX2" fmla="*/ 784551 w 4730463"/>
              <a:gd name="connsiteY2" fmla="*/ 187018 h 4851074"/>
              <a:gd name="connsiteX3" fmla="*/ 4333656 w 4730463"/>
              <a:gd name="connsiteY3" fmla="*/ 2600255 h 4851074"/>
              <a:gd name="connsiteX4" fmla="*/ 4507482 w 4730463"/>
              <a:gd name="connsiteY4" fmla="*/ 3386874 h 4851074"/>
              <a:gd name="connsiteX5" fmla="*/ 3348324 w 4730463"/>
              <a:gd name="connsiteY5" fmla="*/ 4641607 h 4851074"/>
              <a:gd name="connsiteX6" fmla="*/ 2459269 w 4730463"/>
              <a:gd name="connsiteY6" fmla="*/ 4557453 h 4851074"/>
              <a:gd name="connsiteX7" fmla="*/ 615 w 4730463"/>
              <a:gd name="connsiteY7" fmla="*/ 1962835 h 4851074"/>
              <a:gd name="connsiteX0" fmla="*/ 615 w 4730463"/>
              <a:gd name="connsiteY0" fmla="*/ 2006502 h 4894741"/>
              <a:gd name="connsiteX1" fmla="*/ 1433 w 4730463"/>
              <a:gd name="connsiteY1" fmla="*/ 244330 h 4894741"/>
              <a:gd name="connsiteX2" fmla="*/ 784551 w 4730463"/>
              <a:gd name="connsiteY2" fmla="*/ 230685 h 4894741"/>
              <a:gd name="connsiteX3" fmla="*/ 4333656 w 4730463"/>
              <a:gd name="connsiteY3" fmla="*/ 2643922 h 4894741"/>
              <a:gd name="connsiteX4" fmla="*/ 4507482 w 4730463"/>
              <a:gd name="connsiteY4" fmla="*/ 3430541 h 4894741"/>
              <a:gd name="connsiteX5" fmla="*/ 3348324 w 4730463"/>
              <a:gd name="connsiteY5" fmla="*/ 4685274 h 4894741"/>
              <a:gd name="connsiteX6" fmla="*/ 2459269 w 4730463"/>
              <a:gd name="connsiteY6" fmla="*/ 4601120 h 4894741"/>
              <a:gd name="connsiteX7" fmla="*/ 615 w 4730463"/>
              <a:gd name="connsiteY7" fmla="*/ 2006502 h 4894741"/>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63813 h 4652052"/>
              <a:gd name="connsiteX1" fmla="*/ 1433 w 4730463"/>
              <a:gd name="connsiteY1" fmla="*/ 1641 h 4652052"/>
              <a:gd name="connsiteX2" fmla="*/ 802398 w 4730463"/>
              <a:gd name="connsiteY2" fmla="*/ 202155 h 4652052"/>
              <a:gd name="connsiteX3" fmla="*/ 4333656 w 4730463"/>
              <a:gd name="connsiteY3" fmla="*/ 2401233 h 4652052"/>
              <a:gd name="connsiteX4" fmla="*/ 4507482 w 4730463"/>
              <a:gd name="connsiteY4" fmla="*/ 3187852 h 4652052"/>
              <a:gd name="connsiteX5" fmla="*/ 3348324 w 4730463"/>
              <a:gd name="connsiteY5" fmla="*/ 4442585 h 4652052"/>
              <a:gd name="connsiteX6" fmla="*/ 2459269 w 4730463"/>
              <a:gd name="connsiteY6" fmla="*/ 4358431 h 4652052"/>
              <a:gd name="connsiteX7" fmla="*/ 615 w 4730463"/>
              <a:gd name="connsiteY7" fmla="*/ 1763813 h 4652052"/>
              <a:gd name="connsiteX0" fmla="*/ 615 w 4730463"/>
              <a:gd name="connsiteY0" fmla="*/ 1762172 h 4650411"/>
              <a:gd name="connsiteX1" fmla="*/ 1433 w 4730463"/>
              <a:gd name="connsiteY1" fmla="*/ 0 h 4650411"/>
              <a:gd name="connsiteX2" fmla="*/ 802398 w 4730463"/>
              <a:gd name="connsiteY2" fmla="*/ 20051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0463" h="4650411">
                <a:moveTo>
                  <a:pt x="615" y="1762172"/>
                </a:moveTo>
                <a:cubicBezTo>
                  <a:pt x="-2549" y="957049"/>
                  <a:pt x="7837" y="982227"/>
                  <a:pt x="1433" y="0"/>
                </a:cubicBezTo>
                <a:cubicBezTo>
                  <a:pt x="485217" y="22491"/>
                  <a:pt x="508972" y="-765"/>
                  <a:pt x="820245" y="13124"/>
                </a:cubicBezTo>
                <a:cubicBezTo>
                  <a:pt x="1789941" y="872972"/>
                  <a:pt x="2882421" y="1618039"/>
                  <a:pt x="4333656" y="2399592"/>
                </a:cubicBezTo>
                <a:cubicBezTo>
                  <a:pt x="4812264" y="2664606"/>
                  <a:pt x="4842417" y="2841109"/>
                  <a:pt x="4507482" y="3186211"/>
                </a:cubicBezTo>
                <a:cubicBezTo>
                  <a:pt x="4244371" y="3457309"/>
                  <a:pt x="3609767" y="4147273"/>
                  <a:pt x="3348324" y="4440944"/>
                </a:cubicBezTo>
                <a:cubicBezTo>
                  <a:pt x="3031344" y="4796998"/>
                  <a:pt x="2772040" y="4651951"/>
                  <a:pt x="2459269" y="4356790"/>
                </a:cubicBezTo>
                <a:cubicBezTo>
                  <a:pt x="1448392" y="3407892"/>
                  <a:pt x="985514" y="2980330"/>
                  <a:pt x="615" y="176217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(Helvética 34 puntos)</a:t>
            </a:r>
            <a:endParaRPr lang="es-CO"/>
          </a:p>
        </p:txBody>
      </p:sp>
      <p:sp>
        <p:nvSpPr>
          <p:cNvPr id="14" name="Marcador de pie de página 1">
            <a:extLst>
              <a:ext uri="{FF2B5EF4-FFF2-40B4-BE49-F238E27FC236}">
                <a16:creationId xmlns:a16="http://schemas.microsoft.com/office/drawing/2014/main" id="{F0FB39F5-8FBD-4BC0-BC35-093AF84A173B}"/>
              </a:ext>
            </a:extLst>
          </p:cNvPr>
          <p:cNvSpPr txBox="1">
            <a:spLocks/>
          </p:cNvSpPr>
          <p:nvPr userDrawn="1"/>
        </p:nvSpPr>
        <p:spPr>
          <a:xfrm rot="16200000">
            <a:off x="-1874838" y="5198330"/>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4031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Tipo 2">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76291E0B-06CA-A043-9745-FCE2450B8AF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1" name="Imagen 10">
            <a:extLst>
              <a:ext uri="{FF2B5EF4-FFF2-40B4-BE49-F238E27FC236}">
                <a16:creationId xmlns:a16="http://schemas.microsoft.com/office/drawing/2014/main" id="{72302CC6-35C0-C04E-A6CC-D872E40F44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0"/>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opc.2 (Helvética 34 puntos)</a:t>
            </a:r>
            <a:endParaRPr lang="es-CO"/>
          </a:p>
        </p:txBody>
      </p:sp>
      <p:sp>
        <p:nvSpPr>
          <p:cNvPr id="17" name="Marcador de posición de imagen 2">
            <a:extLst>
              <a:ext uri="{FF2B5EF4-FFF2-40B4-BE49-F238E27FC236}">
                <a16:creationId xmlns:a16="http://schemas.microsoft.com/office/drawing/2014/main" id="{F9948CDE-B14E-AE43-BB48-E38B81D90E2F}"/>
              </a:ext>
            </a:extLst>
          </p:cNvPr>
          <p:cNvSpPr>
            <a:spLocks noGrp="1"/>
          </p:cNvSpPr>
          <p:nvPr>
            <p:ph type="pic" idx="1" hasCustomPrompt="1"/>
          </p:nvPr>
        </p:nvSpPr>
        <p:spPr>
          <a:xfrm>
            <a:off x="-4119" y="756402"/>
            <a:ext cx="6232436" cy="6125633"/>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200460"/>
              <a:gd name="connsiteX1" fmla="*/ 7461 w 4506385"/>
              <a:gd name="connsiteY1" fmla="*/ 2768368 h 5200460"/>
              <a:gd name="connsiteX2" fmla="*/ 2271627 w 4506385"/>
              <a:gd name="connsiteY2" fmla="*/ 352407 h 5200460"/>
              <a:gd name="connsiteX3" fmla="*/ 3299015 w 4506385"/>
              <a:gd name="connsiteY3" fmla="*/ 314734 h 5200460"/>
              <a:gd name="connsiteX4" fmla="*/ 4227421 w 4506385"/>
              <a:gd name="connsiteY4" fmla="*/ 1335348 h 5200460"/>
              <a:gd name="connsiteX5" fmla="*/ 4128519 w 4506385"/>
              <a:gd name="connsiteY5" fmla="*/ 2153528 h 5200460"/>
              <a:gd name="connsiteX6" fmla="*/ 869009 w 4506385"/>
              <a:gd name="connsiteY6" fmla="*/ 4397773 h 5200460"/>
              <a:gd name="connsiteX7" fmla="*/ 1765 w 4506385"/>
              <a:gd name="connsiteY7" fmla="*/ 5124132 h 5200460"/>
              <a:gd name="connsiteX0" fmla="*/ 642 w 4513763"/>
              <a:gd name="connsiteY0" fmla="*/ 4410080 h 4696102"/>
              <a:gd name="connsiteX1" fmla="*/ 14839 w 4513763"/>
              <a:gd name="connsiteY1" fmla="*/ 2768368 h 4696102"/>
              <a:gd name="connsiteX2" fmla="*/ 2279005 w 4513763"/>
              <a:gd name="connsiteY2" fmla="*/ 352407 h 4696102"/>
              <a:gd name="connsiteX3" fmla="*/ 3306393 w 4513763"/>
              <a:gd name="connsiteY3" fmla="*/ 314734 h 4696102"/>
              <a:gd name="connsiteX4" fmla="*/ 4234799 w 4513763"/>
              <a:gd name="connsiteY4" fmla="*/ 1335348 h 4696102"/>
              <a:gd name="connsiteX5" fmla="*/ 4135897 w 4513763"/>
              <a:gd name="connsiteY5" fmla="*/ 2153528 h 4696102"/>
              <a:gd name="connsiteX6" fmla="*/ 876387 w 4513763"/>
              <a:gd name="connsiteY6" fmla="*/ 4397773 h 4696102"/>
              <a:gd name="connsiteX7" fmla="*/ 642 w 4513763"/>
              <a:gd name="connsiteY7" fmla="*/ 4410080 h 4696102"/>
              <a:gd name="connsiteX0" fmla="*/ 642 w 4513763"/>
              <a:gd name="connsiteY0" fmla="*/ 4410080 h 4619028"/>
              <a:gd name="connsiteX1" fmla="*/ 14839 w 4513763"/>
              <a:gd name="connsiteY1" fmla="*/ 2768368 h 4619028"/>
              <a:gd name="connsiteX2" fmla="*/ 2279005 w 4513763"/>
              <a:gd name="connsiteY2" fmla="*/ 352407 h 4619028"/>
              <a:gd name="connsiteX3" fmla="*/ 3306393 w 4513763"/>
              <a:gd name="connsiteY3" fmla="*/ 314734 h 4619028"/>
              <a:gd name="connsiteX4" fmla="*/ 4234799 w 4513763"/>
              <a:gd name="connsiteY4" fmla="*/ 1335348 h 4619028"/>
              <a:gd name="connsiteX5" fmla="*/ 4135897 w 4513763"/>
              <a:gd name="connsiteY5" fmla="*/ 2153528 h 4619028"/>
              <a:gd name="connsiteX6" fmla="*/ 876387 w 4513763"/>
              <a:gd name="connsiteY6" fmla="*/ 4397773 h 4619028"/>
              <a:gd name="connsiteX7" fmla="*/ 642 w 4513763"/>
              <a:gd name="connsiteY7" fmla="*/ 4410080 h 4619028"/>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714875 w 4513763"/>
              <a:gd name="connsiteY6" fmla="*/ 4227761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207053 w 4499158"/>
              <a:gd name="connsiteY0" fmla="*/ 3908543 h 4380939"/>
              <a:gd name="connsiteX1" fmla="*/ 234 w 4499158"/>
              <a:gd name="connsiteY1" fmla="*/ 2768368 h 4380939"/>
              <a:gd name="connsiteX2" fmla="*/ 2264400 w 4499158"/>
              <a:gd name="connsiteY2" fmla="*/ 352407 h 4380939"/>
              <a:gd name="connsiteX3" fmla="*/ 3291788 w 4499158"/>
              <a:gd name="connsiteY3" fmla="*/ 314734 h 4380939"/>
              <a:gd name="connsiteX4" fmla="*/ 4220194 w 4499158"/>
              <a:gd name="connsiteY4" fmla="*/ 1335348 h 4380939"/>
              <a:gd name="connsiteX5" fmla="*/ 4121292 w 4499158"/>
              <a:gd name="connsiteY5" fmla="*/ 2153528 h 4380939"/>
              <a:gd name="connsiteX6" fmla="*/ 793777 w 4499158"/>
              <a:gd name="connsiteY6" fmla="*/ 4380772 h 4380939"/>
              <a:gd name="connsiteX7" fmla="*/ 207053 w 4499158"/>
              <a:gd name="connsiteY7" fmla="*/ 3908543 h 4380939"/>
              <a:gd name="connsiteX0" fmla="*/ 13593 w 4501212"/>
              <a:gd name="connsiteY0" fmla="*/ 4393078 h 4393078"/>
              <a:gd name="connsiteX1" fmla="*/ 2288 w 4501212"/>
              <a:gd name="connsiteY1" fmla="*/ 2768368 h 4393078"/>
              <a:gd name="connsiteX2" fmla="*/ 2266454 w 4501212"/>
              <a:gd name="connsiteY2" fmla="*/ 352407 h 4393078"/>
              <a:gd name="connsiteX3" fmla="*/ 3293842 w 4501212"/>
              <a:gd name="connsiteY3" fmla="*/ 314734 h 4393078"/>
              <a:gd name="connsiteX4" fmla="*/ 4222248 w 4501212"/>
              <a:gd name="connsiteY4" fmla="*/ 1335348 h 4393078"/>
              <a:gd name="connsiteX5" fmla="*/ 4123346 w 4501212"/>
              <a:gd name="connsiteY5" fmla="*/ 2153528 h 4393078"/>
              <a:gd name="connsiteX6" fmla="*/ 795831 w 4501212"/>
              <a:gd name="connsiteY6" fmla="*/ 4380772 h 4393078"/>
              <a:gd name="connsiteX7" fmla="*/ 13593 w 4501212"/>
              <a:gd name="connsiteY7" fmla="*/ 4393078 h 4393078"/>
              <a:gd name="connsiteX0" fmla="*/ 86 w 4487705"/>
              <a:gd name="connsiteY0" fmla="*/ 4393078 h 4393078"/>
              <a:gd name="connsiteX1" fmla="*/ 90788 w 4487705"/>
              <a:gd name="connsiteY1" fmla="*/ 2836373 h 4393078"/>
              <a:gd name="connsiteX2" fmla="*/ 2252947 w 4487705"/>
              <a:gd name="connsiteY2" fmla="*/ 352407 h 4393078"/>
              <a:gd name="connsiteX3" fmla="*/ 3280335 w 4487705"/>
              <a:gd name="connsiteY3" fmla="*/ 314734 h 4393078"/>
              <a:gd name="connsiteX4" fmla="*/ 4208741 w 4487705"/>
              <a:gd name="connsiteY4" fmla="*/ 1335348 h 4393078"/>
              <a:gd name="connsiteX5" fmla="*/ 4109839 w 4487705"/>
              <a:gd name="connsiteY5" fmla="*/ 2153528 h 4393078"/>
              <a:gd name="connsiteX6" fmla="*/ 782324 w 4487705"/>
              <a:gd name="connsiteY6" fmla="*/ 4380772 h 4393078"/>
              <a:gd name="connsiteX7" fmla="*/ 86 w 4487705"/>
              <a:gd name="connsiteY7" fmla="*/ 4393078 h 4393078"/>
              <a:gd name="connsiteX0" fmla="*/ 21466 w 4509085"/>
              <a:gd name="connsiteY0" fmla="*/ 4393078 h 4393078"/>
              <a:gd name="connsiteX1" fmla="*/ 1660 w 4509085"/>
              <a:gd name="connsiteY1" fmla="*/ 2734366 h 4393078"/>
              <a:gd name="connsiteX2" fmla="*/ 2274327 w 4509085"/>
              <a:gd name="connsiteY2" fmla="*/ 352407 h 4393078"/>
              <a:gd name="connsiteX3" fmla="*/ 3301715 w 4509085"/>
              <a:gd name="connsiteY3" fmla="*/ 314734 h 4393078"/>
              <a:gd name="connsiteX4" fmla="*/ 4230121 w 4509085"/>
              <a:gd name="connsiteY4" fmla="*/ 1335348 h 4393078"/>
              <a:gd name="connsiteX5" fmla="*/ 4131219 w 4509085"/>
              <a:gd name="connsiteY5" fmla="*/ 2153528 h 4393078"/>
              <a:gd name="connsiteX6" fmla="*/ 803704 w 4509085"/>
              <a:gd name="connsiteY6" fmla="*/ 4380772 h 4393078"/>
              <a:gd name="connsiteX7" fmla="*/ 21466 w 4509085"/>
              <a:gd name="connsiteY7" fmla="*/ 4393078 h 4393078"/>
              <a:gd name="connsiteX0" fmla="*/ 19806 w 4507425"/>
              <a:gd name="connsiteY0" fmla="*/ 4393078 h 4393078"/>
              <a:gd name="connsiteX1" fmla="*/ 0 w 4507425"/>
              <a:gd name="connsiteY1" fmla="*/ 2734366 h 4393078"/>
              <a:gd name="connsiteX2" fmla="*/ 2272667 w 4507425"/>
              <a:gd name="connsiteY2" fmla="*/ 352407 h 4393078"/>
              <a:gd name="connsiteX3" fmla="*/ 3300055 w 4507425"/>
              <a:gd name="connsiteY3" fmla="*/ 314734 h 4393078"/>
              <a:gd name="connsiteX4" fmla="*/ 4228461 w 4507425"/>
              <a:gd name="connsiteY4" fmla="*/ 1335348 h 4393078"/>
              <a:gd name="connsiteX5" fmla="*/ 4129559 w 4507425"/>
              <a:gd name="connsiteY5" fmla="*/ 2153528 h 4393078"/>
              <a:gd name="connsiteX6" fmla="*/ 802044 w 4507425"/>
              <a:gd name="connsiteY6" fmla="*/ 4380772 h 4393078"/>
              <a:gd name="connsiteX7" fmla="*/ 19806 w 4507425"/>
              <a:gd name="connsiteY7" fmla="*/ 4393078 h 4393078"/>
              <a:gd name="connsiteX0" fmla="*/ 104812 w 4507425"/>
              <a:gd name="connsiteY0" fmla="*/ 4342074 h 4382059"/>
              <a:gd name="connsiteX1" fmla="*/ 0 w 4507425"/>
              <a:gd name="connsiteY1" fmla="*/ 2734366 h 4382059"/>
              <a:gd name="connsiteX2" fmla="*/ 2272667 w 4507425"/>
              <a:gd name="connsiteY2" fmla="*/ 352407 h 4382059"/>
              <a:gd name="connsiteX3" fmla="*/ 3300055 w 4507425"/>
              <a:gd name="connsiteY3" fmla="*/ 314734 h 4382059"/>
              <a:gd name="connsiteX4" fmla="*/ 4228461 w 4507425"/>
              <a:gd name="connsiteY4" fmla="*/ 1335348 h 4382059"/>
              <a:gd name="connsiteX5" fmla="*/ 4129559 w 4507425"/>
              <a:gd name="connsiteY5" fmla="*/ 2153528 h 4382059"/>
              <a:gd name="connsiteX6" fmla="*/ 802044 w 4507425"/>
              <a:gd name="connsiteY6" fmla="*/ 4380772 h 4382059"/>
              <a:gd name="connsiteX7" fmla="*/ 104812 w 4507425"/>
              <a:gd name="connsiteY7" fmla="*/ 4342074 h 438205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30976 h 4430976"/>
              <a:gd name="connsiteX1" fmla="*/ 0 w 4507425"/>
              <a:gd name="connsiteY1" fmla="*/ 2763763 h 4430976"/>
              <a:gd name="connsiteX2" fmla="*/ 2272667 w 4507425"/>
              <a:gd name="connsiteY2" fmla="*/ 381804 h 4430976"/>
              <a:gd name="connsiteX3" fmla="*/ 3300055 w 4507425"/>
              <a:gd name="connsiteY3" fmla="*/ 344131 h 4430976"/>
              <a:gd name="connsiteX4" fmla="*/ 4228461 w 4507425"/>
              <a:gd name="connsiteY4" fmla="*/ 1364745 h 4430976"/>
              <a:gd name="connsiteX5" fmla="*/ 4129559 w 4507425"/>
              <a:gd name="connsiteY5" fmla="*/ 2182925 h 4430976"/>
              <a:gd name="connsiteX6" fmla="*/ 802044 w 4507425"/>
              <a:gd name="connsiteY6" fmla="*/ 4410169 h 4430976"/>
              <a:gd name="connsiteX7" fmla="*/ 11305 w 4507425"/>
              <a:gd name="connsiteY7" fmla="*/ 4430976 h 4430976"/>
              <a:gd name="connsiteX0" fmla="*/ 11305 w 4519253"/>
              <a:gd name="connsiteY0" fmla="*/ 4420248 h 4420248"/>
              <a:gd name="connsiteX1" fmla="*/ 0 w 4519253"/>
              <a:gd name="connsiteY1" fmla="*/ 2753035 h 4420248"/>
              <a:gd name="connsiteX2" fmla="*/ 2272667 w 4519253"/>
              <a:gd name="connsiteY2" fmla="*/ 371076 h 4420248"/>
              <a:gd name="connsiteX3" fmla="*/ 3300055 w 4519253"/>
              <a:gd name="connsiteY3" fmla="*/ 333403 h 4420248"/>
              <a:gd name="connsiteX4" fmla="*/ 4253963 w 4519253"/>
              <a:gd name="connsiteY4" fmla="*/ 1328514 h 4420248"/>
              <a:gd name="connsiteX5" fmla="*/ 4129559 w 4519253"/>
              <a:gd name="connsiteY5" fmla="*/ 2172197 h 4420248"/>
              <a:gd name="connsiteX6" fmla="*/ 802044 w 4519253"/>
              <a:gd name="connsiteY6" fmla="*/ 4399441 h 4420248"/>
              <a:gd name="connsiteX7" fmla="*/ 11305 w 4519253"/>
              <a:gd name="connsiteY7" fmla="*/ 4420248 h 4420248"/>
              <a:gd name="connsiteX0" fmla="*/ 11305 w 4519253"/>
              <a:gd name="connsiteY0" fmla="*/ 4445526 h 4445526"/>
              <a:gd name="connsiteX1" fmla="*/ 0 w 4519253"/>
              <a:gd name="connsiteY1" fmla="*/ 2778313 h 4445526"/>
              <a:gd name="connsiteX2" fmla="*/ 2272667 w 4519253"/>
              <a:gd name="connsiteY2" fmla="*/ 396354 h 4445526"/>
              <a:gd name="connsiteX3" fmla="*/ 3300055 w 4519253"/>
              <a:gd name="connsiteY3" fmla="*/ 358681 h 4445526"/>
              <a:gd name="connsiteX4" fmla="*/ 4253963 w 4519253"/>
              <a:gd name="connsiteY4" fmla="*/ 1353792 h 4445526"/>
              <a:gd name="connsiteX5" fmla="*/ 4129559 w 4519253"/>
              <a:gd name="connsiteY5" fmla="*/ 2197475 h 4445526"/>
              <a:gd name="connsiteX6" fmla="*/ 802044 w 4519253"/>
              <a:gd name="connsiteY6" fmla="*/ 4424719 h 4445526"/>
              <a:gd name="connsiteX7" fmla="*/ 11305 w 4519253"/>
              <a:gd name="connsiteY7" fmla="*/ 4445526 h 4445526"/>
              <a:gd name="connsiteX0" fmla="*/ 11305 w 4519253"/>
              <a:gd name="connsiteY0" fmla="*/ 4497113 h 4497113"/>
              <a:gd name="connsiteX1" fmla="*/ 0 w 4519253"/>
              <a:gd name="connsiteY1" fmla="*/ 2829900 h 4497113"/>
              <a:gd name="connsiteX2" fmla="*/ 2272667 w 4519253"/>
              <a:gd name="connsiteY2" fmla="*/ 447941 h 4497113"/>
              <a:gd name="connsiteX3" fmla="*/ 3546573 w 4519253"/>
              <a:gd name="connsiteY3" fmla="*/ 282759 h 4497113"/>
              <a:gd name="connsiteX4" fmla="*/ 4253963 w 4519253"/>
              <a:gd name="connsiteY4" fmla="*/ 1405379 h 4497113"/>
              <a:gd name="connsiteX5" fmla="*/ 4129559 w 4519253"/>
              <a:gd name="connsiteY5" fmla="*/ 2249062 h 4497113"/>
              <a:gd name="connsiteX6" fmla="*/ 802044 w 4519253"/>
              <a:gd name="connsiteY6" fmla="*/ 4476306 h 4497113"/>
              <a:gd name="connsiteX7" fmla="*/ 11305 w 4519253"/>
              <a:gd name="connsiteY7" fmla="*/ 4497113 h 4497113"/>
              <a:gd name="connsiteX0" fmla="*/ 11305 w 4519253"/>
              <a:gd name="connsiteY0" fmla="*/ 4384003 h 4384003"/>
              <a:gd name="connsiteX1" fmla="*/ 0 w 4519253"/>
              <a:gd name="connsiteY1" fmla="*/ 2716790 h 4384003"/>
              <a:gd name="connsiteX2" fmla="*/ 2272667 w 4519253"/>
              <a:gd name="connsiteY2" fmla="*/ 334831 h 4384003"/>
              <a:gd name="connsiteX3" fmla="*/ 3113041 w 4519253"/>
              <a:gd name="connsiteY3" fmla="*/ 492672 h 4384003"/>
              <a:gd name="connsiteX4" fmla="*/ 4253963 w 4519253"/>
              <a:gd name="connsiteY4" fmla="*/ 1292269 h 4384003"/>
              <a:gd name="connsiteX5" fmla="*/ 4129559 w 4519253"/>
              <a:gd name="connsiteY5" fmla="*/ 2135952 h 4384003"/>
              <a:gd name="connsiteX6" fmla="*/ 802044 w 4519253"/>
              <a:gd name="connsiteY6" fmla="*/ 4363196 h 4384003"/>
              <a:gd name="connsiteX7" fmla="*/ 11305 w 4519253"/>
              <a:gd name="connsiteY7" fmla="*/ 4384003 h 4384003"/>
              <a:gd name="connsiteX0" fmla="*/ 11305 w 4519253"/>
              <a:gd name="connsiteY0" fmla="*/ 4433445 h 4433445"/>
              <a:gd name="connsiteX1" fmla="*/ 0 w 4519253"/>
              <a:gd name="connsiteY1" fmla="*/ 2766232 h 4433445"/>
              <a:gd name="connsiteX2" fmla="*/ 2272667 w 4519253"/>
              <a:gd name="connsiteY2" fmla="*/ 384273 h 4433445"/>
              <a:gd name="connsiteX3" fmla="*/ 3359559 w 4519253"/>
              <a:gd name="connsiteY3" fmla="*/ 380602 h 4433445"/>
              <a:gd name="connsiteX4" fmla="*/ 4253963 w 4519253"/>
              <a:gd name="connsiteY4" fmla="*/ 1341711 h 4433445"/>
              <a:gd name="connsiteX5" fmla="*/ 4129559 w 4519253"/>
              <a:gd name="connsiteY5" fmla="*/ 2185394 h 4433445"/>
              <a:gd name="connsiteX6" fmla="*/ 802044 w 4519253"/>
              <a:gd name="connsiteY6" fmla="*/ 4412638 h 4433445"/>
              <a:gd name="connsiteX7" fmla="*/ 11305 w 4519253"/>
              <a:gd name="connsiteY7" fmla="*/ 4433445 h 4433445"/>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45176 h 4445176"/>
              <a:gd name="connsiteX1" fmla="*/ 0 w 4519253"/>
              <a:gd name="connsiteY1" fmla="*/ 2777963 h 4445176"/>
              <a:gd name="connsiteX2" fmla="*/ 2272667 w 4519253"/>
              <a:gd name="connsiteY2" fmla="*/ 396004 h 4445176"/>
              <a:gd name="connsiteX3" fmla="*/ 3359559 w 4519253"/>
              <a:gd name="connsiteY3" fmla="*/ 392333 h 4445176"/>
              <a:gd name="connsiteX4" fmla="*/ 4253963 w 4519253"/>
              <a:gd name="connsiteY4" fmla="*/ 1353442 h 4445176"/>
              <a:gd name="connsiteX5" fmla="*/ 4129559 w 4519253"/>
              <a:gd name="connsiteY5" fmla="*/ 2197125 h 4445176"/>
              <a:gd name="connsiteX6" fmla="*/ 802044 w 4519253"/>
              <a:gd name="connsiteY6" fmla="*/ 4424369 h 4445176"/>
              <a:gd name="connsiteX7" fmla="*/ 11305 w 4519253"/>
              <a:gd name="connsiteY7" fmla="*/ 4445176 h 4445176"/>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19253" h="4441812">
                <a:moveTo>
                  <a:pt x="11305" y="4441812"/>
                </a:moveTo>
                <a:cubicBezTo>
                  <a:pt x="8139" y="3514752"/>
                  <a:pt x="8771" y="3704007"/>
                  <a:pt x="0" y="2774599"/>
                </a:cubicBezTo>
                <a:cubicBezTo>
                  <a:pt x="780601" y="1783637"/>
                  <a:pt x="1358186" y="1219805"/>
                  <a:pt x="2272667" y="392640"/>
                </a:cubicBezTo>
                <a:cubicBezTo>
                  <a:pt x="2987829" y="-328391"/>
                  <a:pt x="3119459" y="111734"/>
                  <a:pt x="3359559" y="388969"/>
                </a:cubicBezTo>
                <a:cubicBezTo>
                  <a:pt x="3630273" y="701553"/>
                  <a:pt x="4014975" y="1131612"/>
                  <a:pt x="4253963" y="1350078"/>
                </a:cubicBezTo>
                <a:cubicBezTo>
                  <a:pt x="4535448" y="1642690"/>
                  <a:pt x="4720347" y="1923133"/>
                  <a:pt x="4129559" y="2193761"/>
                </a:cubicBezTo>
                <a:cubicBezTo>
                  <a:pt x="2940779" y="2695665"/>
                  <a:pt x="1744855" y="3611381"/>
                  <a:pt x="802044" y="4421005"/>
                </a:cubicBezTo>
                <a:cubicBezTo>
                  <a:pt x="471279" y="4431571"/>
                  <a:pt x="511923" y="4432860"/>
                  <a:pt x="11305" y="444181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3" name="Marcador de pie de página 1">
            <a:extLst>
              <a:ext uri="{FF2B5EF4-FFF2-40B4-BE49-F238E27FC236}">
                <a16:creationId xmlns:a16="http://schemas.microsoft.com/office/drawing/2014/main" id="{A904B637-17F5-4952-B5DF-E7FA0497675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04126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apositiva fondo claro con image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1F5C08CA-5D66-4C41-A40D-DA1AE5526A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8" name="Imagen 7">
            <a:extLst>
              <a:ext uri="{FF2B5EF4-FFF2-40B4-BE49-F238E27FC236}">
                <a16:creationId xmlns:a16="http://schemas.microsoft.com/office/drawing/2014/main" id="{9358829E-DC71-F14E-8666-46B5F3C6B63C}"/>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9" name="Marcador de posición de imagen 2">
            <a:extLst>
              <a:ext uri="{FF2B5EF4-FFF2-40B4-BE49-F238E27FC236}">
                <a16:creationId xmlns:a16="http://schemas.microsoft.com/office/drawing/2014/main" id="{FBEAE203-6173-2B4D-A429-177C4EA3C29D}"/>
              </a:ext>
            </a:extLst>
          </p:cNvPr>
          <p:cNvSpPr>
            <a:spLocks noGrp="1"/>
          </p:cNvSpPr>
          <p:nvPr>
            <p:ph type="pic" idx="13"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2" name="Título 1">
            <a:extLst>
              <a:ext uri="{FF2B5EF4-FFF2-40B4-BE49-F238E27FC236}">
                <a16:creationId xmlns:a16="http://schemas.microsoft.com/office/drawing/2014/main" id="{4CE1D47F-5B36-074A-842F-79F1C8F78308}"/>
              </a:ext>
            </a:extLst>
          </p:cNvPr>
          <p:cNvSpPr>
            <a:spLocks noGrp="1"/>
          </p:cNvSpPr>
          <p:nvPr>
            <p:ph type="ctrTitle" hasCustomPrompt="1"/>
          </p:nvPr>
        </p:nvSpPr>
        <p:spPr>
          <a:xfrm>
            <a:off x="5345722" y="968539"/>
            <a:ext cx="5322277" cy="948715"/>
          </a:xfrm>
        </p:spPr>
        <p:txBody>
          <a:bodyPr anchor="t">
            <a:normAutofit/>
          </a:bodyPr>
          <a:lstStyle>
            <a:lvl1pPr algn="l">
              <a:defRPr sz="2800" b="1"/>
            </a:lvl1pPr>
          </a:lstStyle>
          <a:p>
            <a:r>
              <a:rPr lang="es-ES"/>
              <a:t>Título de la diapositiva (Helvética 28 puntos)</a:t>
            </a:r>
            <a:endParaRPr lang="es-CO"/>
          </a:p>
        </p:txBody>
      </p:sp>
      <p:sp>
        <p:nvSpPr>
          <p:cNvPr id="3" name="Subtítulo 2">
            <a:extLst>
              <a:ext uri="{FF2B5EF4-FFF2-40B4-BE49-F238E27FC236}">
                <a16:creationId xmlns:a16="http://schemas.microsoft.com/office/drawing/2014/main" id="{BDE026C0-D5E3-0544-AC35-45DC47366F8C}"/>
              </a:ext>
            </a:extLst>
          </p:cNvPr>
          <p:cNvSpPr>
            <a:spLocks noGrp="1"/>
          </p:cNvSpPr>
          <p:nvPr>
            <p:ph type="subTitle" idx="1" hasCustomPrompt="1"/>
          </p:nvPr>
        </p:nvSpPr>
        <p:spPr>
          <a:xfrm>
            <a:off x="5345722" y="2067089"/>
            <a:ext cx="6008077" cy="3190711"/>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4" name="Marcador de fecha 3">
            <a:extLst>
              <a:ext uri="{FF2B5EF4-FFF2-40B4-BE49-F238E27FC236}">
                <a16:creationId xmlns:a16="http://schemas.microsoft.com/office/drawing/2014/main" id="{3A2E44EC-D46A-3140-84FE-DD4AE5D86524}"/>
              </a:ext>
            </a:extLst>
          </p:cNvPr>
          <p:cNvSpPr>
            <a:spLocks noGrp="1"/>
          </p:cNvSpPr>
          <p:nvPr>
            <p:ph type="dt" sz="half" idx="10"/>
          </p:nvPr>
        </p:nvSpPr>
        <p:spPr/>
        <p:txBody>
          <a:bodyPr/>
          <a:lstStyle/>
          <a:p>
            <a:endParaRPr lang="es-CO"/>
          </a:p>
        </p:txBody>
      </p:sp>
      <p:sp>
        <p:nvSpPr>
          <p:cNvPr id="5" name="Marcador de pie de página 4">
            <a:extLst>
              <a:ext uri="{FF2B5EF4-FFF2-40B4-BE49-F238E27FC236}">
                <a16:creationId xmlns:a16="http://schemas.microsoft.com/office/drawing/2014/main" id="{FB4B04FE-A1FF-9346-BCAF-C85662664FFC}"/>
              </a:ext>
            </a:extLst>
          </p:cNvPr>
          <p:cNvSpPr>
            <a:spLocks noGrp="1"/>
          </p:cNvSpPr>
          <p:nvPr>
            <p:ph type="ftr" sz="quarter" idx="11"/>
          </p:nvPr>
        </p:nvSpPr>
        <p:spPr/>
        <p:txBody>
          <a:bodyPr/>
          <a:lstStyle/>
          <a:p>
            <a:r>
              <a:rPr lang="es-CO"/>
              <a:t>CCOM-FO-001 V2 / 19-Jul-2022 / Clasificada</a:t>
            </a:r>
          </a:p>
        </p:txBody>
      </p:sp>
      <p:sp>
        <p:nvSpPr>
          <p:cNvPr id="6" name="Marcador de número de diapositiva 5">
            <a:extLst>
              <a:ext uri="{FF2B5EF4-FFF2-40B4-BE49-F238E27FC236}">
                <a16:creationId xmlns:a16="http://schemas.microsoft.com/office/drawing/2014/main" id="{5807BE8A-C927-6C42-8435-C3CA34575C95}"/>
              </a:ext>
            </a:extLst>
          </p:cNvPr>
          <p:cNvSpPr>
            <a:spLocks noGrp="1"/>
          </p:cNvSpPr>
          <p:nvPr>
            <p:ph type="sldNum" sz="quarter" idx="12"/>
          </p:nvPr>
        </p:nvSpPr>
        <p:spPr/>
        <p:txBody>
          <a:bodyPr/>
          <a:lstStyle/>
          <a:p>
            <a:fld id="{54505E69-55C1-B644-B7CA-48CE7B26A3D3}" type="slidenum">
              <a:rPr lang="es-CO" smtClean="0"/>
              <a:t>‹Nº›</a:t>
            </a:fld>
            <a:endParaRPr lang="es-CO"/>
          </a:p>
        </p:txBody>
      </p:sp>
      <p:sp>
        <p:nvSpPr>
          <p:cNvPr id="10" name="Marcador de pie de página 1">
            <a:extLst>
              <a:ext uri="{FF2B5EF4-FFF2-40B4-BE49-F238E27FC236}">
                <a16:creationId xmlns:a16="http://schemas.microsoft.com/office/drawing/2014/main" id="{2C32DDCB-AF3F-4999-980A-A3CF9AFBF950}"/>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388372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a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2" name="Title 1"/>
          <p:cNvSpPr>
            <a:spLocks noGrp="1"/>
          </p:cNvSpPr>
          <p:nvPr>
            <p:ph type="title" hasCustomPrompt="1"/>
          </p:nvPr>
        </p:nvSpPr>
        <p:spPr>
          <a:xfrm>
            <a:off x="457200" y="136525"/>
            <a:ext cx="8346831" cy="1088197"/>
          </a:xfrm>
        </p:spPr>
        <p:txBody>
          <a:bodyPr anchor="b">
            <a:normAutofit/>
          </a:bodyPr>
          <a:lstStyle>
            <a:lvl1pPr>
              <a:defRPr sz="3200" b="1"/>
            </a:lvl1pPr>
          </a:lstStyle>
          <a:p>
            <a:r>
              <a:rPr lang="es-ES"/>
              <a:t>Título de la diapositiva (Helvética 32)</a:t>
            </a:r>
            <a:endParaRPr lang="en-US"/>
          </a:p>
        </p:txBody>
      </p:sp>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8" name="Subtítulo 2">
            <a:extLst>
              <a:ext uri="{FF2B5EF4-FFF2-40B4-BE49-F238E27FC236}">
                <a16:creationId xmlns:a16="http://schemas.microsoft.com/office/drawing/2014/main" id="{F1C7F385-4671-D54C-BAED-7387BDDCC158}"/>
              </a:ext>
            </a:extLst>
          </p:cNvPr>
          <p:cNvSpPr>
            <a:spLocks noGrp="1"/>
          </p:cNvSpPr>
          <p:nvPr>
            <p:ph type="subTitle" idx="1" hasCustomPrompt="1"/>
          </p:nvPr>
        </p:nvSpPr>
        <p:spPr>
          <a:xfrm>
            <a:off x="457200" y="1457489"/>
            <a:ext cx="8346831" cy="4556449"/>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9" name="Marcador de pie de página 1">
            <a:extLst>
              <a:ext uri="{FF2B5EF4-FFF2-40B4-BE49-F238E27FC236}">
                <a16:creationId xmlns:a16="http://schemas.microsoft.com/office/drawing/2014/main" id="{7CC57014-96FC-4C1C-85FB-198C56E6EF16}"/>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13068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apositiva fondo oscuro con imagen">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C3F31665-717F-E947-AA94-CCAFEBF41A3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874033D1-05E4-A347-9239-D7F0D428BF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11" name="Marcador de posición de imagen 2">
            <a:extLst>
              <a:ext uri="{FF2B5EF4-FFF2-40B4-BE49-F238E27FC236}">
                <a16:creationId xmlns:a16="http://schemas.microsoft.com/office/drawing/2014/main" id="{56011A8D-ADF7-4949-B012-D67FA866836B}"/>
              </a:ext>
            </a:extLst>
          </p:cNvPr>
          <p:cNvSpPr>
            <a:spLocks noGrp="1"/>
          </p:cNvSpPr>
          <p:nvPr>
            <p:ph type="pic" idx="1" hasCustomPrompt="1"/>
          </p:nvPr>
        </p:nvSpPr>
        <p:spPr>
          <a:xfrm>
            <a:off x="-1459" y="282304"/>
            <a:ext cx="5038844" cy="5694959"/>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0463" h="5346428">
                <a:moveTo>
                  <a:pt x="615" y="2458189"/>
                </a:moveTo>
                <a:cubicBezTo>
                  <a:pt x="-2549" y="1653066"/>
                  <a:pt x="7837" y="982227"/>
                  <a:pt x="1433" y="0"/>
                </a:cubicBezTo>
                <a:cubicBezTo>
                  <a:pt x="1181848" y="1123221"/>
                  <a:pt x="3453317" y="2576586"/>
                  <a:pt x="4333656" y="3095609"/>
                </a:cubicBezTo>
                <a:cubicBezTo>
                  <a:pt x="4812264" y="3360623"/>
                  <a:pt x="4842417" y="3537126"/>
                  <a:pt x="4507482" y="3882228"/>
                </a:cubicBezTo>
                <a:cubicBezTo>
                  <a:pt x="4244371" y="4153326"/>
                  <a:pt x="3609767" y="4843290"/>
                  <a:pt x="3348324" y="5136961"/>
                </a:cubicBezTo>
                <a:cubicBezTo>
                  <a:pt x="3031344" y="5493015"/>
                  <a:pt x="2772040" y="5347968"/>
                  <a:pt x="2459269" y="5052807"/>
                </a:cubicBezTo>
                <a:cubicBezTo>
                  <a:pt x="1448392" y="4103909"/>
                  <a:pt x="985514" y="3676347"/>
                  <a:pt x="615" y="2458189"/>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2" name="Título 1">
            <a:extLst>
              <a:ext uri="{FF2B5EF4-FFF2-40B4-BE49-F238E27FC236}">
                <a16:creationId xmlns:a16="http://schemas.microsoft.com/office/drawing/2014/main" id="{76A19741-2903-6A4D-A9A3-91F7A0CB6BDB}"/>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3" name="Subtítulo 2">
            <a:extLst>
              <a:ext uri="{FF2B5EF4-FFF2-40B4-BE49-F238E27FC236}">
                <a16:creationId xmlns:a16="http://schemas.microsoft.com/office/drawing/2014/main" id="{3B94548D-C2C0-FF46-8AB0-F8545C02FF4E}"/>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Tree>
    <p:extLst>
      <p:ext uri="{BB962C8B-B14F-4D97-AF65-F5344CB8AC3E}">
        <p14:creationId xmlns:p14="http://schemas.microsoft.com/office/powerpoint/2010/main" val="1119961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va fondo azul (opc1)">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3" name="Marcador de posición de imagen 2">
            <a:extLst>
              <a:ext uri="{FF2B5EF4-FFF2-40B4-BE49-F238E27FC236}">
                <a16:creationId xmlns:a16="http://schemas.microsoft.com/office/drawing/2014/main" id="{C5C77B35-9940-5742-828D-8336AC2A0624}"/>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9" name="Título 1">
            <a:extLst>
              <a:ext uri="{FF2B5EF4-FFF2-40B4-BE49-F238E27FC236}">
                <a16:creationId xmlns:a16="http://schemas.microsoft.com/office/drawing/2014/main" id="{9B84E7B9-4E4B-F949-AC30-CABB0DA3627A}"/>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1" name="Subtítulo 2">
            <a:extLst>
              <a:ext uri="{FF2B5EF4-FFF2-40B4-BE49-F238E27FC236}">
                <a16:creationId xmlns:a16="http://schemas.microsoft.com/office/drawing/2014/main" id="{D63D1C91-5901-F04C-8706-0880CAE149B8}"/>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12" name="Marcador de pie de página 1">
            <a:extLst>
              <a:ext uri="{FF2B5EF4-FFF2-40B4-BE49-F238E27FC236}">
                <a16:creationId xmlns:a16="http://schemas.microsoft.com/office/drawing/2014/main" id="{48106026-7FB1-4498-9407-5912A9B4BCBD}"/>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972149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584015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a en blanco -  Fondo oscur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ie de página 1">
            <a:extLst>
              <a:ext uri="{FF2B5EF4-FFF2-40B4-BE49-F238E27FC236}">
                <a16:creationId xmlns:a16="http://schemas.microsoft.com/office/drawing/2014/main" id="{D76047C2-5A0E-4DD5-B660-12F368EF653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29026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ondo claro sin logo">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2"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3165052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ondo oscuro sin log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14865369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pic>
        <p:nvPicPr>
          <p:cNvPr id="14" name="Imagen 13">
            <a:extLst>
              <a:ext uri="{FF2B5EF4-FFF2-40B4-BE49-F238E27FC236}">
                <a16:creationId xmlns:a16="http://schemas.microsoft.com/office/drawing/2014/main" id="{DE302BBE-091A-F242-84AE-897C638D9B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173455" y="2436606"/>
            <a:ext cx="3932237" cy="952493"/>
          </a:xfrm>
        </p:spPr>
        <p:txBody>
          <a:bodyPr anchor="b">
            <a:normAutofit/>
          </a:bodyPr>
          <a:lstStyle>
            <a:lvl1pPr>
              <a:defRPr lang="es-ES" sz="3200" b="1" kern="1200" dirty="0">
                <a:solidFill>
                  <a:schemeClr val="bg1"/>
                </a:solidFill>
                <a:latin typeface="Helvetica" pitchFamily="2" charset="0"/>
                <a:ea typeface="+mj-ea"/>
                <a:cs typeface="+mj-cs"/>
              </a:defRPr>
            </a:lvl1pPr>
          </a:lstStyle>
          <a:p>
            <a:r>
              <a:rPr lang="es-ES"/>
              <a:t>Haga clic para modificar el estilo de título del patrón</a:t>
            </a:r>
            <a:endParaRPr lang="en-US"/>
          </a:p>
        </p:txBody>
      </p:sp>
      <p:sp>
        <p:nvSpPr>
          <p:cNvPr id="4" name="Text Placeholder 3"/>
          <p:cNvSpPr>
            <a:spLocks noGrp="1"/>
          </p:cNvSpPr>
          <p:nvPr>
            <p:ph type="body" sz="half" idx="2"/>
          </p:nvPr>
        </p:nvSpPr>
        <p:spPr>
          <a:xfrm>
            <a:off x="5173455" y="3520875"/>
            <a:ext cx="3932237" cy="1017862"/>
          </a:xfrm>
        </p:spPr>
        <p:txBody>
          <a:bodyPr>
            <a:normAutofit/>
          </a:bodyPr>
          <a:lstStyle>
            <a:lvl1pPr marL="0" indent="0">
              <a:buNone/>
              <a:defRPr lang="es-ES" sz="2000" kern="1200" dirty="0">
                <a:solidFill>
                  <a:schemeClr val="bg1"/>
                </a:solidFill>
                <a:latin typeface="Helvetica" pitchFamily="2" charset="0"/>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endParaRPr lang="es-CO"/>
          </a:p>
        </p:txBody>
      </p:sp>
      <p:sp>
        <p:nvSpPr>
          <p:cNvPr id="6" name="Footer Placeholder 5"/>
          <p:cNvSpPr>
            <a:spLocks noGrp="1"/>
          </p:cNvSpPr>
          <p:nvPr>
            <p:ph type="ftr" sz="quarter" idx="11"/>
          </p:nvPr>
        </p:nvSpPr>
        <p:spPr/>
        <p:txBody>
          <a:bodyPr/>
          <a:lstStyle/>
          <a:p>
            <a:r>
              <a:rPr lang="es-CO"/>
              <a:t>CCOM-FO-001 V2 / 19-Jul-2022 / Clasificada</a:t>
            </a:r>
          </a:p>
        </p:txBody>
      </p:sp>
      <p:sp>
        <p:nvSpPr>
          <p:cNvPr id="7" name="Slide Number Placeholder 6"/>
          <p:cNvSpPr>
            <a:spLocks noGrp="1"/>
          </p:cNvSpPr>
          <p:nvPr>
            <p:ph type="sldNum" sz="quarter" idx="12"/>
          </p:nvPr>
        </p:nvSpPr>
        <p:spPr/>
        <p:txBody>
          <a:bodyPr/>
          <a:lstStyle/>
          <a:p>
            <a:fld id="{80A1B78A-D2AA-4EB1-9E00-A5BD42699FC9}" type="slidenum">
              <a:rPr lang="es-CO" smtClean="0"/>
              <a:t>‹Nº›</a:t>
            </a:fld>
            <a:endParaRPr lang="es-CO"/>
          </a:p>
        </p:txBody>
      </p:sp>
      <p:pic>
        <p:nvPicPr>
          <p:cNvPr id="18" name="Imagen 17">
            <a:extLst>
              <a:ext uri="{FF2B5EF4-FFF2-40B4-BE49-F238E27FC236}">
                <a16:creationId xmlns:a16="http://schemas.microsoft.com/office/drawing/2014/main" id="{0256FF1A-6738-8541-9A4B-F6F47722E39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664282" y="4467895"/>
            <a:ext cx="152125" cy="1929584"/>
          </a:xfrm>
          <a:prstGeom prst="rect">
            <a:avLst/>
          </a:prstGeom>
        </p:spPr>
      </p:pic>
      <p:pic>
        <p:nvPicPr>
          <p:cNvPr id="19" name="Imagen 18">
            <a:extLst>
              <a:ext uri="{FF2B5EF4-FFF2-40B4-BE49-F238E27FC236}">
                <a16:creationId xmlns:a16="http://schemas.microsoft.com/office/drawing/2014/main" id="{59E9D5BD-91F2-1747-87E2-C80E49B2DD2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5107957" y="4538736"/>
            <a:ext cx="3387225" cy="1003622"/>
          </a:xfrm>
          <a:prstGeom prst="rect">
            <a:avLst/>
          </a:prstGeom>
        </p:spPr>
      </p:pic>
      <p:sp>
        <p:nvSpPr>
          <p:cNvPr id="13" name="Marcador de posición de imagen 2">
            <a:extLst>
              <a:ext uri="{FF2B5EF4-FFF2-40B4-BE49-F238E27FC236}">
                <a16:creationId xmlns:a16="http://schemas.microsoft.com/office/drawing/2014/main" id="{7D64A3A1-D8C4-DF4B-9B25-9EA1DB47FBE7}"/>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pic>
        <p:nvPicPr>
          <p:cNvPr id="15" name="Imagen 14" descr="Imagen que contiene Logotipo&#10;&#10;Descripción generada automáticamente">
            <a:extLst>
              <a:ext uri="{FF2B5EF4-FFF2-40B4-BE49-F238E27FC236}">
                <a16:creationId xmlns:a16="http://schemas.microsoft.com/office/drawing/2014/main" id="{79D894C8-60FD-2672-AC45-CF1704B8B8E8}"/>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310861" y="5923213"/>
            <a:ext cx="2743200" cy="433136"/>
          </a:xfrm>
          <a:prstGeom prst="rect">
            <a:avLst/>
          </a:prstGeom>
        </p:spPr>
      </p:pic>
      <p:sp>
        <p:nvSpPr>
          <p:cNvPr id="12" name="Marcador de pie de página 1">
            <a:extLst>
              <a:ext uri="{FF2B5EF4-FFF2-40B4-BE49-F238E27FC236}">
                <a16:creationId xmlns:a16="http://schemas.microsoft.com/office/drawing/2014/main" id="{4E38B3CD-7153-4BF6-8059-1EBF0F93CF4A}"/>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088909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3/8/2023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3/8/2023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3/8/2023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13207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E33BD2-FFDB-93A3-533F-C2840EDFEDC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47C65E23-595A-2F25-7488-311299F3A4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B1FE1B39-F6A9-2F32-0E4E-4362D5D12A44}"/>
              </a:ext>
            </a:extLst>
          </p:cNvPr>
          <p:cNvSpPr>
            <a:spLocks noGrp="1"/>
          </p:cNvSpPr>
          <p:nvPr>
            <p:ph type="dt" sz="half" idx="10"/>
          </p:nvPr>
        </p:nvSpPr>
        <p:spPr/>
        <p:txBody>
          <a:bodyPr/>
          <a:lstStyle/>
          <a:p>
            <a:fld id="{E36748D7-7F0B-4404-BB31-8F2266C1E1C2}" type="datetimeFigureOut">
              <a:rPr lang="es-CO" smtClean="0"/>
              <a:t>8/03/2023</a:t>
            </a:fld>
            <a:endParaRPr lang="es-CO"/>
          </a:p>
        </p:txBody>
      </p:sp>
      <p:sp>
        <p:nvSpPr>
          <p:cNvPr id="5" name="Marcador de pie de página 4">
            <a:extLst>
              <a:ext uri="{FF2B5EF4-FFF2-40B4-BE49-F238E27FC236}">
                <a16:creationId xmlns:a16="http://schemas.microsoft.com/office/drawing/2014/main" id="{A8452FC6-E650-C319-77F9-8248579212E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220ABD5-7C5F-BEF5-6689-A9C18428DD8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4748280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428A43-5C8E-2AA7-CBD2-E57C46FB1FCD}"/>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304035BE-747E-3B42-B0B4-E98157E139C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14F6C0A0-B3C2-6807-DA25-501742401E14}"/>
              </a:ext>
            </a:extLst>
          </p:cNvPr>
          <p:cNvSpPr>
            <a:spLocks noGrp="1"/>
          </p:cNvSpPr>
          <p:nvPr>
            <p:ph type="dt" sz="half" idx="10"/>
          </p:nvPr>
        </p:nvSpPr>
        <p:spPr/>
        <p:txBody>
          <a:bodyPr/>
          <a:lstStyle/>
          <a:p>
            <a:fld id="{E36748D7-7F0B-4404-BB31-8F2266C1E1C2}" type="datetimeFigureOut">
              <a:rPr lang="es-CO" smtClean="0"/>
              <a:t>8/03/2023</a:t>
            </a:fld>
            <a:endParaRPr lang="es-CO"/>
          </a:p>
        </p:txBody>
      </p:sp>
      <p:sp>
        <p:nvSpPr>
          <p:cNvPr id="5" name="Marcador de pie de página 4">
            <a:extLst>
              <a:ext uri="{FF2B5EF4-FFF2-40B4-BE49-F238E27FC236}">
                <a16:creationId xmlns:a16="http://schemas.microsoft.com/office/drawing/2014/main" id="{C1FEFDEE-0EA1-0D7D-2C03-C2A84F3325F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38973AAE-A4B4-D445-F4CE-1964BD9C6FD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6223587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A12D67-2064-59CB-7B9E-2C152EFC349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4B305179-711D-866E-F752-166BAE7BD9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93F51F-68F2-F717-B089-E43A4D74E8E0}"/>
              </a:ext>
            </a:extLst>
          </p:cNvPr>
          <p:cNvSpPr>
            <a:spLocks noGrp="1"/>
          </p:cNvSpPr>
          <p:nvPr>
            <p:ph type="dt" sz="half" idx="10"/>
          </p:nvPr>
        </p:nvSpPr>
        <p:spPr/>
        <p:txBody>
          <a:bodyPr/>
          <a:lstStyle/>
          <a:p>
            <a:fld id="{E36748D7-7F0B-4404-BB31-8F2266C1E1C2}" type="datetimeFigureOut">
              <a:rPr lang="es-CO" smtClean="0"/>
              <a:t>8/03/2023</a:t>
            </a:fld>
            <a:endParaRPr lang="es-CO"/>
          </a:p>
        </p:txBody>
      </p:sp>
      <p:sp>
        <p:nvSpPr>
          <p:cNvPr id="5" name="Marcador de pie de página 4">
            <a:extLst>
              <a:ext uri="{FF2B5EF4-FFF2-40B4-BE49-F238E27FC236}">
                <a16:creationId xmlns:a16="http://schemas.microsoft.com/office/drawing/2014/main" id="{CC76F098-47C6-E960-515D-362FBEB5DD6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CC08B3CC-AC28-637D-1EDD-F05026858599}"/>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6842218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A0A074-6558-43BA-6019-FFDBE3AF11D9}"/>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3DEB5CA-FA04-8E64-F09E-B112DACF5F3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ECEC27BE-9F4E-4280-96F9-3E4246D8B278}"/>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3704821F-5C1C-34E5-01B5-24475B5A0241}"/>
              </a:ext>
            </a:extLst>
          </p:cNvPr>
          <p:cNvSpPr>
            <a:spLocks noGrp="1"/>
          </p:cNvSpPr>
          <p:nvPr>
            <p:ph type="dt" sz="half" idx="10"/>
          </p:nvPr>
        </p:nvSpPr>
        <p:spPr/>
        <p:txBody>
          <a:bodyPr/>
          <a:lstStyle/>
          <a:p>
            <a:fld id="{E36748D7-7F0B-4404-BB31-8F2266C1E1C2}" type="datetimeFigureOut">
              <a:rPr lang="es-CO" smtClean="0"/>
              <a:t>8/03/2023</a:t>
            </a:fld>
            <a:endParaRPr lang="es-CO"/>
          </a:p>
        </p:txBody>
      </p:sp>
      <p:sp>
        <p:nvSpPr>
          <p:cNvPr id="6" name="Marcador de pie de página 5">
            <a:extLst>
              <a:ext uri="{FF2B5EF4-FFF2-40B4-BE49-F238E27FC236}">
                <a16:creationId xmlns:a16="http://schemas.microsoft.com/office/drawing/2014/main" id="{AE0F8935-28CF-6C15-FC48-08248A0F826D}"/>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AE1E3018-79D9-9783-BA2F-120C31C1814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7753120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A1B801-464E-621A-D072-F80C74E0F4E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AAAAE553-7320-FA2B-5A46-BE197691F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6020DA-10CB-EC3D-DF75-9A14E6E7C042}"/>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8CC91159-D187-374E-CE89-387F3A66E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964A637-9EDD-1907-CBE1-15E236341952}"/>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D7A602C5-8B33-5BA8-007B-2CC5F382A4C9}"/>
              </a:ext>
            </a:extLst>
          </p:cNvPr>
          <p:cNvSpPr>
            <a:spLocks noGrp="1"/>
          </p:cNvSpPr>
          <p:nvPr>
            <p:ph type="dt" sz="half" idx="10"/>
          </p:nvPr>
        </p:nvSpPr>
        <p:spPr/>
        <p:txBody>
          <a:bodyPr/>
          <a:lstStyle/>
          <a:p>
            <a:fld id="{E36748D7-7F0B-4404-BB31-8F2266C1E1C2}" type="datetimeFigureOut">
              <a:rPr lang="es-CO" smtClean="0"/>
              <a:t>8/03/2023</a:t>
            </a:fld>
            <a:endParaRPr lang="es-CO"/>
          </a:p>
        </p:txBody>
      </p:sp>
      <p:sp>
        <p:nvSpPr>
          <p:cNvPr id="8" name="Marcador de pie de página 7">
            <a:extLst>
              <a:ext uri="{FF2B5EF4-FFF2-40B4-BE49-F238E27FC236}">
                <a16:creationId xmlns:a16="http://schemas.microsoft.com/office/drawing/2014/main" id="{9228111F-640D-6334-DBB8-81B63B8C3834}"/>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C436C292-5020-6B5E-1A0A-B7A9CE00315C}"/>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7176982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5FA5E0-368A-896F-4F8D-5C480C0FACF3}"/>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2B258245-F74D-1DEE-0E53-D38C3FB9D078}"/>
              </a:ext>
            </a:extLst>
          </p:cNvPr>
          <p:cNvSpPr>
            <a:spLocks noGrp="1"/>
          </p:cNvSpPr>
          <p:nvPr>
            <p:ph type="dt" sz="half" idx="10"/>
          </p:nvPr>
        </p:nvSpPr>
        <p:spPr/>
        <p:txBody>
          <a:bodyPr/>
          <a:lstStyle/>
          <a:p>
            <a:fld id="{E36748D7-7F0B-4404-BB31-8F2266C1E1C2}" type="datetimeFigureOut">
              <a:rPr lang="es-CO" smtClean="0"/>
              <a:t>8/03/2023</a:t>
            </a:fld>
            <a:endParaRPr lang="es-CO"/>
          </a:p>
        </p:txBody>
      </p:sp>
      <p:sp>
        <p:nvSpPr>
          <p:cNvPr id="4" name="Marcador de pie de página 3">
            <a:extLst>
              <a:ext uri="{FF2B5EF4-FFF2-40B4-BE49-F238E27FC236}">
                <a16:creationId xmlns:a16="http://schemas.microsoft.com/office/drawing/2014/main" id="{52B7B2AF-8544-95A0-603E-22504097C41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10BD5405-FB61-738F-05A7-AC761595E2A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37350957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1007284-0600-D148-81C3-17E1203CB10B}"/>
              </a:ext>
            </a:extLst>
          </p:cNvPr>
          <p:cNvSpPr>
            <a:spLocks noGrp="1"/>
          </p:cNvSpPr>
          <p:nvPr>
            <p:ph type="dt" sz="half" idx="10"/>
          </p:nvPr>
        </p:nvSpPr>
        <p:spPr/>
        <p:txBody>
          <a:bodyPr/>
          <a:lstStyle/>
          <a:p>
            <a:fld id="{E36748D7-7F0B-4404-BB31-8F2266C1E1C2}" type="datetimeFigureOut">
              <a:rPr lang="es-CO" smtClean="0"/>
              <a:t>8/03/2023</a:t>
            </a:fld>
            <a:endParaRPr lang="es-CO"/>
          </a:p>
        </p:txBody>
      </p:sp>
      <p:sp>
        <p:nvSpPr>
          <p:cNvPr id="3" name="Marcador de pie de página 2">
            <a:extLst>
              <a:ext uri="{FF2B5EF4-FFF2-40B4-BE49-F238E27FC236}">
                <a16:creationId xmlns:a16="http://schemas.microsoft.com/office/drawing/2014/main" id="{CDF65DBC-DF89-5A0D-CF4D-BB683EE09C07}"/>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4CE522AA-19CB-6E9B-330F-561BF1416FAD}"/>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1470746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4FA65E-0231-D177-1CA8-373AA86DF45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950C7F7F-EFAE-5DEF-513C-C13B115357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303BE8C1-B5FD-095C-767E-02A7CD267C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11B13B-EDF9-1362-6270-031E8E3FDCC0}"/>
              </a:ext>
            </a:extLst>
          </p:cNvPr>
          <p:cNvSpPr>
            <a:spLocks noGrp="1"/>
          </p:cNvSpPr>
          <p:nvPr>
            <p:ph type="dt" sz="half" idx="10"/>
          </p:nvPr>
        </p:nvSpPr>
        <p:spPr/>
        <p:txBody>
          <a:bodyPr/>
          <a:lstStyle/>
          <a:p>
            <a:fld id="{E36748D7-7F0B-4404-BB31-8F2266C1E1C2}" type="datetimeFigureOut">
              <a:rPr lang="es-CO" smtClean="0"/>
              <a:t>8/03/2023</a:t>
            </a:fld>
            <a:endParaRPr lang="es-CO"/>
          </a:p>
        </p:txBody>
      </p:sp>
      <p:sp>
        <p:nvSpPr>
          <p:cNvPr id="6" name="Marcador de pie de página 5">
            <a:extLst>
              <a:ext uri="{FF2B5EF4-FFF2-40B4-BE49-F238E27FC236}">
                <a16:creationId xmlns:a16="http://schemas.microsoft.com/office/drawing/2014/main" id="{C6EC7FC0-680F-67B1-652F-BD07074CEC3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FE14126-7F5C-1E22-5211-DA3897A5BECB}"/>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3622068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45743-6C0F-52F8-F3B8-58A2F49B9D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703D6B85-B1F2-A1A0-11EB-2C23A856C4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DFFC05D4-41B3-4550-8513-26CA16131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4A12EBD-B81F-6CA2-5BDF-BF5A5CAA8C3E}"/>
              </a:ext>
            </a:extLst>
          </p:cNvPr>
          <p:cNvSpPr>
            <a:spLocks noGrp="1"/>
          </p:cNvSpPr>
          <p:nvPr>
            <p:ph type="dt" sz="half" idx="10"/>
          </p:nvPr>
        </p:nvSpPr>
        <p:spPr/>
        <p:txBody>
          <a:bodyPr/>
          <a:lstStyle/>
          <a:p>
            <a:fld id="{E36748D7-7F0B-4404-BB31-8F2266C1E1C2}" type="datetimeFigureOut">
              <a:rPr lang="es-CO" smtClean="0"/>
              <a:t>8/03/2023</a:t>
            </a:fld>
            <a:endParaRPr lang="es-CO"/>
          </a:p>
        </p:txBody>
      </p:sp>
      <p:sp>
        <p:nvSpPr>
          <p:cNvPr id="6" name="Marcador de pie de página 5">
            <a:extLst>
              <a:ext uri="{FF2B5EF4-FFF2-40B4-BE49-F238E27FC236}">
                <a16:creationId xmlns:a16="http://schemas.microsoft.com/office/drawing/2014/main" id="{455E8E76-8A23-E9A0-4179-9F7BCB9F1B7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1B339D69-2BB8-5590-C4AC-8A70EC2C28E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6020860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D804F5-2018-9D1D-73FA-677319A7637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39248B83-FF24-1D82-F024-77FAD6F3C6A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BA7AD08-DD06-EA24-2C06-CDE119858FB0}"/>
              </a:ext>
            </a:extLst>
          </p:cNvPr>
          <p:cNvSpPr>
            <a:spLocks noGrp="1"/>
          </p:cNvSpPr>
          <p:nvPr>
            <p:ph type="dt" sz="half" idx="10"/>
          </p:nvPr>
        </p:nvSpPr>
        <p:spPr/>
        <p:txBody>
          <a:bodyPr/>
          <a:lstStyle/>
          <a:p>
            <a:fld id="{E36748D7-7F0B-4404-BB31-8F2266C1E1C2}" type="datetimeFigureOut">
              <a:rPr lang="es-CO" smtClean="0"/>
              <a:t>8/03/2023</a:t>
            </a:fld>
            <a:endParaRPr lang="es-CO"/>
          </a:p>
        </p:txBody>
      </p:sp>
      <p:sp>
        <p:nvSpPr>
          <p:cNvPr id="5" name="Marcador de pie de página 4">
            <a:extLst>
              <a:ext uri="{FF2B5EF4-FFF2-40B4-BE49-F238E27FC236}">
                <a16:creationId xmlns:a16="http://schemas.microsoft.com/office/drawing/2014/main" id="{C28ECA32-C472-A648-B882-A82035D0567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3DD6F94-E2D4-726B-4FEC-9FC2F8DA80F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4671881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AA3DDA0-5850-EFD2-0DD3-BE5A285024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99DD7DCB-1B01-867F-8C33-F28681AEB1D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9353E29-F4E7-8194-215B-C868676CD732}"/>
              </a:ext>
            </a:extLst>
          </p:cNvPr>
          <p:cNvSpPr>
            <a:spLocks noGrp="1"/>
          </p:cNvSpPr>
          <p:nvPr>
            <p:ph type="dt" sz="half" idx="10"/>
          </p:nvPr>
        </p:nvSpPr>
        <p:spPr/>
        <p:txBody>
          <a:bodyPr/>
          <a:lstStyle/>
          <a:p>
            <a:fld id="{E36748D7-7F0B-4404-BB31-8F2266C1E1C2}" type="datetimeFigureOut">
              <a:rPr lang="es-CO" smtClean="0"/>
              <a:t>8/03/2023</a:t>
            </a:fld>
            <a:endParaRPr lang="es-CO"/>
          </a:p>
        </p:txBody>
      </p:sp>
      <p:sp>
        <p:nvSpPr>
          <p:cNvPr id="5" name="Marcador de pie de página 4">
            <a:extLst>
              <a:ext uri="{FF2B5EF4-FFF2-40B4-BE49-F238E27FC236}">
                <a16:creationId xmlns:a16="http://schemas.microsoft.com/office/drawing/2014/main" id="{928D037C-9767-4A7C-C53D-67ACBB16DCE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94519D3-325B-5EA2-3035-157F18C3877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0124495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3611426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3/8/2023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3/8/2023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3/8/2023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3/8/2023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152164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33.xml"/><Relationship Id="rId7" Type="http://schemas.openxmlformats.org/officeDocument/2006/relationships/theme" Target="../theme/theme4.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5" Type="http://schemas.openxmlformats.org/officeDocument/2006/relationships/slideLayout" Target="../slideLayouts/slideLayout35.xml"/><Relationship Id="rId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s-CO" sz="1000" kern="1200" smtClean="0">
                <a:solidFill>
                  <a:schemeClr val="tx1">
                    <a:tint val="75000"/>
                  </a:schemeClr>
                </a:solidFill>
                <a:latin typeface="Helvetica" pitchFamily="2" charset="0"/>
                <a:ea typeface="+mn-ea"/>
                <a:cs typeface="+mn-cs"/>
              </a:defRPr>
            </a:lvl1pPr>
          </a:lstStyle>
          <a:p>
            <a:endParaRPr lang="es-C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s-CO" sz="1000" kern="1200">
                <a:solidFill>
                  <a:schemeClr val="tx1">
                    <a:tint val="75000"/>
                  </a:schemeClr>
                </a:solidFill>
                <a:latin typeface="Helvetica" pitchFamily="2" charset="0"/>
                <a:ea typeface="+mn-ea"/>
                <a:cs typeface="+mn-cs"/>
              </a:defRPr>
            </a:lvl1pPr>
          </a:lstStyle>
          <a:p>
            <a:r>
              <a:rPr lang="es-CO"/>
              <a:t>CCOM-FO-001 V2 / 19-Jul-2022 / Clasificada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es-CO" sz="1000" kern="1200" smtClean="0">
                <a:solidFill>
                  <a:schemeClr val="tx1">
                    <a:tint val="75000"/>
                  </a:schemeClr>
                </a:solidFill>
                <a:latin typeface="Helvetica" pitchFamily="2" charset="0"/>
                <a:ea typeface="+mn-ea"/>
                <a:cs typeface="+mn-cs"/>
              </a:defRPr>
            </a:lvl1pPr>
          </a:lstStyle>
          <a:p>
            <a:fld id="{80A1B78A-D2AA-4EB1-9E00-A5BD42699FC9}" type="slidenum">
              <a:rPr lang="es-CO" smtClean="0"/>
              <a:pPr/>
              <a:t>‹Nº›</a:t>
            </a:fld>
            <a:endParaRPr lang="es-CO"/>
          </a:p>
        </p:txBody>
      </p:sp>
    </p:spTree>
    <p:extLst>
      <p:ext uri="{BB962C8B-B14F-4D97-AF65-F5344CB8AC3E}">
        <p14:creationId xmlns:p14="http://schemas.microsoft.com/office/powerpoint/2010/main" val="1183279784"/>
      </p:ext>
    </p:extLst>
  </p:cSld>
  <p:clrMap bg1="lt1" tx1="dk1" bg2="lt2" tx2="dk2" accent1="accent1" accent2="accent2" accent3="accent3" accent4="accent4" accent5="accent5" accent6="accent6" hlink="hlink" folHlink="folHlink"/>
  <p:sldLayoutIdLst>
    <p:sldLayoutId id="2147483738" r:id="rId1"/>
    <p:sldLayoutId id="2147483755" r:id="rId2"/>
    <p:sldLayoutId id="2147483756" r:id="rId3"/>
    <p:sldLayoutId id="2147483770" r:id="rId4"/>
    <p:sldLayoutId id="2147483728" r:id="rId5"/>
    <p:sldLayoutId id="2147483774" r:id="rId6"/>
    <p:sldLayoutId id="2147483754" r:id="rId7"/>
    <p:sldLayoutId id="2147483757" r:id="rId8"/>
    <p:sldLayoutId id="2147483771" r:id="rId9"/>
    <p:sldLayoutId id="2147483772" r:id="rId10"/>
    <p:sldLayoutId id="2147483773" r:id="rId11"/>
    <p:sldLayoutId id="2147483751" r:id="rId12"/>
  </p:sldLayoutIdLst>
  <p:hf sldNum="0" hdr="0" dt="0"/>
  <p:txStyles>
    <p:title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p:titleStyle>
    <p:bodyStyle>
      <a:lvl1pPr marL="228600" indent="-228600" algn="l" defTabSz="914400" rtl="0" eaLnBrk="1" latinLnBrk="0" hangingPunct="1">
        <a:lnSpc>
          <a:spcPct val="90000"/>
        </a:lnSpc>
        <a:spcBef>
          <a:spcPts val="1000"/>
        </a:spcBef>
        <a:buSzPct val="80000"/>
        <a:buFontTx/>
        <a:buBlip>
          <a:blip r:embed="rId14"/>
        </a:buBlip>
        <a:defRPr sz="240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SzPct val="80000"/>
        <a:buFontTx/>
        <a:buBlip>
          <a:blip r:embed="rId14"/>
        </a:buBlip>
        <a:defRPr sz="200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SzPct val="80000"/>
        <a:buFontTx/>
        <a:buBlip>
          <a:blip r:embed="rId14"/>
        </a:buBlip>
        <a:defRPr sz="180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3/8/2023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782"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E13F48B-EE38-7948-FF06-4015023CCD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59B4B7A7-8C25-63E2-9019-042FFC5B91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78BEAE1-F823-A253-641B-2A79085649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6748D7-7F0B-4404-BB31-8F2266C1E1C2}" type="datetimeFigureOut">
              <a:rPr lang="es-CO" smtClean="0"/>
              <a:t>8/03/2023</a:t>
            </a:fld>
            <a:endParaRPr lang="es-CO"/>
          </a:p>
        </p:txBody>
      </p:sp>
      <p:sp>
        <p:nvSpPr>
          <p:cNvPr id="5" name="Marcador de pie de página 4">
            <a:extLst>
              <a:ext uri="{FF2B5EF4-FFF2-40B4-BE49-F238E27FC236}">
                <a16:creationId xmlns:a16="http://schemas.microsoft.com/office/drawing/2014/main" id="{F80353B6-DB46-35BC-D3B7-5EF1036B7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8BF56471-FE82-14F1-1383-4B8033BEA2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7A8C0-199F-481E-9430-7BDA03C81C4F}" type="slidenum">
              <a:rPr lang="es-CO" smtClean="0"/>
              <a:t>‹Nº›</a:t>
            </a:fld>
            <a:endParaRPr lang="es-CO"/>
          </a:p>
        </p:txBody>
      </p:sp>
    </p:spTree>
    <p:extLst>
      <p:ext uri="{BB962C8B-B14F-4D97-AF65-F5344CB8AC3E}">
        <p14:creationId xmlns:p14="http://schemas.microsoft.com/office/powerpoint/2010/main" val="1506536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3/8/2023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png"/><Relationship Id="rId1" Type="http://schemas.openxmlformats.org/officeDocument/2006/relationships/slideLayout" Target="../slideLayouts/slideLayout8.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8.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image" Target="../media/image36.jpeg"/><Relationship Id="rId1" Type="http://schemas.openxmlformats.org/officeDocument/2006/relationships/slideLayout" Target="../slideLayouts/slideLayout8.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image" Target="../media/image42.jpeg"/><Relationship Id="rId1" Type="http://schemas.openxmlformats.org/officeDocument/2006/relationships/slideLayout" Target="../slideLayouts/slideLayout8.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8.xml"/><Relationship Id="rId5" Type="http://schemas.openxmlformats.org/officeDocument/2006/relationships/image" Target="../media/image51.jpeg"/><Relationship Id="rId4" Type="http://schemas.openxmlformats.org/officeDocument/2006/relationships/image" Target="../media/image50.png"/></Relationships>
</file>

<file path=ppt/slides/_rels/slide1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8.xml"/><Relationship Id="rId5" Type="http://schemas.openxmlformats.org/officeDocument/2006/relationships/image" Target="../media/image56.png"/><Relationship Id="rId4" Type="http://schemas.openxmlformats.org/officeDocument/2006/relationships/image" Target="../media/image55.png"/></Relationships>
</file>

<file path=ppt/slides/_rels/slide1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36.xml"/><Relationship Id="rId4" Type="http://schemas.openxmlformats.org/officeDocument/2006/relationships/image" Target="../media/image6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8" Type="http://schemas.openxmlformats.org/officeDocument/2006/relationships/customXml" Target="../ink/ink3.xml"/><Relationship Id="rId3" Type="http://schemas.openxmlformats.org/officeDocument/2006/relationships/image" Target="../media/image63.png"/><Relationship Id="rId7" Type="http://schemas.openxmlformats.org/officeDocument/2006/relationships/image" Target="../media/image65.png"/><Relationship Id="rId2" Type="http://schemas.openxmlformats.org/officeDocument/2006/relationships/image" Target="../media/image62.png"/><Relationship Id="rId1" Type="http://schemas.openxmlformats.org/officeDocument/2006/relationships/slideLayout" Target="../slideLayouts/slideLayout18.xml"/><Relationship Id="rId6" Type="http://schemas.openxmlformats.org/officeDocument/2006/relationships/customXml" Target="../ink/ink2.xml"/><Relationship Id="rId5" Type="http://schemas.openxmlformats.org/officeDocument/2006/relationships/image" Target="../media/image64.png"/><Relationship Id="rId4" Type="http://schemas.openxmlformats.org/officeDocument/2006/relationships/customXml" Target="../ink/ink1.xml"/><Relationship Id="rId9" Type="http://schemas.openxmlformats.org/officeDocument/2006/relationships/image" Target="../media/image66.png"/></Relationships>
</file>

<file path=ppt/slides/_rels/slide1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20.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30.xml"/></Relationships>
</file>

<file path=ppt/slides/_rels/slide2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30.xml"/><Relationship Id="rId4" Type="http://schemas.openxmlformats.org/officeDocument/2006/relationships/image" Target="../media/image75.png"/></Relationships>
</file>

<file path=ppt/slides/_rels/slide2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30.xml"/><Relationship Id="rId4" Type="http://schemas.openxmlformats.org/officeDocument/2006/relationships/image" Target="../media/image80.png"/></Relationships>
</file>

<file path=ppt/slides/_rels/slide27.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30.xml"/><Relationship Id="rId5" Type="http://schemas.openxmlformats.org/officeDocument/2006/relationships/image" Target="../media/image86.jpeg"/><Relationship Id="rId4" Type="http://schemas.openxmlformats.org/officeDocument/2006/relationships/image" Target="../media/image85.jpeg"/></Relationships>
</file>

<file path=ppt/slides/_rels/slide29.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30.xml"/><Relationship Id="rId5" Type="http://schemas.openxmlformats.org/officeDocument/2006/relationships/image" Target="../media/image96.png"/><Relationship Id="rId4" Type="http://schemas.openxmlformats.org/officeDocument/2006/relationships/image" Target="../media/image95.png"/></Relationships>
</file>

<file path=ppt/slides/_rels/slide34.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100.jpeg"/><Relationship Id="rId4" Type="http://schemas.openxmlformats.org/officeDocument/2006/relationships/image" Target="../media/image99.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jpeg"/><Relationship Id="rId1" Type="http://schemas.openxmlformats.org/officeDocument/2006/relationships/slideLayout" Target="../slideLayouts/slideLayout12.xml"/><Relationship Id="rId4" Type="http://schemas.openxmlformats.org/officeDocument/2006/relationships/image" Target="../media/image10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B3997E-702D-9D9C-00FE-3A1FFB3578BF}"/>
              </a:ext>
            </a:extLst>
          </p:cNvPr>
          <p:cNvSpPr txBox="1"/>
          <p:nvPr/>
        </p:nvSpPr>
        <p:spPr>
          <a:xfrm>
            <a:off x="9711159" y="694481"/>
            <a:ext cx="184731" cy="369332"/>
          </a:xfrm>
          <a:prstGeom prst="rect">
            <a:avLst/>
          </a:prstGeom>
          <a:noFill/>
        </p:spPr>
        <p:txBody>
          <a:bodyPr wrap="none" rtlCol="0">
            <a:spAutoFit/>
          </a:bodyPr>
          <a:lstStyle/>
          <a:p>
            <a:endParaRPr lang="es-CO"/>
          </a:p>
        </p:txBody>
      </p:sp>
      <p:sp>
        <p:nvSpPr>
          <p:cNvPr id="5" name="CuadroTexto 4">
            <a:extLst>
              <a:ext uri="{FF2B5EF4-FFF2-40B4-BE49-F238E27FC236}">
                <a16:creationId xmlns:a16="http://schemas.microsoft.com/office/drawing/2014/main" id="{DD06F971-03B3-436A-84BA-E34E6B0FFC6E}"/>
              </a:ext>
            </a:extLst>
          </p:cNvPr>
          <p:cNvSpPr txBox="1"/>
          <p:nvPr/>
        </p:nvSpPr>
        <p:spPr>
          <a:xfrm>
            <a:off x="5146688" y="2654300"/>
            <a:ext cx="51816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PATRIMONIO AUTÓNOMO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FINDETER - SENA DIRECCION GENERAL </a:t>
            </a:r>
            <a:b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b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CO1.PCCNTR.</a:t>
            </a:r>
            <a:r>
              <a:rPr lang="es-ES" sz="2400" b="1">
                <a:solidFill>
                  <a:prstClr val="white"/>
                </a:solidFill>
              </a:rPr>
              <a:t>1482420 de 2020.</a:t>
            </a:r>
            <a:endParaRPr kumimoji="0" lang="es-MX"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CuadroTexto 5">
            <a:extLst>
              <a:ext uri="{FF2B5EF4-FFF2-40B4-BE49-F238E27FC236}">
                <a16:creationId xmlns:a16="http://schemas.microsoft.com/office/drawing/2014/main" id="{3E2A2AFE-06C7-433A-A728-ED5BBCA6E39F}"/>
              </a:ext>
            </a:extLst>
          </p:cNvPr>
          <p:cNvSpPr txBox="1"/>
          <p:nvPr/>
        </p:nvSpPr>
        <p:spPr>
          <a:xfrm>
            <a:off x="5255226" y="1172681"/>
            <a:ext cx="4738798"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a:ln>
                  <a:noFill/>
                </a:ln>
                <a:solidFill>
                  <a:prstClr val="white"/>
                </a:solidFill>
                <a:effectLst/>
                <a:uLnTx/>
                <a:uFillTx/>
                <a:latin typeface="Helvetica" pitchFamily="2" charset="0"/>
                <a:ea typeface="+mn-ea"/>
                <a:cs typeface="+mn-cs"/>
              </a:rPr>
              <a:t>Comité de Seguimiento</a:t>
            </a:r>
          </a:p>
        </p:txBody>
      </p:sp>
      <p:sp>
        <p:nvSpPr>
          <p:cNvPr id="7" name="CuadroTexto 6">
            <a:extLst>
              <a:ext uri="{FF2B5EF4-FFF2-40B4-BE49-F238E27FC236}">
                <a16:creationId xmlns:a16="http://schemas.microsoft.com/office/drawing/2014/main" id="{8801B824-1C40-4361-8207-0EAD240262BA}"/>
              </a:ext>
            </a:extLst>
          </p:cNvPr>
          <p:cNvSpPr txBox="1"/>
          <p:nvPr/>
        </p:nvSpPr>
        <p:spPr>
          <a:xfrm>
            <a:off x="6455074" y="6352942"/>
            <a:ext cx="1872629" cy="338554"/>
          </a:xfrm>
          <a:prstGeom prst="rect">
            <a:avLst/>
          </a:prstGeom>
          <a:noFill/>
        </p:spPr>
        <p:txBody>
          <a:bodyPr wrap="none" lIns="91440" tIns="45720" rIns="91440" bIns="45720" rtlCol="0" anchor="t">
            <a:spAutoFit/>
          </a:bodyPr>
          <a:lstStyle/>
          <a:p>
            <a:pPr defTabSz="914400">
              <a:defRPr/>
            </a:pPr>
            <a:r>
              <a:rPr lang="es-CO" sz="1600" b="1">
                <a:solidFill>
                  <a:schemeClr val="bg1"/>
                </a:solidFill>
                <a:latin typeface="Helvetica"/>
                <a:cs typeface="Helvetica"/>
              </a:rPr>
              <a:t>Marzo 08 de</a:t>
            </a:r>
            <a:r>
              <a:rPr kumimoji="0" lang="es-CO" sz="1600" b="1" i="0" u="none" strike="noStrike" kern="1200" cap="none" spc="0" normalizeH="0" baseline="0" noProof="0">
                <a:ln>
                  <a:noFill/>
                </a:ln>
                <a:solidFill>
                  <a:schemeClr val="bg1"/>
                </a:solidFill>
                <a:effectLst/>
                <a:uLnTx/>
                <a:uFillTx/>
                <a:latin typeface="Helvetica"/>
                <a:cs typeface="Helvetica"/>
              </a:rPr>
              <a:t> </a:t>
            </a:r>
            <a:r>
              <a:rPr lang="es-CO" sz="1600" b="1">
                <a:solidFill>
                  <a:schemeClr val="bg1"/>
                </a:solidFill>
                <a:latin typeface="Helvetica"/>
                <a:cs typeface="Helvetica"/>
              </a:rPr>
              <a:t>2023</a:t>
            </a:r>
            <a:endParaRPr kumimoji="0" lang="es-CO" sz="1600" b="1" i="0" u="none" strike="noStrike" kern="1200" cap="none" spc="0" normalizeH="0" baseline="0" noProof="0">
              <a:ln>
                <a:noFill/>
              </a:ln>
              <a:solidFill>
                <a:schemeClr val="bg1"/>
              </a:solidFill>
              <a:effectLst/>
              <a:uLnTx/>
              <a:uFillTx/>
              <a:latin typeface="Helvetica"/>
              <a:cs typeface="Helvetica"/>
            </a:endParaRPr>
          </a:p>
        </p:txBody>
      </p:sp>
    </p:spTree>
    <p:extLst>
      <p:ext uri="{BB962C8B-B14F-4D97-AF65-F5344CB8AC3E}">
        <p14:creationId xmlns:p14="http://schemas.microsoft.com/office/powerpoint/2010/main" val="4160248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CA8634F0-E07D-449B-B9D8-E42B12B268CA}"/>
              </a:ext>
            </a:extLst>
          </p:cNvPr>
          <p:cNvSpPr txBox="1"/>
          <p:nvPr/>
        </p:nvSpPr>
        <p:spPr>
          <a:xfrm>
            <a:off x="6211957" y="3868292"/>
            <a:ext cx="5264538"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Programa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SENA REFORZAMIENTOS</a:t>
            </a:r>
          </a:p>
        </p:txBody>
      </p:sp>
      <p:pic>
        <p:nvPicPr>
          <p:cNvPr id="7" name="Marcador de posición de imagen 6" descr="Dibujo de un parque&#10;&#10;Descripción generada automáticamente con confianza baja">
            <a:extLst>
              <a:ext uri="{FF2B5EF4-FFF2-40B4-BE49-F238E27FC236}">
                <a16:creationId xmlns:a16="http://schemas.microsoft.com/office/drawing/2014/main" id="{FC7EA73B-7255-4422-8319-EBC0E9F827B6}"/>
              </a:ext>
            </a:extLst>
          </p:cNvPr>
          <p:cNvPicPr>
            <a:picLocks noGrp="1" noChangeAspect="1"/>
          </p:cNvPicPr>
          <p:nvPr>
            <p:ph type="pic" idx="1"/>
          </p:nvPr>
        </p:nvPicPr>
        <p:blipFill rotWithShape="1">
          <a:blip r:embed="rId2" cstate="screen">
            <a:extLst>
              <a:ext uri="{28A0092B-C50C-407E-A947-70E740481C1C}">
                <a14:useLocalDpi xmlns:a14="http://schemas.microsoft.com/office/drawing/2010/main"/>
              </a:ext>
            </a:extLst>
          </a:blip>
          <a:srcRect/>
          <a:stretch/>
        </p:blipFill>
        <p:spPr>
          <a:xfrm>
            <a:off x="0" y="609601"/>
            <a:ext cx="6440557" cy="5883964"/>
          </a:xfrm>
        </p:spPr>
      </p:pic>
    </p:spTree>
    <p:extLst>
      <p:ext uri="{BB962C8B-B14F-4D97-AF65-F5344CB8AC3E}">
        <p14:creationId xmlns:p14="http://schemas.microsoft.com/office/powerpoint/2010/main" val="1841737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3">
            <a:extLst>
              <a:ext uri="{FF2B5EF4-FFF2-40B4-BE49-F238E27FC236}">
                <a16:creationId xmlns:a16="http://schemas.microsoft.com/office/drawing/2014/main" id="{770B1A22-DC5A-4AC7-BF77-F40E6619A38C}"/>
              </a:ext>
            </a:extLst>
          </p:cNvPr>
          <p:cNvSpPr txBox="1"/>
          <p:nvPr/>
        </p:nvSpPr>
        <p:spPr>
          <a:xfrm>
            <a:off x="471884" y="623992"/>
            <a:ext cx="10389404" cy="321242"/>
          </a:xfrm>
          <a:prstGeom prst="rect">
            <a:avLst/>
          </a:prstGeom>
        </p:spPr>
        <p:txBody>
          <a:bodyPr vert="horz" wrap="square" lIns="0" tIns="13335" rIns="0" bIns="0" rtlCol="0">
            <a:spAutoFit/>
          </a:bodyPr>
          <a:lstStyle/>
          <a:p>
            <a:pPr marL="12700" lvl="0">
              <a:spcBef>
                <a:spcPts val="105"/>
              </a:spcBef>
              <a:defRPr/>
            </a:pPr>
            <a:r>
              <a:rPr lang="es-MX" sz="2000">
                <a:solidFill>
                  <a:srgbClr val="4471C4"/>
                </a:solidFill>
                <a:latin typeface="Arial"/>
                <a:cs typeface="Arial"/>
              </a:rPr>
              <a:t>Ejecución </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5" name="object 2">
            <a:extLst>
              <a:ext uri="{FF2B5EF4-FFF2-40B4-BE49-F238E27FC236}">
                <a16:creationId xmlns:a16="http://schemas.microsoft.com/office/drawing/2014/main" id="{EDF7B3A3-A325-461D-9979-E0FA32D7B4A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6" name="Rectángulo 15">
            <a:extLst>
              <a:ext uri="{FF2B5EF4-FFF2-40B4-BE49-F238E27FC236}">
                <a16:creationId xmlns:a16="http://schemas.microsoft.com/office/drawing/2014/main" id="{DEEE4452-C424-4B37-9952-D3E3DB7E36D8}"/>
              </a:ext>
            </a:extLst>
          </p:cNvPr>
          <p:cNvSpPr/>
          <p:nvPr/>
        </p:nvSpPr>
        <p:spPr>
          <a:xfrm>
            <a:off x="83168" y="954216"/>
            <a:ext cx="11910646" cy="572603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18" name="Tabla 17">
            <a:extLst>
              <a:ext uri="{FF2B5EF4-FFF2-40B4-BE49-F238E27FC236}">
                <a16:creationId xmlns:a16="http://schemas.microsoft.com/office/drawing/2014/main" id="{A463C165-020C-4E5F-A993-33AC16B92A29}"/>
              </a:ext>
            </a:extLst>
          </p:cNvPr>
          <p:cNvGraphicFramePr>
            <a:graphicFrameLocks noGrp="1"/>
          </p:cNvGraphicFramePr>
          <p:nvPr>
            <p:extLst>
              <p:ext uri="{D42A27DB-BD31-4B8C-83A1-F6EECF244321}">
                <p14:modId xmlns:p14="http://schemas.microsoft.com/office/powerpoint/2010/main" val="2153472481"/>
              </p:ext>
            </p:extLst>
          </p:nvPr>
        </p:nvGraphicFramePr>
        <p:xfrm>
          <a:off x="344525" y="1084685"/>
          <a:ext cx="11365279" cy="5493838"/>
        </p:xfrm>
        <a:graphic>
          <a:graphicData uri="http://schemas.openxmlformats.org/drawingml/2006/table">
            <a:tbl>
              <a:tblPr/>
              <a:tblGrid>
                <a:gridCol w="2214412">
                  <a:extLst>
                    <a:ext uri="{9D8B030D-6E8A-4147-A177-3AD203B41FA5}">
                      <a16:colId xmlns:a16="http://schemas.microsoft.com/office/drawing/2014/main" val="20000"/>
                    </a:ext>
                  </a:extLst>
                </a:gridCol>
                <a:gridCol w="2404211">
                  <a:extLst>
                    <a:ext uri="{9D8B030D-6E8A-4147-A177-3AD203B41FA5}">
                      <a16:colId xmlns:a16="http://schemas.microsoft.com/office/drawing/2014/main" val="20001"/>
                    </a:ext>
                  </a:extLst>
                </a:gridCol>
                <a:gridCol w="2208730">
                  <a:extLst>
                    <a:ext uri="{9D8B030D-6E8A-4147-A177-3AD203B41FA5}">
                      <a16:colId xmlns:a16="http://schemas.microsoft.com/office/drawing/2014/main" val="1978876319"/>
                    </a:ext>
                  </a:extLst>
                </a:gridCol>
                <a:gridCol w="1554946">
                  <a:extLst>
                    <a:ext uri="{9D8B030D-6E8A-4147-A177-3AD203B41FA5}">
                      <a16:colId xmlns:a16="http://schemas.microsoft.com/office/drawing/2014/main" val="20002"/>
                    </a:ext>
                  </a:extLst>
                </a:gridCol>
                <a:gridCol w="712838">
                  <a:extLst>
                    <a:ext uri="{9D8B030D-6E8A-4147-A177-3AD203B41FA5}">
                      <a16:colId xmlns:a16="http://schemas.microsoft.com/office/drawing/2014/main" val="20003"/>
                    </a:ext>
                  </a:extLst>
                </a:gridCol>
                <a:gridCol w="344129">
                  <a:extLst>
                    <a:ext uri="{9D8B030D-6E8A-4147-A177-3AD203B41FA5}">
                      <a16:colId xmlns:a16="http://schemas.microsoft.com/office/drawing/2014/main" val="1891784767"/>
                    </a:ext>
                  </a:extLst>
                </a:gridCol>
                <a:gridCol w="1926013">
                  <a:extLst>
                    <a:ext uri="{9D8B030D-6E8A-4147-A177-3AD203B41FA5}">
                      <a16:colId xmlns:a16="http://schemas.microsoft.com/office/drawing/2014/main" val="3158225201"/>
                    </a:ext>
                  </a:extLst>
                </a:gridCol>
              </a:tblGrid>
              <a:tr h="504140">
                <a:tc>
                  <a:txBody>
                    <a:bodyPr/>
                    <a:lstStyle/>
                    <a:p>
                      <a:pPr algn="ctr" fontAlgn="ctr"/>
                      <a:r>
                        <a:rPr lang="es-CO" sz="1000" b="1" i="0" u="none" strike="noStrike">
                          <a:solidFill>
                            <a:schemeClr val="bg1"/>
                          </a:solidFill>
                          <a:effectLst/>
                          <a:latin typeface="Arial"/>
                          <a:cs typeface="Arial"/>
                        </a:rPr>
                        <a:t>VALOR PROYECTO</a:t>
                      </a:r>
                    </a:p>
                    <a:p>
                      <a:pPr marL="0" marR="0" lvl="0" indent="0" algn="ctr">
                        <a:lnSpc>
                          <a:spcPct val="100000"/>
                        </a:lnSpc>
                        <a:spcBef>
                          <a:spcPts val="0"/>
                        </a:spcBef>
                        <a:spcAft>
                          <a:spcPts val="0"/>
                        </a:spcAft>
                        <a:buNone/>
                      </a:pPr>
                      <a:r>
                        <a:rPr lang="es-CO" sz="1400" b="1" i="0" u="none" strike="noStrike" baseline="0" noProof="0">
                          <a:solidFill>
                            <a:srgbClr val="FFFFFF"/>
                          </a:solidFill>
                          <a:effectLst/>
                          <a:latin typeface="Arial"/>
                        </a:rPr>
                        <a:t> </a:t>
                      </a:r>
                      <a:r>
                        <a:rPr lang="es-CO" sz="1200" b="1" i="0" u="none" strike="noStrike" baseline="0" noProof="0">
                          <a:solidFill>
                            <a:srgbClr val="FFFFFF"/>
                          </a:solidFill>
                          <a:effectLst/>
                          <a:latin typeface="Arial"/>
                        </a:rPr>
                        <a:t>$ 6.726.772.791,00 </a:t>
                      </a:r>
                      <a:endParaRPr lang="es-CO" sz="1200" b="1"/>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00" b="1" i="0" u="none" strike="noStrike">
                          <a:solidFill>
                            <a:srgbClr val="FFFFFF"/>
                          </a:solidFill>
                          <a:effectLst/>
                          <a:latin typeface="Arial"/>
                          <a:cs typeface="Arial"/>
                        </a:rPr>
                        <a:t>FECHA INICIO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00" b="1" i="0" u="none" strike="noStrike">
                          <a:solidFill>
                            <a:srgbClr val="FFFFFF"/>
                          </a:solidFill>
                          <a:effectLst/>
                          <a:latin typeface="Arial"/>
                          <a:cs typeface="Arial"/>
                        </a:rPr>
                        <a:t>FECHA FIN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4">
                  <a:txBody>
                    <a:bodyPr/>
                    <a:lstStyle/>
                    <a:p>
                      <a:pPr algn="ctr" fontAlgn="ctr"/>
                      <a:r>
                        <a:rPr lang="es-ES" sz="1000" b="1" i="0" u="none" strike="noStrike">
                          <a:solidFill>
                            <a:srgbClr val="FFFFFF"/>
                          </a:solidFill>
                          <a:effectLst/>
                          <a:latin typeface="Arial"/>
                          <a:cs typeface="Arial"/>
                        </a:rPr>
                        <a:t>PORCENTAJES DE AVANCE ETAPA </a:t>
                      </a:r>
                      <a:endParaRPr lang="es-ES"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endParaRPr lang="es-ES"/>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8046">
                <a:tc rowSpan="2">
                  <a:txBody>
                    <a:bodyPr/>
                    <a:lstStyle/>
                    <a:p>
                      <a:pPr marL="0" algn="l" fontAlgn="ctr"/>
                      <a:r>
                        <a:rPr lang="es-CO" sz="1200" b="1" i="0" u="none" strike="noStrike">
                          <a:solidFill>
                            <a:srgbClr val="000000"/>
                          </a:solidFill>
                          <a:effectLst/>
                          <a:latin typeface="Arial"/>
                          <a:ea typeface="+mn-ea"/>
                          <a:cs typeface="Arial"/>
                        </a:rPr>
                        <a:t>ETAPA 1:  $ 360.974.764,00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cs typeface="Arial"/>
                        </a:rPr>
                        <a:t>15/06/2021</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ea typeface="+mn-ea"/>
                          <a:cs typeface="Arial"/>
                        </a:rPr>
                        <a:t>15-12-2021</a:t>
                      </a:r>
                      <a:endParaRPr lang="es-CO" sz="1000" b="0" i="0" u="none" strike="noStrike">
                        <a:solidFill>
                          <a:srgbClr val="000000"/>
                        </a:solidFill>
                        <a:effectLst/>
                        <a:latin typeface="Arial"/>
                        <a:ea typeface="+mn-ea"/>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ES" sz="1000" b="0" i="0" u="none" strike="noStrike">
                          <a:solidFill>
                            <a:srgbClr val="000000"/>
                          </a:solidFill>
                          <a:effectLst/>
                          <a:latin typeface="Arial"/>
                          <a:cs typeface="Arial"/>
                        </a:rPr>
                        <a:t>100 %</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rowSpan="2">
                  <a:txBody>
                    <a:bodyPr/>
                    <a:lstStyle/>
                    <a:p>
                      <a:pPr algn="ctr" fontAlgn="ctr"/>
                      <a:r>
                        <a:rPr lang="es-MX" sz="1000" b="0" i="0" u="none" strike="noStrike">
                          <a:solidFill>
                            <a:schemeClr val="tx1"/>
                          </a:solidFill>
                          <a:effectLst/>
                          <a:latin typeface="Arial"/>
                          <a:cs typeface="Arial"/>
                        </a:rPr>
                        <a:t>APROBADO</a:t>
                      </a:r>
                      <a:endParaRPr lang="es-CO" sz="1000" b="0" i="0" u="none" strike="noStrike">
                        <a:solidFill>
                          <a:schemeClr val="tx1"/>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8046">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O" sz="1000" b="0" i="0" u="none" strike="noStrike">
                          <a:solidFill>
                            <a:srgbClr val="000000"/>
                          </a:solidFill>
                          <a:effectLst/>
                          <a:latin typeface="Arial"/>
                          <a:cs typeface="Arial"/>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vMerge="1">
                  <a:txBody>
                    <a:bodyPr/>
                    <a:lstStyle/>
                    <a:p>
                      <a:endParaRPr lang="es-CO"/>
                    </a:p>
                  </a:txBody>
                  <a:tcPr/>
                </a:tc>
                <a:extLst>
                  <a:ext uri="{0D108BD9-81ED-4DB2-BD59-A6C34878D82A}">
                    <a16:rowId xmlns:a16="http://schemas.microsoft.com/office/drawing/2014/main" val="10002"/>
                  </a:ext>
                </a:extLst>
              </a:tr>
              <a:tr h="245607">
                <a:tc rowSpan="2">
                  <a:txBody>
                    <a:bodyPr/>
                    <a:lstStyle/>
                    <a:p>
                      <a:pPr marL="0" marR="0" lvl="0" indent="0" algn="l" eaLnBrk="1" fontAlgn="ctr" latinLnBrk="0" hangingPunct="1">
                        <a:lnSpc>
                          <a:spcPct val="100000"/>
                        </a:lnSpc>
                        <a:spcBef>
                          <a:spcPts val="0"/>
                        </a:spcBef>
                        <a:spcAft>
                          <a:spcPts val="0"/>
                        </a:spcAft>
                        <a:buClrTx/>
                        <a:buSzTx/>
                        <a:buFontTx/>
                        <a:buNone/>
                      </a:pPr>
                      <a:r>
                        <a:rPr lang="es-CO" sz="1200" b="1" i="0" u="none" strike="noStrike">
                          <a:solidFill>
                            <a:srgbClr val="000000"/>
                          </a:solidFill>
                          <a:effectLst/>
                          <a:latin typeface="Arial"/>
                          <a:ea typeface="+mn-ea"/>
                          <a:cs typeface="Arial"/>
                        </a:rPr>
                        <a:t>ETAPA 2: $ 6.365.798.027,00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06/04/2022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01/04/2022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ES" sz="1000" b="0" i="0" u="none" strike="noStrike">
                          <a:solidFill>
                            <a:srgbClr val="000000"/>
                          </a:solidFill>
                          <a:effectLst/>
                          <a:latin typeface="Arial"/>
                          <a:cs typeface="Arial"/>
                        </a:rPr>
                        <a:t>89.59%</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rowSpan="2">
                  <a:txBody>
                    <a:bodyPr/>
                    <a:lstStyle/>
                    <a:p>
                      <a:pPr algn="ctr" fontAlgn="ctr"/>
                      <a:r>
                        <a:rPr lang="es-MX" sz="1400" b="1" i="0" u="none" strike="noStrike">
                          <a:solidFill>
                            <a:srgbClr val="FF0000"/>
                          </a:solidFill>
                          <a:effectLst/>
                          <a:latin typeface="Arial"/>
                          <a:cs typeface="Arial"/>
                        </a:rPr>
                        <a:t>-18.09%</a:t>
                      </a:r>
                      <a:endParaRPr lang="es-CO" sz="1400" b="1" i="0" u="none" strike="noStrike">
                        <a:solidFill>
                          <a:schemeClr val="accent6"/>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45607">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s-CO" sz="1000" b="0" i="0" u="none" strike="noStrike">
                          <a:solidFill>
                            <a:srgbClr val="000000"/>
                          </a:solidFill>
                          <a:effectLst/>
                          <a:latin typeface="Arial"/>
                          <a:cs typeface="Arial"/>
                        </a:rPr>
                        <a:t>71.50%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000" b="0" i="0" u="none" strike="noStrike">
                        <a:solidFill>
                          <a:srgbClr val="000000"/>
                        </a:solidFill>
                        <a:effectLst/>
                        <a:latin typeface="Arial"/>
                        <a:cs typeface="Arial"/>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vMerge="1">
                  <a:txBody>
                    <a:bodyPr/>
                    <a:lstStyle/>
                    <a:p>
                      <a:endParaRPr lang="es-CO"/>
                    </a:p>
                  </a:txBody>
                  <a:tcPr/>
                </a:tc>
                <a:extLst>
                  <a:ext uri="{0D108BD9-81ED-4DB2-BD59-A6C34878D82A}">
                    <a16:rowId xmlns:a16="http://schemas.microsoft.com/office/drawing/2014/main" val="3308951999"/>
                  </a:ext>
                </a:extLst>
              </a:tr>
              <a:tr h="323167">
                <a:tc>
                  <a:txBody>
                    <a:bodyPr/>
                    <a:lstStyle/>
                    <a:p>
                      <a:pPr marL="0" algn="ctr" fontAlgn="ctr"/>
                      <a:r>
                        <a:rPr lang="es-CO" sz="1000" b="1" i="0" u="none" strike="noStrike">
                          <a:solidFill>
                            <a:srgbClr val="FFFFFF"/>
                          </a:solidFill>
                          <a:effectLst/>
                          <a:latin typeface="Arial"/>
                          <a:ea typeface="+mn-ea"/>
                          <a:cs typeface="Arial"/>
                        </a:rPr>
                        <a:t>ALCANCE</a:t>
                      </a:r>
                    </a:p>
                    <a:p>
                      <a:pPr marL="0" algn="ctr" fontAlgn="ctr"/>
                      <a:r>
                        <a:rPr lang="es-CO" sz="1000" b="1" i="0" u="none" strike="noStrike">
                          <a:solidFill>
                            <a:srgbClr val="FFFFFF"/>
                          </a:solidFill>
                          <a:effectLst/>
                          <a:latin typeface="Arial"/>
                          <a:ea typeface="+mn-ea"/>
                          <a:cs typeface="Arial"/>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00" b="1" i="0" u="none" strike="noStrike">
                          <a:solidFill>
                            <a:srgbClr val="FFFFFF"/>
                          </a:solidFill>
                          <a:effectLst/>
                          <a:latin typeface="Arial"/>
                          <a:ea typeface="+mn-ea"/>
                          <a:cs typeface="Arial"/>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00" b="1" i="0" u="none" strike="noStrike">
                          <a:solidFill>
                            <a:srgbClr val="FFFFFF"/>
                          </a:solidFill>
                          <a:effectLst/>
                          <a:latin typeface="Arial"/>
                          <a:ea typeface="+mn-ea"/>
                          <a:cs typeface="Arial"/>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4">
                  <a:txBody>
                    <a:bodyPr/>
                    <a:lstStyle/>
                    <a:p>
                      <a:pPr marL="0" algn="ctr" fontAlgn="ctr"/>
                      <a:r>
                        <a:rPr lang="es-CO" sz="1000" b="1" i="0" u="none" strike="noStrike">
                          <a:solidFill>
                            <a:srgbClr val="FFFFFF"/>
                          </a:solidFill>
                          <a:effectLst/>
                          <a:latin typeface="Arial"/>
                          <a:ea typeface="+mn-ea"/>
                          <a:cs typeface="Arial"/>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ES"/>
                    </a:p>
                  </a:txBody>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913148">
                <a:tc>
                  <a:txBody>
                    <a:bodyPr/>
                    <a:lstStyle/>
                    <a:p>
                      <a:pPr algn="ctr" fontAlgn="ctr"/>
                      <a:r>
                        <a:rPr lang="es-MX" sz="1000" b="1" i="0" u="none" strike="noStrike" baseline="0">
                          <a:solidFill>
                            <a:schemeClr val="tx1"/>
                          </a:solidFill>
                          <a:latin typeface="Arial"/>
                          <a:ea typeface="+mn-ea"/>
                          <a:cs typeface="Arial"/>
                        </a:rPr>
                        <a:t>16.1.</a:t>
                      </a:r>
                    </a:p>
                    <a:p>
                      <a:pPr algn="ctr" fontAlgn="ctr"/>
                      <a:r>
                        <a:rPr lang="es-MX" sz="1000" b="1" i="0" u="none" strike="noStrike" baseline="0">
                          <a:solidFill>
                            <a:schemeClr val="tx1"/>
                          </a:solidFill>
                          <a:latin typeface="Arial"/>
                          <a:ea typeface="+mn-ea"/>
                          <a:cs typeface="Arial"/>
                        </a:rPr>
                        <a:t>16.2</a:t>
                      </a:r>
                    </a:p>
                    <a:p>
                      <a:pPr algn="ctr" fontAlgn="ctr"/>
                      <a:r>
                        <a:rPr lang="es-MX" sz="1000" b="1" i="0" u="none" strike="noStrike" baseline="0">
                          <a:solidFill>
                            <a:schemeClr val="tx1"/>
                          </a:solidFill>
                          <a:latin typeface="Arial"/>
                          <a:ea typeface="+mn-ea"/>
                          <a:cs typeface="Arial"/>
                        </a:rPr>
                        <a:t>42</a:t>
                      </a:r>
                    </a:p>
                    <a:p>
                      <a:pPr algn="ctr" fontAlgn="ctr"/>
                      <a:r>
                        <a:rPr lang="es-MX" sz="1000" b="1" i="0" u="none" strike="noStrike" baseline="0">
                          <a:solidFill>
                            <a:schemeClr val="tx1"/>
                          </a:solidFill>
                          <a:latin typeface="Arial"/>
                          <a:ea typeface="+mn-ea"/>
                          <a:cs typeface="Arial"/>
                        </a:rPr>
                        <a:t>66.1</a:t>
                      </a:r>
                    </a:p>
                    <a:p>
                      <a:pPr algn="ctr" fontAlgn="ctr"/>
                      <a:r>
                        <a:rPr lang="es-MX" sz="1000" b="1" i="0" u="sng" strike="noStrike" baseline="0">
                          <a:solidFill>
                            <a:schemeClr val="tx1"/>
                          </a:solidFill>
                          <a:latin typeface="Arial"/>
                          <a:ea typeface="+mn-ea"/>
                          <a:cs typeface="Arial"/>
                        </a:rPr>
                        <a:t>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chemeClr val="tx2"/>
                          </a:solidFill>
                          <a:effectLst/>
                          <a:latin typeface="Arial"/>
                          <a:cs typeface="Arial"/>
                        </a:rPr>
                        <a:t>1387,31 M2</a:t>
                      </a:r>
                    </a:p>
                    <a:p>
                      <a:pPr algn="ctr" fontAlgn="ctr"/>
                      <a:r>
                        <a:rPr lang="es-CO" sz="1000" b="0" i="0" u="none" strike="noStrike">
                          <a:solidFill>
                            <a:schemeClr val="tx2"/>
                          </a:solidFill>
                          <a:effectLst/>
                          <a:latin typeface="Arial"/>
                          <a:cs typeface="Arial"/>
                        </a:rPr>
                        <a:t>1358,58 M2</a:t>
                      </a:r>
                    </a:p>
                    <a:p>
                      <a:pPr algn="ctr" fontAlgn="ctr"/>
                      <a:r>
                        <a:rPr lang="es-CO" sz="1000" b="0" i="0" u="none" strike="noStrike">
                          <a:solidFill>
                            <a:schemeClr val="tx2"/>
                          </a:solidFill>
                          <a:effectLst/>
                          <a:latin typeface="Arial"/>
                          <a:cs typeface="Arial"/>
                        </a:rPr>
                        <a:t>256,69 M2</a:t>
                      </a:r>
                    </a:p>
                    <a:p>
                      <a:pPr algn="ctr" fontAlgn="ctr"/>
                      <a:r>
                        <a:rPr lang="es-CO" sz="1000" b="0" i="0" u="none" strike="noStrike">
                          <a:solidFill>
                            <a:schemeClr val="tx2"/>
                          </a:solidFill>
                          <a:effectLst/>
                          <a:latin typeface="Arial"/>
                          <a:cs typeface="Arial"/>
                        </a:rPr>
                        <a:t>263,41 M2</a:t>
                      </a:r>
                    </a:p>
                    <a:p>
                      <a:pPr algn="ctr" fontAlgn="ctr"/>
                      <a:r>
                        <a:rPr lang="es-MX" sz="1000" b="0" i="0" u="sng" strike="noStrike">
                          <a:solidFill>
                            <a:schemeClr val="tx2"/>
                          </a:solidFill>
                          <a:effectLst/>
                          <a:latin typeface="Arial"/>
                          <a:cs typeface="Arial"/>
                        </a:rPr>
                        <a:t>121,56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a:lnSpc>
                          <a:spcPct val="100000"/>
                        </a:lnSpc>
                        <a:spcBef>
                          <a:spcPts val="0"/>
                        </a:spcBef>
                        <a:spcAft>
                          <a:spcPts val="0"/>
                        </a:spcAft>
                        <a:buNone/>
                      </a:pPr>
                      <a:endParaRPr lang="en-US" sz="1000" b="0" i="0" u="none" strike="noStrike" noProof="0">
                        <a:effectLst/>
                      </a:endParaRPr>
                    </a:p>
                    <a:p>
                      <a:pPr lvl="0" algn="l">
                        <a:buNone/>
                      </a:pPr>
                      <a:r>
                        <a:rPr lang="es-MX" sz="1000" b="0" i="0" u="none" strike="noStrike" noProof="0">
                          <a:solidFill>
                            <a:schemeClr val="tx1"/>
                          </a:solidFill>
                          <a:effectLst/>
                          <a:latin typeface="Arial"/>
                        </a:rPr>
                        <a:t>CENTRO DE RECURSOS NATURALES RENOVABLES LA SALADA, CALDAS, ANTIOQUIA.</a:t>
                      </a:r>
                      <a:endParaRPr lang="en-US" sz="1000" b="0" i="0" u="none" strike="noStrike" noProof="0">
                        <a:effectLst/>
                      </a:endParaRPr>
                    </a:p>
                    <a:p>
                      <a:pPr marL="0" marR="0" lvl="0" indent="0" algn="ctr">
                        <a:lnSpc>
                          <a:spcPct val="100000"/>
                        </a:lnSpc>
                        <a:spcBef>
                          <a:spcPts val="0"/>
                        </a:spcBef>
                        <a:spcAft>
                          <a:spcPts val="0"/>
                        </a:spcAft>
                        <a:buClrTx/>
                        <a:buSzTx/>
                        <a:buFontTx/>
                        <a:buNone/>
                      </a:pPr>
                      <a:endParaRPr lang="es-MX" sz="1000" b="1" i="0" u="none" strike="noStrike">
                        <a:solidFill>
                          <a:srgbClr val="000000"/>
                        </a:solidFill>
                        <a:effectLst/>
                        <a:latin typeface="Arial"/>
                        <a:cs typeface="Arial"/>
                      </a:endParaRPr>
                    </a:p>
                    <a:p>
                      <a:pPr marL="0" marR="0" lvl="0" indent="0" algn="ctr" defTabSz="914400">
                        <a:lnSpc>
                          <a:spcPct val="100000"/>
                        </a:lnSpc>
                        <a:spcBef>
                          <a:spcPts val="0"/>
                        </a:spcBef>
                        <a:spcAft>
                          <a:spcPts val="0"/>
                        </a:spcAft>
                        <a:buClrTx/>
                        <a:buSzTx/>
                        <a:buFontTx/>
                        <a:buNone/>
                        <a:tabLst/>
                        <a:defRPr/>
                      </a:pPr>
                      <a:r>
                        <a:rPr lang="es-MX" sz="1000" b="1" i="0" u="none" strike="noStrike">
                          <a:solidFill>
                            <a:srgbClr val="000000"/>
                          </a:solidFill>
                          <a:effectLst/>
                          <a:latin typeface="Arial"/>
                          <a:cs typeface="Arial"/>
                        </a:rPr>
                        <a:t>TOTAL 3887,75 M2</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l" fontAlgn="ctr"/>
                      <a:r>
                        <a:rPr lang="es-MX" sz="1000" b="0" i="0" u="none" strike="noStrike">
                          <a:solidFill>
                            <a:schemeClr val="tx1"/>
                          </a:solidFill>
                          <a:effectLst/>
                          <a:latin typeface="Arial"/>
                          <a:cs typeface="Arial"/>
                        </a:rPr>
                        <a:t>EDIFICIO CENTRAL 16.1.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EDIFICIO CENTRAL 16.2</a:t>
                      </a:r>
                    </a:p>
                    <a:p>
                      <a:pPr algn="l" fontAlgn="ctr"/>
                      <a:r>
                        <a:rPr lang="es-MX" sz="1000" b="0" i="0" u="none" strike="noStrike">
                          <a:solidFill>
                            <a:schemeClr val="tx1"/>
                          </a:solidFill>
                          <a:effectLst/>
                          <a:latin typeface="Arial"/>
                          <a:cs typeface="Arial"/>
                        </a:rPr>
                        <a:t>TALLER AUTOMATIZACIÓN</a:t>
                      </a:r>
                    </a:p>
                    <a:p>
                      <a:pPr algn="l" fontAlgn="ctr"/>
                      <a:r>
                        <a:rPr lang="es-MX" sz="1000" b="0" i="0" u="none" strike="noStrike">
                          <a:solidFill>
                            <a:schemeClr val="tx1"/>
                          </a:solidFill>
                          <a:effectLst/>
                          <a:latin typeface="Arial"/>
                          <a:cs typeface="Arial"/>
                        </a:rPr>
                        <a:t>TALLER LÁCTEOS 66.1.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TALLER LÁCTEOS 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0" lvl="0" indent="0" algn="l">
                        <a:lnSpc>
                          <a:spcPct val="100000"/>
                        </a:lnSpc>
                        <a:spcBef>
                          <a:spcPts val="0"/>
                        </a:spcBef>
                        <a:spcAft>
                          <a:spcPts val="0"/>
                        </a:spcAft>
                        <a:buNone/>
                      </a:pPr>
                      <a:r>
                        <a:rPr lang="es-MX" sz="1000" b="1" i="0" u="none" strike="noStrike">
                          <a:solidFill>
                            <a:schemeClr val="tx1"/>
                          </a:solidFill>
                          <a:effectLst/>
                          <a:latin typeface="Arial"/>
                          <a:cs typeface="Arial"/>
                        </a:rPr>
                        <a:t>BLOQUE 16</a:t>
                      </a:r>
                      <a:endParaRPr lang="es-ES" b="1"/>
                    </a:p>
                    <a:p>
                      <a:pPr marL="0" lvl="0" indent="0" algn="l">
                        <a:lnSpc>
                          <a:spcPct val="100000"/>
                        </a:lnSpc>
                        <a:spcBef>
                          <a:spcPts val="0"/>
                        </a:spcBef>
                        <a:spcAft>
                          <a:spcPts val="0"/>
                        </a:spcAft>
                        <a:buNone/>
                      </a:pPr>
                      <a:r>
                        <a:rPr lang="es-MX" sz="1000" b="0" i="0" u="none" strike="noStrike">
                          <a:solidFill>
                            <a:schemeClr val="tx1"/>
                          </a:solidFill>
                          <a:effectLst/>
                          <a:latin typeface="Arial"/>
                          <a:cs typeface="Arial"/>
                        </a:rPr>
                        <a:t>Programado.88.62%</a:t>
                      </a:r>
                    </a:p>
                    <a:p>
                      <a:pPr marL="0" lvl="0" indent="0" algn="l">
                        <a:lnSpc>
                          <a:spcPct val="100000"/>
                        </a:lnSpc>
                        <a:spcBef>
                          <a:spcPts val="0"/>
                        </a:spcBef>
                        <a:spcAft>
                          <a:spcPts val="0"/>
                        </a:spcAft>
                        <a:buNone/>
                      </a:pPr>
                      <a:r>
                        <a:rPr lang="es-MX" sz="1000" b="0" i="0" u="none" strike="noStrike">
                          <a:solidFill>
                            <a:schemeClr val="tx1"/>
                          </a:solidFill>
                          <a:effectLst/>
                          <a:latin typeface="Arial"/>
                          <a:cs typeface="Arial"/>
                        </a:rPr>
                        <a:t>Ejecutado  71.90%</a:t>
                      </a:r>
                      <a:endParaRPr lang="es-MX"/>
                    </a:p>
                    <a:p>
                      <a:pPr marL="0" lvl="0" indent="0" algn="l">
                        <a:lnSpc>
                          <a:spcPct val="100000"/>
                        </a:lnSpc>
                        <a:spcBef>
                          <a:spcPts val="0"/>
                        </a:spcBef>
                        <a:spcAft>
                          <a:spcPts val="0"/>
                        </a:spcAft>
                        <a:buNone/>
                      </a:pPr>
                      <a:r>
                        <a:rPr lang="es-MX" sz="1000" b="0" i="0" u="none" strike="noStrike">
                          <a:solidFill>
                            <a:schemeClr val="tx1"/>
                          </a:solidFill>
                          <a:effectLst/>
                          <a:latin typeface="Arial"/>
                          <a:cs typeface="Arial"/>
                        </a:rPr>
                        <a:t>Atraso: -16.72%</a:t>
                      </a:r>
                    </a:p>
                    <a:p>
                      <a:pPr marL="0" lvl="0" indent="0" algn="l">
                        <a:lnSpc>
                          <a:spcPct val="100000"/>
                        </a:lnSpc>
                        <a:spcBef>
                          <a:spcPts val="0"/>
                        </a:spcBef>
                        <a:spcAft>
                          <a:spcPts val="0"/>
                        </a:spcAft>
                        <a:buNone/>
                      </a:pPr>
                      <a:r>
                        <a:rPr lang="es-MX" sz="1000" b="1" i="0" u="none" strike="noStrike" noProof="0">
                          <a:solidFill>
                            <a:schemeClr val="tx1"/>
                          </a:solidFill>
                          <a:effectLst/>
                          <a:latin typeface="Arial"/>
                        </a:rPr>
                        <a:t>BLOQUE 42.</a:t>
                      </a: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Programado.100%</a:t>
                      </a:r>
                      <a:endParaRPr lang="en-US" sz="1000" b="0" i="0" u="none" strike="noStrike" noProof="0">
                        <a:effectLst/>
                      </a:endParaRP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Ejecutado  74.14%</a:t>
                      </a:r>
                      <a:endParaRPr lang="es-MX"/>
                    </a:p>
                    <a:p>
                      <a:pPr marL="0" lvl="0" indent="0" algn="l">
                        <a:lnSpc>
                          <a:spcPct val="100000"/>
                        </a:lnSpc>
                        <a:spcBef>
                          <a:spcPts val="0"/>
                        </a:spcBef>
                        <a:spcAft>
                          <a:spcPts val="0"/>
                        </a:spcAft>
                        <a:buNone/>
                      </a:pPr>
                      <a:r>
                        <a:rPr lang="es-MX" sz="1000" b="0" i="0" u="none" strike="noStrike" noProof="0">
                          <a:solidFill>
                            <a:schemeClr val="tx1"/>
                          </a:solidFill>
                          <a:effectLst/>
                          <a:latin typeface="Arial"/>
                        </a:rPr>
                        <a:t>Atraso: 25.86%</a:t>
                      </a:r>
                    </a:p>
                    <a:p>
                      <a:pPr marL="0" lvl="0" indent="0" algn="l">
                        <a:lnSpc>
                          <a:spcPct val="100000"/>
                        </a:lnSpc>
                        <a:spcBef>
                          <a:spcPts val="0"/>
                        </a:spcBef>
                        <a:spcAft>
                          <a:spcPts val="0"/>
                        </a:spcAft>
                        <a:buNone/>
                      </a:pPr>
                      <a:r>
                        <a:rPr lang="es-MX" sz="1000" b="1" i="0" u="none" strike="noStrike" noProof="0">
                          <a:solidFill>
                            <a:schemeClr val="tx1"/>
                          </a:solidFill>
                          <a:effectLst/>
                          <a:latin typeface="Arial"/>
                        </a:rPr>
                        <a:t>BLOQUE 66</a:t>
                      </a: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Programado.88.76%</a:t>
                      </a:r>
                      <a:endParaRPr lang="en-US" sz="1000" b="0" i="0" u="none" strike="noStrike" noProof="0">
                        <a:effectLst/>
                      </a:endParaRP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Ejecutado 68.26%</a:t>
                      </a: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Atraso: 20.50%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926077">
                <a:tc gridSpan="7">
                  <a:txBody>
                    <a:bodyPr/>
                    <a:lstStyle/>
                    <a:p>
                      <a:pPr marL="0" marR="0" lvl="0" indent="0" algn="just">
                        <a:lnSpc>
                          <a:spcPct val="100000"/>
                        </a:lnSpc>
                        <a:spcBef>
                          <a:spcPts val="0"/>
                        </a:spcBef>
                        <a:spcAft>
                          <a:spcPts val="0"/>
                        </a:spcAft>
                        <a:buNone/>
                      </a:pPr>
                      <a:r>
                        <a:rPr lang="es-CO" sz="1200" b="1" i="0" u="none" strike="noStrike" baseline="0" noProof="0">
                          <a:solidFill>
                            <a:schemeClr val="tx2"/>
                          </a:solidFill>
                          <a:latin typeface="Arial Narrow"/>
                        </a:rPr>
                        <a:t>ACCIONES INMEDIATAS A IMPLEMENTAR.</a:t>
                      </a:r>
                      <a:r>
                        <a:rPr lang="en-US" sz="1200" b="0" i="0" u="none" strike="noStrike" baseline="0" noProof="0">
                          <a:solidFill>
                            <a:schemeClr val="tx2"/>
                          </a:solidFill>
                          <a:latin typeface="Arial Narrow"/>
                        </a:rPr>
                        <a:t> </a:t>
                      </a:r>
                      <a:r>
                        <a:rPr lang="es-CO" sz="1200" b="0" i="0" u="none" strike="noStrike" baseline="0" noProof="0">
                          <a:latin typeface="Calibri"/>
                        </a:rPr>
                        <a:t>A</a:t>
                      </a:r>
                      <a:r>
                        <a:rPr lang="es-CO" sz="1200" b="0" i="0" u="none" strike="noStrike" baseline="0" noProof="0">
                          <a:latin typeface="Arial Narrow"/>
                        </a:rPr>
                        <a:t> la fecha se reporta un atraso del 18.09%, con un  tiempo restante de ejecución 25 días calendario de la etapa II del contrato.</a:t>
                      </a:r>
                    </a:p>
                    <a:p>
                      <a:pPr marL="0" marR="0" lvl="0" indent="0" algn="just">
                        <a:lnSpc>
                          <a:spcPct val="100000"/>
                        </a:lnSpc>
                        <a:spcBef>
                          <a:spcPts val="0"/>
                        </a:spcBef>
                        <a:spcAft>
                          <a:spcPts val="0"/>
                        </a:spcAft>
                        <a:buNone/>
                      </a:pPr>
                      <a:endParaRPr lang="es-CO" sz="1200" b="0" i="0" u="none" strike="noStrike" baseline="0" noProof="0">
                        <a:latin typeface="Arial Narrow"/>
                      </a:endParaRPr>
                    </a:p>
                    <a:p>
                      <a:pPr marL="228600" marR="0" lvl="0" indent="-228600" algn="just">
                        <a:lnSpc>
                          <a:spcPct val="100000"/>
                        </a:lnSpc>
                        <a:spcBef>
                          <a:spcPts val="0"/>
                        </a:spcBef>
                        <a:spcAft>
                          <a:spcPts val="0"/>
                        </a:spcAft>
                        <a:buClr>
                          <a:srgbClr val="112C69"/>
                        </a:buClr>
                        <a:buAutoNum type="arabicPeriod"/>
                      </a:pPr>
                      <a:r>
                        <a:rPr lang="es-CO" sz="1200" b="0" i="0" u="none" strike="noStrike" baseline="0" noProof="0">
                          <a:solidFill>
                            <a:schemeClr val="tx2"/>
                          </a:solidFill>
                          <a:latin typeface="Arial Narrow"/>
                        </a:rPr>
                        <a:t>Aplicación procedimiento de apremio contrato de interventoría. Se hacen observaciones al informe concepto de la supervisión.</a:t>
                      </a:r>
                      <a:endParaRPr lang="en-US" sz="1200" b="0" i="0" u="none" strike="noStrike" baseline="0" noProof="0"/>
                    </a:p>
                    <a:p>
                      <a:pPr marL="228600" marR="0" lvl="0" indent="-228600" algn="just">
                        <a:lnSpc>
                          <a:spcPct val="100000"/>
                        </a:lnSpc>
                        <a:spcBef>
                          <a:spcPts val="0"/>
                        </a:spcBef>
                        <a:spcAft>
                          <a:spcPts val="0"/>
                        </a:spcAft>
                        <a:buClr>
                          <a:srgbClr val="112C69"/>
                        </a:buClr>
                        <a:buAutoNum type="arabicPeriod"/>
                      </a:pPr>
                      <a:r>
                        <a:rPr lang="es-CO" sz="1200" b="0" i="0" u="none" strike="noStrike" baseline="0" noProof="0">
                          <a:solidFill>
                            <a:schemeClr val="tx2"/>
                          </a:solidFill>
                          <a:latin typeface="Arial Narrow"/>
                        </a:rPr>
                        <a:t>Aplicación procedimiento de apremio contrato de obra. En revisión jurídica Findeter</a:t>
                      </a:r>
                      <a:endParaRPr lang="en-US" sz="1200" b="0" i="0" u="none" strike="noStrike" baseline="0" noProof="0"/>
                    </a:p>
                    <a:p>
                      <a:pPr marL="228600" marR="0" lvl="0" indent="-228600" algn="just">
                        <a:lnSpc>
                          <a:spcPct val="100000"/>
                        </a:lnSpc>
                        <a:spcBef>
                          <a:spcPts val="0"/>
                        </a:spcBef>
                        <a:spcAft>
                          <a:spcPts val="0"/>
                        </a:spcAft>
                        <a:buClr>
                          <a:srgbClr val="112C69"/>
                        </a:buClr>
                        <a:buAutoNum type="arabicPeriod"/>
                      </a:pPr>
                      <a:r>
                        <a:rPr lang="es-CO" sz="1200" b="0" i="0" u="none" strike="noStrike" baseline="0" noProof="0">
                          <a:solidFill>
                            <a:schemeClr val="tx2"/>
                          </a:solidFill>
                          <a:latin typeface="Arial Narrow"/>
                        </a:rPr>
                        <a:t>Solicitud del contratista prórroga por cuarenta y cinco (45) días calendario. Costo estimado 38 millones aproximadamente.</a:t>
                      </a:r>
                    </a:p>
                    <a:p>
                      <a:pPr marL="228600" marR="0" lvl="0" indent="-228600" algn="just">
                        <a:lnSpc>
                          <a:spcPct val="100000"/>
                        </a:lnSpc>
                        <a:spcBef>
                          <a:spcPts val="0"/>
                        </a:spcBef>
                        <a:spcAft>
                          <a:spcPts val="0"/>
                        </a:spcAft>
                        <a:buClr>
                          <a:srgbClr val="112C69"/>
                        </a:buClr>
                        <a:buAutoNum type="arabicPeriod"/>
                      </a:pPr>
                      <a:r>
                        <a:rPr lang="es-CO" sz="1200" b="0" i="0" u="none" strike="noStrike" baseline="0" noProof="0">
                          <a:solidFill>
                            <a:schemeClr val="tx2"/>
                          </a:solidFill>
                          <a:latin typeface="Arial Narrow"/>
                        </a:rPr>
                        <a:t>En la presente semana se radican y se inician trámites para aplicación de apremio.</a:t>
                      </a:r>
                    </a:p>
                    <a:p>
                      <a:pPr marL="228600" marR="0" lvl="0" indent="-228600" algn="just">
                        <a:lnSpc>
                          <a:spcPct val="100000"/>
                        </a:lnSpc>
                        <a:spcBef>
                          <a:spcPts val="0"/>
                        </a:spcBef>
                        <a:spcAft>
                          <a:spcPts val="0"/>
                        </a:spcAft>
                        <a:buClr>
                          <a:srgbClr val="112C69"/>
                        </a:buClr>
                        <a:buAutoNum type="arabicPeriod"/>
                      </a:pPr>
                      <a:endParaRPr lang="es-CO" sz="1200" b="0" i="0" u="none" strike="noStrike" baseline="0" noProof="0">
                        <a:solidFill>
                          <a:schemeClr val="tx2"/>
                        </a:solidFill>
                        <a:latin typeface="Arial Narrow"/>
                      </a:endParaRPr>
                    </a:p>
                    <a:p>
                      <a:pPr marL="228600" marR="0" lvl="0" indent="-228600" algn="just">
                        <a:lnSpc>
                          <a:spcPct val="100000"/>
                        </a:lnSpc>
                        <a:spcBef>
                          <a:spcPts val="0"/>
                        </a:spcBef>
                        <a:spcAft>
                          <a:spcPts val="0"/>
                        </a:spcAft>
                        <a:buClr>
                          <a:srgbClr val="112C69"/>
                        </a:buClr>
                        <a:buAutoNum type="arabicPeriod"/>
                      </a:pPr>
                      <a:r>
                        <a:rPr lang="es-CO" sz="1200" b="1" i="0" u="none" strike="noStrike" baseline="0" noProof="0">
                          <a:solidFill>
                            <a:schemeClr val="tx2"/>
                          </a:solidFill>
                          <a:latin typeface="Arial Narrow"/>
                        </a:rPr>
                        <a:t>PERSONAL Y MANO DE OBRA: 6 Administrativo: 52 Operativo: 78 personas</a:t>
                      </a:r>
                      <a:endParaRPr lang="es-CO" sz="1200" b="0" i="0" u="none" strike="noStrike" baseline="0" noProof="0">
                        <a:solidFill>
                          <a:schemeClr val="tx2"/>
                        </a:solidFill>
                        <a:latin typeface="Arial Narrow"/>
                      </a:endParaRPr>
                    </a:p>
                    <a:p>
                      <a:pPr marL="0" marR="0" lvl="0" indent="0" algn="just">
                        <a:lnSpc>
                          <a:spcPct val="100000"/>
                        </a:lnSpc>
                        <a:spcBef>
                          <a:spcPts val="0"/>
                        </a:spcBef>
                        <a:spcAft>
                          <a:spcPts val="0"/>
                        </a:spcAft>
                        <a:buClr>
                          <a:srgbClr val="112C69"/>
                        </a:buClr>
                        <a:buNone/>
                      </a:pPr>
                      <a:endParaRPr lang="es-CO" sz="1000" b="0" i="0" u="none" strike="noStrike" baseline="0" noProof="0">
                        <a:solidFill>
                          <a:schemeClr val="tx2"/>
                        </a:solidFill>
                        <a:latin typeface="Arial Narrow"/>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a:tc>
                <a:tc hMerge="1">
                  <a:txBody>
                    <a:bodyPr/>
                    <a:lstStyle/>
                    <a:p>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a:tc>
                <a:extLst>
                  <a:ext uri="{0D108BD9-81ED-4DB2-BD59-A6C34878D82A}">
                    <a16:rowId xmlns:a16="http://schemas.microsoft.com/office/drawing/2014/main" val="2937924560"/>
                  </a:ext>
                </a:extLst>
              </a:tr>
            </a:tbl>
          </a:graphicData>
        </a:graphic>
      </p:graphicFrame>
    </p:spTree>
    <p:extLst>
      <p:ext uri="{BB962C8B-B14F-4D97-AF65-F5344CB8AC3E}">
        <p14:creationId xmlns:p14="http://schemas.microsoft.com/office/powerpoint/2010/main" val="1662828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22" name="object 3">
            <a:extLst>
              <a:ext uri="{FF2B5EF4-FFF2-40B4-BE49-F238E27FC236}">
                <a16:creationId xmlns:a16="http://schemas.microsoft.com/office/drawing/2014/main" id="{4C5EDDE0-63B9-4076-83CA-D803125AA8C9}"/>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23" name="object 2">
            <a:extLst>
              <a:ext uri="{FF2B5EF4-FFF2-40B4-BE49-F238E27FC236}">
                <a16:creationId xmlns:a16="http://schemas.microsoft.com/office/drawing/2014/main" id="{8FBC9DCB-D7E7-4D9D-BC3C-6AC7528C625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24" name="Rectángulo 23">
            <a:extLst>
              <a:ext uri="{FF2B5EF4-FFF2-40B4-BE49-F238E27FC236}">
                <a16:creationId xmlns:a16="http://schemas.microsoft.com/office/drawing/2014/main" id="{A85FB1BC-BD9D-420F-8443-808144A18457}"/>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CuadroTexto 24">
            <a:extLst>
              <a:ext uri="{FF2B5EF4-FFF2-40B4-BE49-F238E27FC236}">
                <a16:creationId xmlns:a16="http://schemas.microsoft.com/office/drawing/2014/main" id="{25A43C9F-C602-43E7-90EB-482BB1A61B12}"/>
              </a:ext>
            </a:extLst>
          </p:cNvPr>
          <p:cNvSpPr txBox="1"/>
          <p:nvPr/>
        </p:nvSpPr>
        <p:spPr>
          <a:xfrm>
            <a:off x="471884" y="2829947"/>
            <a:ext cx="11190233"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EDIFICIO CENTRAL </a:t>
            </a:r>
          </a:p>
          <a:p>
            <a:pPr algn="ctr"/>
            <a:r>
              <a:rPr lang="es-MX" sz="5400">
                <a:solidFill>
                  <a:schemeClr val="accent1"/>
                </a:solidFill>
                <a:latin typeface="Arial Narrow" panose="020B0606020202030204" pitchFamily="34" charset="0"/>
              </a:rPr>
              <a:t>EDIFICIO 16.1 Y EDIFICIO 16.2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2333065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788559" cy="5386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650873" y="5949095"/>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4" name="Imagen 4" descr="Imagen que contiene edificio, exterior, tabla, comida&#10;&#10;Descripción generada automáticamente">
            <a:extLst>
              <a:ext uri="{FF2B5EF4-FFF2-40B4-BE49-F238E27FC236}">
                <a16:creationId xmlns:a16="http://schemas.microsoft.com/office/drawing/2014/main" id="{807E7599-3997-6B0C-4D16-D8AA4B7EC5D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85916" y="1342410"/>
            <a:ext cx="3861619" cy="2169856"/>
          </a:xfrm>
          <a:prstGeom prst="rect">
            <a:avLst/>
          </a:prstGeom>
        </p:spPr>
      </p:pic>
      <p:pic>
        <p:nvPicPr>
          <p:cNvPr id="5" name="Imagen 10" descr="Imagen que contiene edificio, hombre, parado, tabla&#10;&#10;Descripción generada automáticamente">
            <a:extLst>
              <a:ext uri="{FF2B5EF4-FFF2-40B4-BE49-F238E27FC236}">
                <a16:creationId xmlns:a16="http://schemas.microsoft.com/office/drawing/2014/main" id="{EAEA27CB-4ABD-3BF0-DE23-9D09970944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6529" y="1342410"/>
            <a:ext cx="3861619" cy="2169856"/>
          </a:xfrm>
          <a:prstGeom prst="rect">
            <a:avLst/>
          </a:prstGeom>
        </p:spPr>
      </p:pic>
      <p:pic>
        <p:nvPicPr>
          <p:cNvPr id="11" name="Imagen 16" descr="Imagen que contiene interior, hombre, parado, cuarto&#10;&#10;Descripción generada automáticamente">
            <a:extLst>
              <a:ext uri="{FF2B5EF4-FFF2-40B4-BE49-F238E27FC236}">
                <a16:creationId xmlns:a16="http://schemas.microsoft.com/office/drawing/2014/main" id="{E5EA0FCB-56A9-6965-97E6-B01424BB983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214851" y="1342410"/>
            <a:ext cx="3861619" cy="2169856"/>
          </a:xfrm>
          <a:prstGeom prst="rect">
            <a:avLst/>
          </a:prstGeom>
        </p:spPr>
      </p:pic>
      <p:pic>
        <p:nvPicPr>
          <p:cNvPr id="17" name="Imagen 17">
            <a:extLst>
              <a:ext uri="{FF2B5EF4-FFF2-40B4-BE49-F238E27FC236}">
                <a16:creationId xmlns:a16="http://schemas.microsoft.com/office/drawing/2014/main" id="{25AB0984-16D3-8A33-CF1B-6F7EE1A1D9C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85916" y="3554668"/>
            <a:ext cx="3861619" cy="2169856"/>
          </a:xfrm>
          <a:prstGeom prst="rect">
            <a:avLst/>
          </a:prstGeom>
        </p:spPr>
      </p:pic>
      <p:pic>
        <p:nvPicPr>
          <p:cNvPr id="18" name="Imagen 18" descr="Imagen que contiene edificio, porche, cuarto, área&#10;&#10;Descripción generada automáticamente">
            <a:extLst>
              <a:ext uri="{FF2B5EF4-FFF2-40B4-BE49-F238E27FC236}">
                <a16:creationId xmlns:a16="http://schemas.microsoft.com/office/drawing/2014/main" id="{0DFE165A-7EA7-1640-E3FB-C2A3581FA643}"/>
              </a:ext>
            </a:extLst>
          </p:cNvPr>
          <p:cNvPicPr>
            <a:picLocks noChangeAspect="1"/>
          </p:cNvPicPr>
          <p:nvPr/>
        </p:nvPicPr>
        <p:blipFill>
          <a:blip r:embed="rId6"/>
          <a:stretch>
            <a:fillRect/>
          </a:stretch>
        </p:blipFill>
        <p:spPr>
          <a:xfrm>
            <a:off x="4306529" y="3555259"/>
            <a:ext cx="3861619" cy="2168674"/>
          </a:xfrm>
          <a:prstGeom prst="rect">
            <a:avLst/>
          </a:prstGeom>
        </p:spPr>
      </p:pic>
      <p:pic>
        <p:nvPicPr>
          <p:cNvPr id="19" name="Imagen 19">
            <a:extLst>
              <a:ext uri="{FF2B5EF4-FFF2-40B4-BE49-F238E27FC236}">
                <a16:creationId xmlns:a16="http://schemas.microsoft.com/office/drawing/2014/main" id="{A32394B1-4FDD-3340-2C87-56DC0DC5AA7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214851" y="3554668"/>
            <a:ext cx="3861619" cy="2169856"/>
          </a:xfrm>
          <a:prstGeom prst="rect">
            <a:avLst/>
          </a:prstGeom>
        </p:spPr>
      </p:pic>
    </p:spTree>
    <p:extLst>
      <p:ext uri="{BB962C8B-B14F-4D97-AF65-F5344CB8AC3E}">
        <p14:creationId xmlns:p14="http://schemas.microsoft.com/office/powerpoint/2010/main" val="3168326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714817" cy="564529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2492722" y="6351661"/>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pic>
        <p:nvPicPr>
          <p:cNvPr id="3" name="Imagen 4" descr="Imagen que contiene exterior, edificio, nieve, hombre&#10;&#10;Descripción generada automáticamente">
            <a:extLst>
              <a:ext uri="{FF2B5EF4-FFF2-40B4-BE49-F238E27FC236}">
                <a16:creationId xmlns:a16="http://schemas.microsoft.com/office/drawing/2014/main" id="{C83A64A5-43BE-DC6D-F96C-512FF540874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10497" y="1883185"/>
            <a:ext cx="3677264" cy="2071533"/>
          </a:xfrm>
          <a:prstGeom prst="rect">
            <a:avLst/>
          </a:prstGeom>
        </p:spPr>
      </p:pic>
      <p:pic>
        <p:nvPicPr>
          <p:cNvPr id="5" name="Imagen 8">
            <a:extLst>
              <a:ext uri="{FF2B5EF4-FFF2-40B4-BE49-F238E27FC236}">
                <a16:creationId xmlns:a16="http://schemas.microsoft.com/office/drawing/2014/main" id="{D8F252A4-A118-539C-3587-5B102C4041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83626" y="1883185"/>
            <a:ext cx="3677264" cy="2071533"/>
          </a:xfrm>
          <a:prstGeom prst="rect">
            <a:avLst/>
          </a:prstGeom>
        </p:spPr>
      </p:pic>
      <p:pic>
        <p:nvPicPr>
          <p:cNvPr id="9" name="Imagen 9">
            <a:extLst>
              <a:ext uri="{FF2B5EF4-FFF2-40B4-BE49-F238E27FC236}">
                <a16:creationId xmlns:a16="http://schemas.microsoft.com/office/drawing/2014/main" id="{056A7440-F1F1-6D91-934C-397C5D49A29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83626" y="4009411"/>
            <a:ext cx="3677264" cy="2071533"/>
          </a:xfrm>
          <a:prstGeom prst="rect">
            <a:avLst/>
          </a:prstGeom>
        </p:spPr>
      </p:pic>
      <p:pic>
        <p:nvPicPr>
          <p:cNvPr id="10" name="Imagen 10" descr="Imagen que contiene cerca, exterior, edificio, tabla&#10;&#10;Descripción generada automáticamente">
            <a:extLst>
              <a:ext uri="{FF2B5EF4-FFF2-40B4-BE49-F238E27FC236}">
                <a16:creationId xmlns:a16="http://schemas.microsoft.com/office/drawing/2014/main" id="{B66E7E34-1B21-E847-8099-8BC4A7D2156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10497" y="4009412"/>
            <a:ext cx="3677264" cy="2071533"/>
          </a:xfrm>
          <a:prstGeom prst="rect">
            <a:avLst/>
          </a:prstGeom>
        </p:spPr>
      </p:pic>
      <p:pic>
        <p:nvPicPr>
          <p:cNvPr id="11" name="Imagen 11">
            <a:extLst>
              <a:ext uri="{FF2B5EF4-FFF2-40B4-BE49-F238E27FC236}">
                <a16:creationId xmlns:a16="http://schemas.microsoft.com/office/drawing/2014/main" id="{BFA3B680-2422-E14E-CF56-DC09D494375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44464" y="2288764"/>
            <a:ext cx="4058263" cy="2280468"/>
          </a:xfrm>
          <a:prstGeom prst="rect">
            <a:avLst/>
          </a:prstGeom>
        </p:spPr>
      </p:pic>
      <p:sp>
        <p:nvSpPr>
          <p:cNvPr id="14" name="CuadroTexto 13">
            <a:extLst>
              <a:ext uri="{FF2B5EF4-FFF2-40B4-BE49-F238E27FC236}">
                <a16:creationId xmlns:a16="http://schemas.microsoft.com/office/drawing/2014/main" id="{D314276F-89F7-D57E-7173-21BCAF750EFE}"/>
              </a:ext>
            </a:extLst>
          </p:cNvPr>
          <p:cNvSpPr txBox="1"/>
          <p:nvPr/>
        </p:nvSpPr>
        <p:spPr>
          <a:xfrm>
            <a:off x="8172415" y="4713733"/>
            <a:ext cx="3284669"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200" b="1">
                <a:latin typeface="Arial Narrow"/>
                <a:cs typeface="Arial"/>
              </a:rPr>
              <a:t>EDIFICIO 16.</a:t>
            </a:r>
            <a:r>
              <a:rPr lang="es-CO" sz="1200">
                <a:latin typeface="Arial Narrow"/>
                <a:cs typeface="Calibri"/>
              </a:rPr>
              <a:t> </a:t>
            </a:r>
          </a:p>
          <a:p>
            <a:pPr algn="just"/>
            <a:endParaRPr lang="es-CO" sz="1200">
              <a:latin typeface="Arial Narrow"/>
              <a:ea typeface="+mn-lt"/>
              <a:cs typeface="+mn-lt"/>
            </a:endParaRPr>
          </a:p>
          <a:p>
            <a:pPr marL="171450" indent="-171450" algn="just">
              <a:buFont typeface="Arial"/>
              <a:buChar char="•"/>
            </a:pPr>
            <a:r>
              <a:rPr lang="es-CO" sz="1200">
                <a:latin typeface="Arial Narrow"/>
                <a:ea typeface="+mn-lt"/>
                <a:cs typeface="+mn-lt"/>
              </a:rPr>
              <a:t>Escarificación columnas y vigas.</a:t>
            </a:r>
          </a:p>
          <a:p>
            <a:pPr marL="171450" indent="-171450" algn="just">
              <a:buFont typeface="Arial"/>
              <a:buChar char="•"/>
            </a:pPr>
            <a:r>
              <a:rPr lang="es-CO" sz="1200">
                <a:latin typeface="Arial Narrow"/>
                <a:ea typeface="+mn-lt"/>
                <a:cs typeface="+mn-lt"/>
              </a:rPr>
              <a:t>Construcción anclajes.</a:t>
            </a:r>
          </a:p>
          <a:p>
            <a:pPr marL="171450" indent="-171450" algn="just">
              <a:buFont typeface="Arial"/>
              <a:buChar char="•"/>
            </a:pPr>
            <a:r>
              <a:rPr lang="es-CO" sz="1200">
                <a:latin typeface="Arial Narrow"/>
                <a:ea typeface="+mn-lt"/>
                <a:cs typeface="+mn-lt"/>
              </a:rPr>
              <a:t>Instalación de acero de refuerzo..</a:t>
            </a:r>
          </a:p>
          <a:p>
            <a:pPr marL="171450" indent="-171450" algn="just">
              <a:buFont typeface="Arial"/>
              <a:buChar char="•"/>
            </a:pPr>
            <a:r>
              <a:rPr lang="es-CO" sz="1200">
                <a:latin typeface="Arial Narrow"/>
                <a:ea typeface="+mn-lt"/>
                <a:cs typeface="+mn-lt"/>
              </a:rPr>
              <a:t>Concreto de refuerzo.</a:t>
            </a:r>
          </a:p>
          <a:p>
            <a:pPr marL="171450" indent="-171450" algn="just">
              <a:buFont typeface="Arial"/>
              <a:buChar char="•"/>
            </a:pPr>
            <a:r>
              <a:rPr lang="es-CO" sz="1200" err="1">
                <a:latin typeface="Arial Narrow"/>
                <a:ea typeface="+mn-lt"/>
                <a:cs typeface="+mn-lt"/>
              </a:rPr>
              <a:t>Retaquéo</a:t>
            </a:r>
            <a:r>
              <a:rPr lang="es-CO" sz="1200">
                <a:latin typeface="Arial Narrow"/>
                <a:ea typeface="+mn-lt"/>
                <a:cs typeface="+mn-lt"/>
              </a:rPr>
              <a:t> y apuntalamiento..</a:t>
            </a:r>
          </a:p>
        </p:txBody>
      </p:sp>
    </p:spTree>
    <p:extLst>
      <p:ext uri="{BB962C8B-B14F-4D97-AF65-F5344CB8AC3E}">
        <p14:creationId xmlns:p14="http://schemas.microsoft.com/office/powerpoint/2010/main" val="23317237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3">
            <a:extLst>
              <a:ext uri="{FF2B5EF4-FFF2-40B4-BE49-F238E27FC236}">
                <a16:creationId xmlns:a16="http://schemas.microsoft.com/office/drawing/2014/main" id="{D609D918-1250-4D01-81F2-42C15FECB260}"/>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6" name="object 2">
            <a:extLst>
              <a:ext uri="{FF2B5EF4-FFF2-40B4-BE49-F238E27FC236}">
                <a16:creationId xmlns:a16="http://schemas.microsoft.com/office/drawing/2014/main" id="{1E6A2E38-D6B3-4F25-BE0D-6800307AB5D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7" name="Rectángulo 16">
            <a:extLst>
              <a:ext uri="{FF2B5EF4-FFF2-40B4-BE49-F238E27FC236}">
                <a16:creationId xmlns:a16="http://schemas.microsoft.com/office/drawing/2014/main" id="{D3160AE0-F55B-43D9-B773-D0354B4FFE6B}"/>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CuadroTexto 17">
            <a:extLst>
              <a:ext uri="{FF2B5EF4-FFF2-40B4-BE49-F238E27FC236}">
                <a16:creationId xmlns:a16="http://schemas.microsoft.com/office/drawing/2014/main" id="{052C0C4E-0A25-4440-9840-978764C3B4B5}"/>
              </a:ext>
            </a:extLst>
          </p:cNvPr>
          <p:cNvSpPr txBox="1"/>
          <p:nvPr/>
        </p:nvSpPr>
        <p:spPr>
          <a:xfrm>
            <a:off x="1181686" y="2985264"/>
            <a:ext cx="10255348"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TALLER DE CARPINTERÍA</a:t>
            </a:r>
          </a:p>
          <a:p>
            <a:pPr algn="ctr"/>
            <a:r>
              <a:rPr lang="es-MX" sz="5400">
                <a:solidFill>
                  <a:schemeClr val="accent1"/>
                </a:solidFill>
                <a:latin typeface="Arial Narrow" panose="020B0606020202030204" pitchFamily="34" charset="0"/>
              </a:rPr>
              <a:t>EDIFICIO 42.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3937583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DE81FFB-6EEC-4CA8-9C6E-32528A3AD51A}"/>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C0A3C57-2B1D-4549-B258-E86D9BF6C29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5A5653F4-4A30-41F5-AB9C-1BEF9E46B4A1}"/>
              </a:ext>
            </a:extLst>
          </p:cNvPr>
          <p:cNvSpPr/>
          <p:nvPr/>
        </p:nvSpPr>
        <p:spPr>
          <a:xfrm>
            <a:off x="340949" y="1026961"/>
            <a:ext cx="11628785" cy="57888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CuadroTexto 8">
            <a:extLst>
              <a:ext uri="{FF2B5EF4-FFF2-40B4-BE49-F238E27FC236}">
                <a16:creationId xmlns:a16="http://schemas.microsoft.com/office/drawing/2014/main" id="{B422D37B-477D-48A9-B972-8328698848A1}"/>
              </a:ext>
            </a:extLst>
          </p:cNvPr>
          <p:cNvSpPr txBox="1"/>
          <p:nvPr/>
        </p:nvSpPr>
        <p:spPr>
          <a:xfrm>
            <a:off x="1723413" y="6460605"/>
            <a:ext cx="9009179"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42.</a:t>
            </a:r>
            <a:endParaRPr lang="es-CO" sz="1400" b="1">
              <a:cs typeface="Calibri"/>
            </a:endParaRPr>
          </a:p>
        </p:txBody>
      </p:sp>
      <p:sp>
        <p:nvSpPr>
          <p:cNvPr id="10" name="CuadroTexto 9">
            <a:extLst>
              <a:ext uri="{FF2B5EF4-FFF2-40B4-BE49-F238E27FC236}">
                <a16:creationId xmlns:a16="http://schemas.microsoft.com/office/drawing/2014/main" id="{9DC4716F-86A4-EF5E-D203-C9C966A4C94D}"/>
              </a:ext>
            </a:extLst>
          </p:cNvPr>
          <p:cNvSpPr txBox="1"/>
          <p:nvPr/>
        </p:nvSpPr>
        <p:spPr>
          <a:xfrm>
            <a:off x="3428352" y="6053378"/>
            <a:ext cx="618518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400" b="1">
                <a:latin typeface="Arial Narrow"/>
                <a:cs typeface="Arial"/>
              </a:rPr>
              <a:t>EDIFICIO 42.</a:t>
            </a:r>
            <a:r>
              <a:rPr lang="es-CO" sz="1400">
                <a:latin typeface="Calibri"/>
                <a:cs typeface="Calibri"/>
              </a:rPr>
              <a:t> </a:t>
            </a:r>
            <a:r>
              <a:rPr lang="es-CO" sz="1400">
                <a:ea typeface="+mn-lt"/>
                <a:cs typeface="+mn-lt"/>
              </a:rPr>
              <a:t>Pañetes internos y divisiones, estuco y pintura, redes eléctricas.</a:t>
            </a:r>
            <a:endParaRPr lang="es-ES">
              <a:ea typeface="+mn-lt"/>
              <a:cs typeface="+mn-lt"/>
            </a:endParaRPr>
          </a:p>
        </p:txBody>
      </p:sp>
      <p:pic>
        <p:nvPicPr>
          <p:cNvPr id="2" name="Imagen 10" descr="Imagen que contiene edificio, verde, equipaje, viejo&#10;&#10;Descripción generada automáticamente">
            <a:extLst>
              <a:ext uri="{FF2B5EF4-FFF2-40B4-BE49-F238E27FC236}">
                <a16:creationId xmlns:a16="http://schemas.microsoft.com/office/drawing/2014/main" id="{E17405F9-1595-773D-7DC5-A1CCB9CAD36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10496" y="1674249"/>
            <a:ext cx="3763296" cy="2108405"/>
          </a:xfrm>
          <a:prstGeom prst="rect">
            <a:avLst/>
          </a:prstGeom>
        </p:spPr>
      </p:pic>
      <p:pic>
        <p:nvPicPr>
          <p:cNvPr id="11" name="Imagen 11" descr="Imagen que contiene interior, pequeño, hombre, nieve&#10;&#10;Descripción generada automáticamente">
            <a:extLst>
              <a:ext uri="{FF2B5EF4-FFF2-40B4-BE49-F238E27FC236}">
                <a16:creationId xmlns:a16="http://schemas.microsoft.com/office/drawing/2014/main" id="{9EB63C25-94A0-BBF4-70FB-684C5518B01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69658" y="1674249"/>
            <a:ext cx="3763296" cy="2108405"/>
          </a:xfrm>
          <a:prstGeom prst="rect">
            <a:avLst/>
          </a:prstGeom>
        </p:spPr>
      </p:pic>
      <p:pic>
        <p:nvPicPr>
          <p:cNvPr id="12" name="Imagen 12" descr="Imagen que contiene interior, techo, cuarto, tabla&#10;&#10;Descripción generada automáticamente">
            <a:extLst>
              <a:ext uri="{FF2B5EF4-FFF2-40B4-BE49-F238E27FC236}">
                <a16:creationId xmlns:a16="http://schemas.microsoft.com/office/drawing/2014/main" id="{23512814-DAA4-D024-A45A-89667B602F4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128819" y="1674249"/>
            <a:ext cx="3763296" cy="2108405"/>
          </a:xfrm>
          <a:prstGeom prst="rect">
            <a:avLst/>
          </a:prstGeom>
        </p:spPr>
      </p:pic>
      <p:pic>
        <p:nvPicPr>
          <p:cNvPr id="13" name="Imagen 14">
            <a:extLst>
              <a:ext uri="{FF2B5EF4-FFF2-40B4-BE49-F238E27FC236}">
                <a16:creationId xmlns:a16="http://schemas.microsoft.com/office/drawing/2014/main" id="{4516F125-AD3D-4B55-5962-F461178FFC8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10496" y="3837346"/>
            <a:ext cx="3763296" cy="2108405"/>
          </a:xfrm>
          <a:prstGeom prst="rect">
            <a:avLst/>
          </a:prstGeom>
        </p:spPr>
      </p:pic>
      <p:pic>
        <p:nvPicPr>
          <p:cNvPr id="15" name="Imagen 15">
            <a:extLst>
              <a:ext uri="{FF2B5EF4-FFF2-40B4-BE49-F238E27FC236}">
                <a16:creationId xmlns:a16="http://schemas.microsoft.com/office/drawing/2014/main" id="{920DCCA9-60FD-BE8C-87B6-328EA1467A6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269658" y="3837346"/>
            <a:ext cx="3763296" cy="2108405"/>
          </a:xfrm>
          <a:prstGeom prst="rect">
            <a:avLst/>
          </a:prstGeom>
        </p:spPr>
      </p:pic>
      <p:pic>
        <p:nvPicPr>
          <p:cNvPr id="16" name="Imagen 16" descr="Imagen que contiene interior, pequeño, puesto, sucio&#10;&#10;Descripción generada automáticamente">
            <a:extLst>
              <a:ext uri="{FF2B5EF4-FFF2-40B4-BE49-F238E27FC236}">
                <a16:creationId xmlns:a16="http://schemas.microsoft.com/office/drawing/2014/main" id="{42C95B23-5B0C-386F-A50E-067302DF1EE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128819" y="3837346"/>
            <a:ext cx="3763296" cy="2108405"/>
          </a:xfrm>
          <a:prstGeom prst="rect">
            <a:avLst/>
          </a:prstGeom>
        </p:spPr>
      </p:pic>
    </p:spTree>
    <p:extLst>
      <p:ext uri="{BB962C8B-B14F-4D97-AF65-F5344CB8AC3E}">
        <p14:creationId xmlns:p14="http://schemas.microsoft.com/office/powerpoint/2010/main" val="3675475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3">
            <a:extLst>
              <a:ext uri="{FF2B5EF4-FFF2-40B4-BE49-F238E27FC236}">
                <a16:creationId xmlns:a16="http://schemas.microsoft.com/office/drawing/2014/main" id="{F8346CD1-0328-454D-8857-FD7DEEB0725F}"/>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3860267B-98AF-4071-990E-9BBBECBF4EF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0" name="Rectángulo 9">
            <a:extLst>
              <a:ext uri="{FF2B5EF4-FFF2-40B4-BE49-F238E27FC236}">
                <a16:creationId xmlns:a16="http://schemas.microsoft.com/office/drawing/2014/main" id="{C0ED490D-40DC-4DFA-BA49-FBD7E5E5F290}"/>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CuadroTexto 10">
            <a:extLst>
              <a:ext uri="{FF2B5EF4-FFF2-40B4-BE49-F238E27FC236}">
                <a16:creationId xmlns:a16="http://schemas.microsoft.com/office/drawing/2014/main" id="{E10B8B72-5C6E-4887-A7B5-0AB937EC13AD}"/>
              </a:ext>
            </a:extLst>
          </p:cNvPr>
          <p:cNvSpPr txBox="1"/>
          <p:nvPr/>
        </p:nvSpPr>
        <p:spPr>
          <a:xfrm>
            <a:off x="1181686" y="2985264"/>
            <a:ext cx="10255348" cy="1754326"/>
          </a:xfrm>
          <a:prstGeom prst="rect">
            <a:avLst/>
          </a:prstGeom>
          <a:noFill/>
        </p:spPr>
        <p:txBody>
          <a:bodyPr wrap="square" lIns="91440" tIns="45720" rIns="91440" bIns="45720" rtlCol="0" anchor="t">
            <a:spAutoFit/>
          </a:bodyPr>
          <a:lstStyle/>
          <a:p>
            <a:pPr algn="ctr"/>
            <a:r>
              <a:rPr lang="es-MX" sz="5400">
                <a:solidFill>
                  <a:schemeClr val="accent1"/>
                </a:solidFill>
                <a:latin typeface="Arial Narrow"/>
              </a:rPr>
              <a:t>TALLER DE LÁCTEOS</a:t>
            </a:r>
          </a:p>
          <a:p>
            <a:pPr algn="ctr"/>
            <a:r>
              <a:rPr lang="es-MX" sz="5400">
                <a:solidFill>
                  <a:schemeClr val="accent1"/>
                </a:solidFill>
                <a:latin typeface="Arial Narrow"/>
              </a:rPr>
              <a:t>EDIFICIO 66.1 Y EDIFICIO 66.2</a:t>
            </a:r>
            <a:endParaRPr lang="es-CO" sz="5400">
              <a:solidFill>
                <a:schemeClr val="accent1"/>
              </a:solidFill>
              <a:latin typeface="Arial Narrow"/>
            </a:endParaRPr>
          </a:p>
        </p:txBody>
      </p:sp>
    </p:spTree>
    <p:extLst>
      <p:ext uri="{BB962C8B-B14F-4D97-AF65-F5344CB8AC3E}">
        <p14:creationId xmlns:p14="http://schemas.microsoft.com/office/powerpoint/2010/main" val="1223707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427266" y="1024644"/>
            <a:ext cx="11337467" cy="530670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817002"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sp>
        <p:nvSpPr>
          <p:cNvPr id="10" name="CuadroTexto 1">
            <a:extLst>
              <a:ext uri="{FF2B5EF4-FFF2-40B4-BE49-F238E27FC236}">
                <a16:creationId xmlns:a16="http://schemas.microsoft.com/office/drawing/2014/main" id="{96917F42-3D48-5DAD-11EC-3FE9CBE12CDE}"/>
              </a:ext>
            </a:extLst>
          </p:cNvPr>
          <p:cNvSpPr txBox="1"/>
          <p:nvPr/>
        </p:nvSpPr>
        <p:spPr>
          <a:xfrm>
            <a:off x="3259550" y="5722641"/>
            <a:ext cx="4888525" cy="52322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400" b="1">
                <a:latin typeface="Arial Narrow"/>
                <a:cs typeface="Arial"/>
              </a:rPr>
              <a:t>EDIFICIO 66.1.</a:t>
            </a:r>
          </a:p>
          <a:p>
            <a:pPr marL="342900" indent="-342900">
              <a:buAutoNum type="arabicPeriod"/>
            </a:pPr>
            <a:r>
              <a:rPr lang="es-CO" sz="1400">
                <a:latin typeface="Calibri" panose="020F0502020204030204"/>
                <a:cs typeface="Calibri"/>
              </a:rPr>
              <a:t>Mampostería y cierre de espacios. </a:t>
            </a:r>
            <a:r>
              <a:rPr lang="es-CO" sz="1400">
                <a:latin typeface="Calibri" panose="020F0502020204030204"/>
                <a:ea typeface="Calibri"/>
                <a:cs typeface="Calibri"/>
              </a:rPr>
              <a:t>Pañetes muros internos.</a:t>
            </a:r>
          </a:p>
        </p:txBody>
      </p:sp>
      <p:pic>
        <p:nvPicPr>
          <p:cNvPr id="2" name="Imagen 6" descr="Imagen que contiene edificio, exterior, camioneta, hombre&#10;&#10;Descripción generada automáticamente">
            <a:extLst>
              <a:ext uri="{FF2B5EF4-FFF2-40B4-BE49-F238E27FC236}">
                <a16:creationId xmlns:a16="http://schemas.microsoft.com/office/drawing/2014/main" id="{4EDC05CF-D691-2A08-2A92-0F677CFB5C5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0884" y="1588592"/>
            <a:ext cx="3480619" cy="1960169"/>
          </a:xfrm>
          <a:prstGeom prst="rect">
            <a:avLst/>
          </a:prstGeom>
        </p:spPr>
      </p:pic>
      <p:pic>
        <p:nvPicPr>
          <p:cNvPr id="7" name="Imagen 7" descr="Imagen que contiene edificio, exterior, tabla, comida&#10;&#10;Descripción generada automáticamente">
            <a:extLst>
              <a:ext uri="{FF2B5EF4-FFF2-40B4-BE49-F238E27FC236}">
                <a16:creationId xmlns:a16="http://schemas.microsoft.com/office/drawing/2014/main" id="{8DDD9F70-6F7A-DFBA-A28D-4669D85616C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06528" y="1588593"/>
            <a:ext cx="3480619" cy="1960169"/>
          </a:xfrm>
          <a:prstGeom prst="rect">
            <a:avLst/>
          </a:prstGeom>
        </p:spPr>
      </p:pic>
      <p:pic>
        <p:nvPicPr>
          <p:cNvPr id="8" name="Imagen 8">
            <a:extLst>
              <a:ext uri="{FF2B5EF4-FFF2-40B4-BE49-F238E27FC236}">
                <a16:creationId xmlns:a16="http://schemas.microsoft.com/office/drawing/2014/main" id="{03C66DB7-60DA-BC3E-A367-39AC10716C2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07593" y="1588593"/>
            <a:ext cx="3480619" cy="1960169"/>
          </a:xfrm>
          <a:prstGeom prst="rect">
            <a:avLst/>
          </a:prstGeom>
        </p:spPr>
      </p:pic>
      <p:pic>
        <p:nvPicPr>
          <p:cNvPr id="9" name="Imagen 14" descr="Imagen que contiene exterior, edificio, hombre, tabla&#10;&#10;Descripción generada automáticamente">
            <a:extLst>
              <a:ext uri="{FF2B5EF4-FFF2-40B4-BE49-F238E27FC236}">
                <a16:creationId xmlns:a16="http://schemas.microsoft.com/office/drawing/2014/main" id="{89ED7A8A-FB55-64D9-67F5-BD9CFC8CE69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0884" y="3653366"/>
            <a:ext cx="3480619" cy="1960169"/>
          </a:xfrm>
          <a:prstGeom prst="rect">
            <a:avLst/>
          </a:prstGeom>
        </p:spPr>
      </p:pic>
      <p:pic>
        <p:nvPicPr>
          <p:cNvPr id="15" name="Imagen 15" descr="Imagen que contiene edificio, frente, acostado, cuarto&#10;&#10;Descripción generada automáticamente">
            <a:extLst>
              <a:ext uri="{FF2B5EF4-FFF2-40B4-BE49-F238E27FC236}">
                <a16:creationId xmlns:a16="http://schemas.microsoft.com/office/drawing/2014/main" id="{068751C7-51E8-576E-7EB4-696F5AB1FFB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06528" y="3653367"/>
            <a:ext cx="3480619" cy="1960169"/>
          </a:xfrm>
          <a:prstGeom prst="rect">
            <a:avLst/>
          </a:prstGeom>
        </p:spPr>
      </p:pic>
      <p:pic>
        <p:nvPicPr>
          <p:cNvPr id="16" name="Imagen 16" descr="Imagen que contiene edificio, ventana, cuarto, vivo&#10;&#10;Descripción generada automáticamente">
            <a:extLst>
              <a:ext uri="{FF2B5EF4-FFF2-40B4-BE49-F238E27FC236}">
                <a16:creationId xmlns:a16="http://schemas.microsoft.com/office/drawing/2014/main" id="{01D775BF-721B-FBE2-2694-8154BF6E8FB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907593" y="3653366"/>
            <a:ext cx="3480619" cy="1960169"/>
          </a:xfrm>
          <a:prstGeom prst="rect">
            <a:avLst/>
          </a:prstGeom>
        </p:spPr>
      </p:pic>
    </p:spTree>
    <p:extLst>
      <p:ext uri="{BB962C8B-B14F-4D97-AF65-F5344CB8AC3E}">
        <p14:creationId xmlns:p14="http://schemas.microsoft.com/office/powerpoint/2010/main" val="2233884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427266" y="1024644"/>
            <a:ext cx="11337467" cy="530670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817002"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pic>
        <p:nvPicPr>
          <p:cNvPr id="7" name="Imagen 7" descr="Imagen que contiene pasto, tabla, verde, pequeño&#10;&#10;Descripción generada automáticamente">
            <a:extLst>
              <a:ext uri="{FF2B5EF4-FFF2-40B4-BE49-F238E27FC236}">
                <a16:creationId xmlns:a16="http://schemas.microsoft.com/office/drawing/2014/main" id="{E3DB0E51-709F-0FE5-03BA-534D5C7A2A2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389"/>
          <a:stretch/>
        </p:blipFill>
        <p:spPr>
          <a:xfrm>
            <a:off x="521110" y="1096605"/>
            <a:ext cx="5274849" cy="3177691"/>
          </a:xfrm>
          <a:prstGeom prst="rect">
            <a:avLst/>
          </a:prstGeom>
        </p:spPr>
      </p:pic>
      <p:pic>
        <p:nvPicPr>
          <p:cNvPr id="8" name="Imagen 8">
            <a:extLst>
              <a:ext uri="{FF2B5EF4-FFF2-40B4-BE49-F238E27FC236}">
                <a16:creationId xmlns:a16="http://schemas.microsoft.com/office/drawing/2014/main" id="{9DB2CCA5-9074-448F-0BF2-3DC0ADA3EDF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87496" y="4173635"/>
            <a:ext cx="4328651" cy="2345312"/>
          </a:xfrm>
          <a:prstGeom prst="rect">
            <a:avLst/>
          </a:prstGeom>
        </p:spPr>
      </p:pic>
      <p:pic>
        <p:nvPicPr>
          <p:cNvPr id="9" name="Imagen 9">
            <a:extLst>
              <a:ext uri="{FF2B5EF4-FFF2-40B4-BE49-F238E27FC236}">
                <a16:creationId xmlns:a16="http://schemas.microsoft.com/office/drawing/2014/main" id="{02FA1764-4D5F-B7D4-9B3B-3504B766189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53497" y="4233988"/>
            <a:ext cx="3591232" cy="2261474"/>
          </a:xfrm>
          <a:prstGeom prst="rect">
            <a:avLst/>
          </a:prstGeom>
        </p:spPr>
      </p:pic>
      <p:pic>
        <p:nvPicPr>
          <p:cNvPr id="10" name="Imagen 10">
            <a:extLst>
              <a:ext uri="{FF2B5EF4-FFF2-40B4-BE49-F238E27FC236}">
                <a16:creationId xmlns:a16="http://schemas.microsoft.com/office/drawing/2014/main" id="{78A52780-0139-1D82-88F9-0B62C65EFD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90304" y="1096604"/>
            <a:ext cx="5631425" cy="3177662"/>
          </a:xfrm>
          <a:prstGeom prst="rect">
            <a:avLst/>
          </a:prstGeom>
        </p:spPr>
      </p:pic>
      <p:sp>
        <p:nvSpPr>
          <p:cNvPr id="12" name="Elipse 11">
            <a:extLst>
              <a:ext uri="{FF2B5EF4-FFF2-40B4-BE49-F238E27FC236}">
                <a16:creationId xmlns:a16="http://schemas.microsoft.com/office/drawing/2014/main" id="{3C7A9FDE-04D1-2C0F-2EF3-65BCAEEE1224}"/>
              </a:ext>
            </a:extLst>
          </p:cNvPr>
          <p:cNvSpPr/>
          <p:nvPr/>
        </p:nvSpPr>
        <p:spPr>
          <a:xfrm>
            <a:off x="7865807" y="2150807"/>
            <a:ext cx="1241322" cy="1081548"/>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ED7D31"/>
              </a:solidFill>
            </a:endParaRPr>
          </a:p>
        </p:txBody>
      </p:sp>
      <p:sp>
        <p:nvSpPr>
          <p:cNvPr id="13" name="Elipse 12">
            <a:extLst>
              <a:ext uri="{FF2B5EF4-FFF2-40B4-BE49-F238E27FC236}">
                <a16:creationId xmlns:a16="http://schemas.microsoft.com/office/drawing/2014/main" id="{C02A993E-E15C-3F7C-57AE-A8BD3EBC4E1B}"/>
              </a:ext>
            </a:extLst>
          </p:cNvPr>
          <p:cNvSpPr/>
          <p:nvPr/>
        </p:nvSpPr>
        <p:spPr>
          <a:xfrm>
            <a:off x="8332838" y="4387645"/>
            <a:ext cx="1241322" cy="1081548"/>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ED7D31"/>
              </a:solidFill>
            </a:endParaRPr>
          </a:p>
        </p:txBody>
      </p:sp>
      <p:sp>
        <p:nvSpPr>
          <p:cNvPr id="15" name="Elipse 14">
            <a:extLst>
              <a:ext uri="{FF2B5EF4-FFF2-40B4-BE49-F238E27FC236}">
                <a16:creationId xmlns:a16="http://schemas.microsoft.com/office/drawing/2014/main" id="{19922B6A-94DC-2A27-99C9-9ED04169CAB0}"/>
              </a:ext>
            </a:extLst>
          </p:cNvPr>
          <p:cNvSpPr/>
          <p:nvPr/>
        </p:nvSpPr>
        <p:spPr>
          <a:xfrm rot="-1620000">
            <a:off x="1876044" y="2857818"/>
            <a:ext cx="2150805" cy="737419"/>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ED7D31"/>
              </a:solidFill>
            </a:endParaRPr>
          </a:p>
        </p:txBody>
      </p:sp>
      <p:sp>
        <p:nvSpPr>
          <p:cNvPr id="17" name="Elipse 16">
            <a:extLst>
              <a:ext uri="{FF2B5EF4-FFF2-40B4-BE49-F238E27FC236}">
                <a16:creationId xmlns:a16="http://schemas.microsoft.com/office/drawing/2014/main" id="{D247AD0C-E665-A7F2-E5A6-B939DC475111}"/>
              </a:ext>
            </a:extLst>
          </p:cNvPr>
          <p:cNvSpPr/>
          <p:nvPr/>
        </p:nvSpPr>
        <p:spPr>
          <a:xfrm>
            <a:off x="3453578" y="4387643"/>
            <a:ext cx="1241322" cy="1081548"/>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ED7D31"/>
              </a:solidFill>
            </a:endParaRPr>
          </a:p>
        </p:txBody>
      </p:sp>
      <p:sp>
        <p:nvSpPr>
          <p:cNvPr id="18" name="CuadroTexto 17">
            <a:extLst>
              <a:ext uri="{FF2B5EF4-FFF2-40B4-BE49-F238E27FC236}">
                <a16:creationId xmlns:a16="http://schemas.microsoft.com/office/drawing/2014/main" id="{C226F38D-1E1E-E7CE-4E03-15BB7600EC19}"/>
              </a:ext>
            </a:extLst>
          </p:cNvPr>
          <p:cNvSpPr txBox="1"/>
          <p:nvPr/>
        </p:nvSpPr>
        <p:spPr>
          <a:xfrm>
            <a:off x="3637935" y="3502741"/>
            <a:ext cx="307258" cy="369332"/>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s-ES">
                <a:solidFill>
                  <a:srgbClr val="FFFFFF"/>
                </a:solidFill>
                <a:cs typeface="Calibri"/>
              </a:rPr>
              <a:t>B</a:t>
            </a:r>
          </a:p>
        </p:txBody>
      </p:sp>
      <p:sp>
        <p:nvSpPr>
          <p:cNvPr id="20" name="CuadroTexto 19">
            <a:extLst>
              <a:ext uri="{FF2B5EF4-FFF2-40B4-BE49-F238E27FC236}">
                <a16:creationId xmlns:a16="http://schemas.microsoft.com/office/drawing/2014/main" id="{4C2D9F7E-08D2-ABE5-F778-73FE0479696A}"/>
              </a:ext>
            </a:extLst>
          </p:cNvPr>
          <p:cNvSpPr txBox="1"/>
          <p:nvPr/>
        </p:nvSpPr>
        <p:spPr>
          <a:xfrm>
            <a:off x="3121741" y="4424514"/>
            <a:ext cx="331838" cy="369332"/>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s-ES">
                <a:solidFill>
                  <a:srgbClr val="FFFFFF"/>
                </a:solidFill>
                <a:cs typeface="Calibri"/>
              </a:rPr>
              <a:t>A</a:t>
            </a:r>
          </a:p>
        </p:txBody>
      </p:sp>
      <p:sp>
        <p:nvSpPr>
          <p:cNvPr id="21" name="CuadroTexto 20">
            <a:extLst>
              <a:ext uri="{FF2B5EF4-FFF2-40B4-BE49-F238E27FC236}">
                <a16:creationId xmlns:a16="http://schemas.microsoft.com/office/drawing/2014/main" id="{8E6D8883-3A26-A9B4-B2EB-517EA8704351}"/>
              </a:ext>
            </a:extLst>
          </p:cNvPr>
          <p:cNvSpPr txBox="1"/>
          <p:nvPr/>
        </p:nvSpPr>
        <p:spPr>
          <a:xfrm>
            <a:off x="8332837" y="2507224"/>
            <a:ext cx="344129" cy="369332"/>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s-ES" b="1">
                <a:solidFill>
                  <a:srgbClr val="FF0000"/>
                </a:solidFill>
                <a:cs typeface="Calibri"/>
              </a:rPr>
              <a:t>C</a:t>
            </a:r>
          </a:p>
        </p:txBody>
      </p:sp>
      <p:sp>
        <p:nvSpPr>
          <p:cNvPr id="22" name="CuadroTexto 21">
            <a:extLst>
              <a:ext uri="{FF2B5EF4-FFF2-40B4-BE49-F238E27FC236}">
                <a16:creationId xmlns:a16="http://schemas.microsoft.com/office/drawing/2014/main" id="{38EBC952-1672-336D-DF57-073B618AD804}"/>
              </a:ext>
            </a:extLst>
          </p:cNvPr>
          <p:cNvSpPr txBox="1"/>
          <p:nvPr/>
        </p:nvSpPr>
        <p:spPr>
          <a:xfrm>
            <a:off x="8111612" y="5346289"/>
            <a:ext cx="294967" cy="369332"/>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s-ES" b="1">
                <a:solidFill>
                  <a:srgbClr val="FF0000"/>
                </a:solidFill>
                <a:cs typeface="Calibri"/>
              </a:rPr>
              <a:t>C</a:t>
            </a:r>
          </a:p>
        </p:txBody>
      </p:sp>
    </p:spTree>
    <p:extLst>
      <p:ext uri="{BB962C8B-B14F-4D97-AF65-F5344CB8AC3E}">
        <p14:creationId xmlns:p14="http://schemas.microsoft.com/office/powerpoint/2010/main" val="2491400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3">
            <a:extLst>
              <a:ext uri="{FF2B5EF4-FFF2-40B4-BE49-F238E27FC236}">
                <a16:creationId xmlns:a16="http://schemas.microsoft.com/office/drawing/2014/main" id="{700CB213-AA80-424F-83D1-691DEE8FEF9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2" name="object 2">
            <a:extLst>
              <a:ext uri="{FF2B5EF4-FFF2-40B4-BE49-F238E27FC236}">
                <a16:creationId xmlns:a16="http://schemas.microsoft.com/office/drawing/2014/main" id="{D2D41176-586C-4DF0-A291-8CD883B9CFA8}"/>
              </a:ext>
            </a:extLst>
          </p:cNvPr>
          <p:cNvSpPr txBox="1">
            <a:spLocks/>
          </p:cNvSpPr>
          <p:nvPr/>
        </p:nvSpPr>
        <p:spPr>
          <a:xfrm>
            <a:off x="491887" y="43106"/>
            <a:ext cx="10071480"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Cali – Complejo Salomia, Bloques 1,9,2 y 10 </a:t>
            </a:r>
            <a:r>
              <a:rPr kumimoji="0" lang="es-MX" sz="2400" b="0" i="0" u="none" strike="noStrike" kern="0" cap="none" spc="-5" normalizeH="0" baseline="0" noProof="0">
                <a:ln>
                  <a:noFill/>
                </a:ln>
                <a:solidFill>
                  <a:prstClr val="white"/>
                </a:solidFill>
                <a:effectLst/>
                <a:uLnTx/>
                <a:uFillTx/>
                <a:latin typeface="Arial"/>
                <a:ea typeface="+mj-ea"/>
                <a:cs typeface="Arial"/>
              </a:rPr>
              <a:t>- Etapa 1 </a:t>
            </a:r>
            <a:endParaRPr kumimoji="0" lang="es-MX" sz="2400" b="0" i="0" u="none" strike="noStrike" kern="0" cap="none" spc="0" normalizeH="0" baseline="0" noProof="0">
              <a:ln>
                <a:noFill/>
              </a:ln>
              <a:solidFill>
                <a:prstClr val="white"/>
              </a:solidFill>
              <a:effectLst/>
              <a:uLnTx/>
              <a:uFillTx/>
              <a:latin typeface="Arial"/>
              <a:ea typeface="+mj-ea"/>
              <a:cs typeface="Arial"/>
            </a:endParaRPr>
          </a:p>
        </p:txBody>
      </p:sp>
      <p:graphicFrame>
        <p:nvGraphicFramePr>
          <p:cNvPr id="13" name="Tabla 12">
            <a:extLst>
              <a:ext uri="{FF2B5EF4-FFF2-40B4-BE49-F238E27FC236}">
                <a16:creationId xmlns:a16="http://schemas.microsoft.com/office/drawing/2014/main" id="{D9FD7E8D-10C2-4918-9075-D20EAA12F066}"/>
              </a:ext>
            </a:extLst>
          </p:cNvPr>
          <p:cNvGraphicFramePr>
            <a:graphicFrameLocks noGrp="1"/>
          </p:cNvGraphicFramePr>
          <p:nvPr>
            <p:extLst>
              <p:ext uri="{D42A27DB-BD31-4B8C-83A1-F6EECF244321}">
                <p14:modId xmlns:p14="http://schemas.microsoft.com/office/powerpoint/2010/main" val="856797828"/>
              </p:ext>
            </p:extLst>
          </p:nvPr>
        </p:nvGraphicFramePr>
        <p:xfrm>
          <a:off x="233555" y="974550"/>
          <a:ext cx="5919189" cy="1853565"/>
        </p:xfrm>
        <a:graphic>
          <a:graphicData uri="http://schemas.openxmlformats.org/drawingml/2006/table">
            <a:tbl>
              <a:tblPr/>
              <a:tblGrid>
                <a:gridCol w="1335625">
                  <a:extLst>
                    <a:ext uri="{9D8B030D-6E8A-4147-A177-3AD203B41FA5}">
                      <a16:colId xmlns:a16="http://schemas.microsoft.com/office/drawing/2014/main" val="20000"/>
                    </a:ext>
                  </a:extLst>
                </a:gridCol>
                <a:gridCol w="885182">
                  <a:extLst>
                    <a:ext uri="{9D8B030D-6E8A-4147-A177-3AD203B41FA5}">
                      <a16:colId xmlns:a16="http://schemas.microsoft.com/office/drawing/2014/main" val="20001"/>
                    </a:ext>
                  </a:extLst>
                </a:gridCol>
                <a:gridCol w="1316916">
                  <a:extLst>
                    <a:ext uri="{9D8B030D-6E8A-4147-A177-3AD203B41FA5}">
                      <a16:colId xmlns:a16="http://schemas.microsoft.com/office/drawing/2014/main" val="1978876319"/>
                    </a:ext>
                  </a:extLst>
                </a:gridCol>
                <a:gridCol w="945848">
                  <a:extLst>
                    <a:ext uri="{9D8B030D-6E8A-4147-A177-3AD203B41FA5}">
                      <a16:colId xmlns:a16="http://schemas.microsoft.com/office/drawing/2014/main" val="20002"/>
                    </a:ext>
                  </a:extLst>
                </a:gridCol>
                <a:gridCol w="599153">
                  <a:extLst>
                    <a:ext uri="{9D8B030D-6E8A-4147-A177-3AD203B41FA5}">
                      <a16:colId xmlns:a16="http://schemas.microsoft.com/office/drawing/2014/main" val="20003"/>
                    </a:ext>
                  </a:extLst>
                </a:gridCol>
                <a:gridCol w="836465">
                  <a:extLst>
                    <a:ext uri="{9D8B030D-6E8A-4147-A177-3AD203B41FA5}">
                      <a16:colId xmlns:a16="http://schemas.microsoft.com/office/drawing/2014/main" val="3158225201"/>
                    </a:ext>
                  </a:extLst>
                </a:gridCol>
              </a:tblGrid>
              <a:tr h="303183">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a:t>
                      </a:r>
                    </a:p>
                    <a:p>
                      <a:pPr algn="ctr" fontAlgn="ctr"/>
                      <a:r>
                        <a:rPr lang="es-ES" sz="1050" b="1" i="0" u="none" strike="noStrike">
                          <a:solidFill>
                            <a:srgbClr val="FFFFFF"/>
                          </a:solidFill>
                          <a:effectLst/>
                          <a:latin typeface="Calibri"/>
                        </a:rPr>
                        <a:t>Corte 05/03/2023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003">
                <a:tc rowSpan="2">
                  <a:txBody>
                    <a:bodyPr/>
                    <a:lstStyle/>
                    <a:p>
                      <a:pPr algn="ctr" fontAlgn="ctr"/>
                      <a:r>
                        <a:rPr lang="es-CO" sz="1100" b="0" i="0" u="none" strike="noStrike">
                          <a:solidFill>
                            <a:schemeClr val="tx1"/>
                          </a:solidFill>
                          <a:effectLst/>
                          <a:latin typeface="Calibri"/>
                        </a:rPr>
                        <a:t>$ 328.981.911 </a:t>
                      </a: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rPr>
                        <a:t>09/08/2021</a:t>
                      </a:r>
                      <a:endParaRPr lang="es-CO"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24/02/2023</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rgbClr val="0000FF"/>
                          </a:solidFill>
                          <a:effectLst/>
                          <a:latin typeface="+mn-lt"/>
                        </a:rPr>
                        <a:t>100%</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CO" sz="1100" b="0" i="0" u="none" strike="noStrike">
                          <a:solidFill>
                            <a:srgbClr val="0000FF"/>
                          </a:solidFill>
                          <a:effectLst/>
                          <a:latin typeface="+mn-lt"/>
                        </a:rPr>
                        <a:t>-1,83%</a:t>
                      </a:r>
                      <a:endParaRPr lang="es-CO" sz="1100" b="0" i="0" u="none" strike="noStrike">
                        <a:solidFill>
                          <a:srgbClr val="0000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17700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00FF"/>
                          </a:solidFill>
                          <a:effectLst/>
                          <a:latin typeface="+mn-lt"/>
                        </a:rPr>
                        <a:t>98,17%</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39788">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318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994,16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3">
                  <a:txBody>
                    <a:bodyPr/>
                    <a:lstStyle/>
                    <a:p>
                      <a:pPr algn="ctr" fontAlgn="ctr"/>
                      <a:r>
                        <a:rPr lang="es-MX" sz="1200" b="0" i="0" u="none" strike="noStrike">
                          <a:solidFill>
                            <a:schemeClr val="tx1"/>
                          </a:solidFill>
                          <a:effectLst/>
                          <a:latin typeface="Calibri"/>
                        </a:rPr>
                        <a:t>Centro de Electricidad y Automatización Industrial – CEAI</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281674971"/>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panose="020F0502020204030204" pitchFamily="34" charset="0"/>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1411,14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vMerge="1">
                  <a:txBody>
                    <a:bodyPr/>
                    <a:lstStyle/>
                    <a:p>
                      <a:pPr algn="ctr" fontAlgn="ct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vMerge="1">
                  <a:txBody>
                    <a:bodyPr/>
                    <a:lstStyle/>
                    <a:p>
                      <a:endParaRPr lang="es-CO"/>
                    </a:p>
                  </a:txBody>
                  <a:tcPr/>
                </a:tc>
                <a:tc hMerge="1" vMerge="1">
                  <a:txBody>
                    <a:bodyPr/>
                    <a:lstStyle/>
                    <a:p>
                      <a:endParaRPr lang="es-CO"/>
                    </a:p>
                  </a:txBody>
                  <a:tcPr/>
                </a:tc>
                <a:extLst>
                  <a:ext uri="{0D108BD9-81ED-4DB2-BD59-A6C34878D82A}">
                    <a16:rowId xmlns:a16="http://schemas.microsoft.com/office/drawing/2014/main" val="1405789969"/>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2</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439,7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Servicio Médico Asistencial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8"/>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10</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0" i="0" u="none" strike="noStrike" kern="1200">
                          <a:solidFill>
                            <a:schemeClr val="tx1"/>
                          </a:solidFill>
                          <a:effectLst/>
                          <a:latin typeface="Calibri"/>
                          <a:ea typeface="+mn-ea"/>
                          <a:cs typeface="+mn-cs"/>
                        </a:rPr>
                        <a:t>1.385,00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Administrativo – Despacho Regional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001382406"/>
                  </a:ext>
                </a:extLst>
              </a:tr>
            </a:tbl>
          </a:graphicData>
        </a:graphic>
      </p:graphicFrame>
      <p:sp>
        <p:nvSpPr>
          <p:cNvPr id="14" name="Rectángulo 19">
            <a:extLst>
              <a:ext uri="{FF2B5EF4-FFF2-40B4-BE49-F238E27FC236}">
                <a16:creationId xmlns:a16="http://schemas.microsoft.com/office/drawing/2014/main" id="{435B30BC-91C7-4521-9CD5-99DA33009F57}"/>
              </a:ext>
            </a:extLst>
          </p:cNvPr>
          <p:cNvSpPr/>
          <p:nvPr/>
        </p:nvSpPr>
        <p:spPr>
          <a:xfrm>
            <a:off x="6265201" y="974550"/>
            <a:ext cx="5919188" cy="58185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ángulo 19">
            <a:extLst>
              <a:ext uri="{FF2B5EF4-FFF2-40B4-BE49-F238E27FC236}">
                <a16:creationId xmlns:a16="http://schemas.microsoft.com/office/drawing/2014/main" id="{EA64668C-4F76-40F3-9BFC-4885DF17E081}"/>
              </a:ext>
            </a:extLst>
          </p:cNvPr>
          <p:cNvSpPr/>
          <p:nvPr/>
        </p:nvSpPr>
        <p:spPr>
          <a:xfrm>
            <a:off x="233555" y="2913322"/>
            <a:ext cx="5919188" cy="38798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CuadroTexto 15">
            <a:extLst>
              <a:ext uri="{FF2B5EF4-FFF2-40B4-BE49-F238E27FC236}">
                <a16:creationId xmlns:a16="http://schemas.microsoft.com/office/drawing/2014/main" id="{61BB126E-430E-482F-81FB-CDF28713A8DB}"/>
              </a:ext>
            </a:extLst>
          </p:cNvPr>
          <p:cNvSpPr txBox="1"/>
          <p:nvPr/>
        </p:nvSpPr>
        <p:spPr>
          <a:xfrm>
            <a:off x="270896" y="2973337"/>
            <a:ext cx="5890423" cy="2813591"/>
          </a:xfrm>
          <a:prstGeom prst="rect">
            <a:avLst/>
          </a:prstGeom>
          <a:noFill/>
        </p:spPr>
        <p:txBody>
          <a:bodyPr wrap="square" lIns="91440" tIns="45720" rIns="91440" bIns="4572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950" b="1" i="0" u="sng" strike="noStrike" kern="1200" cap="none" spc="0" normalizeH="0" baseline="0" noProof="0">
                <a:ln>
                  <a:noFill/>
                </a:ln>
                <a:solidFill>
                  <a:srgbClr val="112C69"/>
                </a:solidFill>
                <a:effectLst/>
                <a:uLnTx/>
                <a:uFillTx/>
                <a:latin typeface="Arial"/>
                <a:ea typeface="+mn-ea"/>
                <a:cs typeface="Arial"/>
              </a:rPr>
              <a:t>1. Gestiones Findeter - seguimiento (Supervisión).</a:t>
            </a:r>
          </a:p>
          <a:p>
            <a:pPr marL="0" lvl="1" algn="just">
              <a:defRPr/>
            </a:pPr>
            <a:r>
              <a:rPr kumimoji="0" lang="es-MX" sz="950" b="1" i="0" u="sng" strike="noStrike" kern="1200" cap="none" spc="0" normalizeH="0" baseline="0" noProof="0">
                <a:ln>
                  <a:noFill/>
                </a:ln>
                <a:solidFill>
                  <a:srgbClr val="112C69"/>
                </a:solidFill>
                <a:effectLst/>
                <a:uLnTx/>
                <a:uFillTx/>
                <a:latin typeface="Arial"/>
                <a:ea typeface="+mn-ea"/>
                <a:cs typeface="Arial"/>
              </a:rPr>
              <a:t>Cierre de consultoría: En atención a la obtención de licencia se verifica cierre de especialidades con la consultoría.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p>
          <a:p>
            <a:pPr marL="0" marR="0" lvl="1"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cierre de planimetría estructural, arquitectura, hidrosanitaria y eléctrica. Se encuentra en revisión de entrega final de presupuesto de los 4 bloques.</a:t>
            </a:r>
          </a:p>
          <a:p>
            <a:pPr marL="171450" marR="0" lvl="0" indent="-171450" algn="just" defTabSz="457200" rtl="0" eaLnBrk="1" fontAlgn="auto" latinLnBrk="0" hangingPunct="1">
              <a:lnSpc>
                <a:spcPct val="100000"/>
              </a:lnSpc>
              <a:spcBef>
                <a:spcPts val="0"/>
              </a:spcBef>
              <a:spcAft>
                <a:spcPts val="0"/>
              </a:spcAft>
              <a:buClrTx/>
              <a:buSzTx/>
              <a:buFont typeface="Arial"/>
              <a:buChar char="•"/>
              <a:tabLst/>
              <a:defRPr/>
            </a:pPr>
            <a:endParaRPr kumimoji="0" lang="es-MX" sz="950" b="0" i="0" u="none" strike="noStrike" kern="1200" cap="none" spc="0" normalizeH="0" baseline="0" noProof="0">
              <a:ln>
                <a:noFill/>
              </a:ln>
              <a:solidFill>
                <a:srgbClr val="112C69"/>
              </a:solidFill>
              <a:effectLs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2. Seguimiento Productos Patrimoniales: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Aprobada</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a:ln>
                <a:noFill/>
              </a:ln>
              <a:solidFill>
                <a:srgbClr val="112C69"/>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3. Seguimiento Licencia de Construcción: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Expedida resolución No. 76001-1-22-2530 -VU-22-8542 - SNR -22-1131</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none" strike="noStrike" kern="1200" cap="none" spc="0" normalizeH="0" baseline="0" noProof="0">
              <a:ln>
                <a:noFill/>
              </a:ln>
              <a:solidFill>
                <a:srgbClr val="112C69"/>
              </a:solidFill>
              <a:effectLst/>
              <a:uLnTx/>
              <a:uFillTx/>
              <a:latin typeface="Arial"/>
              <a:ea typeface="+mn-ea"/>
              <a:cs typeface="Arial"/>
            </a:endParaRPr>
          </a:p>
          <a:p>
            <a:pPr marL="0" lvl="1" algn="just">
              <a:defRPr/>
            </a:pPr>
            <a:r>
              <a:rPr kumimoji="0" lang="es-MX" sz="950" b="1" i="0" u="sng" strike="noStrike" kern="1200" cap="none" spc="0" normalizeH="0" baseline="0" noProof="0">
                <a:ln>
                  <a:noFill/>
                </a:ln>
                <a:solidFill>
                  <a:srgbClr val="112C69"/>
                </a:solidFill>
                <a:effectLst/>
                <a:uLnTx/>
                <a:uFillTx/>
                <a:latin typeface="Arial"/>
                <a:ea typeface="+mn-ea"/>
                <a:cs typeface="Arial"/>
              </a:rPr>
              <a:t>4. Aprobación de continuidad del proyecto: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Aprobado</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0" lvl="1" algn="just">
              <a:defRPr/>
            </a:pPr>
            <a:endPar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5. Priorización y aprobación de una (1) alternativa de ejecución Etapa 2: </a:t>
            </a:r>
            <a:r>
              <a:rPr kumimoji="0" lang="es-MX" sz="950" b="1" i="0" u="sng" strike="noStrike" kern="1200" cap="none" spc="0" normalizeH="0" baseline="0" noProof="0">
                <a:ln>
                  <a:noFill/>
                </a:ln>
                <a:solidFill>
                  <a:srgbClr val="112C69"/>
                </a:solidFill>
                <a:effectLst/>
                <a:highlight>
                  <a:srgbClr val="00FF00"/>
                </a:highlight>
                <a:uLnTx/>
                <a:uFillTx/>
                <a:latin typeface="Arial"/>
                <a:ea typeface="+mn-ea"/>
                <a:cs typeface="Arial"/>
              </a:rPr>
              <a:t>Aprobado</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6. Proyección de Cronograma de ejecución etapa 1 y 2: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a:ln>
                  <a:noFill/>
                </a:ln>
                <a:solidFill>
                  <a:srgbClr val="112C69"/>
                </a:solidFill>
                <a:effectLst/>
                <a:uLnTx/>
                <a:uFillTx/>
                <a:latin typeface="Arial"/>
                <a:ea typeface="+mn-ea"/>
                <a:cs typeface="Arial"/>
              </a:rPr>
              <a:t>7. En ejecución de estructuración proceso Etapa 2: </a:t>
            </a: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En trámite</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Estudio previo inicial obra e interventoría</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a:ln>
                  <a:noFill/>
                </a:ln>
                <a:solidFill>
                  <a:srgbClr val="112C69"/>
                </a:solidFill>
                <a:effectLst/>
                <a:highlight>
                  <a:srgbClr val="00FFFF"/>
                </a:highlight>
                <a:uLnTx/>
                <a:uFillTx/>
                <a:latin typeface="Arial"/>
                <a:ea typeface="+mn-ea"/>
                <a:cs typeface="Arial"/>
              </a:rPr>
              <a:t>Presupuestos inicial obra e interventoría</a:t>
            </a:r>
            <a:endParaRPr kumimoji="0" lang="es-MX" sz="950" b="1" i="0" u="sng" strike="noStrike" kern="1200" cap="none" spc="0" normalizeH="0" baseline="0" noProof="0">
              <a:ln>
                <a:noFill/>
              </a:ln>
              <a:solidFill>
                <a:srgbClr val="112C69"/>
              </a:solidFill>
              <a:effectLst/>
              <a:uLnTx/>
              <a:uFillTx/>
              <a:latin typeface="Arial"/>
              <a:ea typeface="+mn-ea"/>
              <a:cs typeface="Arial"/>
            </a:endParaRPr>
          </a:p>
        </p:txBody>
      </p:sp>
      <p:pic>
        <p:nvPicPr>
          <p:cNvPr id="3" name="Imagen 2">
            <a:extLst>
              <a:ext uri="{FF2B5EF4-FFF2-40B4-BE49-F238E27FC236}">
                <a16:creationId xmlns:a16="http://schemas.microsoft.com/office/drawing/2014/main" id="{0207180D-D34A-4DCD-8BF8-E805608FA691}"/>
              </a:ext>
            </a:extLst>
          </p:cNvPr>
          <p:cNvPicPr>
            <a:picLocks noChangeAspect="1"/>
          </p:cNvPicPr>
          <p:nvPr/>
        </p:nvPicPr>
        <p:blipFill>
          <a:blip r:embed="rId2"/>
          <a:stretch>
            <a:fillRect/>
          </a:stretch>
        </p:blipFill>
        <p:spPr>
          <a:xfrm>
            <a:off x="7443620" y="1193035"/>
            <a:ext cx="3562350" cy="5381625"/>
          </a:xfrm>
          <a:prstGeom prst="rect">
            <a:avLst/>
          </a:prstGeom>
        </p:spPr>
      </p:pic>
    </p:spTree>
    <p:extLst>
      <p:ext uri="{BB962C8B-B14F-4D97-AF65-F5344CB8AC3E}">
        <p14:creationId xmlns:p14="http://schemas.microsoft.com/office/powerpoint/2010/main" val="4280517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E5E4E7CF-E0D5-4279-9CBB-DB91C9681FB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err="1">
                <a:ln>
                  <a:noFill/>
                </a:ln>
                <a:solidFill>
                  <a:srgbClr val="4471C4"/>
                </a:solidFill>
                <a:effectLst/>
                <a:uLnTx/>
                <a:uFillTx/>
                <a:latin typeface="Arial"/>
                <a:ea typeface="+mn-ea"/>
                <a:cs typeface="Arial"/>
              </a:rPr>
              <a:t>Ajuste</a:t>
            </a:r>
            <a:r>
              <a:rPr kumimoji="0" sz="2000" b="0" i="0" u="none" strike="noStrike" kern="1200" cap="none" spc="0" normalizeH="0" baseline="0" noProof="0">
                <a:ln>
                  <a:noFill/>
                </a:ln>
                <a:solidFill>
                  <a:srgbClr val="4471C4"/>
                </a:solidFill>
                <a:effectLst/>
                <a:uLnTx/>
                <a:uFillTx/>
                <a:latin typeface="Arial"/>
                <a:ea typeface="+mn-ea"/>
                <a:cs typeface="Arial"/>
              </a:rPr>
              <a:t>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3" name="object 2">
            <a:extLst>
              <a:ext uri="{FF2B5EF4-FFF2-40B4-BE49-F238E27FC236}">
                <a16:creationId xmlns:a16="http://schemas.microsoft.com/office/drawing/2014/main" id="{6DD3BFAE-F67D-40A4-B7E9-D94FA2F683F5}"/>
              </a:ext>
            </a:extLst>
          </p:cNvPr>
          <p:cNvSpPr txBox="1">
            <a:spLocks/>
          </p:cNvSpPr>
          <p:nvPr/>
        </p:nvSpPr>
        <p:spPr>
          <a:xfrm>
            <a:off x="491887"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Girón, Bloque 8 -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graphicFrame>
        <p:nvGraphicFramePr>
          <p:cNvPr id="4" name="Tabla 3">
            <a:extLst>
              <a:ext uri="{FF2B5EF4-FFF2-40B4-BE49-F238E27FC236}">
                <a16:creationId xmlns:a16="http://schemas.microsoft.com/office/drawing/2014/main" id="{F234D9DA-9003-43ED-80D0-7DCC9CC6567C}"/>
              </a:ext>
            </a:extLst>
          </p:cNvPr>
          <p:cNvGraphicFramePr>
            <a:graphicFrameLocks noGrp="1"/>
          </p:cNvGraphicFramePr>
          <p:nvPr>
            <p:extLst>
              <p:ext uri="{D42A27DB-BD31-4B8C-83A1-F6EECF244321}">
                <p14:modId xmlns:p14="http://schemas.microsoft.com/office/powerpoint/2010/main" val="3815697927"/>
              </p:ext>
            </p:extLst>
          </p:nvPr>
        </p:nvGraphicFramePr>
        <p:xfrm>
          <a:off x="267943" y="873082"/>
          <a:ext cx="5862693" cy="1911274"/>
        </p:xfrm>
        <a:graphic>
          <a:graphicData uri="http://schemas.openxmlformats.org/drawingml/2006/table">
            <a:tbl>
              <a:tblPr/>
              <a:tblGrid>
                <a:gridCol w="1322877">
                  <a:extLst>
                    <a:ext uri="{9D8B030D-6E8A-4147-A177-3AD203B41FA5}">
                      <a16:colId xmlns:a16="http://schemas.microsoft.com/office/drawing/2014/main" val="20000"/>
                    </a:ext>
                  </a:extLst>
                </a:gridCol>
                <a:gridCol w="871825">
                  <a:extLst>
                    <a:ext uri="{9D8B030D-6E8A-4147-A177-3AD203B41FA5}">
                      <a16:colId xmlns:a16="http://schemas.microsoft.com/office/drawing/2014/main" val="20001"/>
                    </a:ext>
                  </a:extLst>
                </a:gridCol>
                <a:gridCol w="1309255">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639457">
                  <a:extLst>
                    <a:ext uri="{9D8B030D-6E8A-4147-A177-3AD203B41FA5}">
                      <a16:colId xmlns:a16="http://schemas.microsoft.com/office/drawing/2014/main" val="20003"/>
                    </a:ext>
                  </a:extLst>
                </a:gridCol>
                <a:gridCol w="782459">
                  <a:extLst>
                    <a:ext uri="{9D8B030D-6E8A-4147-A177-3AD203B41FA5}">
                      <a16:colId xmlns:a16="http://schemas.microsoft.com/office/drawing/2014/main" val="3158225201"/>
                    </a:ext>
                  </a:extLst>
                </a:gridCol>
              </a:tblGrid>
              <a:tr h="383585">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ES"/>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a:t>
                      </a:r>
                    </a:p>
                    <a:p>
                      <a:pPr algn="ctr" fontAlgn="ctr"/>
                      <a:r>
                        <a:rPr lang="es-ES" sz="1050" b="1" i="0" u="none" strike="noStrike">
                          <a:solidFill>
                            <a:srgbClr val="FFFFFF"/>
                          </a:solidFill>
                          <a:effectLst/>
                          <a:latin typeface="Calibri"/>
                        </a:rPr>
                        <a:t>Corte  05/03/2023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3943">
                <a:tc rowSpan="2">
                  <a:txBody>
                    <a:bodyPr/>
                    <a:lstStyle/>
                    <a:p>
                      <a:pPr algn="ctr" fontAlgn="ctr"/>
                      <a:r>
                        <a:rPr lang="es-CO" sz="1100" b="0" i="0" u="none" strike="noStrike">
                          <a:solidFill>
                            <a:schemeClr val="tx1"/>
                          </a:solidFill>
                          <a:effectLst/>
                          <a:latin typeface="Calibri"/>
                          <a:ea typeface="+mn-ea"/>
                          <a:cs typeface="+mn-cs"/>
                        </a:rPr>
                        <a:t>$ 251.148.980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ea typeface="+mn-ea"/>
                          <a:cs typeface="+mn-cs"/>
                        </a:rPr>
                        <a:t>09/08/2021</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09/03/2022</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MX" sz="1100" b="0" i="0" u="none" strike="noStrike">
                          <a:solidFill>
                            <a:srgbClr val="C00000"/>
                          </a:solidFill>
                          <a:effectLst/>
                          <a:latin typeface="Calibri"/>
                          <a:ea typeface="+mn-ea"/>
                          <a:cs typeface="+mn-cs"/>
                        </a:rPr>
                        <a:t>-5,59%</a:t>
                      </a:r>
                      <a:endParaRPr lang="es-CO" sz="1100" b="0" i="0" u="none" strike="noStrike">
                        <a:solidFill>
                          <a:srgbClr val="C00000"/>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22394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ea typeface="+mn-ea"/>
                          <a:cs typeface="+mn-cs"/>
                        </a:rPr>
                        <a:t>94,41%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46562">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83585">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649656">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100" b="0" i="0" u="none" strike="noStrike">
                          <a:solidFill>
                            <a:schemeClr val="tx1"/>
                          </a:solidFill>
                          <a:effectLst/>
                          <a:latin typeface="Calibri"/>
                        </a:rPr>
                        <a:t>Centro Integral De Mantenimiento Integral Bloque 8 Ubicado En Girón - Santander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5" name="Rectángulo 19">
            <a:extLst>
              <a:ext uri="{FF2B5EF4-FFF2-40B4-BE49-F238E27FC236}">
                <a16:creationId xmlns:a16="http://schemas.microsoft.com/office/drawing/2014/main" id="{0B2A16DD-EA7D-4DBE-B843-73C66F05103D}"/>
              </a:ext>
            </a:extLst>
          </p:cNvPr>
          <p:cNvSpPr/>
          <p:nvPr/>
        </p:nvSpPr>
        <p:spPr>
          <a:xfrm>
            <a:off x="211448" y="2910934"/>
            <a:ext cx="5919188" cy="388221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5">
            <a:extLst>
              <a:ext uri="{FF2B5EF4-FFF2-40B4-BE49-F238E27FC236}">
                <a16:creationId xmlns:a16="http://schemas.microsoft.com/office/drawing/2014/main" id="{2F609DC1-2F60-4F63-8477-54B2E74CC439}"/>
              </a:ext>
            </a:extLst>
          </p:cNvPr>
          <p:cNvSpPr/>
          <p:nvPr/>
        </p:nvSpPr>
        <p:spPr>
          <a:xfrm>
            <a:off x="6193678" y="873082"/>
            <a:ext cx="5919188" cy="592006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19CA782-9833-4389-AC54-E0F19AE15782}"/>
              </a:ext>
            </a:extLst>
          </p:cNvPr>
          <p:cNvSpPr txBox="1"/>
          <p:nvPr/>
        </p:nvSpPr>
        <p:spPr>
          <a:xfrm>
            <a:off x="267943" y="2924269"/>
            <a:ext cx="5752156" cy="3732432"/>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1000" b="1" i="0" u="sng" strike="noStrike" kern="1200" cap="none" spc="0" normalizeH="0" baseline="0" noProof="0">
                <a:ln>
                  <a:noFill/>
                </a:ln>
                <a:solidFill>
                  <a:srgbClr val="112C69"/>
                </a:solidFill>
                <a:effectLst/>
                <a:uLnTx/>
                <a:uFillTx/>
                <a:latin typeface="Arial"/>
                <a:ea typeface="+mn-ea"/>
                <a:cs typeface="Arial"/>
              </a:rPr>
              <a:t>Gestiones Findeter - seguimiento (Supervisión).</a:t>
            </a:r>
          </a:p>
          <a:p>
            <a:pPr marL="12700" marR="0" lvl="0" indent="0" algn="just" defTabSz="914400" rtl="0" eaLnBrk="1" fontAlgn="auto" latinLnBrk="0" hangingPunct="1">
              <a:lnSpc>
                <a:spcPct val="100000"/>
              </a:lnSpc>
              <a:spcBef>
                <a:spcPts val="105"/>
              </a:spcBef>
              <a:spcAft>
                <a:spcPts val="0"/>
              </a:spcAft>
              <a:buClrTx/>
              <a:buSzTx/>
              <a:buFontTx/>
              <a:buNone/>
              <a:tabLst/>
              <a:defRPr/>
            </a:pPr>
            <a:endParaRPr kumimoji="0" lang="es-MX" sz="1000" b="0" i="0" u="none" strike="noStrike" kern="1200" cap="none" spc="0" normalizeH="0" baseline="0" noProof="0">
              <a:ln>
                <a:noFill/>
              </a:ln>
              <a:solidFill>
                <a:srgbClr val="112C69"/>
              </a:solidFill>
              <a:effectLs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Exposición de la consultoría y plan logístico mediante la metodología BIM e </a:t>
            </a:r>
            <a:r>
              <a:rPr kumimoji="0" lang="es-MX" sz="1000" b="1" i="0" u="sng" strike="noStrike" kern="1200" cap="none" spc="0" normalizeH="0" baseline="0" noProof="0" err="1">
                <a:ln>
                  <a:noFill/>
                </a:ln>
                <a:solidFill>
                  <a:srgbClr val="0000FF"/>
                </a:solidFill>
                <a:effectLst/>
                <a:uLnTx/>
                <a:uFillTx/>
                <a:latin typeface="Arial"/>
                <a:ea typeface="+mn-ea"/>
                <a:cs typeface="Arial"/>
              </a:rPr>
              <a:t>ingenierias</a:t>
            </a:r>
            <a:r>
              <a:rPr kumimoji="0" lang="es-MX" sz="1000" b="1" i="0" u="sng" strike="noStrike" kern="1200" cap="none" spc="0" normalizeH="0" baseline="0" noProof="0">
                <a:ln>
                  <a:noFill/>
                </a:ln>
                <a:solidFill>
                  <a:srgbClr val="0000FF"/>
                </a:solidFill>
                <a:effectLst/>
                <a:uLnTx/>
                <a:uFillTx/>
                <a:latin typeface="Arial"/>
                <a:ea typeface="+mn-ea"/>
                <a:cs typeface="Arial"/>
              </a:rPr>
              <a:t> transversales se realiza notificación mediante comunicado No. 22022520010398 de fecha 12/12/2022. </a:t>
            </a: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Ejecutado</a:t>
            </a:r>
            <a:endParaRPr lang="es-MX" sz="1000" b="1" i="0" u="sng" strike="noStrike" kern="1200" cap="none" spc="0" normalizeH="0" baseline="0" noProof="0">
              <a:ln>
                <a:noFill/>
              </a:ln>
              <a:solidFill>
                <a:srgbClr val="0000FF"/>
              </a:solidFill>
              <a:effectLst/>
              <a:highlight>
                <a:srgbClr val="00FF00"/>
              </a:highlight>
              <a:uLnTx/>
              <a:uFillTx/>
              <a:latin typeface="Arial"/>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correo </a:t>
            </a:r>
            <a:r>
              <a:rPr lang="es-MX" sz="1000" b="1" u="sng">
                <a:solidFill>
                  <a:srgbClr val="0000FF"/>
                </a:solidFill>
                <a:highlight>
                  <a:srgbClr val="00FF00"/>
                </a:highlight>
                <a:latin typeface="Arial"/>
                <a:cs typeface="Arial"/>
              </a:rPr>
              <a:t>electrónico</a:t>
            </a: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 con acta de socialización para firma de los asistentes mediante correo </a:t>
            </a:r>
            <a:r>
              <a:rPr lang="es-MX" sz="1000" b="1" u="sng">
                <a:solidFill>
                  <a:srgbClr val="0000FF"/>
                </a:solidFill>
                <a:highlight>
                  <a:srgbClr val="00FF00"/>
                </a:highlight>
                <a:latin typeface="Arial"/>
                <a:cs typeface="Arial"/>
              </a:rPr>
              <a:t>electrónico</a:t>
            </a: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 de fecha 10/01/2023</a:t>
            </a:r>
            <a:endParaRPr lang="es-MX" sz="1000" b="1" i="0" u="sng" strike="noStrike" kern="1200" cap="none" spc="0" normalizeH="0" baseline="0" noProof="0">
              <a:ln>
                <a:noFill/>
              </a:ln>
              <a:solidFill>
                <a:srgbClr val="0000FF"/>
              </a:solidFill>
              <a:effectLst/>
              <a:highlight>
                <a:srgbClr val="00FF00"/>
              </a:highlight>
              <a:uLnTx/>
              <a:uFillTx/>
              <a:latin typeface="Arial"/>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endPar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Toma de decisión de continuación del proyecto para la ejecución de etapa 2 y/o Toma de decisión de desistimiento del proyecto y se pasan los recursos a otro proyecto por parte del SENA regional y Dirección general. </a:t>
            </a:r>
            <a:r>
              <a:rPr kumimoji="0" lang="es-MX" sz="10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lang="es-MX" sz="1000" b="1" i="0" u="sng" strike="noStrike" kern="1200" cap="none" spc="0" normalizeH="0" baseline="0" noProof="0">
              <a:ln>
                <a:noFill/>
              </a:ln>
              <a:solidFill>
                <a:srgbClr val="0000FF"/>
              </a:solidFill>
              <a:effectLst/>
              <a:highlight>
                <a:srgbClr val="00FFFF"/>
              </a:highlight>
              <a:uLnTx/>
              <a:uFillTx/>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lang="es-MX" sz="1000" b="1" u="sng">
              <a:solidFill>
                <a:srgbClr val="0000FF"/>
              </a:solidFill>
              <a:highlight>
                <a:srgbClr val="00FFFF"/>
              </a:highlight>
              <a:latin typeface="Arial"/>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comunicado al SENA a la espera de toma de decisión mediante Rad. 22023520000256 de fecha 13/01/2023</a:t>
            </a:r>
            <a:endParaRPr lang="es-MX" sz="1000" b="1" i="0" u="sng" strike="noStrike" kern="1200" cap="none" spc="0" normalizeH="0" baseline="0" noProof="0">
              <a:ln>
                <a:noFill/>
              </a:ln>
              <a:solidFill>
                <a:srgbClr val="0000FF"/>
              </a:solidFill>
              <a:effectLst/>
              <a:highlight>
                <a:srgbClr val="00FF00"/>
              </a:highlight>
              <a:uLnTx/>
              <a:uFillTx/>
              <a:latin typeface="Arial"/>
              <a:cs typeface="Arial"/>
            </a:endParaRPr>
          </a:p>
          <a:p>
            <a:pPr marL="641350" lvl="1" indent="-171450" algn="just">
              <a:spcBef>
                <a:spcPts val="105"/>
              </a:spcBef>
              <a:buFont typeface="Arial" panose="020B0604020202020204" pitchFamily="34" charset="0"/>
              <a:buChar char="•"/>
              <a:defRPr/>
            </a:pPr>
            <a:r>
              <a:rPr lang="es-MX" sz="1000" b="1" u="sng">
                <a:solidFill>
                  <a:srgbClr val="0000FF"/>
                </a:solidFill>
                <a:highlight>
                  <a:srgbClr val="00FF00"/>
                </a:highlight>
                <a:latin typeface="Arial"/>
                <a:cs typeface="Arial"/>
              </a:rPr>
              <a:t>Se remitirá reiteración de comunicado al SENA, al no tener respuesta.</a:t>
            </a:r>
            <a:endParaRPr lang="es-MX" sz="1000" b="1" i="0" u="sng" strike="noStrike" kern="1200" cap="none" spc="0" normalizeH="0" baseline="0" noProof="0">
              <a:ln>
                <a:noFill/>
              </a:ln>
              <a:solidFill>
                <a:srgbClr val="0000FF"/>
              </a:solidFill>
              <a:effectLst/>
              <a:highlight>
                <a:srgbClr val="00FF00"/>
              </a:highlight>
              <a:uLnTx/>
              <a:uFillTx/>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kumimoji="0" lang="es-MX" sz="1000" b="1" i="0" u="sng" strike="noStrike" kern="1200" cap="none" spc="0" normalizeH="0" baseline="0" noProof="0">
              <a:ln>
                <a:noFill/>
              </a:ln>
              <a:solidFill>
                <a:srgbClr val="0000FF"/>
              </a:solidFill>
              <a:effectLs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 typeface="+mj-lt"/>
              <a:buAutoNum type="arabicPeriod" startAt="3"/>
              <a:tabLst/>
              <a:defRPr/>
            </a:pPr>
            <a:r>
              <a:rPr kumimoji="0" lang="es-MX" sz="1000" b="1" i="0" u="sng" strike="noStrike" kern="1200" cap="none" spc="0" normalizeH="0" baseline="0" noProof="0">
                <a:ln>
                  <a:noFill/>
                </a:ln>
                <a:solidFill>
                  <a:srgbClr val="0000FF"/>
                </a:solidFill>
                <a:effectLst/>
                <a:uLnTx/>
                <a:uFillTx/>
                <a:latin typeface="Arial"/>
                <a:ea typeface="+mn-ea"/>
                <a:cs typeface="Arial"/>
              </a:rPr>
              <a:t>Cierre de consultoría. </a:t>
            </a:r>
            <a:r>
              <a:rPr kumimoji="0" lang="es-MX" sz="10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lang="es-MX" sz="1000" b="1" i="0" u="sng" strike="noStrike" kern="1200" cap="none" spc="0" normalizeH="0" baseline="0" noProof="0">
              <a:ln>
                <a:noFill/>
              </a:ln>
              <a:solidFill>
                <a:srgbClr val="0000FF"/>
              </a:solidFill>
              <a:effectLst/>
              <a:highlight>
                <a:srgbClr val="00FFFF"/>
              </a:highlight>
              <a:uLnTx/>
              <a:uFillTx/>
              <a:latin typeface="Arial"/>
              <a:cs typeface="Arial"/>
            </a:endParaRPr>
          </a:p>
          <a:p>
            <a:pPr marL="241300" marR="0" lvl="0" indent="-228600" algn="just" defTabSz="457200" rtl="0" eaLnBrk="1" fontAlgn="auto" latinLnBrk="0" hangingPunct="1">
              <a:lnSpc>
                <a:spcPct val="100000"/>
              </a:lnSpc>
              <a:spcBef>
                <a:spcPts val="105"/>
              </a:spcBef>
              <a:spcAft>
                <a:spcPts val="0"/>
              </a:spcAft>
              <a:buClrTx/>
              <a:buSzTx/>
              <a:buFont typeface="+mj-lt"/>
              <a:buAutoNum type="arabicPeriod" startAt="3"/>
              <a:tabLst/>
              <a:defRPr/>
            </a:pPr>
            <a:endParaRPr lang="es-MX" sz="1000" b="1" u="sng">
              <a:solidFill>
                <a:srgbClr val="0000FF"/>
              </a:solidFill>
              <a:highlight>
                <a:srgbClr val="00FFFF"/>
              </a:highlight>
              <a:latin typeface="Arial"/>
              <a:cs typeface="Arial"/>
            </a:endParaRPr>
          </a:p>
          <a:p>
            <a:pPr marL="698500" lvl="1" indent="-228600" algn="just">
              <a:spcBef>
                <a:spcPts val="105"/>
              </a:spcBef>
              <a:buFont typeface="Arial" panose="020B0604020202020204" pitchFamily="34" charset="0"/>
              <a:buChar char="•"/>
              <a:defRPr/>
            </a:pPr>
            <a:r>
              <a:rPr kumimoji="0" lang="es-MX" sz="1000" b="1" i="0" u="sng" strike="noStrike" kern="1200" cap="none" spc="0" normalizeH="0" baseline="0" noProof="0">
                <a:ln>
                  <a:noFill/>
                </a:ln>
                <a:solidFill>
                  <a:srgbClr val="0000FF"/>
                </a:solidFill>
                <a:effectLst/>
                <a:highlight>
                  <a:srgbClr val="00FF00"/>
                </a:highlight>
                <a:uLnTx/>
                <a:uFillTx/>
                <a:latin typeface="Arial"/>
                <a:ea typeface="+mn-ea"/>
                <a:cs typeface="Arial"/>
              </a:rPr>
              <a:t>Se remite comunicado al SENA remitiendo los productos de consultoría aprobados por la interventoría mediante Rad. 22023520000255 de fecha 13/01/2023</a:t>
            </a:r>
            <a:endParaRPr lang="es-MX" sz="1000" b="1" i="0" u="sng" strike="noStrike" kern="1200" cap="none" spc="0" normalizeH="0" baseline="0" noProof="0">
              <a:ln>
                <a:noFill/>
              </a:ln>
              <a:solidFill>
                <a:srgbClr val="0000FF"/>
              </a:solidFill>
              <a:effectLst/>
              <a:highlight>
                <a:srgbClr val="00FF00"/>
              </a:highlight>
              <a:uLnTx/>
              <a:uFillTx/>
              <a:latin typeface="Arial"/>
              <a:cs typeface="Arial"/>
            </a:endParaRPr>
          </a:p>
          <a:p>
            <a:pPr marL="698500" lvl="1" indent="-228600" algn="just">
              <a:spcBef>
                <a:spcPts val="105"/>
              </a:spcBef>
              <a:buFont typeface="Arial" panose="020B0604020202020204" pitchFamily="34" charset="0"/>
              <a:buChar char="•"/>
              <a:defRPr/>
            </a:pPr>
            <a:r>
              <a:rPr lang="es-MX" sz="1000" b="1" u="sng">
                <a:solidFill>
                  <a:srgbClr val="0000FF"/>
                </a:solidFill>
                <a:highlight>
                  <a:srgbClr val="00FF00"/>
                </a:highlight>
                <a:latin typeface="Arial"/>
                <a:cs typeface="Arial"/>
              </a:rPr>
              <a:t>Se remite acta de entrega y recibo con Rad. 2202352001618 de fecha 23/02/2023 para firma del SENA. </a:t>
            </a:r>
            <a:r>
              <a:rPr lang="es-MX" sz="1000" b="1" u="sng">
                <a:solidFill>
                  <a:srgbClr val="0000FF"/>
                </a:solidFill>
                <a:highlight>
                  <a:srgbClr val="00FFFF"/>
                </a:highlight>
                <a:latin typeface="Arial"/>
                <a:cs typeface="Arial"/>
              </a:rPr>
              <a:t>Nos encontramos a la espera de la remisión a Findeter</a:t>
            </a:r>
          </a:p>
        </p:txBody>
      </p:sp>
      <p:sp>
        <p:nvSpPr>
          <p:cNvPr id="8" name="CuadroTexto 7">
            <a:extLst>
              <a:ext uri="{FF2B5EF4-FFF2-40B4-BE49-F238E27FC236}">
                <a16:creationId xmlns:a16="http://schemas.microsoft.com/office/drawing/2014/main" id="{01C91F9E-8443-4A7F-8276-4CA4E21C0A25}"/>
              </a:ext>
            </a:extLst>
          </p:cNvPr>
          <p:cNvSpPr txBox="1"/>
          <p:nvPr/>
        </p:nvSpPr>
        <p:spPr>
          <a:xfrm>
            <a:off x="6217548" y="1093398"/>
            <a:ext cx="5890423" cy="2254463"/>
          </a:xfrm>
          <a:prstGeom prst="rect">
            <a:avLst/>
          </a:prstGeom>
          <a:noFill/>
        </p:spPr>
        <p:txBody>
          <a:bodyPr wrap="square" lIns="91440" tIns="45720" rIns="91440" bIns="45720" anchor="t">
            <a:spAutoFit/>
          </a:bodyPr>
          <a:lstStyle/>
          <a:p>
            <a:pPr algn="just">
              <a:defRPr/>
            </a:pPr>
            <a:r>
              <a:rPr kumimoji="0" lang="es-MX" sz="950" b="1" i="0" u="sng" strike="noStrike" kern="1200" cap="none" spc="0" normalizeH="0" baseline="0" noProof="0">
                <a:ln>
                  <a:noFill/>
                </a:ln>
                <a:solidFill>
                  <a:srgbClr val="112C69"/>
                </a:solidFill>
                <a:effectLst/>
                <a:uLnTx/>
                <a:uFillTx/>
                <a:latin typeface="Arial"/>
                <a:ea typeface="+mn-ea"/>
                <a:cs typeface="Arial"/>
              </a:rPr>
              <a:t>1. Priorización de continuidad</a:t>
            </a:r>
            <a:r>
              <a:rPr lang="es-MX" sz="950" b="1" u="sng">
                <a:solidFill>
                  <a:srgbClr val="112C69"/>
                </a:solidFill>
                <a:latin typeface="Arial"/>
                <a:cs typeface="Arial"/>
              </a:rPr>
              <a:t> </a:t>
            </a:r>
            <a:r>
              <a:rPr kumimoji="0" lang="es-MX" sz="950" b="1" i="0" u="sng" strike="noStrike" kern="1200" cap="none" spc="0" normalizeH="0" baseline="0" noProof="0">
                <a:ln>
                  <a:noFill/>
                </a:ln>
                <a:solidFill>
                  <a:srgbClr val="112C69"/>
                </a:solidFill>
                <a:effectLst/>
                <a:uLnTx/>
                <a:uFillTx/>
                <a:latin typeface="Arial"/>
                <a:ea typeface="+mn-ea"/>
                <a:cs typeface="Arial"/>
              </a:rPr>
              <a:t> o desistimiento del proyecto: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2</a:t>
            </a:r>
            <a:r>
              <a:rPr kumimoji="0" lang="es-MX" sz="950" b="1" i="0" u="sng" strike="noStrike" kern="1200" cap="none" spc="0" normalizeH="0" baseline="0" noProof="0">
                <a:ln>
                  <a:noFill/>
                </a:ln>
                <a:solidFill>
                  <a:srgbClr val="112C69"/>
                </a:solidFill>
                <a:effectLst/>
                <a:uLnTx/>
                <a:uFillTx/>
                <a:latin typeface="Arial"/>
                <a:ea typeface="+mn-ea"/>
                <a:cs typeface="Arial"/>
              </a:rPr>
              <a:t>. </a:t>
            </a:r>
            <a:r>
              <a:rPr lang="es-MX" sz="950" b="1" u="sng">
                <a:solidFill>
                  <a:srgbClr val="112C69"/>
                </a:solidFill>
                <a:latin typeface="Arial"/>
                <a:cs typeface="Arial"/>
              </a:rPr>
              <a:t>C</a:t>
            </a:r>
            <a:r>
              <a:rPr kumimoji="0" lang="es-MX" sz="950" b="1" i="0" u="sng" strike="noStrike" kern="1200" cap="none" spc="0" normalizeH="0" baseline="0" noProof="0">
                <a:ln>
                  <a:noFill/>
                </a:ln>
                <a:solidFill>
                  <a:srgbClr val="112C69"/>
                </a:solidFill>
                <a:effectLst/>
                <a:uLnTx/>
                <a:uFillTx/>
                <a:latin typeface="Arial"/>
                <a:ea typeface="+mn-ea"/>
                <a:cs typeface="Arial"/>
              </a:rPr>
              <a:t>ierre y traslado de producto de estudios y diseños al SENA.</a:t>
            </a:r>
            <a:r>
              <a:rPr kumimoji="0" lang="es-MX" sz="950" b="0" i="0" u="none" strike="noStrike" kern="1200" cap="none" spc="0" normalizeH="0" baseline="0" noProof="0">
                <a:ln>
                  <a:noFill/>
                </a:ln>
                <a:solidFill>
                  <a:srgbClr val="0000FF"/>
                </a:solidFill>
                <a:effectLst/>
                <a:uLnTx/>
                <a:uFillTx/>
                <a:latin typeface="Arial"/>
                <a:ea typeface="+mn-ea"/>
                <a:cs typeface="Arial"/>
              </a:rPr>
              <a:t>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0" i="0" u="none" strike="noStrike" kern="1200" cap="none" spc="0" normalizeH="0" baseline="0" noProof="0">
              <a:ln>
                <a:noFill/>
              </a:ln>
              <a:solidFill>
                <a:srgbClr val="0000FF"/>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En atención a la respuesta de los anteriores numerales, se notifica a la Dirección General del cierre y traslado de la consultoría.</a:t>
            </a:r>
            <a:endParaRPr lang="es-MX" sz="950" b="0" i="0" u="none" strike="noStrike" kern="1200" cap="none" spc="0" normalizeH="0" baseline="0" noProof="0">
              <a:ln>
                <a:noFill/>
              </a:ln>
              <a:solidFill>
                <a:srgbClr val="0000FF"/>
              </a:solidFill>
              <a:effectLst/>
              <a:uLnTx/>
              <a:uFillTx/>
              <a:latin typeface="Arial"/>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lang="es-MX" sz="950" b="1" u="sng">
                <a:solidFill>
                  <a:srgbClr val="112C69"/>
                </a:solidFill>
                <a:latin typeface="Arial"/>
                <a:cs typeface="Arial"/>
              </a:rPr>
              <a:t>3</a:t>
            </a:r>
            <a:r>
              <a:rPr kumimoji="0" lang="es-MX" sz="950" b="1" i="0" u="sng" strike="noStrike" kern="1200" cap="none" spc="0" normalizeH="0" baseline="0" noProof="0">
                <a:ln>
                  <a:noFill/>
                </a:ln>
                <a:solidFill>
                  <a:srgbClr val="112C69"/>
                </a:solidFill>
                <a:effectLst/>
                <a:uLnTx/>
                <a:uFillTx/>
                <a:latin typeface="Arial"/>
                <a:ea typeface="+mn-ea"/>
                <a:cs typeface="Arial"/>
              </a:rPr>
              <a:t>. Temas varios: </a:t>
            </a:r>
            <a:r>
              <a:rPr kumimoji="0" lang="es-MX" sz="900" b="1" i="0" u="sng" strike="noStrike" kern="1200" cap="none" spc="0" normalizeH="0" baseline="0" noProof="0">
                <a:ln>
                  <a:noFill/>
                </a:ln>
                <a:solidFill>
                  <a:srgbClr val="0000FF"/>
                </a:solidFill>
                <a:effectLst/>
                <a:highlight>
                  <a:srgbClr val="00FFFF"/>
                </a:highlight>
                <a:uLnTx/>
                <a:uFillTx/>
                <a:latin typeface="Arial"/>
                <a:ea typeface="+mn-ea"/>
                <a:cs typeface="Arial"/>
              </a:rPr>
              <a:t>En trámite</a:t>
            </a:r>
            <a:endParaRPr kumimoji="0" lang="es-MX" sz="950" b="1" i="0" u="sng" strike="noStrike" kern="1200" cap="none" spc="0" normalizeH="0" baseline="0" noProof="0">
              <a:ln>
                <a:noFill/>
              </a:ln>
              <a:solidFill>
                <a:srgbClr val="112C69"/>
              </a:solidFill>
              <a:effectLst/>
              <a:uLnTx/>
              <a:uFillTx/>
              <a:latin typeface="Arial"/>
              <a:ea typeface="+mn-ea"/>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0" i="0" u="none" strike="noStrike" kern="1200" cap="none" spc="0" normalizeH="0" baseline="0" noProof="0">
                <a:ln>
                  <a:noFill/>
                </a:ln>
                <a:solidFill>
                  <a:srgbClr val="0000FF"/>
                </a:solidFill>
                <a:effectLst/>
                <a:uLnTx/>
                <a:uFillTx/>
                <a:latin typeface="Arial"/>
                <a:ea typeface="+mn-ea"/>
                <a:cs typeface="Arial"/>
              </a:rPr>
              <a:t>Posible solicitud de Comité Técnico y Fiduciario.</a:t>
            </a:r>
            <a:endParaRPr lang="es-MX" sz="950" b="0" i="0" u="none" strike="noStrike" kern="1200" cap="none" spc="0" normalizeH="0" baseline="0" noProof="0">
              <a:ln>
                <a:noFill/>
              </a:ln>
              <a:solidFill>
                <a:srgbClr val="0000FF"/>
              </a:solidFill>
              <a:effectLst/>
              <a:uLnTx/>
              <a:uFillTx/>
              <a:latin typeface="Arial"/>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endParaRPr lang="es-MX" sz="950">
              <a:solidFill>
                <a:srgbClr val="0000FF"/>
              </a:solidFill>
              <a:latin typeface="Arial"/>
              <a:cs typeface="Arial"/>
            </a:endParaRPr>
          </a:p>
          <a:p>
            <a:pPr marL="12700" algn="just">
              <a:spcBef>
                <a:spcPts val="105"/>
              </a:spcBef>
              <a:defRPr/>
            </a:pPr>
            <a:r>
              <a:rPr kumimoji="0" lang="es-MX" sz="950" b="1" i="0" u="none" strike="noStrike" kern="1200" cap="none" spc="0" normalizeH="0" baseline="0" noProof="0">
                <a:ln>
                  <a:noFill/>
                </a:ln>
                <a:solidFill>
                  <a:srgbClr val="0000FF"/>
                </a:solidFill>
                <a:effectLst/>
                <a:highlight>
                  <a:srgbClr val="00FFFF"/>
                </a:highlight>
                <a:uLnTx/>
                <a:uFillTx/>
                <a:latin typeface="Arial"/>
                <a:ea typeface="+mn-ea"/>
                <a:cs typeface="Arial"/>
              </a:rPr>
              <a:t>NOTA: </a:t>
            </a:r>
            <a:r>
              <a:rPr kumimoji="0" lang="es-MX" sz="950" b="0" i="0" u="none" strike="noStrike" kern="1200" cap="none" spc="0" normalizeH="0" baseline="0" noProof="0">
                <a:ln>
                  <a:noFill/>
                </a:ln>
                <a:solidFill>
                  <a:srgbClr val="0000FF"/>
                </a:solidFill>
                <a:effectLst/>
                <a:highlight>
                  <a:srgbClr val="00FFFF"/>
                </a:highlight>
                <a:uLnTx/>
                <a:uFillTx/>
                <a:latin typeface="Arial"/>
                <a:ea typeface="+mn-ea"/>
                <a:cs typeface="Arial"/>
              </a:rPr>
              <a:t>Nos encontramos a la espera de la toma de decisión del SENA sobre continuar con el proyecto con la asignación total de recursos para ejecutar o desistimiento del proyecto y traslado de recursos a otros proyectos del programa de reforzamientos.</a:t>
            </a:r>
            <a:r>
              <a:rPr lang="es-MX" sz="950">
                <a:solidFill>
                  <a:srgbClr val="0000FF"/>
                </a:solidFill>
                <a:highlight>
                  <a:srgbClr val="00FFFF"/>
                </a:highlight>
                <a:latin typeface="Arial"/>
                <a:cs typeface="Arial"/>
              </a:rPr>
              <a:t> </a:t>
            </a:r>
          </a:p>
          <a:p>
            <a:pPr marL="12700" algn="just">
              <a:spcBef>
                <a:spcPts val="105"/>
              </a:spcBef>
              <a:defRPr/>
            </a:pPr>
            <a:r>
              <a:rPr lang="es-MX" sz="950">
                <a:solidFill>
                  <a:srgbClr val="0000FF"/>
                </a:solidFill>
                <a:highlight>
                  <a:srgbClr val="00FFFF"/>
                </a:highlight>
                <a:latin typeface="Arial"/>
                <a:cs typeface="Arial"/>
              </a:rPr>
              <a:t>Suscripción del Acta de entrega al cliente por parte del SENA.</a:t>
            </a:r>
            <a:endParaRPr lang="es-MX" sz="950" b="0" i="0" u="none" strike="noStrike" kern="1200" cap="none" spc="0" normalizeH="0" baseline="0" noProof="0">
              <a:ln>
                <a:noFill/>
              </a:ln>
              <a:solidFill>
                <a:srgbClr val="0000FF"/>
              </a:solidFill>
              <a:effectLst/>
              <a:highlight>
                <a:srgbClr val="00FFFF"/>
              </a:highlight>
              <a:uLnTx/>
              <a:uFillTx/>
              <a:latin typeface="Arial"/>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950" b="0" i="0" u="none" strike="noStrike" kern="1200" cap="none" spc="0" normalizeH="0" baseline="0" noProof="0">
              <a:ln>
                <a:noFill/>
              </a:ln>
              <a:solidFill>
                <a:srgbClr val="0000FF"/>
              </a:solidFill>
              <a:effectLst/>
              <a:uLnTx/>
              <a:uFillTx/>
              <a:latin typeface="Arial"/>
              <a:ea typeface="+mn-ea"/>
              <a:cs typeface="Arial"/>
            </a:endParaRPr>
          </a:p>
        </p:txBody>
      </p:sp>
    </p:spTree>
    <p:extLst>
      <p:ext uri="{BB962C8B-B14F-4D97-AF65-F5344CB8AC3E}">
        <p14:creationId xmlns:p14="http://schemas.microsoft.com/office/powerpoint/2010/main" val="2305571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a16="http://schemas.microsoft.com/office/drawing/2014/main" id="{BAB32681-8AE7-4179-BD8C-E35E691A9A12}"/>
              </a:ext>
            </a:extLst>
          </p:cNvPr>
          <p:cNvSpPr txBox="1"/>
          <p:nvPr/>
        </p:nvSpPr>
        <p:spPr>
          <a:xfrm>
            <a:off x="473082" y="506070"/>
            <a:ext cx="10990347" cy="738664"/>
          </a:xfrm>
          <a:prstGeom prst="rect">
            <a:avLst/>
          </a:prstGeom>
          <a:noFill/>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s-MX" sz="1400" b="1" u="sng">
                <a:solidFill>
                  <a:srgbClr val="112C69"/>
                </a:solidFill>
                <a:latin typeface="Calibri" panose="020F0502020204030204"/>
                <a:ea typeface="+mn-lt"/>
                <a:cs typeface="Calibri" panose="020F0502020204030204"/>
              </a:rPr>
              <a:t>3</a:t>
            </a:r>
            <a:r>
              <a:rPr kumimoji="0" lang="es-MX" sz="1400" b="1" i="0" u="sng" strike="noStrike" kern="1200" cap="none" spc="0" normalizeH="0" baseline="0" noProof="0">
                <a:ln>
                  <a:noFill/>
                </a:ln>
                <a:solidFill>
                  <a:srgbClr val="112C69"/>
                </a:solidFill>
                <a:effectLst/>
                <a:uLnTx/>
                <a:uFillTx/>
                <a:latin typeface="Calibri" panose="020F0502020204030204"/>
                <a:ea typeface="+mn-lt"/>
                <a:cs typeface="Calibri" panose="020F0502020204030204"/>
              </a:rPr>
              <a:t>. Cierre de consultoría: </a:t>
            </a: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Se remite comunicado al SENA </a:t>
            </a:r>
            <a:r>
              <a:rPr kumimoji="0" lang="es-MX" sz="1400" b="1" i="0" u="sng" strike="noStrike" kern="1200" cap="none" spc="0" normalizeH="0" baseline="0" noProof="0">
                <a:ln>
                  <a:noFill/>
                </a:ln>
                <a:solidFill>
                  <a:srgbClr val="0000FF"/>
                </a:solidFill>
                <a:effectLst/>
                <a:highlight>
                  <a:srgbClr val="00FF00"/>
                </a:highlight>
                <a:uLnTx/>
                <a:uFillTx/>
                <a:latin typeface="Calibri" panose="020F0502020204030204"/>
                <a:ea typeface="+mn-lt"/>
                <a:cs typeface="Calibri" panose="020F0502020204030204"/>
              </a:rPr>
              <a:t>remitiendo Acta de entrega y recibo al cliente </a:t>
            </a:r>
            <a:r>
              <a:rPr kumimoji="0" lang="es-MX" sz="1400" b="1" i="0" u="sng" strike="noStrike" kern="1200" cap="none" spc="0" normalizeH="0" baseline="0" noProof="0">
                <a:ln>
                  <a:noFill/>
                </a:ln>
                <a:solidFill>
                  <a:srgbClr val="0000FF"/>
                </a:solidFill>
                <a:effectLst/>
                <a:uLnTx/>
                <a:uFillTx/>
                <a:latin typeface="Calibri" panose="020F0502020204030204"/>
                <a:ea typeface="+mn-lt"/>
                <a:cs typeface="Calibri" panose="020F0502020204030204"/>
              </a:rPr>
              <a:t>mediante Rad. 2202352001618 de fecha 23/02/2023. se encuentra en firma del SENA.</a:t>
            </a:r>
          </a:p>
        </p:txBody>
      </p:sp>
      <p:grpSp>
        <p:nvGrpSpPr>
          <p:cNvPr id="13" name="Grupo 12">
            <a:extLst>
              <a:ext uri="{FF2B5EF4-FFF2-40B4-BE49-F238E27FC236}">
                <a16:creationId xmlns:a16="http://schemas.microsoft.com/office/drawing/2014/main" id="{E53088C3-A7B7-4C06-AD1D-5BB33DC39A01}"/>
              </a:ext>
            </a:extLst>
          </p:cNvPr>
          <p:cNvGrpSpPr/>
          <p:nvPr/>
        </p:nvGrpSpPr>
        <p:grpSpPr>
          <a:xfrm>
            <a:off x="301072" y="1122947"/>
            <a:ext cx="11762590" cy="5303387"/>
            <a:chOff x="301072" y="1198905"/>
            <a:chExt cx="14125637" cy="5227429"/>
          </a:xfrm>
        </p:grpSpPr>
        <p:pic>
          <p:nvPicPr>
            <p:cNvPr id="4" name="Imagen 3">
              <a:extLst>
                <a:ext uri="{FF2B5EF4-FFF2-40B4-BE49-F238E27FC236}">
                  <a16:creationId xmlns:a16="http://schemas.microsoft.com/office/drawing/2014/main" id="{57371F1F-9B52-47E6-883A-7112F7BFC569}"/>
                </a:ext>
              </a:extLst>
            </p:cNvPr>
            <p:cNvPicPr>
              <a:picLocks noChangeAspect="1"/>
            </p:cNvPicPr>
            <p:nvPr/>
          </p:nvPicPr>
          <p:blipFill>
            <a:blip r:embed="rId2"/>
            <a:stretch>
              <a:fillRect/>
            </a:stretch>
          </p:blipFill>
          <p:spPr>
            <a:xfrm>
              <a:off x="301072" y="1244734"/>
              <a:ext cx="3638550" cy="5181600"/>
            </a:xfrm>
            <a:prstGeom prst="rect">
              <a:avLst/>
            </a:prstGeom>
          </p:spPr>
        </p:pic>
        <p:pic>
          <p:nvPicPr>
            <p:cNvPr id="7" name="Imagen 6">
              <a:extLst>
                <a:ext uri="{FF2B5EF4-FFF2-40B4-BE49-F238E27FC236}">
                  <a16:creationId xmlns:a16="http://schemas.microsoft.com/office/drawing/2014/main" id="{C622CC7A-EFE4-46D8-9D6E-5CD365112BAC}"/>
                </a:ext>
              </a:extLst>
            </p:cNvPr>
            <p:cNvPicPr>
              <a:picLocks noChangeAspect="1"/>
            </p:cNvPicPr>
            <p:nvPr/>
          </p:nvPicPr>
          <p:blipFill>
            <a:blip r:embed="rId3"/>
            <a:stretch>
              <a:fillRect/>
            </a:stretch>
          </p:blipFill>
          <p:spPr>
            <a:xfrm>
              <a:off x="3939622" y="1198905"/>
              <a:ext cx="3657600" cy="5153025"/>
            </a:xfrm>
            <a:prstGeom prst="rect">
              <a:avLst/>
            </a:prstGeom>
          </p:spPr>
        </p:pic>
        <p:pic>
          <p:nvPicPr>
            <p:cNvPr id="10" name="Imagen 9">
              <a:extLst>
                <a:ext uri="{FF2B5EF4-FFF2-40B4-BE49-F238E27FC236}">
                  <a16:creationId xmlns:a16="http://schemas.microsoft.com/office/drawing/2014/main" id="{77E1B53C-7050-4B7D-85FB-DF4742966DCB}"/>
                </a:ext>
              </a:extLst>
            </p:cNvPr>
            <p:cNvPicPr>
              <a:picLocks noChangeAspect="1"/>
            </p:cNvPicPr>
            <p:nvPr/>
          </p:nvPicPr>
          <p:blipFill>
            <a:blip r:embed="rId4"/>
            <a:stretch>
              <a:fillRect/>
            </a:stretch>
          </p:blipFill>
          <p:spPr>
            <a:xfrm>
              <a:off x="7597222" y="1249265"/>
              <a:ext cx="3466540" cy="5102665"/>
            </a:xfrm>
            <a:prstGeom prst="rect">
              <a:avLst/>
            </a:prstGeom>
          </p:spPr>
        </p:pic>
        <p:pic>
          <p:nvPicPr>
            <p:cNvPr id="12" name="Imagen 11">
              <a:extLst>
                <a:ext uri="{FF2B5EF4-FFF2-40B4-BE49-F238E27FC236}">
                  <a16:creationId xmlns:a16="http://schemas.microsoft.com/office/drawing/2014/main" id="{28EA25CE-46C3-4808-9E2E-D9D152CFF02F}"/>
                </a:ext>
              </a:extLst>
            </p:cNvPr>
            <p:cNvPicPr>
              <a:picLocks noChangeAspect="1"/>
            </p:cNvPicPr>
            <p:nvPr/>
          </p:nvPicPr>
          <p:blipFill>
            <a:blip r:embed="rId5"/>
            <a:stretch>
              <a:fillRect/>
            </a:stretch>
          </p:blipFill>
          <p:spPr>
            <a:xfrm>
              <a:off x="10960169" y="1244734"/>
              <a:ext cx="3466540" cy="5100317"/>
            </a:xfrm>
            <a:prstGeom prst="rect">
              <a:avLst/>
            </a:prstGeom>
          </p:spPr>
        </p:pic>
      </p:grpSp>
    </p:spTree>
    <p:extLst>
      <p:ext uri="{BB962C8B-B14F-4D97-AF65-F5344CB8AC3E}">
        <p14:creationId xmlns:p14="http://schemas.microsoft.com/office/powerpoint/2010/main" val="162056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92C7AD75-98F7-4256-B0FE-BD624CCF5A55}"/>
              </a:ext>
            </a:extLst>
          </p:cNvPr>
          <p:cNvGraphicFramePr>
            <a:graphicFrameLocks noGrp="1"/>
          </p:cNvGraphicFramePr>
          <p:nvPr>
            <p:extLst>
              <p:ext uri="{D42A27DB-BD31-4B8C-83A1-F6EECF244321}">
                <p14:modId xmlns:p14="http://schemas.microsoft.com/office/powerpoint/2010/main" val="3084753698"/>
              </p:ext>
            </p:extLst>
          </p:nvPr>
        </p:nvGraphicFramePr>
        <p:xfrm>
          <a:off x="199564" y="758926"/>
          <a:ext cx="5862693" cy="1459230"/>
        </p:xfrm>
        <a:graphic>
          <a:graphicData uri="http://schemas.openxmlformats.org/drawingml/2006/table">
            <a:tbl>
              <a:tblPr/>
              <a:tblGrid>
                <a:gridCol w="1191325">
                  <a:extLst>
                    <a:ext uri="{9D8B030D-6E8A-4147-A177-3AD203B41FA5}">
                      <a16:colId xmlns:a16="http://schemas.microsoft.com/office/drawing/2014/main" val="20000"/>
                    </a:ext>
                  </a:extLst>
                </a:gridCol>
                <a:gridCol w="1091045">
                  <a:extLst>
                    <a:ext uri="{9D8B030D-6E8A-4147-A177-3AD203B41FA5}">
                      <a16:colId xmlns:a16="http://schemas.microsoft.com/office/drawing/2014/main" val="20001"/>
                    </a:ext>
                  </a:extLst>
                </a:gridCol>
                <a:gridCol w="1122218">
                  <a:extLst>
                    <a:ext uri="{9D8B030D-6E8A-4147-A177-3AD203B41FA5}">
                      <a16:colId xmlns:a16="http://schemas.microsoft.com/office/drawing/2014/main" val="1978876319"/>
                    </a:ext>
                  </a:extLst>
                </a:gridCol>
                <a:gridCol w="1036189">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5466">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 </a:t>
                      </a:r>
                      <a:br>
                        <a:rPr lang="es-ES" sz="1050" b="1" i="0" u="none" strike="noStrike">
                          <a:solidFill>
                            <a:srgbClr val="FFFFFF"/>
                          </a:solidFill>
                          <a:effectLst/>
                          <a:latin typeface="Calibri"/>
                        </a:rPr>
                      </a:br>
                      <a:r>
                        <a:rPr lang="es-ES" sz="1050" b="1" i="0" u="none" strike="noStrike">
                          <a:solidFill>
                            <a:srgbClr val="FFFFFF"/>
                          </a:solidFill>
                          <a:effectLst/>
                          <a:latin typeface="Calibri"/>
                        </a:rPr>
                        <a:t>(</a:t>
                      </a:r>
                      <a:r>
                        <a:rPr lang="es-ES" sz="1050" b="1" i="0" u="none" strike="noStrike" noProof="0">
                          <a:solidFill>
                            <a:srgbClr val="FFFFFF"/>
                          </a:solidFill>
                          <a:effectLst/>
                          <a:latin typeface="Calibri"/>
                        </a:rPr>
                        <a:t>Corte 5-Mar-2023</a:t>
                      </a:r>
                      <a:r>
                        <a:rPr lang="es-ES" sz="1050" b="1" i="0" u="none" strike="noStrike">
                          <a:solidFill>
                            <a:srgbClr val="FFFFFF"/>
                          </a:solidFill>
                          <a:effectLst/>
                          <a:latin typeface="Calibri"/>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5461">
                <a:tc rowSpan="2">
                  <a:txBody>
                    <a:bodyPr/>
                    <a:lstStyle/>
                    <a:p>
                      <a:pPr algn="ctr" fontAlgn="ctr"/>
                      <a:r>
                        <a:rPr lang="es-CO" sz="1100" b="1" i="0" u="sng" strike="noStrike">
                          <a:solidFill>
                            <a:schemeClr val="tx1"/>
                          </a:solidFill>
                          <a:effectLst/>
                          <a:latin typeface="Calibri"/>
                          <a:ea typeface="+mn-ea"/>
                          <a:cs typeface="+mn-cs"/>
                        </a:rPr>
                        <a:t>$ 419.884.492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1" i="0" u="sng" strike="noStrike">
                          <a:solidFill>
                            <a:schemeClr val="tx1"/>
                          </a:solidFill>
                          <a:effectLst/>
                          <a:latin typeface="Calibri"/>
                          <a:ea typeface="+mn-ea"/>
                          <a:cs typeface="+mn-cs"/>
                        </a:rPr>
                        <a:t>11/03/2023</a:t>
                      </a:r>
                      <a:endParaRPr lang="es-CO" sz="1100" b="1" i="0" u="sng"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80.96%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0" i="0" u="none" strike="noStrike">
                          <a:solidFill>
                            <a:srgbClr val="FF0000"/>
                          </a:solidFill>
                          <a:effectLst/>
                          <a:latin typeface="Calibri"/>
                        </a:rPr>
                        <a:t>-8.11%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546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72.85%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54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5466">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19103">
                <a:tc>
                  <a:txBody>
                    <a:bodyPr/>
                    <a:lstStyle/>
                    <a:p>
                      <a:pPr algn="ctr" fontAlgn="ctr"/>
                      <a:r>
                        <a:rPr lang="es-CO" sz="1100" b="1" i="0" u="none" strike="noStrike">
                          <a:solidFill>
                            <a:schemeClr val="tx1"/>
                          </a:solidFill>
                          <a:effectLst/>
                          <a:latin typeface="Calibri"/>
                        </a:rPr>
                        <a:t>TORRE ORIENTAL </a:t>
                      </a:r>
                      <a:endParaRPr lang="es-CO" sz="1100" b="1"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4.805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200" b="0" i="0" u="none" strike="noStrike">
                          <a:solidFill>
                            <a:schemeClr val="tx1"/>
                          </a:solidFill>
                          <a:effectLst/>
                          <a:latin typeface="Calibri"/>
                        </a:rPr>
                        <a:t>Centro de Diseño y Metrología - Complejo Paloquemao - Bogotá</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4" name="Rectángulo 19">
            <a:extLst>
              <a:ext uri="{FF2B5EF4-FFF2-40B4-BE49-F238E27FC236}">
                <a16:creationId xmlns:a16="http://schemas.microsoft.com/office/drawing/2014/main" id="{AF432E5C-DB9B-4F3B-AFD7-5A5FFA1B2AE1}"/>
              </a:ext>
            </a:extLst>
          </p:cNvPr>
          <p:cNvSpPr/>
          <p:nvPr/>
        </p:nvSpPr>
        <p:spPr>
          <a:xfrm>
            <a:off x="197071" y="2347772"/>
            <a:ext cx="5890434" cy="44022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object 3">
            <a:extLst>
              <a:ext uri="{FF2B5EF4-FFF2-40B4-BE49-F238E27FC236}">
                <a16:creationId xmlns:a16="http://schemas.microsoft.com/office/drawing/2014/main" id="{43297A8E-5567-4DAF-8C6C-EF5A1AE98FBF}"/>
              </a:ext>
            </a:extLst>
          </p:cNvPr>
          <p:cNvSpPr txBox="1"/>
          <p:nvPr/>
        </p:nvSpPr>
        <p:spPr>
          <a:xfrm>
            <a:off x="261258" y="2391341"/>
            <a:ext cx="5808238" cy="4368504"/>
          </a:xfrm>
          <a:prstGeom prst="rect">
            <a:avLst/>
          </a:prstGeom>
        </p:spPr>
        <p:txBody>
          <a:bodyPr vert="horz" wrap="square" lIns="0" tIns="13335" rIns="0" bIns="0" rtlCol="0" anchor="t">
            <a:spAutoFit/>
          </a:bodyPr>
          <a:lstStyle/>
          <a:p>
            <a:pPr marL="12700" algn="just">
              <a:spcBef>
                <a:spcPts val="105"/>
              </a:spcBef>
              <a:defRPr/>
            </a:pPr>
            <a:r>
              <a:rPr kumimoji="0" lang="es-MX" sz="1050" b="1" i="0" u="none" strike="noStrike" kern="1200" cap="none" spc="0" normalizeH="0" baseline="0" noProof="0">
                <a:ln>
                  <a:noFill/>
                </a:ln>
                <a:effectLst/>
                <a:uLnTx/>
                <a:uFillTx/>
                <a:latin typeface="Arial"/>
                <a:ea typeface="+mn-ea"/>
                <a:cs typeface="Arial"/>
              </a:rPr>
              <a:t>Actividades Ejecutadas</a:t>
            </a:r>
            <a:r>
              <a:rPr lang="es-MX" sz="1050" b="1">
                <a:latin typeface="Arial"/>
                <a:cs typeface="Arial"/>
              </a:rPr>
              <a:t> </a:t>
            </a:r>
            <a:endParaRPr lang="en-US" b="1" i="0" u="none" strike="noStrike" kern="1200" cap="none" spc="0" normalizeH="0" baseline="0" noProof="0">
              <a:ln>
                <a:noFill/>
              </a:ln>
              <a:effectLst/>
              <a:uLnTx/>
              <a:uFillTx/>
              <a:latin typeface="Calibri"/>
              <a:cs typeface="Calibri"/>
            </a:endParaRPr>
          </a:p>
          <a:p>
            <a:pPr marL="184150" indent="-171450" algn="just">
              <a:spcBef>
                <a:spcPts val="105"/>
              </a:spcBef>
              <a:buFont typeface="Wingdings" panose="05000000000000000000" pitchFamily="2" charset="2"/>
              <a:buChar char="ü"/>
              <a:defRPr/>
            </a:pPr>
            <a:r>
              <a:rPr lang="es-MX" sz="1050" b="1">
                <a:solidFill>
                  <a:srgbClr val="C00000"/>
                </a:solidFill>
                <a:latin typeface="Arial"/>
                <a:ea typeface="+mn-lt"/>
                <a:cs typeface="Arial"/>
              </a:rPr>
              <a:t>Contratos suspendidos a partir del 11-Oct-2022 y hasta el 13-May-2023. </a:t>
            </a:r>
            <a:endParaRPr lang="es-MX" sz="1050" b="1">
              <a:solidFill>
                <a:srgbClr val="C00000"/>
              </a:solidFill>
              <a:latin typeface="Arial"/>
              <a:cs typeface="Arial"/>
            </a:endParaRP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El 23-Ene-2023 la consultoría radicó en el IDPC la subsanación de las observaciones informadas mediante acta. El 24-Ene-2023 el IDPC notifico la recepción de las subsanaciones mediante radicado No. 20235110004902. Tanto consultoría como interventoría y Findeter gestionarán en la medida de lo posible la priorización del proceso para obtener lo antes posible el permiso de intervención requerido para continuar con los trámites de solicitud de licencia de construcción del proyecto.</a:t>
            </a: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Frente a la posibilidad de radicar en simultáneo la solicitud de licencia de construcción del proyecto ante curaduría, la consultoría informó lo siguiente: "…</a:t>
            </a:r>
            <a:r>
              <a:rPr lang="es-MX" sz="1050" i="1">
                <a:solidFill>
                  <a:srgbClr val="000000"/>
                </a:solidFill>
                <a:latin typeface="Arial"/>
                <a:ea typeface="+mn-lt"/>
                <a:cs typeface="Arial"/>
              </a:rPr>
              <a:t> Por ende, si se llegase a radicar en paralelo la solicitud de licencia mientras que aún continúa en trámite la autorización de intervención de BIC ante el Instituto Distrital de Patrimonio Cultural, se entendería que la radicación en la Curaduría Urbana no fue en legal y debida forma."</a:t>
            </a: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La consultoría voluntariamente adelantó algunos aspectos frente al diseño eléctrico de la Torre, los cuales están siendo revisados por la interventoría.</a:t>
            </a:r>
          </a:p>
          <a:p>
            <a:pPr marL="184150" indent="-171450" algn="just">
              <a:spcBef>
                <a:spcPts val="105"/>
              </a:spcBef>
              <a:buFont typeface="Wingdings" panose="05000000000000000000" pitchFamily="2" charset="2"/>
              <a:buChar char="ü"/>
              <a:defRPr/>
            </a:pPr>
            <a:endParaRPr lang="es-MX" sz="1050">
              <a:solidFill>
                <a:srgbClr val="000000"/>
              </a:solidFill>
              <a:latin typeface="Arial"/>
              <a:ea typeface="+mn-lt"/>
              <a:cs typeface="Arial"/>
            </a:endParaRPr>
          </a:p>
          <a:p>
            <a:pPr marL="12700" algn="just">
              <a:spcBef>
                <a:spcPts val="105"/>
              </a:spcBef>
              <a:defRPr/>
            </a:pPr>
            <a:r>
              <a:rPr lang="es-MX" sz="1050" b="1">
                <a:latin typeface="Arial"/>
                <a:ea typeface="+mn-lt"/>
                <a:cs typeface="Arial"/>
              </a:rPr>
              <a:t>Causas de Atraso.</a:t>
            </a:r>
            <a:endParaRPr lang="en-US">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El atraso, según lo reportado por la interventoría, corresponde totalmente a la tardía entrega de observaciones por parte del IDPC frente al trámite patrimonial.</a:t>
            </a:r>
            <a:endParaRPr lang="es-MX">
              <a:cs typeface="Calibri"/>
            </a:endParaRPr>
          </a:p>
          <a:p>
            <a:pPr marL="12700" algn="just">
              <a:spcBef>
                <a:spcPts val="105"/>
              </a:spcBef>
              <a:defRPr/>
            </a:pPr>
            <a:endParaRPr lang="es-MX" sz="1050" b="1">
              <a:latin typeface="Arial"/>
              <a:cs typeface="Arial"/>
            </a:endParaRPr>
          </a:p>
          <a:p>
            <a:pPr marL="12700" algn="just">
              <a:spcBef>
                <a:spcPts val="105"/>
              </a:spcBef>
              <a:defRPr/>
            </a:pPr>
            <a:r>
              <a:rPr lang="es-MX" sz="1050" b="1">
                <a:latin typeface="Arial"/>
                <a:ea typeface="+mn-lt"/>
                <a:cs typeface="Arial"/>
              </a:rPr>
              <a:t>Gestiones Supervisión </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Coordinación de reuniones con Directivos e Instructores de la Torre Oriental, SENA Regional, Grupo de Construcciones y Grupo de Formación Profesional, </a:t>
            </a:r>
            <a:r>
              <a:rPr lang="es-MX" sz="1050" err="1">
                <a:latin typeface="Arial"/>
                <a:ea typeface="+mn-lt"/>
                <a:cs typeface="Arial"/>
              </a:rPr>
              <a:t>Fondecun</a:t>
            </a:r>
            <a:r>
              <a:rPr lang="es-MX" sz="1050">
                <a:latin typeface="Arial"/>
                <a:ea typeface="+mn-lt"/>
                <a:cs typeface="Arial"/>
              </a:rPr>
              <a:t>, IDPC, Curadurías.</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Seguimiento tramite patrimonial ante el IDPC.</a:t>
            </a:r>
          </a:p>
          <a:p>
            <a:pPr marL="184150" indent="-171450" algn="just">
              <a:spcBef>
                <a:spcPts val="105"/>
              </a:spcBef>
              <a:buFont typeface="Wingdings" panose="05000000000000000000" pitchFamily="2" charset="2"/>
              <a:buChar char="ü"/>
              <a:defRPr/>
            </a:pPr>
            <a:r>
              <a:rPr lang="es-MX" sz="1050">
                <a:latin typeface="Arial"/>
                <a:ea typeface="+mn-lt"/>
                <a:cs typeface="Arial"/>
              </a:rPr>
              <a:t>Gestión y programación de reuniones con curadurías urbanas de Bogotá, con el fin de socializar los aspectos relevantes del proyecto de reforzamiento estructural.</a:t>
            </a:r>
          </a:p>
        </p:txBody>
      </p:sp>
      <p:sp>
        <p:nvSpPr>
          <p:cNvPr id="7" name="Rectángulo 19">
            <a:extLst>
              <a:ext uri="{FF2B5EF4-FFF2-40B4-BE49-F238E27FC236}">
                <a16:creationId xmlns:a16="http://schemas.microsoft.com/office/drawing/2014/main" id="{B2B27C2C-C1CB-4B33-BE9C-FA70E92B26BA}"/>
              </a:ext>
            </a:extLst>
          </p:cNvPr>
          <p:cNvSpPr/>
          <p:nvPr/>
        </p:nvSpPr>
        <p:spPr>
          <a:xfrm>
            <a:off x="6193678" y="2344031"/>
            <a:ext cx="5904811" cy="44059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object 3">
            <a:extLst>
              <a:ext uri="{FF2B5EF4-FFF2-40B4-BE49-F238E27FC236}">
                <a16:creationId xmlns:a16="http://schemas.microsoft.com/office/drawing/2014/main" id="{F4C31D9D-2E0B-4D8F-AF63-5A75A2E443BB}"/>
              </a:ext>
            </a:extLst>
          </p:cNvPr>
          <p:cNvSpPr txBox="1"/>
          <p:nvPr/>
        </p:nvSpPr>
        <p:spPr>
          <a:xfrm>
            <a:off x="486284" y="376771"/>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D6046A46-7733-4214-9580-24B09B8A32BA}"/>
              </a:ext>
            </a:extLst>
          </p:cNvPr>
          <p:cNvSpPr txBox="1">
            <a:spLocks/>
          </p:cNvSpPr>
          <p:nvPr/>
        </p:nvSpPr>
        <p:spPr>
          <a:xfrm>
            <a:off x="481496"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Bogotá - Torre Oriental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10" name="TextBox 8">
            <a:extLst>
              <a:ext uri="{FF2B5EF4-FFF2-40B4-BE49-F238E27FC236}">
                <a16:creationId xmlns:a16="http://schemas.microsoft.com/office/drawing/2014/main" id="{D6B711E6-5F26-4098-8A25-AC9B901286BE}"/>
              </a:ext>
            </a:extLst>
          </p:cNvPr>
          <p:cNvSpPr txBox="1"/>
          <p:nvPr/>
        </p:nvSpPr>
        <p:spPr>
          <a:xfrm>
            <a:off x="6262778" y="6478436"/>
            <a:ext cx="5819952"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ea typeface="+mn-lt"/>
                <a:cs typeface="Arial"/>
              </a:rPr>
              <a:t>Comunicado de subsanación de observaciones IDPC – Radicado No. 20235110004902</a:t>
            </a:r>
            <a:endParaRPr lang="es-MX" sz="1050" b="1">
              <a:latin typeface="Arial"/>
              <a:cs typeface="Arial"/>
            </a:endParaRPr>
          </a:p>
        </p:txBody>
      </p:sp>
      <p:pic>
        <p:nvPicPr>
          <p:cNvPr id="11" name="Picture 2">
            <a:extLst>
              <a:ext uri="{FF2B5EF4-FFF2-40B4-BE49-F238E27FC236}">
                <a16:creationId xmlns:a16="http://schemas.microsoft.com/office/drawing/2014/main" id="{F2D98B78-DFC4-405D-8B85-CCA57D19F416}"/>
              </a:ext>
            </a:extLst>
          </p:cNvPr>
          <p:cNvPicPr>
            <a:picLocks noChangeAspect="1"/>
          </p:cNvPicPr>
          <p:nvPr/>
        </p:nvPicPr>
        <p:blipFill>
          <a:blip r:embed="rId2"/>
          <a:stretch>
            <a:fillRect/>
          </a:stretch>
        </p:blipFill>
        <p:spPr>
          <a:xfrm>
            <a:off x="6190891" y="709183"/>
            <a:ext cx="5906218" cy="1543369"/>
          </a:xfrm>
          <a:prstGeom prst="rect">
            <a:avLst/>
          </a:prstGeom>
        </p:spPr>
      </p:pic>
      <p:pic>
        <p:nvPicPr>
          <p:cNvPr id="2" name="Picture 11">
            <a:extLst>
              <a:ext uri="{FF2B5EF4-FFF2-40B4-BE49-F238E27FC236}">
                <a16:creationId xmlns:a16="http://schemas.microsoft.com/office/drawing/2014/main" id="{FB7FE617-69C7-E51A-DE25-05367B4A49B1}"/>
              </a:ext>
            </a:extLst>
          </p:cNvPr>
          <p:cNvPicPr>
            <a:picLocks noChangeAspect="1"/>
          </p:cNvPicPr>
          <p:nvPr/>
        </p:nvPicPr>
        <p:blipFill>
          <a:blip r:embed="rId3"/>
          <a:stretch>
            <a:fillRect/>
          </a:stretch>
        </p:blipFill>
        <p:spPr>
          <a:xfrm>
            <a:off x="7197306" y="2418245"/>
            <a:ext cx="3735237" cy="4048716"/>
          </a:xfrm>
          <a:prstGeom prst="rect">
            <a:avLst/>
          </a:prstGeom>
        </p:spPr>
      </p:pic>
    </p:spTree>
    <p:extLst>
      <p:ext uri="{BB962C8B-B14F-4D97-AF65-F5344CB8AC3E}">
        <p14:creationId xmlns:p14="http://schemas.microsoft.com/office/powerpoint/2010/main" val="108402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074C5585-45CC-4FF1-92A0-65B82725F749}"/>
              </a:ext>
            </a:extLst>
          </p:cNvPr>
          <p:cNvGraphicFramePr>
            <a:graphicFrameLocks noGrp="1"/>
          </p:cNvGraphicFramePr>
          <p:nvPr>
            <p:extLst>
              <p:ext uri="{D42A27DB-BD31-4B8C-83A1-F6EECF244321}">
                <p14:modId xmlns:p14="http://schemas.microsoft.com/office/powerpoint/2010/main" val="548694674"/>
              </p:ext>
            </p:extLst>
          </p:nvPr>
        </p:nvGraphicFramePr>
        <p:xfrm>
          <a:off x="211448" y="734815"/>
          <a:ext cx="5862693" cy="1459230"/>
        </p:xfrm>
        <a:graphic>
          <a:graphicData uri="http://schemas.openxmlformats.org/drawingml/2006/table">
            <a:tbl>
              <a:tblPr/>
              <a:tblGrid>
                <a:gridCol w="1322877">
                  <a:extLst>
                    <a:ext uri="{9D8B030D-6E8A-4147-A177-3AD203B41FA5}">
                      <a16:colId xmlns:a16="http://schemas.microsoft.com/office/drawing/2014/main" val="20000"/>
                    </a:ext>
                  </a:extLst>
                </a:gridCol>
                <a:gridCol w="1053011">
                  <a:extLst>
                    <a:ext uri="{9D8B030D-6E8A-4147-A177-3AD203B41FA5}">
                      <a16:colId xmlns:a16="http://schemas.microsoft.com/office/drawing/2014/main" val="20001"/>
                    </a:ext>
                  </a:extLst>
                </a:gridCol>
                <a:gridCol w="1128069">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304440">
                <a:tc>
                  <a:txBody>
                    <a:bodyPr/>
                    <a:lstStyle/>
                    <a:p>
                      <a:pPr algn="ctr" fontAlgn="ctr"/>
                      <a:r>
                        <a:rPr lang="es-CO" sz="1050" b="1" i="0" u="none" strike="noStrike">
                          <a:solidFill>
                            <a:srgbClr val="FFFFFF"/>
                          </a:solidFill>
                          <a:effectLst/>
                          <a:latin typeface="Calibri"/>
                        </a:rPr>
                        <a:t>VALOR PROYECTO OBRA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ES" sz="1050" b="1" i="0" u="none" strike="noStrike">
                          <a:solidFill>
                            <a:srgbClr val="FFFFFF"/>
                          </a:solidFill>
                          <a:effectLst/>
                          <a:latin typeface="Calibri"/>
                        </a:rPr>
                        <a:t>PORCENTAJES DE AVANCE</a:t>
                      </a:r>
                      <a:br>
                        <a:rPr lang="es-ES" sz="1050" b="1" i="0" u="none" strike="noStrike">
                          <a:solidFill>
                            <a:srgbClr val="FFFFFF"/>
                          </a:solidFill>
                          <a:effectLst/>
                          <a:latin typeface="Calibri"/>
                        </a:rPr>
                      </a:br>
                      <a:r>
                        <a:rPr lang="es-ES" sz="1050" b="1" i="0" u="none" strike="noStrike">
                          <a:solidFill>
                            <a:srgbClr val="FFFFFF"/>
                          </a:solidFill>
                          <a:effectLst/>
                          <a:latin typeface="Calibri"/>
                        </a:rPr>
                        <a:t>(Corte 5-Mar-2023)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737">
                <a:tc rowSpan="2">
                  <a:txBody>
                    <a:bodyPr/>
                    <a:lstStyle/>
                    <a:p>
                      <a:pPr algn="ctr" fontAlgn="ctr"/>
                      <a:r>
                        <a:rPr lang="es-CO" sz="1100" b="0" i="0" u="none" strike="noStrike">
                          <a:solidFill>
                            <a:schemeClr val="tx1"/>
                          </a:solidFill>
                          <a:effectLst/>
                          <a:latin typeface="Calibri"/>
                          <a:ea typeface="+mn-ea"/>
                          <a:cs typeface="+mn-cs"/>
                        </a:rPr>
                        <a:t>$ 2.136.664.444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Por definir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eaLnBrk="1" fontAlgn="ctr" latinLnBrk="0" hangingPunct="1">
                        <a:lnSpc>
                          <a:spcPct val="100000"/>
                        </a:lnSpc>
                        <a:spcBef>
                          <a:spcPts val="0"/>
                        </a:spcBef>
                        <a:spcAft>
                          <a:spcPts val="0"/>
                        </a:spcAft>
                        <a:buClrTx/>
                        <a:buSzTx/>
                        <a:buFontTx/>
                        <a:buNone/>
                      </a:pPr>
                      <a:r>
                        <a:rPr lang="es-MX" sz="1100" b="1" i="0" u="none" strike="noStrike">
                          <a:solidFill>
                            <a:schemeClr val="tx1"/>
                          </a:solidFill>
                          <a:effectLst/>
                          <a:latin typeface="Calibri"/>
                          <a:ea typeface="+mn-ea"/>
                          <a:cs typeface="+mn-cs"/>
                        </a:rPr>
                        <a:t>Por Definir</a:t>
                      </a:r>
                      <a:endParaRPr lang="es-CO" sz="1100" b="1"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200" b="0" i="0" u="none" strike="noStrike">
                          <a:solidFill>
                            <a:schemeClr val="accent3">
                              <a:lumMod val="50000"/>
                            </a:schemeClr>
                          </a:solidFill>
                          <a:effectLst/>
                          <a:latin typeface="Calibri"/>
                        </a:rPr>
                        <a:t>-</a:t>
                      </a:r>
                      <a:endParaRPr lang="es-CO" sz="1200" b="0" i="0" u="none" strike="noStrike">
                        <a:solidFill>
                          <a:schemeClr val="accent3">
                            <a:lumMod val="50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77737">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69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4440">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46675">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1.500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ES" sz="1200" b="0" i="0" u="none" strike="noStrike">
                          <a:solidFill>
                            <a:schemeClr val="tx1"/>
                          </a:solidFill>
                          <a:effectLst/>
                          <a:latin typeface="Calibri"/>
                        </a:rPr>
                        <a:t>Centro de Industria y Servicios del Meta –</a:t>
                      </a:r>
                      <a:r>
                        <a:rPr lang="es-ES" sz="1200" b="0" i="0" u="none" strike="noStrike" baseline="0">
                          <a:solidFill>
                            <a:schemeClr val="tx1"/>
                          </a:solidFill>
                          <a:effectLst/>
                          <a:latin typeface="Calibri"/>
                        </a:rPr>
                        <a:t> </a:t>
                      </a:r>
                      <a:r>
                        <a:rPr lang="es-ES" sz="1200" b="0" i="0" u="none" strike="noStrike">
                          <a:solidFill>
                            <a:schemeClr val="tx1"/>
                          </a:solidFill>
                          <a:effectLst/>
                          <a:latin typeface="Calibri"/>
                        </a:rPr>
                        <a:t>Villavicencio</a:t>
                      </a:r>
                      <a:endParaRPr lang="es-MX"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3" name="Rectángulo 19">
            <a:extLst>
              <a:ext uri="{FF2B5EF4-FFF2-40B4-BE49-F238E27FC236}">
                <a16:creationId xmlns:a16="http://schemas.microsoft.com/office/drawing/2014/main" id="{87F98094-C504-49A9-8EAB-013CDE13E406}"/>
              </a:ext>
            </a:extLst>
          </p:cNvPr>
          <p:cNvSpPr/>
          <p:nvPr/>
        </p:nvSpPr>
        <p:spPr>
          <a:xfrm>
            <a:off x="211448" y="2402852"/>
            <a:ext cx="5891447" cy="439029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object 3">
            <a:extLst>
              <a:ext uri="{FF2B5EF4-FFF2-40B4-BE49-F238E27FC236}">
                <a16:creationId xmlns:a16="http://schemas.microsoft.com/office/drawing/2014/main" id="{1B4290FB-6825-414E-B7E0-6619584927B1}"/>
              </a:ext>
            </a:extLst>
          </p:cNvPr>
          <p:cNvSpPr txBox="1"/>
          <p:nvPr/>
        </p:nvSpPr>
        <p:spPr>
          <a:xfrm>
            <a:off x="495809" y="362916"/>
            <a:ext cx="5328142" cy="321242"/>
          </a:xfrm>
          <a:prstGeom prst="rect">
            <a:avLst/>
          </a:prstGeom>
        </p:spPr>
        <p:txBody>
          <a:bodyPr vert="horz" wrap="square" lIns="0" tIns="13335" rIns="0" bIns="0" rtlCol="0" anchor="t">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lang="es-CO" sz="2000">
                <a:solidFill>
                  <a:srgbClr val="4471C4"/>
                </a:solidFill>
                <a:latin typeface="Arial"/>
                <a:cs typeface="Arial"/>
              </a:rPr>
              <a:t>Reforzamiento</a:t>
            </a:r>
            <a:r>
              <a:rPr kumimoji="0" lang="es-CO" sz="2000" b="0" i="0" u="none" strike="noStrike" kern="1200" cap="none" spc="0" normalizeH="0" baseline="0" noProof="0">
                <a:ln>
                  <a:noFill/>
                </a:ln>
                <a:solidFill>
                  <a:srgbClr val="4471C4"/>
                </a:solidFill>
                <a:effectLst/>
                <a:uLnTx/>
                <a:uFillTx/>
                <a:latin typeface="Arial"/>
                <a:ea typeface="+mn-ea"/>
                <a:cs typeface="Arial"/>
              </a:rPr>
              <a:t>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03B62402-9E31-4824-9F30-04ECB9C87B3B}"/>
              </a:ext>
            </a:extLst>
          </p:cNvPr>
          <p:cNvSpPr txBox="1">
            <a:spLocks/>
          </p:cNvSpPr>
          <p:nvPr/>
        </p:nvSpPr>
        <p:spPr>
          <a:xfrm>
            <a:off x="491887" y="43106"/>
            <a:ext cx="8744878" cy="382156"/>
          </a:xfrm>
          <a:prstGeom prst="rect">
            <a:avLst/>
          </a:prstGeom>
        </p:spPr>
        <p:txBody>
          <a:bodyPr vert="horz" wrap="square" lIns="0" tIns="12700" rIns="0" bIns="0" rtlCol="0" anchor="t">
            <a:spAutoFit/>
          </a:bodyPr>
          <a:lstStyle>
            <a:lvl1pPr>
              <a:defRPr sz="2400" b="0" i="0">
                <a:solidFill>
                  <a:srgbClr val="4471C4"/>
                </a:solidFill>
                <a:latin typeface="Arial"/>
                <a:ea typeface="+mj-ea"/>
                <a:cs typeface="Arial"/>
              </a:defRPr>
            </a:lvl1pPr>
          </a:lstStyle>
          <a:p>
            <a:pPr marL="12700" defTabSz="914400">
              <a:spcBef>
                <a:spcPts val="100"/>
              </a:spcBef>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Villavicencio- Etapa </a:t>
            </a:r>
            <a:r>
              <a:rPr lang="es-MX" kern="0" spc="-5"/>
              <a:t>2 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2B0A0883-6C58-460A-A04D-16B66FDB5630}"/>
              </a:ext>
            </a:extLst>
          </p:cNvPr>
          <p:cNvSpPr/>
          <p:nvPr/>
        </p:nvSpPr>
        <p:spPr>
          <a:xfrm>
            <a:off x="6199145" y="2246010"/>
            <a:ext cx="5790807" cy="45471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34C4835-3456-4AE0-84F9-22DA92A21802}"/>
              </a:ext>
            </a:extLst>
          </p:cNvPr>
          <p:cNvSpPr txBox="1"/>
          <p:nvPr/>
        </p:nvSpPr>
        <p:spPr>
          <a:xfrm>
            <a:off x="314814" y="2680127"/>
            <a:ext cx="5664464" cy="4386457"/>
          </a:xfrm>
          <a:prstGeom prst="rect">
            <a:avLst/>
          </a:prstGeom>
        </p:spPr>
        <p:txBody>
          <a:bodyPr vert="horz" wrap="square" lIns="0" tIns="13335" rIns="0" bIns="0" rtlCol="0" anchor="t">
            <a:spAutoFit/>
          </a:bodyPr>
          <a:lstStyle/>
          <a:p>
            <a:pPr marL="12700" algn="just">
              <a:spcBef>
                <a:spcPts val="105"/>
              </a:spcBef>
              <a:defRPr/>
            </a:pPr>
            <a:r>
              <a:rPr lang="es-MX" sz="1100" b="1">
                <a:latin typeface="Arial"/>
                <a:cs typeface="Arial"/>
              </a:rPr>
              <a:t>Actividades Ejecutadas.</a:t>
            </a:r>
            <a:endParaRPr lang="en-US" sz="1100" b="1">
              <a:latin typeface="Calibri"/>
              <a:cs typeface="Calibri"/>
            </a:endParaRPr>
          </a:p>
          <a:p>
            <a:pPr marL="12700" algn="just">
              <a:spcBef>
                <a:spcPts val="105"/>
              </a:spcBef>
              <a:defRPr/>
            </a:pPr>
            <a:endParaRPr lang="es-MX" sz="1100" b="1">
              <a:latin typeface="Arial"/>
              <a:cs typeface="Arial"/>
            </a:endParaRPr>
          </a:p>
          <a:p>
            <a:pPr marL="184150" indent="-171450" algn="just">
              <a:spcBef>
                <a:spcPts val="105"/>
              </a:spcBef>
              <a:buFont typeface="Wingdings"/>
              <a:buChar char="ü"/>
              <a:defRPr/>
            </a:pPr>
            <a:r>
              <a:rPr lang="es-MX" sz="1100">
                <a:latin typeface="Arial"/>
                <a:cs typeface="Arial"/>
              </a:rPr>
              <a:t>Contrato de obra e interventoría debidamente suscrito y legalizado.</a:t>
            </a:r>
          </a:p>
          <a:p>
            <a:pPr marL="184150" indent="-171450" algn="just">
              <a:spcBef>
                <a:spcPts val="105"/>
              </a:spcBef>
              <a:buFont typeface="Wingdings"/>
              <a:buChar char="ü"/>
              <a:defRPr/>
            </a:pPr>
            <a:r>
              <a:rPr lang="es-MX" sz="1100">
                <a:latin typeface="Arial"/>
                <a:cs typeface="Arial"/>
              </a:rPr>
              <a:t>El 20 de febrero de 2023 se hizo entrega en medio digital de la totalidad de los productos derivados del contrato de consultoría, para que el contratista inicie con la revisión, ajuste y en caso de que aplique optimización de los mismos.</a:t>
            </a:r>
          </a:p>
          <a:p>
            <a:pPr marL="184150" indent="-171450" algn="just">
              <a:spcBef>
                <a:spcPts val="105"/>
              </a:spcBef>
              <a:buFont typeface="Wingdings"/>
              <a:buChar char="ü"/>
              <a:defRPr/>
            </a:pPr>
            <a:r>
              <a:rPr lang="es-MX" sz="1100">
                <a:latin typeface="Arial"/>
                <a:cs typeface="Arial"/>
              </a:rPr>
              <a:t>Interventoría y supervisión adelantan revisión de los documentos previos requeridos para suscribir actas de inicio de los contratos. </a:t>
            </a:r>
            <a:endParaRPr lang="es-MX" sz="1100">
              <a:cs typeface="Calibri"/>
            </a:endParaRPr>
          </a:p>
          <a:p>
            <a:pPr marL="184150" indent="-171450" algn="just">
              <a:spcBef>
                <a:spcPts val="105"/>
              </a:spcBef>
              <a:buFont typeface="Wingdings"/>
              <a:buChar char="ü"/>
              <a:defRPr/>
            </a:pPr>
            <a:r>
              <a:rPr lang="es-MX" sz="1100">
                <a:latin typeface="Arial"/>
                <a:cs typeface="Arial"/>
              </a:rPr>
              <a:t>El 27-Feb-2023 se llevó a cabo visita inicial el Bloque 8 Junto a contratista, interventoría, funcionarios del Centro de Formación y Findeter. El Coordinador Administrativo del Centro de Formación, Dr. </a:t>
            </a:r>
            <a:r>
              <a:rPr lang="es-MX" sz="1100" err="1">
                <a:latin typeface="Arial"/>
                <a:cs typeface="Arial"/>
              </a:rPr>
              <a:t>Richar</a:t>
            </a:r>
            <a:r>
              <a:rPr lang="es-MX" sz="1100">
                <a:latin typeface="Arial"/>
                <a:cs typeface="Arial"/>
              </a:rPr>
              <a:t> Parrado, solicitó iniciar los contratos y proyectos el lunes 6 de marzo de 2023, con el fin de coordinar y culminar el traslado de algunos programas de formación del bloque 8 a la Sede Popular.</a:t>
            </a:r>
          </a:p>
          <a:p>
            <a:pPr marL="184150" indent="-171450" algn="just">
              <a:spcBef>
                <a:spcPts val="105"/>
              </a:spcBef>
              <a:buFont typeface="Wingdings"/>
              <a:buChar char="ü"/>
              <a:defRPr/>
            </a:pPr>
            <a:r>
              <a:rPr lang="es-MX" sz="1100">
                <a:latin typeface="Arial"/>
                <a:cs typeface="Arial"/>
              </a:rPr>
              <a:t>Contratista e interventoría estaban programados para iniciar el lunes 6 de marzo de 2023 según compromiso. Mediante llamada telefónica y posterior correo electrónico  recibido por parte de la Dra. Stella </a:t>
            </a:r>
            <a:r>
              <a:rPr lang="es-MX" sz="1100" err="1">
                <a:latin typeface="Arial"/>
                <a:cs typeface="Arial"/>
              </a:rPr>
              <a:t>Loboa</a:t>
            </a:r>
            <a:r>
              <a:rPr lang="es-MX" sz="1100">
                <a:latin typeface="Arial"/>
                <a:cs typeface="Arial"/>
              </a:rPr>
              <a:t>, Subdirectora del Centro de Formación, se solicitó aplazar el inicio de los contratos y proyectos hasta el 21 de marzo de 2023. </a:t>
            </a:r>
            <a:endParaRPr lang="es-MX">
              <a:latin typeface="Calibri"/>
              <a:cs typeface="Calibri"/>
            </a:endParaRPr>
          </a:p>
          <a:p>
            <a:pPr marL="184150" indent="-171450" algn="just">
              <a:spcBef>
                <a:spcPts val="105"/>
              </a:spcBef>
              <a:buFont typeface="Wingdings"/>
              <a:buChar char="ü"/>
              <a:defRPr/>
            </a:pPr>
            <a:r>
              <a:rPr lang="es-MX" sz="1100">
                <a:latin typeface="Arial"/>
                <a:cs typeface="Arial"/>
              </a:rPr>
              <a:t>Acorde a lo anterior, la idea es poder adelantar algunas actividades administrativas como revisión de diseños y elaboración de actas de vecindad para lo cual se están gestionando los ingresos con el Centro de Formación. </a:t>
            </a:r>
            <a:endParaRPr lang="es-MX">
              <a:cs typeface="Calibri"/>
            </a:endParaRP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endParaRPr lang="es-MX" sz="1100">
              <a:latin typeface="Arial"/>
              <a:cs typeface="Arial"/>
            </a:endParaRPr>
          </a:p>
        </p:txBody>
      </p:sp>
      <p:pic>
        <p:nvPicPr>
          <p:cNvPr id="19" name="Picture 19">
            <a:extLst>
              <a:ext uri="{FF2B5EF4-FFF2-40B4-BE49-F238E27FC236}">
                <a16:creationId xmlns:a16="http://schemas.microsoft.com/office/drawing/2014/main" id="{3554227A-8E03-7283-43A9-FE7A2256729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277155" y="565467"/>
            <a:ext cx="5647426" cy="1615140"/>
          </a:xfrm>
          <a:prstGeom prst="rect">
            <a:avLst/>
          </a:prstGeom>
        </p:spPr>
      </p:pic>
      <p:pic>
        <p:nvPicPr>
          <p:cNvPr id="8" name="Picture 10">
            <a:extLst>
              <a:ext uri="{FF2B5EF4-FFF2-40B4-BE49-F238E27FC236}">
                <a16:creationId xmlns:a16="http://schemas.microsoft.com/office/drawing/2014/main" id="{BC34C3E1-2F70-968F-0154-9D93715759EE}"/>
              </a:ext>
            </a:extLst>
          </p:cNvPr>
          <p:cNvPicPr>
            <a:picLocks noChangeAspect="1"/>
          </p:cNvPicPr>
          <p:nvPr/>
        </p:nvPicPr>
        <p:blipFill>
          <a:blip r:embed="rId3"/>
          <a:stretch>
            <a:fillRect/>
          </a:stretch>
        </p:blipFill>
        <p:spPr>
          <a:xfrm>
            <a:off x="6363419" y="2390448"/>
            <a:ext cx="5532407" cy="2177744"/>
          </a:xfrm>
          <a:prstGeom prst="rect">
            <a:avLst/>
          </a:prstGeom>
        </p:spPr>
      </p:pic>
      <p:pic>
        <p:nvPicPr>
          <p:cNvPr id="11" name="Picture 11">
            <a:extLst>
              <a:ext uri="{FF2B5EF4-FFF2-40B4-BE49-F238E27FC236}">
                <a16:creationId xmlns:a16="http://schemas.microsoft.com/office/drawing/2014/main" id="{DBC6B385-4409-B166-B48B-F9F2B7032E91}"/>
              </a:ext>
            </a:extLst>
          </p:cNvPr>
          <p:cNvPicPr>
            <a:picLocks noChangeAspect="1"/>
          </p:cNvPicPr>
          <p:nvPr/>
        </p:nvPicPr>
        <p:blipFill>
          <a:blip r:embed="rId4"/>
          <a:stretch>
            <a:fillRect/>
          </a:stretch>
        </p:blipFill>
        <p:spPr>
          <a:xfrm>
            <a:off x="6363420" y="4605641"/>
            <a:ext cx="3922142" cy="2074946"/>
          </a:xfrm>
          <a:prstGeom prst="rect">
            <a:avLst/>
          </a:prstGeom>
        </p:spPr>
      </p:pic>
    </p:spTree>
    <p:extLst>
      <p:ext uri="{BB962C8B-B14F-4D97-AF65-F5344CB8AC3E}">
        <p14:creationId xmlns:p14="http://schemas.microsoft.com/office/powerpoint/2010/main" val="2256417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4" name="object 3">
            <a:extLst>
              <a:ext uri="{FF2B5EF4-FFF2-40B4-BE49-F238E27FC236}">
                <a16:creationId xmlns:a16="http://schemas.microsoft.com/office/drawing/2014/main" id="{5D49AC61-71BB-4EC3-B03F-53DB1363AD51}"/>
              </a:ext>
            </a:extLst>
          </p:cNvPr>
          <p:cNvSpPr txBox="1"/>
          <p:nvPr/>
        </p:nvSpPr>
        <p:spPr>
          <a:xfrm>
            <a:off x="262535" y="352695"/>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2000" b="0" i="0" u="none" strike="noStrike" kern="1200" cap="none" spc="0" normalizeH="0" baseline="0" dirty="0">
                <a:ln>
                  <a:noFill/>
                </a:ln>
                <a:solidFill>
                  <a:srgbClr val="4471C4"/>
                </a:solidFill>
                <a:effectLst/>
                <a:uLnTx/>
                <a:uFillTx/>
                <a:latin typeface="Arial"/>
                <a:ea typeface="+mn-ea"/>
                <a:cs typeface="Arial"/>
              </a:rPr>
              <a:t>Ajuste a Diseños – Reforzamiento Estructural</a:t>
            </a:r>
            <a:endParaRPr kumimoji="0" lang="es-CO" sz="2000" b="0" i="0" u="none" strike="noStrike" kern="1200" cap="none" spc="0" normalizeH="0" baseline="0" dirty="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258613" y="23932"/>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MX" kern="0" spc="-5" dirty="0"/>
              <a:t>Estado Proyecto Bogotá - Torre Occidental - Etapa 1 </a:t>
            </a:r>
            <a:endParaRPr lang="es-MX" kern="0" dirty="0"/>
          </a:p>
        </p:txBody>
      </p:sp>
      <p:graphicFrame>
        <p:nvGraphicFramePr>
          <p:cNvPr id="2" name="Tabla 1">
            <a:extLst>
              <a:ext uri="{FF2B5EF4-FFF2-40B4-BE49-F238E27FC236}">
                <a16:creationId xmlns:a16="http://schemas.microsoft.com/office/drawing/2014/main" id="{BAA8CB3D-4E6B-E9F3-F98F-812720B5D907}"/>
              </a:ext>
            </a:extLst>
          </p:cNvPr>
          <p:cNvGraphicFramePr>
            <a:graphicFrameLocks noGrp="1"/>
          </p:cNvGraphicFramePr>
          <p:nvPr>
            <p:extLst>
              <p:ext uri="{D42A27DB-BD31-4B8C-83A1-F6EECF244321}">
                <p14:modId xmlns:p14="http://schemas.microsoft.com/office/powerpoint/2010/main" val="41393021"/>
              </p:ext>
            </p:extLst>
          </p:nvPr>
        </p:nvGraphicFramePr>
        <p:xfrm>
          <a:off x="136286" y="708980"/>
          <a:ext cx="6569314" cy="1019613"/>
        </p:xfrm>
        <a:graphic>
          <a:graphicData uri="http://schemas.openxmlformats.org/drawingml/2006/table">
            <a:tbl>
              <a:tblPr/>
              <a:tblGrid>
                <a:gridCol w="1895714">
                  <a:extLst>
                    <a:ext uri="{9D8B030D-6E8A-4147-A177-3AD203B41FA5}">
                      <a16:colId xmlns:a16="http://schemas.microsoft.com/office/drawing/2014/main" val="20000"/>
                    </a:ext>
                  </a:extLst>
                </a:gridCol>
                <a:gridCol w="1117600">
                  <a:extLst>
                    <a:ext uri="{9D8B030D-6E8A-4147-A177-3AD203B41FA5}">
                      <a16:colId xmlns:a16="http://schemas.microsoft.com/office/drawing/2014/main" val="20001"/>
                    </a:ext>
                  </a:extLst>
                </a:gridCol>
                <a:gridCol w="1066800">
                  <a:extLst>
                    <a:ext uri="{9D8B030D-6E8A-4147-A177-3AD203B41FA5}">
                      <a16:colId xmlns:a16="http://schemas.microsoft.com/office/drawing/2014/main" val="1978876319"/>
                    </a:ext>
                  </a:extLst>
                </a:gridCol>
                <a:gridCol w="901700">
                  <a:extLst>
                    <a:ext uri="{9D8B030D-6E8A-4147-A177-3AD203B41FA5}">
                      <a16:colId xmlns:a16="http://schemas.microsoft.com/office/drawing/2014/main" val="20002"/>
                    </a:ext>
                  </a:extLst>
                </a:gridCol>
                <a:gridCol w="1041400">
                  <a:extLst>
                    <a:ext uri="{9D8B030D-6E8A-4147-A177-3AD203B41FA5}">
                      <a16:colId xmlns:a16="http://schemas.microsoft.com/office/drawing/2014/main" val="20003"/>
                    </a:ext>
                  </a:extLst>
                </a:gridCol>
                <a:gridCol w="546100">
                  <a:extLst>
                    <a:ext uri="{9D8B030D-6E8A-4147-A177-3AD203B41FA5}">
                      <a16:colId xmlns:a16="http://schemas.microsoft.com/office/drawing/2014/main" val="3158225201"/>
                    </a:ext>
                  </a:extLst>
                </a:gridCol>
              </a:tblGrid>
              <a:tr h="470381">
                <a:tc>
                  <a:txBody>
                    <a:bodyPr/>
                    <a:lstStyle/>
                    <a:p>
                      <a:pPr algn="ctr" fontAlgn="ctr"/>
                      <a:r>
                        <a:rPr lang="es-CO" sz="1050" b="1" i="0" u="none" strike="noStrike" dirty="0">
                          <a:solidFill>
                            <a:srgbClr val="FFFFFF"/>
                          </a:solidFill>
                          <a:effectLst/>
                          <a:latin typeface="Calibri" panose="020F050202020403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dirty="0">
                          <a:solidFill>
                            <a:srgbClr val="FFFFFF"/>
                          </a:solidFill>
                          <a:effectLst/>
                          <a:latin typeface="Calibri" panose="020F0502020204030204" pitchFamily="34" charset="0"/>
                        </a:rPr>
                        <a:t>FECHA INICIO </a:t>
                      </a:r>
                    </a:p>
                    <a:p>
                      <a:pPr algn="ctr" fontAlgn="ct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panose="020F0502020204030204" pitchFamily="34" charset="0"/>
                        </a:rPr>
                        <a:t>PORCENTAJES DE AVANCE ETAPA CON CORTE AL  05/03/2023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dirty="0">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74616">
                <a:tc rowSpan="2">
                  <a:txBody>
                    <a:bodyPr/>
                    <a:lstStyle/>
                    <a:p>
                      <a:pPr algn="ctr" fontAlgn="ctr"/>
                      <a:r>
                        <a:rPr lang="es-CO" sz="1100" b="0" i="0" u="none" strike="noStrike" dirty="0">
                          <a:solidFill>
                            <a:schemeClr val="tx1"/>
                          </a:solidFill>
                          <a:effectLst/>
                          <a:latin typeface="Calibri" panose="020F0502020204030204" pitchFamily="34" charset="0"/>
                          <a:ea typeface="+mn-ea"/>
                          <a:cs typeface="+mn-cs"/>
                        </a:rPr>
                        <a:t>$1.109.049.479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dirty="0">
                          <a:solidFill>
                            <a:schemeClr val="tx1"/>
                          </a:solidFill>
                          <a:effectLst/>
                          <a:latin typeface="Calibri" panose="020F0502020204030204" pitchFamily="34" charset="0"/>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100" b="0" i="0" u="none" strike="noStrike" dirty="0">
                          <a:solidFill>
                            <a:schemeClr val="tx1"/>
                          </a:solidFill>
                          <a:effectLst/>
                          <a:latin typeface="Calibri" panose="020F0502020204030204" pitchFamily="34" charset="0"/>
                          <a:ea typeface="+mn-ea"/>
                          <a:cs typeface="+mn-cs"/>
                        </a:rPr>
                        <a:t>09/02/2023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rgbClr val="FF0000"/>
                          </a:solidFill>
                          <a:effectLst/>
                          <a:latin typeface="Calibri" panose="020F0502020204030204" pitchFamily="34" charset="0"/>
                        </a:rPr>
                        <a:t>-</a:t>
                      </a:r>
                      <a:r>
                        <a:rPr lang="es-CO" sz="1100" b="1" i="0" u="none" strike="noStrike" dirty="0">
                          <a:solidFill>
                            <a:srgbClr val="FF0000"/>
                          </a:solidFill>
                          <a:effectLst/>
                          <a:latin typeface="Calibri" panose="020F0502020204030204" pitchFamily="34" charset="0"/>
                        </a:rPr>
                        <a:t>5,00 %</a:t>
                      </a:r>
                      <a:endParaRPr lang="es-CO" sz="1200" b="1" i="0" u="none" strike="noStrike" dirty="0">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4616">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95 %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bl>
          </a:graphicData>
        </a:graphic>
      </p:graphicFrame>
      <p:graphicFrame>
        <p:nvGraphicFramePr>
          <p:cNvPr id="8" name="Tabla 7">
            <a:extLst>
              <a:ext uri="{FF2B5EF4-FFF2-40B4-BE49-F238E27FC236}">
                <a16:creationId xmlns:a16="http://schemas.microsoft.com/office/drawing/2014/main" id="{55364EBA-0186-7905-3E19-FB9EA6605D70}"/>
              </a:ext>
            </a:extLst>
          </p:cNvPr>
          <p:cNvGraphicFramePr>
            <a:graphicFrameLocks noGrp="1"/>
          </p:cNvGraphicFramePr>
          <p:nvPr>
            <p:extLst>
              <p:ext uri="{D42A27DB-BD31-4B8C-83A1-F6EECF244321}">
                <p14:modId xmlns:p14="http://schemas.microsoft.com/office/powerpoint/2010/main" val="1977541347"/>
              </p:ext>
            </p:extLst>
          </p:nvPr>
        </p:nvGraphicFramePr>
        <p:xfrm>
          <a:off x="6783524" y="710106"/>
          <a:ext cx="5112961" cy="1019613"/>
        </p:xfrm>
        <a:graphic>
          <a:graphicData uri="http://schemas.openxmlformats.org/drawingml/2006/table">
            <a:tbl>
              <a:tblPr/>
              <a:tblGrid>
                <a:gridCol w="2376769">
                  <a:extLst>
                    <a:ext uri="{9D8B030D-6E8A-4147-A177-3AD203B41FA5}">
                      <a16:colId xmlns:a16="http://schemas.microsoft.com/office/drawing/2014/main" val="1792233652"/>
                    </a:ext>
                  </a:extLst>
                </a:gridCol>
                <a:gridCol w="854172">
                  <a:extLst>
                    <a:ext uri="{9D8B030D-6E8A-4147-A177-3AD203B41FA5}">
                      <a16:colId xmlns:a16="http://schemas.microsoft.com/office/drawing/2014/main" val="1210929885"/>
                    </a:ext>
                  </a:extLst>
                </a:gridCol>
                <a:gridCol w="1882020">
                  <a:extLst>
                    <a:ext uri="{9D8B030D-6E8A-4147-A177-3AD203B41FA5}">
                      <a16:colId xmlns:a16="http://schemas.microsoft.com/office/drawing/2014/main" val="3856960163"/>
                    </a:ext>
                  </a:extLst>
                </a:gridCol>
              </a:tblGrid>
              <a:tr h="130260">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200" b="1" i="0" u="none" strike="noStrike" dirty="0">
                          <a:solidFill>
                            <a:srgbClr val="FFFFFF"/>
                          </a:solidFill>
                          <a:effectLst/>
                          <a:latin typeface="Calibri" panose="020F0502020204030204" pitchFamily="34" charset="0"/>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051132094"/>
                  </a:ext>
                </a:extLst>
              </a:tr>
              <a:tr h="237543">
                <a:tc rowSpan="2">
                  <a:txBody>
                    <a:bodyPr/>
                    <a:lstStyle/>
                    <a:p>
                      <a:pPr algn="ctr" fontAlgn="ctr"/>
                      <a:r>
                        <a:rPr lang="es-CO" sz="1100" b="1" i="0" u="none" strike="noStrike" dirty="0">
                          <a:solidFill>
                            <a:schemeClr val="tx1"/>
                          </a:solidFill>
                          <a:effectLst/>
                          <a:latin typeface="Calibri" panose="020F0502020204030204" pitchFamily="34" charset="0"/>
                        </a:rPr>
                        <a:t>Centro de Diseño y Metrología – Gestión Industrial - Torre Occidental – Complejo Paloquemao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chemeClr val="tx1"/>
                          </a:solidFill>
                          <a:effectLst/>
                          <a:latin typeface="Calibri" panose="020F0502020204030204" pitchFamily="34" charset="0"/>
                        </a:rPr>
                        <a:t>2.923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Portería, foso de ascensor, </a:t>
                      </a:r>
                      <a:r>
                        <a:rPr lang="es-CO" sz="1100" b="0" i="0" u="none" strike="noStrike" dirty="0" err="1">
                          <a:solidFill>
                            <a:schemeClr val="tx1"/>
                          </a:solidFill>
                          <a:effectLst/>
                          <a:latin typeface="Calibri" panose="020F0502020204030204" pitchFamily="34" charset="0"/>
                        </a:rPr>
                        <a:t>pto</a:t>
                      </a:r>
                      <a:r>
                        <a:rPr lang="es-CO" sz="1100" b="0" i="0" u="none" strike="noStrike" dirty="0">
                          <a:solidFill>
                            <a:schemeClr val="tx1"/>
                          </a:solidFill>
                          <a:effectLst/>
                          <a:latin typeface="Calibri" panose="020F0502020204030204" pitchFamily="34" charset="0"/>
                        </a:rPr>
                        <a:t> fijo y  acceso.</a:t>
                      </a:r>
                      <a:r>
                        <a:rPr lang="es-MX" sz="1100" b="0" i="0" u="none" strike="noStrike" dirty="0">
                          <a:solidFill>
                            <a:schemeClr val="tx1"/>
                          </a:solidFill>
                          <a:effectLst/>
                          <a:latin typeface="Calibri" panose="020F0502020204030204" pitchFamily="34" charset="0"/>
                        </a:rPr>
                        <a:t> </a:t>
                      </a: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2686934"/>
                  </a:ext>
                </a:extLst>
              </a:tr>
              <a:tr h="345243">
                <a:tc vMerge="1">
                  <a:txBody>
                    <a:bodyPr/>
                    <a:lstStyle/>
                    <a:p>
                      <a:pPr algn="ctr" fontAlgn="ctr"/>
                      <a:r>
                        <a:rPr lang="es-CO" sz="1100" b="1" i="0" u="none" strike="noStrike" dirty="0">
                          <a:solidFill>
                            <a:schemeClr val="tx1"/>
                          </a:solidFill>
                          <a:effectLst/>
                          <a:latin typeface="Calibri" panose="020F0502020204030204" pitchFamily="34" charset="0"/>
                        </a:rPr>
                        <a:t>Módulo de Laboratorios, aulas y zonas administrativas.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Laboratorios, aulas y zonas administrativas.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9457544"/>
                  </a:ext>
                </a:extLst>
              </a:tr>
            </a:tbl>
          </a:graphicData>
        </a:graphic>
      </p:graphicFrame>
      <p:sp>
        <p:nvSpPr>
          <p:cNvPr id="9" name="object 3">
            <a:extLst>
              <a:ext uri="{FF2B5EF4-FFF2-40B4-BE49-F238E27FC236}">
                <a16:creationId xmlns:a16="http://schemas.microsoft.com/office/drawing/2014/main" id="{EF2A659F-CC4A-B9DA-CCEE-F71197642F63}"/>
              </a:ext>
            </a:extLst>
          </p:cNvPr>
          <p:cNvSpPr txBox="1"/>
          <p:nvPr/>
        </p:nvSpPr>
        <p:spPr>
          <a:xfrm>
            <a:off x="106777" y="1890965"/>
            <a:ext cx="11978445" cy="4943020"/>
          </a:xfrm>
          <a:prstGeom prst="rect">
            <a:avLst/>
          </a:prstGeom>
          <a:ln w="25400">
            <a:solidFill>
              <a:schemeClr val="tx2">
                <a:lumMod val="60000"/>
                <a:lumOff val="40000"/>
              </a:schemeClr>
            </a:solidFill>
          </a:ln>
        </p:spPr>
        <p:txBody>
          <a:bodyPr vert="horz" wrap="square" lIns="0" tIns="13335" rIns="108000" bIns="0" rtlCol="0" anchor="t">
            <a:spAutoFit/>
          </a:bodyPr>
          <a:lstStyle>
            <a:defPPr lvl="0">
              <a:defRPr lang="es-CO"/>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a:lstStyle>
          <a:p>
            <a:pPr marL="360045" indent="-171450" algn="just">
              <a:spcBef>
                <a:spcPts val="105"/>
              </a:spcBef>
              <a:defRPr/>
            </a:pPr>
            <a:endParaRPr lang="es-CO" sz="200" dirty="0">
              <a:solidFill>
                <a:schemeClr val="tx2">
                  <a:lumMod val="60000"/>
                  <a:lumOff val="40000"/>
                </a:schemeClr>
              </a:solidFill>
              <a:latin typeface="Arial" panose="020B0604020202020204" pitchFamily="34" charset="0"/>
              <a:cs typeface="Arial" panose="020B0604020202020204" pitchFamily="34" charset="0"/>
            </a:endParaRPr>
          </a:p>
          <a:p>
            <a:pPr marL="177800" lvl="0" indent="10795" algn="just">
              <a:spcBef>
                <a:spcPts val="105"/>
              </a:spcBef>
              <a:defRPr/>
            </a:pPr>
            <a:r>
              <a:rPr lang="es-CO" sz="1450" b="1" dirty="0">
                <a:latin typeface="Arial"/>
                <a:cs typeface="Arial"/>
              </a:rPr>
              <a:t>AVANCE COMPONENTES:</a:t>
            </a:r>
          </a:p>
          <a:p>
            <a:pPr marL="360045" lvl="0" indent="-171450" algn="just">
              <a:spcBef>
                <a:spcPts val="105"/>
              </a:spcBef>
              <a:defRPr/>
            </a:pPr>
            <a:endParaRPr lang="es-CO" sz="300" b="1" dirty="0">
              <a:latin typeface="Arial"/>
              <a:cs typeface="Arial"/>
            </a:endParaRPr>
          </a:p>
          <a:p>
            <a:pPr marL="360045" indent="-171450" algn="just">
              <a:spcBef>
                <a:spcPts val="105"/>
              </a:spcBef>
              <a:buFont typeface="Arial" panose="020B0604020202020204" pitchFamily="34" charset="0"/>
              <a:buChar char="•"/>
              <a:defRPr/>
            </a:pPr>
            <a:r>
              <a:rPr lang="es-ES" sz="1450" b="1" dirty="0">
                <a:latin typeface="Arial"/>
                <a:cs typeface="Arial"/>
              </a:rPr>
              <a:t>Tramites contractuales: </a:t>
            </a:r>
            <a:r>
              <a:rPr lang="es-ES" sz="1450" dirty="0">
                <a:latin typeface="Arial"/>
                <a:cs typeface="Arial"/>
              </a:rPr>
              <a:t>Se adelanta el tramite correspondiente a la solicitud de modificación de la forma de pago de los contratos de obra e interventoría.</a:t>
            </a:r>
          </a:p>
          <a:p>
            <a:pPr marL="360045" indent="-171450" algn="just">
              <a:spcBef>
                <a:spcPts val="105"/>
              </a:spcBef>
              <a:buFont typeface="Arial" panose="020B0604020202020204" pitchFamily="34" charset="0"/>
              <a:buChar char="•"/>
              <a:defRPr/>
            </a:pPr>
            <a:r>
              <a:rPr lang="es-CO" sz="1450" b="1" dirty="0">
                <a:latin typeface="Arial"/>
                <a:cs typeface="Arial"/>
              </a:rPr>
              <a:t>Intervención patrimonial: </a:t>
            </a:r>
            <a:r>
              <a:rPr lang="es-CO" sz="1450" dirty="0">
                <a:latin typeface="Arial"/>
                <a:cs typeface="Arial"/>
              </a:rPr>
              <a:t>Aprobada, mediante resolución No. 738  del 27 de diciembre de 2022 expedida por </a:t>
            </a:r>
            <a:r>
              <a:rPr lang="es-ES" sz="1450" dirty="0">
                <a:latin typeface="Arial"/>
                <a:cs typeface="Arial"/>
              </a:rPr>
              <a:t>el IDPC; </a:t>
            </a:r>
            <a:r>
              <a:rPr lang="es-ES" sz="1450" i="1" dirty="0">
                <a:latin typeface="Arial"/>
                <a:cs typeface="Arial"/>
              </a:rPr>
              <a:t>“Por medio de la cual se resuelve una solicitud de intervención para el Centro de Diseño y Meteorología – Gestión Industrial Torre Occidental – del predio ubicado en la Avenida Carrera 30 No. 15-53, sede del Servicio Nacional de Aprendizaje – SENA de la ciudad de Bogotá D.C.”</a:t>
            </a:r>
            <a:r>
              <a:rPr lang="es-ES" sz="1450" dirty="0">
                <a:latin typeface="Arial"/>
                <a:cs typeface="Arial"/>
              </a:rPr>
              <a:t>​</a:t>
            </a:r>
          </a:p>
          <a:p>
            <a:pPr marL="360045" indent="-171450" algn="just">
              <a:spcBef>
                <a:spcPts val="105"/>
              </a:spcBef>
              <a:buFont typeface="Arial" panose="020B0604020202020204" pitchFamily="34" charset="0"/>
              <a:buChar char="•"/>
              <a:defRPr/>
            </a:pPr>
            <a:r>
              <a:rPr lang="es-ES" sz="1450" b="1" dirty="0">
                <a:latin typeface="Arial"/>
                <a:cs typeface="Arial"/>
              </a:rPr>
              <a:t>Estructura: </a:t>
            </a:r>
            <a:r>
              <a:rPr lang="es-CO" sz="1450" dirty="0">
                <a:latin typeface="Arial" panose="020B0604020202020204" pitchFamily="34" charset="0"/>
                <a:cs typeface="Arial" panose="020B0604020202020204" pitchFamily="34" charset="0"/>
              </a:rPr>
              <a:t>Aprobado por interventoría.</a:t>
            </a:r>
            <a:endParaRPr lang="es-CO" sz="1450" b="1" dirty="0">
              <a:latin typeface="Arial"/>
              <a:cs typeface="Arial"/>
            </a:endParaRPr>
          </a:p>
          <a:p>
            <a:pPr marL="360045" indent="-171450" algn="just">
              <a:spcBef>
                <a:spcPts val="105"/>
              </a:spcBef>
              <a:buFont typeface="Arial" panose="020B0604020202020204" pitchFamily="34" charset="0"/>
              <a:buChar char="•"/>
              <a:defRPr/>
            </a:pPr>
            <a:r>
              <a:rPr lang="es-CO" sz="1450" b="1" dirty="0">
                <a:latin typeface="Arial"/>
                <a:cs typeface="Arial"/>
              </a:rPr>
              <a:t>Arquitectura</a:t>
            </a:r>
            <a:r>
              <a:rPr lang="es-CO" sz="1450" b="1" dirty="0">
                <a:latin typeface="Arial" panose="020B0604020202020204" pitchFamily="34" charset="0"/>
                <a:cs typeface="Arial" panose="020B0604020202020204" pitchFamily="34" charset="0"/>
              </a:rPr>
              <a:t>: </a:t>
            </a:r>
            <a:r>
              <a:rPr lang="es-CO" sz="1450" dirty="0">
                <a:latin typeface="Arial" panose="020B0604020202020204" pitchFamily="34" charset="0"/>
                <a:cs typeface="Arial" panose="020B0604020202020204" pitchFamily="34" charset="0"/>
              </a:rPr>
              <a:t>Aprobado por interventoría</a:t>
            </a:r>
            <a:r>
              <a:rPr lang="es-ES" sz="1450" dirty="0">
                <a:latin typeface="Arial"/>
                <a:cs typeface="Arial"/>
              </a:rPr>
              <a:t>. </a:t>
            </a:r>
          </a:p>
          <a:p>
            <a:pPr marL="360045" indent="-171450" algn="just">
              <a:spcBef>
                <a:spcPts val="105"/>
              </a:spcBef>
              <a:buFont typeface="Arial" panose="020B0604020202020204" pitchFamily="34" charset="0"/>
              <a:buChar char="•"/>
              <a:defRPr/>
            </a:pPr>
            <a:r>
              <a:rPr lang="es-CO" sz="1450" b="1" dirty="0">
                <a:latin typeface="Arial"/>
                <a:cs typeface="Arial"/>
              </a:rPr>
              <a:t>Diseño hidrosanitario -RCI –GAS – Diseño eléctrico</a:t>
            </a:r>
            <a:r>
              <a:rPr lang="es-CO" sz="1450" b="1" dirty="0">
                <a:latin typeface="Arial" panose="020B0604020202020204" pitchFamily="34" charset="0"/>
                <a:cs typeface="Arial" panose="020B0604020202020204" pitchFamily="34" charset="0"/>
              </a:rPr>
              <a:t>:</a:t>
            </a:r>
            <a:r>
              <a:rPr lang="es-CO" sz="1450" b="1" dirty="0">
                <a:latin typeface="Arial"/>
                <a:cs typeface="Arial"/>
              </a:rPr>
              <a:t> </a:t>
            </a:r>
            <a:r>
              <a:rPr lang="es-ES" sz="1450" dirty="0">
                <a:latin typeface="Arial"/>
                <a:cs typeface="Arial"/>
              </a:rPr>
              <a:t>Producto aprobado por interventoría.</a:t>
            </a:r>
          </a:p>
          <a:p>
            <a:pPr marL="360045" indent="-171450" algn="just">
              <a:spcBef>
                <a:spcPts val="105"/>
              </a:spcBef>
              <a:buFont typeface="Arial" panose="020B0604020202020204" pitchFamily="34" charset="0"/>
              <a:buChar char="•"/>
              <a:defRPr/>
            </a:pPr>
            <a:r>
              <a:rPr lang="es-ES" sz="1450" b="1" dirty="0">
                <a:latin typeface="Arial" panose="020B0604020202020204" pitchFamily="34" charset="0"/>
                <a:cs typeface="Arial" panose="020B0604020202020204" pitchFamily="34" charset="0"/>
              </a:rPr>
              <a:t>Gestión de servicios públicos:</a:t>
            </a:r>
            <a:r>
              <a:rPr lang="es-ES" sz="1450" b="1" dirty="0">
                <a:latin typeface="Arial"/>
                <a:cs typeface="Arial"/>
              </a:rPr>
              <a:t> </a:t>
            </a:r>
            <a:r>
              <a:rPr lang="es-ES" sz="1450" dirty="0">
                <a:latin typeface="Arial"/>
                <a:cs typeface="Arial"/>
              </a:rPr>
              <a:t>Producto aprobado por interventoría.</a:t>
            </a:r>
          </a:p>
          <a:p>
            <a:pPr marL="360045" indent="-171450" algn="just">
              <a:spcBef>
                <a:spcPts val="105"/>
              </a:spcBef>
              <a:buFont typeface="Arial" panose="020B0604020202020204" pitchFamily="34" charset="0"/>
              <a:buChar char="•"/>
              <a:defRPr/>
            </a:pPr>
            <a:r>
              <a:rPr lang="es-ES" sz="1450" b="1" dirty="0">
                <a:latin typeface="Arial"/>
                <a:cs typeface="Arial"/>
              </a:rPr>
              <a:t>PLAN SST – BIOSEGURIDAD: </a:t>
            </a:r>
            <a:r>
              <a:rPr lang="es-ES" sz="1450" dirty="0">
                <a:latin typeface="Arial"/>
                <a:cs typeface="Arial"/>
              </a:rPr>
              <a:t>Aprobado por interventoría. </a:t>
            </a:r>
          </a:p>
          <a:p>
            <a:pPr marL="360045" indent="-171450" algn="just">
              <a:spcBef>
                <a:spcPts val="105"/>
              </a:spcBef>
              <a:buFont typeface="Arial" panose="020B0604020202020204" pitchFamily="34" charset="0"/>
              <a:buChar char="•"/>
              <a:defRPr/>
            </a:pPr>
            <a:r>
              <a:rPr lang="es-ES" sz="1450" b="1" dirty="0">
                <a:latin typeface="Arial"/>
                <a:cs typeface="Arial"/>
              </a:rPr>
              <a:t>Plan logístico:</a:t>
            </a:r>
            <a:r>
              <a:rPr lang="es-ES" sz="1450" dirty="0">
                <a:latin typeface="Arial"/>
                <a:cs typeface="Arial"/>
              </a:rPr>
              <a:t> El plan logístico del punto fijo y recepción se encuentra aprobado por los Centros de Formación de Diseño, Metrología y Gestión Industrial, el desalojo de los activos del SENA finalizara en el transcurso del mes de marzo.</a:t>
            </a:r>
          </a:p>
          <a:p>
            <a:pPr marL="360045" indent="-171450" algn="just">
              <a:spcBef>
                <a:spcPts val="105"/>
              </a:spcBef>
              <a:buFont typeface="Arial" panose="020B0604020202020204" pitchFamily="34" charset="0"/>
              <a:buChar char="•"/>
              <a:defRPr/>
            </a:pPr>
            <a:r>
              <a:rPr lang="es-CO" sz="1450" b="1" dirty="0">
                <a:latin typeface="Arial" panose="020B0604020202020204" pitchFamily="34" charset="0"/>
                <a:cs typeface="Arial" panose="020B0604020202020204" pitchFamily="34" charset="0"/>
              </a:rPr>
              <a:t>Coordinación BIM 360:</a:t>
            </a:r>
            <a:r>
              <a:rPr lang="es-CO" sz="1450" dirty="0">
                <a:latin typeface="Arial" panose="020B0604020202020204" pitchFamily="34" charset="0"/>
                <a:cs typeface="Arial" panose="020B0604020202020204" pitchFamily="34" charset="0"/>
              </a:rPr>
              <a:t> </a:t>
            </a:r>
            <a:r>
              <a:rPr lang="es-ES" sz="1450" dirty="0">
                <a:latin typeface="Arial"/>
                <a:cs typeface="Arial"/>
              </a:rPr>
              <a:t>El modelo del diseño de reforzamiento presenta un avance del 100%, las instalaciones eléctricas un avance del 100% y las redes hidrosanitarias presentan un avance del 100%. No obstante el avance esta siendo validado por la interventoría.</a:t>
            </a:r>
          </a:p>
          <a:p>
            <a:pPr marL="360045" indent="-171450" algn="just">
              <a:spcBef>
                <a:spcPts val="105"/>
              </a:spcBef>
              <a:buFont typeface="Arial" panose="020B0604020202020204" pitchFamily="34" charset="0"/>
              <a:buChar char="•"/>
              <a:defRPr/>
            </a:pPr>
            <a:r>
              <a:rPr lang="es-CO" sz="1450" b="1" dirty="0">
                <a:latin typeface="Arial" panose="020B0604020202020204" pitchFamily="34" charset="0"/>
                <a:cs typeface="Arial" panose="020B0604020202020204" pitchFamily="34" charset="0"/>
              </a:rPr>
              <a:t>Componente Presupuestal: </a:t>
            </a:r>
            <a:r>
              <a:rPr lang="es-CO" sz="1450" dirty="0">
                <a:latin typeface="Arial" panose="020B0604020202020204" pitchFamily="34" charset="0"/>
                <a:cs typeface="Arial" panose="020B0604020202020204" pitchFamily="34" charset="0"/>
              </a:rPr>
              <a:t>En ajuste. </a:t>
            </a:r>
          </a:p>
          <a:p>
            <a:pPr marL="360045" indent="-171450" algn="just">
              <a:spcBef>
                <a:spcPts val="105"/>
              </a:spcBef>
              <a:buFont typeface="Arial" panose="020B0604020202020204" pitchFamily="34" charset="0"/>
              <a:buChar char="•"/>
              <a:defRPr/>
            </a:pPr>
            <a:r>
              <a:rPr lang="es-CO" sz="1450" b="1" dirty="0">
                <a:latin typeface="Arial"/>
                <a:cs typeface="Arial"/>
              </a:rPr>
              <a:t>Licencia de Reforzamiento</a:t>
            </a:r>
            <a:r>
              <a:rPr lang="es-ES" sz="1450" b="1" dirty="0">
                <a:latin typeface="Arial"/>
                <a:cs typeface="Arial"/>
              </a:rPr>
              <a:t>:</a:t>
            </a:r>
            <a:r>
              <a:rPr lang="es-ES" sz="1450" dirty="0">
                <a:latin typeface="Arial"/>
                <a:cs typeface="Arial"/>
              </a:rPr>
              <a:t> En tramite ante la Dirección Regional del Distrito Capital del SENA, la suscripción del formato remitido por la Curaduría Urbana No. 2, denominado </a:t>
            </a:r>
            <a:r>
              <a:rPr lang="es-ES" sz="1450" b="1" dirty="0">
                <a:latin typeface="Arial"/>
                <a:cs typeface="Arial"/>
              </a:rPr>
              <a:t>“</a:t>
            </a:r>
            <a:r>
              <a:rPr lang="es-ES" sz="1450" b="1" i="1" dirty="0">
                <a:latin typeface="Arial"/>
                <a:cs typeface="Arial"/>
              </a:rPr>
              <a:t>AUTORIZACION PARA TRAMITES DE LICENCIAS URBANISTICAS PERSONA JURIDICA</a:t>
            </a:r>
            <a:r>
              <a:rPr lang="es-ES" sz="1450" b="1" dirty="0">
                <a:latin typeface="Arial"/>
                <a:cs typeface="Arial"/>
              </a:rPr>
              <a:t>”</a:t>
            </a:r>
            <a:r>
              <a:rPr lang="es-ES" sz="1450" dirty="0">
                <a:latin typeface="Arial"/>
                <a:cs typeface="Arial"/>
              </a:rPr>
              <a:t> el cual se deberá complementar con el acta de posesión, resolución de posesión, copia de cedula de ciudadanía, RUT SENA y Certificado de Existencia y Representación Legal no mayor a 30 días, para radicar en debida forma la solicitud de licencia en la modalidad de reforzamiento.</a:t>
            </a:r>
          </a:p>
        </p:txBody>
      </p:sp>
    </p:spTree>
    <p:extLst>
      <p:ext uri="{BB962C8B-B14F-4D97-AF65-F5344CB8AC3E}">
        <p14:creationId xmlns:p14="http://schemas.microsoft.com/office/powerpoint/2010/main" val="3906641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s-MX" sz="1200" b="0" i="0" u="none" strike="noStrike" kern="1200" cap="none" spc="0" normalizeH="0" baseline="0" noProof="0">
                <a:ln>
                  <a:noFill/>
                </a:ln>
                <a:solidFill>
                  <a:srgbClr val="4F81BD">
                    <a:lumMod val="75000"/>
                  </a:srgbClr>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310013" y="5181"/>
            <a:ext cx="8744878" cy="320601"/>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457200" rtl="0" eaLnBrk="1" fontAlgn="auto" latinLnBrk="0" hangingPunct="1">
              <a:lnSpc>
                <a:spcPct val="100000"/>
              </a:lnSpc>
              <a:spcBef>
                <a:spcPts val="100"/>
              </a:spcBef>
              <a:spcAft>
                <a:spcPts val="0"/>
              </a:spcAft>
              <a:buClrTx/>
              <a:buSzTx/>
              <a:buFontTx/>
              <a:buNone/>
              <a:tabLst/>
              <a:defRPr/>
            </a:pPr>
            <a:r>
              <a:rPr kumimoji="0" lang="es-MX" sz="2000" b="0" i="0" u="none" strike="noStrike" kern="0" cap="none" spc="-5" normalizeH="0" baseline="0" noProof="0">
                <a:ln>
                  <a:noFill/>
                </a:ln>
                <a:solidFill>
                  <a:srgbClr val="4471C4"/>
                </a:solidFill>
                <a:effectLst/>
                <a:uLnTx/>
                <a:uFillTx/>
                <a:latin typeface="Arial"/>
                <a:ea typeface="+mj-ea"/>
                <a:cs typeface="Arial"/>
              </a:rPr>
              <a:t>Estado Proyecto Bogotá - Torre Occidental - Etapa 1 </a:t>
            </a:r>
            <a:endParaRPr kumimoji="0" lang="es-MX" sz="2000" b="0" i="0" u="none" strike="noStrike" kern="0" cap="none" spc="0" normalizeH="0" baseline="0" noProof="0">
              <a:ln>
                <a:noFill/>
              </a:ln>
              <a:solidFill>
                <a:srgbClr val="4471C4"/>
              </a:solidFill>
              <a:effectLst/>
              <a:uLnTx/>
              <a:uFillTx/>
              <a:latin typeface="Arial"/>
              <a:ea typeface="+mj-ea"/>
              <a:cs typeface="Arial"/>
            </a:endParaRPr>
          </a:p>
        </p:txBody>
      </p:sp>
      <p:sp>
        <p:nvSpPr>
          <p:cNvPr id="3" name="object 3">
            <a:extLst>
              <a:ext uri="{FF2B5EF4-FFF2-40B4-BE49-F238E27FC236}">
                <a16:creationId xmlns:a16="http://schemas.microsoft.com/office/drawing/2014/main" id="{F21665EE-F4FE-02D1-AF0C-7A97B4268D2B}"/>
              </a:ext>
            </a:extLst>
          </p:cNvPr>
          <p:cNvSpPr txBox="1"/>
          <p:nvPr/>
        </p:nvSpPr>
        <p:spPr>
          <a:xfrm>
            <a:off x="5278427" y="438086"/>
            <a:ext cx="1197951"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prstClr val="white">
                    <a:lumMod val="50000"/>
                  </a:prstClr>
                </a:solidFill>
                <a:effectLst/>
                <a:uLnTx/>
                <a:uFillTx/>
                <a:latin typeface="Arial"/>
                <a:ea typeface="+mn-ea"/>
                <a:cs typeface="Arial"/>
              </a:rPr>
              <a:t>A</a:t>
            </a:r>
            <a:r>
              <a:rPr kumimoji="0" lang="es-CO" sz="2000" b="0" i="0" u="none" strike="noStrike" kern="1200" cap="none" spc="0" normalizeH="0" baseline="0" noProof="0">
                <a:ln>
                  <a:noFill/>
                </a:ln>
                <a:solidFill>
                  <a:prstClr val="white">
                    <a:lumMod val="50000"/>
                  </a:prstClr>
                </a:solidFill>
                <a:effectLst/>
                <a:uLnTx/>
                <a:uFillTx/>
                <a:latin typeface="Arial"/>
                <a:ea typeface="+mn-ea"/>
                <a:cs typeface="Arial"/>
              </a:rPr>
              <a:t>nexos</a:t>
            </a:r>
          </a:p>
        </p:txBody>
      </p:sp>
      <p:pic>
        <p:nvPicPr>
          <p:cNvPr id="7" name="Imagen 6">
            <a:extLst>
              <a:ext uri="{FF2B5EF4-FFF2-40B4-BE49-F238E27FC236}">
                <a16:creationId xmlns:a16="http://schemas.microsoft.com/office/drawing/2014/main" id="{CD61E73E-4F9A-0F24-D796-2F24FD4EE652}"/>
              </a:ext>
            </a:extLst>
          </p:cNvPr>
          <p:cNvPicPr>
            <a:picLocks noChangeAspect="1"/>
          </p:cNvPicPr>
          <p:nvPr/>
        </p:nvPicPr>
        <p:blipFill>
          <a:blip r:embed="rId2"/>
          <a:stretch>
            <a:fillRect/>
          </a:stretch>
        </p:blipFill>
        <p:spPr>
          <a:xfrm>
            <a:off x="611526" y="871632"/>
            <a:ext cx="5265876" cy="5639289"/>
          </a:xfrm>
          <a:prstGeom prst="rect">
            <a:avLst/>
          </a:prstGeom>
          <a:ln>
            <a:solidFill>
              <a:schemeClr val="tx1"/>
            </a:solidFill>
          </a:ln>
        </p:spPr>
      </p:pic>
      <p:pic>
        <p:nvPicPr>
          <p:cNvPr id="4" name="Imagen 3">
            <a:extLst>
              <a:ext uri="{FF2B5EF4-FFF2-40B4-BE49-F238E27FC236}">
                <a16:creationId xmlns:a16="http://schemas.microsoft.com/office/drawing/2014/main" id="{152DF493-8D2F-55C8-3425-64C35B326F88}"/>
              </a:ext>
            </a:extLst>
          </p:cNvPr>
          <p:cNvPicPr>
            <a:picLocks noChangeAspect="1"/>
          </p:cNvPicPr>
          <p:nvPr/>
        </p:nvPicPr>
        <p:blipFill>
          <a:blip r:embed="rId3"/>
          <a:stretch>
            <a:fillRect/>
          </a:stretch>
        </p:blipFill>
        <p:spPr>
          <a:xfrm>
            <a:off x="6468005" y="871632"/>
            <a:ext cx="4786903" cy="5639289"/>
          </a:xfrm>
          <a:prstGeom prst="rect">
            <a:avLst/>
          </a:prstGeom>
          <a:ln>
            <a:solidFill>
              <a:schemeClr val="tx1"/>
            </a:solidFill>
          </a:ln>
        </p:spPr>
      </p:pic>
      <mc:AlternateContent xmlns:mc="http://schemas.openxmlformats.org/markup-compatibility/2006" xmlns:p14="http://schemas.microsoft.com/office/powerpoint/2010/main">
        <mc:Choice Requires="p14">
          <p:contentPart p14:bwMode="auto" r:id="rId4">
            <p14:nvContentPartPr>
              <p14:cNvPr id="9" name="Entrada de lápiz 8">
                <a:extLst>
                  <a:ext uri="{FF2B5EF4-FFF2-40B4-BE49-F238E27FC236}">
                    <a16:creationId xmlns:a16="http://schemas.microsoft.com/office/drawing/2014/main" id="{C2B9FEE3-ABC9-1C08-8AEC-7459F2DB818A}"/>
                  </a:ext>
                </a:extLst>
              </p14:cNvPr>
              <p14:cNvContentPartPr/>
              <p14:nvPr/>
            </p14:nvContentPartPr>
            <p14:xfrm>
              <a:off x="768003" y="2810719"/>
              <a:ext cx="1564560" cy="11160"/>
            </p14:xfrm>
          </p:contentPart>
        </mc:Choice>
        <mc:Fallback xmlns="">
          <p:pic>
            <p:nvPicPr>
              <p:cNvPr id="9" name="Entrada de lápiz 8">
                <a:extLst>
                  <a:ext uri="{FF2B5EF4-FFF2-40B4-BE49-F238E27FC236}">
                    <a16:creationId xmlns:a16="http://schemas.microsoft.com/office/drawing/2014/main" id="{C2B9FEE3-ABC9-1C08-8AEC-7459F2DB818A}"/>
                  </a:ext>
                </a:extLst>
              </p:cNvPr>
              <p:cNvPicPr/>
              <p:nvPr/>
            </p:nvPicPr>
            <p:blipFill>
              <a:blip r:embed="rId5"/>
              <a:stretch>
                <a:fillRect/>
              </a:stretch>
            </p:blipFill>
            <p:spPr>
              <a:xfrm>
                <a:off x="714003" y="2706094"/>
                <a:ext cx="1672200" cy="220061"/>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0" name="Entrada de lápiz 9">
                <a:extLst>
                  <a:ext uri="{FF2B5EF4-FFF2-40B4-BE49-F238E27FC236}">
                    <a16:creationId xmlns:a16="http://schemas.microsoft.com/office/drawing/2014/main" id="{323FC38D-5A65-41E8-1B74-8E62E1D849F5}"/>
                  </a:ext>
                </a:extLst>
              </p14:cNvPr>
              <p14:cNvContentPartPr/>
              <p14:nvPr/>
            </p14:nvContentPartPr>
            <p14:xfrm>
              <a:off x="4260363" y="2678599"/>
              <a:ext cx="1121760" cy="25920"/>
            </p14:xfrm>
          </p:contentPart>
        </mc:Choice>
        <mc:Fallback xmlns="">
          <p:pic>
            <p:nvPicPr>
              <p:cNvPr id="10" name="Entrada de lápiz 9">
                <a:extLst>
                  <a:ext uri="{FF2B5EF4-FFF2-40B4-BE49-F238E27FC236}">
                    <a16:creationId xmlns:a16="http://schemas.microsoft.com/office/drawing/2014/main" id="{323FC38D-5A65-41E8-1B74-8E62E1D849F5}"/>
                  </a:ext>
                </a:extLst>
              </p:cNvPr>
              <p:cNvPicPr/>
              <p:nvPr/>
            </p:nvPicPr>
            <p:blipFill>
              <a:blip r:embed="rId7"/>
              <a:stretch>
                <a:fillRect/>
              </a:stretch>
            </p:blipFill>
            <p:spPr>
              <a:xfrm>
                <a:off x="4206363" y="2570599"/>
                <a:ext cx="1229400" cy="2415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1" name="Entrada de lápiz 10">
                <a:extLst>
                  <a:ext uri="{FF2B5EF4-FFF2-40B4-BE49-F238E27FC236}">
                    <a16:creationId xmlns:a16="http://schemas.microsoft.com/office/drawing/2014/main" id="{A3E7364D-E917-BBA5-4EDB-4026321E2C61}"/>
                  </a:ext>
                </a:extLst>
              </p14:cNvPr>
              <p14:cNvContentPartPr/>
              <p14:nvPr/>
            </p14:nvContentPartPr>
            <p14:xfrm>
              <a:off x="7120563" y="3034999"/>
              <a:ext cx="745560" cy="360"/>
            </p14:xfrm>
          </p:contentPart>
        </mc:Choice>
        <mc:Fallback xmlns="">
          <p:pic>
            <p:nvPicPr>
              <p:cNvPr id="11" name="Entrada de lápiz 10">
                <a:extLst>
                  <a:ext uri="{FF2B5EF4-FFF2-40B4-BE49-F238E27FC236}">
                    <a16:creationId xmlns:a16="http://schemas.microsoft.com/office/drawing/2014/main" id="{A3E7364D-E917-BBA5-4EDB-4026321E2C61}"/>
                  </a:ext>
                </a:extLst>
              </p:cNvPr>
              <p:cNvPicPr/>
              <p:nvPr/>
            </p:nvPicPr>
            <p:blipFill>
              <a:blip r:embed="rId9"/>
              <a:stretch>
                <a:fillRect/>
              </a:stretch>
            </p:blipFill>
            <p:spPr>
              <a:xfrm>
                <a:off x="7066563" y="2926999"/>
                <a:ext cx="853200" cy="216000"/>
              </a:xfrm>
              <a:prstGeom prst="rect">
                <a:avLst/>
              </a:prstGeom>
            </p:spPr>
          </p:pic>
        </mc:Fallback>
      </mc:AlternateContent>
    </p:spTree>
    <p:extLst>
      <p:ext uri="{BB962C8B-B14F-4D97-AF65-F5344CB8AC3E}">
        <p14:creationId xmlns:p14="http://schemas.microsoft.com/office/powerpoint/2010/main" val="9891510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E8F2B26D-18E7-4B11-B887-FA9FD84827AD}"/>
              </a:ext>
            </a:extLst>
          </p:cNvPr>
          <p:cNvGraphicFramePr>
            <a:graphicFrameLocks noGrp="1"/>
          </p:cNvGraphicFramePr>
          <p:nvPr>
            <p:extLst>
              <p:ext uri="{D42A27DB-BD31-4B8C-83A1-F6EECF244321}">
                <p14:modId xmlns:p14="http://schemas.microsoft.com/office/powerpoint/2010/main" val="1855734026"/>
              </p:ext>
            </p:extLst>
          </p:nvPr>
        </p:nvGraphicFramePr>
        <p:xfrm>
          <a:off x="366713" y="619680"/>
          <a:ext cx="5497065" cy="2274969"/>
        </p:xfrm>
        <a:graphic>
          <a:graphicData uri="http://schemas.openxmlformats.org/drawingml/2006/table">
            <a:tbl>
              <a:tblPr/>
              <a:tblGrid>
                <a:gridCol w="1240375">
                  <a:extLst>
                    <a:ext uri="{9D8B030D-6E8A-4147-A177-3AD203B41FA5}">
                      <a16:colId xmlns:a16="http://schemas.microsoft.com/office/drawing/2014/main" val="20000"/>
                    </a:ext>
                  </a:extLst>
                </a:gridCol>
                <a:gridCol w="817454">
                  <a:extLst>
                    <a:ext uri="{9D8B030D-6E8A-4147-A177-3AD203B41FA5}">
                      <a16:colId xmlns:a16="http://schemas.microsoft.com/office/drawing/2014/main" val="20001"/>
                    </a:ext>
                  </a:extLst>
                </a:gridCol>
                <a:gridCol w="1227602">
                  <a:extLst>
                    <a:ext uri="{9D8B030D-6E8A-4147-A177-3AD203B41FA5}">
                      <a16:colId xmlns:a16="http://schemas.microsoft.com/office/drawing/2014/main" val="1978876319"/>
                    </a:ext>
                  </a:extLst>
                </a:gridCol>
                <a:gridCol w="878395">
                  <a:extLst>
                    <a:ext uri="{9D8B030D-6E8A-4147-A177-3AD203B41FA5}">
                      <a16:colId xmlns:a16="http://schemas.microsoft.com/office/drawing/2014/main" val="20002"/>
                    </a:ext>
                  </a:extLst>
                </a:gridCol>
                <a:gridCol w="801719">
                  <a:extLst>
                    <a:ext uri="{9D8B030D-6E8A-4147-A177-3AD203B41FA5}">
                      <a16:colId xmlns:a16="http://schemas.microsoft.com/office/drawing/2014/main" val="20003"/>
                    </a:ext>
                  </a:extLst>
                </a:gridCol>
                <a:gridCol w="531520">
                  <a:extLst>
                    <a:ext uri="{9D8B030D-6E8A-4147-A177-3AD203B41FA5}">
                      <a16:colId xmlns:a16="http://schemas.microsoft.com/office/drawing/2014/main" val="3158225201"/>
                    </a:ext>
                  </a:extLst>
                </a:gridCol>
              </a:tblGrid>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FECHA INICIO </a:t>
                      </a:r>
                      <a:endParaRPr lang="es-CO" sz="1050" b="1" i="0" u="none" strike="noStrike">
                        <a:solidFill>
                          <a:schemeClr val="bg1"/>
                        </a:solidFill>
                        <a:effectLst/>
                        <a:latin typeface="Calibri" panose="020F0502020204030204" pitchFamily="34" charset="0"/>
                      </a:endParaRPr>
                    </a:p>
                    <a:p>
                      <a:pPr algn="ctr" fontAlgn="ct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chemeClr val="bg1"/>
                          </a:solidFill>
                          <a:effectLst/>
                          <a:latin typeface="Calibri"/>
                        </a:rPr>
                        <a:t>FECHA FIN </a:t>
                      </a:r>
                      <a:endParaRPr lang="es-CO" sz="1050" b="1" i="0" u="none" strike="noStrike">
                        <a:solidFill>
                          <a:schemeClr val="bg1"/>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050" b="1" i="0" u="none" strike="noStrike">
                          <a:solidFill>
                            <a:schemeClr val="bg1"/>
                          </a:solidFill>
                          <a:effectLst/>
                          <a:latin typeface="Calibri"/>
                        </a:rPr>
                        <a:t>PORCENTAJES DE AVANCE ETAPA </a:t>
                      </a:r>
                      <a:endParaRPr lang="es-ES" sz="1050" b="1" i="0" u="none" strike="noStrike">
                        <a:solidFill>
                          <a:schemeClr val="bg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01083">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2.513.416.211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31-may-22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14-ene-23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7983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8093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785,28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88,3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Área de vigilancia,</a:t>
                      </a:r>
                      <a:r>
                        <a:rPr lang="es-CO" sz="1050" b="0" i="0" u="none" strike="noStrike" baseline="0">
                          <a:solidFill>
                            <a:schemeClr val="bg2">
                              <a:lumMod val="25000"/>
                            </a:schemeClr>
                          </a:solidFill>
                          <a:effectLst/>
                          <a:latin typeface="Calibri"/>
                        </a:rPr>
                        <a:t> atención al público y comercialización, APE.</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25283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2">
                              <a:lumMod val="25000"/>
                            </a:schemeClr>
                          </a:solidFill>
                          <a:effectLst/>
                          <a:latin typeface="Calibri"/>
                        </a:rPr>
                        <a:t>BLOQUE 15 Y 16</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428,05 - 30,84 M2</a:t>
                      </a:r>
                    </a:p>
                  </a:txBody>
                  <a:tcPr marL="9525" marR="9525" marT="9525" marB="0" anchor="ctr">
                    <a:lnL w="12700" cmpd="sng">
                      <a:solidFill>
                        <a:prstClr val="black"/>
                      </a:solidFill>
                      <a:prstDash val="soli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ctr" eaLnBrk="1" fontAlgn="ctr" latinLnBrk="0" hangingPunct="1">
                        <a:lnSpc>
                          <a:spcPct val="100000"/>
                        </a:lnSpc>
                        <a:spcBef>
                          <a:spcPts val="0"/>
                        </a:spcBef>
                        <a:spcAft>
                          <a:spcPts val="0"/>
                        </a:spcAft>
                        <a:buClrTx/>
                        <a:buSzTx/>
                        <a:buFontTx/>
                        <a:buNone/>
                      </a:pPr>
                      <a:r>
                        <a:rPr lang="es-MX" sz="1050" b="0" i="0" u="none" strike="noStrike">
                          <a:solidFill>
                            <a:schemeClr val="bg2">
                              <a:lumMod val="25000"/>
                            </a:schemeClr>
                          </a:solidFill>
                          <a:effectLst/>
                          <a:latin typeface="Calibri"/>
                        </a:rPr>
                        <a:t>Edificio</a:t>
                      </a:r>
                      <a:r>
                        <a:rPr lang="es-MX" sz="1050" b="0" i="0" u="none" strike="noStrike" baseline="0">
                          <a:solidFill>
                            <a:schemeClr val="bg2">
                              <a:lumMod val="25000"/>
                            </a:schemeClr>
                          </a:solidFill>
                          <a:effectLst/>
                          <a:latin typeface="Calibri"/>
                        </a:rPr>
                        <a:t> de lácteos y caldera. </a:t>
                      </a:r>
                      <a:endParaRPr lang="es-CO" sz="1050" b="0" i="0" u="none" strike="noStrike">
                        <a:solidFill>
                          <a:schemeClr val="bg2">
                            <a:lumMod val="25000"/>
                          </a:schemeClr>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6"/>
                  </a:ext>
                </a:extLst>
              </a:tr>
              <a:tr h="20063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BLOQUE 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238,09 M2</a:t>
                      </a: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fontAlgn="ctr"/>
                      <a:r>
                        <a:rPr lang="es-MX" sz="1050" b="0" i="0" u="none" strike="noStrike" baseline="0">
                          <a:solidFill>
                            <a:schemeClr val="bg2">
                              <a:lumMod val="25000"/>
                            </a:schemeClr>
                          </a:solidFill>
                          <a:effectLst/>
                          <a:latin typeface="Calibri"/>
                        </a:rPr>
                        <a:t>Casa fiscal – Bienestar</a:t>
                      </a: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DURACIÓN ETAPA II</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7 Meses y 15 Días Calendario – 228 días</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762990868"/>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TIEMPO TRANSCURRIDO (DÍAS)</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228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830546166"/>
                  </a:ext>
                </a:extLst>
              </a:tr>
            </a:tbl>
          </a:graphicData>
        </a:graphic>
      </p:graphicFrame>
      <p:sp>
        <p:nvSpPr>
          <p:cNvPr id="4" name="object 3">
            <a:extLst>
              <a:ext uri="{FF2B5EF4-FFF2-40B4-BE49-F238E27FC236}">
                <a16:creationId xmlns:a16="http://schemas.microsoft.com/office/drawing/2014/main" id="{3AA86285-AF02-4875-BD97-32A507859877}"/>
              </a:ext>
            </a:extLst>
          </p:cNvPr>
          <p:cNvSpPr txBox="1"/>
          <p:nvPr/>
        </p:nvSpPr>
        <p:spPr>
          <a:xfrm>
            <a:off x="464181" y="298438"/>
            <a:ext cx="5328142" cy="3212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endParaRPr lang="es-CO" sz="2000">
              <a:solidFill>
                <a:prstClr val="black"/>
              </a:solidFill>
              <a:latin typeface="Arial"/>
              <a:cs typeface="Arial"/>
            </a:endParaRPr>
          </a:p>
        </p:txBody>
      </p:sp>
      <p:sp>
        <p:nvSpPr>
          <p:cNvPr id="5" name="object 2">
            <a:extLst>
              <a:ext uri="{FF2B5EF4-FFF2-40B4-BE49-F238E27FC236}">
                <a16:creationId xmlns:a16="http://schemas.microsoft.com/office/drawing/2014/main" id="{B57B4D9F-E6FA-4E5E-93B7-7BD4B0AE39FE}"/>
              </a:ext>
            </a:extLst>
          </p:cNvPr>
          <p:cNvSpPr txBox="1">
            <a:spLocks/>
          </p:cNvSpPr>
          <p:nvPr/>
        </p:nvSpPr>
        <p:spPr>
          <a:xfrm>
            <a:off x="464181" y="-21101"/>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0DAAAD37-D7DD-44D9-AF0A-9445FA2C35DE}"/>
              </a:ext>
            </a:extLst>
          </p:cNvPr>
          <p:cNvSpPr/>
          <p:nvPr/>
        </p:nvSpPr>
        <p:spPr>
          <a:xfrm>
            <a:off x="267286" y="2894649"/>
            <a:ext cx="5596491" cy="3843776"/>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8" name="Rectángulo 19">
            <a:extLst>
              <a:ext uri="{FF2B5EF4-FFF2-40B4-BE49-F238E27FC236}">
                <a16:creationId xmlns:a16="http://schemas.microsoft.com/office/drawing/2014/main" id="{C23CB784-30AA-B2B2-7F0C-94CC2C0BEFA6}"/>
              </a:ext>
            </a:extLst>
          </p:cNvPr>
          <p:cNvSpPr/>
          <p:nvPr/>
        </p:nvSpPr>
        <p:spPr>
          <a:xfrm>
            <a:off x="6068292" y="619680"/>
            <a:ext cx="5987720" cy="6118744"/>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pic>
        <p:nvPicPr>
          <p:cNvPr id="12" name="Imagen 11" descr="Casa en medio de la calle&#10;&#10;Descripción generada automáticamente con confianza media">
            <a:extLst>
              <a:ext uri="{FF2B5EF4-FFF2-40B4-BE49-F238E27FC236}">
                <a16:creationId xmlns:a16="http://schemas.microsoft.com/office/drawing/2014/main" id="{B9C7B9A9-6735-7913-4E96-83526B128A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181" y="2985430"/>
            <a:ext cx="2377544" cy="1783158"/>
          </a:xfrm>
          <a:prstGeom prst="rect">
            <a:avLst/>
          </a:prstGeom>
        </p:spPr>
      </p:pic>
      <p:pic>
        <p:nvPicPr>
          <p:cNvPr id="14" name="Imagen 13" descr="Casa de madera&#10;&#10;Descripción generada automáticamente con confianza media">
            <a:extLst>
              <a:ext uri="{FF2B5EF4-FFF2-40B4-BE49-F238E27FC236}">
                <a16:creationId xmlns:a16="http://schemas.microsoft.com/office/drawing/2014/main" id="{6F86FF4A-308D-A42C-471D-B038DE273E7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70210" y="2985430"/>
            <a:ext cx="2772169" cy="1783272"/>
          </a:xfrm>
          <a:prstGeom prst="rect">
            <a:avLst/>
          </a:prstGeom>
        </p:spPr>
      </p:pic>
      <p:pic>
        <p:nvPicPr>
          <p:cNvPr id="16" name="Imagen 15" descr="Casa en medio de la calle&#10;&#10;Descripción generada automáticamente con confianza baja">
            <a:extLst>
              <a:ext uri="{FF2B5EF4-FFF2-40B4-BE49-F238E27FC236}">
                <a16:creationId xmlns:a16="http://schemas.microsoft.com/office/drawing/2014/main" id="{3E86FC89-7A48-921B-E46D-48EEBBAE804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4181" y="4870429"/>
            <a:ext cx="2377544" cy="1777215"/>
          </a:xfrm>
          <a:prstGeom prst="rect">
            <a:avLst/>
          </a:prstGeom>
        </p:spPr>
      </p:pic>
      <p:pic>
        <p:nvPicPr>
          <p:cNvPr id="19" name="Imagen 18" descr="Casa en frente de un edificio&#10;&#10;Descripción generada automáticamente con confianza media">
            <a:extLst>
              <a:ext uri="{FF2B5EF4-FFF2-40B4-BE49-F238E27FC236}">
                <a16:creationId xmlns:a16="http://schemas.microsoft.com/office/drawing/2014/main" id="{2AB7BE8A-4CD8-44A1-6D0F-172D6C0A1AC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6666" y="4919999"/>
            <a:ext cx="2772169" cy="1678073"/>
          </a:xfrm>
          <a:prstGeom prst="rect">
            <a:avLst/>
          </a:prstGeom>
        </p:spPr>
      </p:pic>
      <p:sp>
        <p:nvSpPr>
          <p:cNvPr id="20" name="Rectángulo 19">
            <a:extLst>
              <a:ext uri="{FF2B5EF4-FFF2-40B4-BE49-F238E27FC236}">
                <a16:creationId xmlns:a16="http://schemas.microsoft.com/office/drawing/2014/main" id="{78009094-0AC6-ACC5-540E-6FB4D2756D11}"/>
              </a:ext>
            </a:extLst>
          </p:cNvPr>
          <p:cNvSpPr/>
          <p:nvPr/>
        </p:nvSpPr>
        <p:spPr>
          <a:xfrm>
            <a:off x="6123709" y="829114"/>
            <a:ext cx="5604110" cy="5693866"/>
          </a:xfrm>
          <a:prstGeom prst="rect">
            <a:avLst/>
          </a:prstGeom>
        </p:spPr>
        <p:txBody>
          <a:bodyPr wrap="square" lIns="91440" tIns="45720" rIns="91440" bIns="45720" anchor="t">
            <a:spAutoFit/>
          </a:bodyPr>
          <a:lstStyle/>
          <a:p>
            <a:pPr algn="just"/>
            <a:r>
              <a:rPr lang="es-CO" sz="1400" b="1" dirty="0">
                <a:solidFill>
                  <a:srgbClr val="000000"/>
                </a:solidFill>
                <a:ea typeface="+mn-lt"/>
                <a:cs typeface="Calibri"/>
              </a:rPr>
              <a:t>CONTRACTUAL:</a:t>
            </a:r>
          </a:p>
          <a:p>
            <a:pPr algn="just"/>
            <a:endParaRPr lang="es-CO" sz="1400" dirty="0">
              <a:solidFill>
                <a:srgbClr val="000000"/>
              </a:solidFill>
              <a:ea typeface="+mn-lt"/>
              <a:cs typeface="Calibri"/>
            </a:endParaRPr>
          </a:p>
          <a:p>
            <a:pPr algn="just"/>
            <a:r>
              <a:rPr lang="es-CO" sz="1400" dirty="0">
                <a:solidFill>
                  <a:srgbClr val="000000"/>
                </a:solidFill>
                <a:ea typeface="+mn-lt"/>
                <a:cs typeface="Calibri"/>
              </a:rPr>
              <a:t>Se envió el acta por correo electrónico para firma de Dirección General.</a:t>
            </a:r>
          </a:p>
          <a:p>
            <a:pPr algn="just"/>
            <a:endParaRPr lang="es-CO" sz="1400" dirty="0">
              <a:solidFill>
                <a:srgbClr val="000000"/>
              </a:solidFill>
              <a:ea typeface="+mn-lt"/>
              <a:cs typeface="Calibri"/>
            </a:endParaRPr>
          </a:p>
          <a:p>
            <a:pPr algn="just"/>
            <a:r>
              <a:rPr lang="es-CO" sz="1400" b="1" dirty="0">
                <a:solidFill>
                  <a:srgbClr val="000000"/>
                </a:solidFill>
                <a:ea typeface="+mn-lt"/>
                <a:cs typeface="Calibri"/>
              </a:rPr>
              <a:t>ACCIONES PARA TERMINACIÓN DEL CONTRATO E INICIO DE PROCESO DE CIERRE CONTRACTUAL Y LIQUIDACIÓN</a:t>
            </a:r>
            <a:endParaRPr lang="es-CO" sz="1400" dirty="0">
              <a:solidFill>
                <a:srgbClr val="000000"/>
              </a:solidFill>
              <a:ea typeface="+mn-lt"/>
              <a:cs typeface="Calibri"/>
            </a:endParaRPr>
          </a:p>
          <a:p>
            <a:pPr marL="285750" indent="-285750" algn="just">
              <a:buFont typeface="Arial" panose="020B0604020202020204" pitchFamily="34" charset="0"/>
              <a:buChar char="•"/>
            </a:pPr>
            <a:endParaRPr lang="es-CO" sz="1400" dirty="0">
              <a:solidFill>
                <a:srgbClr val="000000"/>
              </a:solidFill>
              <a:ea typeface="+mn-lt"/>
              <a:cs typeface="Calibri"/>
            </a:endParaRPr>
          </a:p>
          <a:p>
            <a:pPr marL="285750" indent="-285750" algn="just">
              <a:buFont typeface="Arial" panose="020B0604020202020204" pitchFamily="34" charset="0"/>
              <a:buChar char="•"/>
            </a:pPr>
            <a:r>
              <a:rPr lang="es-CO" sz="1400" dirty="0">
                <a:solidFill>
                  <a:srgbClr val="000000"/>
                </a:solidFill>
                <a:ea typeface="+mn-lt"/>
                <a:cs typeface="Calibri"/>
              </a:rPr>
              <a:t>Se reprogramó socialización por coordinación de agenda con las profesionales sociales, se confirmó con el Centro de Formación que se realizará el 21 de marzo de 2023 – 9 am.</a:t>
            </a:r>
          </a:p>
          <a:p>
            <a:pPr algn="just"/>
            <a:endParaRPr lang="es-CO" sz="1400" dirty="0">
              <a:solidFill>
                <a:srgbClr val="000000"/>
              </a:solidFill>
              <a:ea typeface="+mn-lt"/>
              <a:cs typeface="Calibri"/>
            </a:endParaRPr>
          </a:p>
          <a:p>
            <a:pPr marL="285750" indent="-285750" algn="just">
              <a:buFont typeface="Arial" panose="020B0604020202020204" pitchFamily="34" charset="0"/>
              <a:buChar char="•"/>
            </a:pPr>
            <a:r>
              <a:rPr lang="es-CO" sz="1400" dirty="0">
                <a:solidFill>
                  <a:srgbClr val="000000"/>
                </a:solidFill>
                <a:ea typeface="+mn-lt"/>
                <a:cs typeface="Calibri"/>
              </a:rPr>
              <a:t>En obra se tiene pendiente el retiro de un contenedor que se dejó para continuar con el cuarto de monitoreo y vigilancia. Este se debe trasladar al bloque 1, lo cual debe ser coordinado entre el proveedor de telecomunicaciones y la empresa de vigilancia. – </a:t>
            </a:r>
            <a:r>
              <a:rPr lang="es-CO" sz="1400" dirty="0">
                <a:solidFill>
                  <a:schemeClr val="tx1">
                    <a:lumMod val="60000"/>
                    <a:lumOff val="40000"/>
                  </a:schemeClr>
                </a:solidFill>
                <a:ea typeface="+mn-lt"/>
                <a:cs typeface="Calibri"/>
              </a:rPr>
              <a:t>Se envió correo informando la situación y solicitando una visita al Centro de Formación para presentar la necesidad del traslado.</a:t>
            </a:r>
          </a:p>
          <a:p>
            <a:pPr marL="285750" indent="-285750" algn="just">
              <a:buFont typeface="Arial" panose="020B0604020202020204" pitchFamily="34" charset="0"/>
              <a:buChar char="•"/>
            </a:pPr>
            <a:endParaRPr lang="es-CO" sz="1400" dirty="0">
              <a:solidFill>
                <a:srgbClr val="000000"/>
              </a:solidFill>
              <a:ea typeface="+mn-lt"/>
              <a:cs typeface="Calibri"/>
            </a:endParaRPr>
          </a:p>
          <a:p>
            <a:pPr marL="285750" indent="-285750" algn="just">
              <a:buFont typeface="Arial" panose="020B0604020202020204" pitchFamily="34" charset="0"/>
              <a:buChar char="•"/>
            </a:pPr>
            <a:r>
              <a:rPr lang="es-CO" sz="1400" dirty="0">
                <a:solidFill>
                  <a:srgbClr val="000000"/>
                </a:solidFill>
                <a:ea typeface="+mn-lt"/>
                <a:cs typeface="Calibri"/>
              </a:rPr>
              <a:t>Se tiene pendiente el envío del informe final de contratista de obra e interventoría – </a:t>
            </a:r>
            <a:r>
              <a:rPr lang="es-CO" sz="1400" dirty="0">
                <a:solidFill>
                  <a:schemeClr val="tx1">
                    <a:lumMod val="60000"/>
                    <a:lumOff val="40000"/>
                  </a:schemeClr>
                </a:solidFill>
                <a:ea typeface="+mn-lt"/>
                <a:cs typeface="Calibri"/>
              </a:rPr>
              <a:t>Se enviará comunicado solicitando esto.</a:t>
            </a:r>
          </a:p>
          <a:p>
            <a:pPr algn="just"/>
            <a:endParaRPr lang="es-CO" sz="1400" dirty="0">
              <a:solidFill>
                <a:srgbClr val="000000"/>
              </a:solidFill>
              <a:ea typeface="+mn-lt"/>
              <a:cs typeface="Calibri"/>
            </a:endParaRPr>
          </a:p>
          <a:p>
            <a:pPr marL="285750" indent="-285750" algn="just">
              <a:buFont typeface="Arial" panose="020B0604020202020204" pitchFamily="34" charset="0"/>
              <a:buChar char="•"/>
            </a:pPr>
            <a:r>
              <a:rPr lang="es-CO" sz="1400" dirty="0">
                <a:solidFill>
                  <a:srgbClr val="000000"/>
                </a:solidFill>
                <a:ea typeface="+mn-lt"/>
                <a:cs typeface="Calibri"/>
              </a:rPr>
              <a:t>Se tiene pendiente la radicación de documentos en versión física y digital resultado del contrato por parte de la interventoría en Findeter para envío a la Dirección General del SENA – </a:t>
            </a:r>
            <a:r>
              <a:rPr lang="es-CO" sz="1400" dirty="0">
                <a:solidFill>
                  <a:schemeClr val="tx1">
                    <a:lumMod val="60000"/>
                    <a:lumOff val="40000"/>
                  </a:schemeClr>
                </a:solidFill>
                <a:ea typeface="+mn-lt"/>
                <a:cs typeface="Calibri"/>
              </a:rPr>
              <a:t>La interventoría radicó los documentos en Findeter el 02/03/2023, esto está en revisión para posterior envío al SENA.</a:t>
            </a:r>
          </a:p>
        </p:txBody>
      </p:sp>
      <p:sp>
        <p:nvSpPr>
          <p:cNvPr id="21" name="object 3">
            <a:extLst>
              <a:ext uri="{FF2B5EF4-FFF2-40B4-BE49-F238E27FC236}">
                <a16:creationId xmlns:a16="http://schemas.microsoft.com/office/drawing/2014/main" id="{E414E33F-3858-E59D-86F2-0BE0045B32CF}"/>
              </a:ext>
            </a:extLst>
          </p:cNvPr>
          <p:cNvSpPr txBox="1"/>
          <p:nvPr/>
        </p:nvSpPr>
        <p:spPr>
          <a:xfrm>
            <a:off x="6137157" y="4609028"/>
            <a:ext cx="6169266" cy="705962"/>
          </a:xfrm>
          <a:prstGeom prst="rect">
            <a:avLst/>
          </a:prstGeom>
        </p:spPr>
        <p:txBody>
          <a:bodyPr vert="horz" wrap="square" lIns="0" tIns="13335" rIns="0" bIns="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500" b="0" i="0" u="none" strike="noStrike" kern="1200" cap="none" spc="0" normalizeH="0" baseline="0" noProof="0">
              <a:ln>
                <a:noFill/>
              </a:ln>
              <a:solidFill>
                <a:prstClr val="black"/>
              </a:solidFill>
              <a:effectLst/>
              <a:uLnTx/>
              <a:uFillTx/>
              <a:latin typeface="Arial"/>
              <a:ea typeface="+mn-ea"/>
              <a:cs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419"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000356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2">
            <a:extLst>
              <a:ext uri="{FF2B5EF4-FFF2-40B4-BE49-F238E27FC236}">
                <a16:creationId xmlns:a16="http://schemas.microsoft.com/office/drawing/2014/main" id="{65384EFA-C00E-4D66-1F6B-E6F35112C2C4}"/>
              </a:ext>
            </a:extLst>
          </p:cNvPr>
          <p:cNvSpPr txBox="1">
            <a:spLocks/>
          </p:cNvSpPr>
          <p:nvPr/>
        </p:nvSpPr>
        <p:spPr>
          <a:xfrm>
            <a:off x="327582" y="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Marcador de pie de página 1">
            <a:extLst>
              <a:ext uri="{FF2B5EF4-FFF2-40B4-BE49-F238E27FC236}">
                <a16:creationId xmlns:a16="http://schemas.microsoft.com/office/drawing/2014/main" id="{BD12C9CC-0B7A-2897-9857-4C70281E077F}"/>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graphicFrame>
        <p:nvGraphicFramePr>
          <p:cNvPr id="11" name="Tabla 10">
            <a:extLst>
              <a:ext uri="{FF2B5EF4-FFF2-40B4-BE49-F238E27FC236}">
                <a16:creationId xmlns:a16="http://schemas.microsoft.com/office/drawing/2014/main" id="{159B8761-F67A-40EC-053C-618B0ACC3BF2}"/>
              </a:ext>
            </a:extLst>
          </p:cNvPr>
          <p:cNvGraphicFramePr>
            <a:graphicFrameLocks noGrp="1"/>
          </p:cNvGraphicFramePr>
          <p:nvPr>
            <p:extLst>
              <p:ext uri="{D42A27DB-BD31-4B8C-83A1-F6EECF244321}">
                <p14:modId xmlns:p14="http://schemas.microsoft.com/office/powerpoint/2010/main" val="1633675424"/>
              </p:ext>
            </p:extLst>
          </p:nvPr>
        </p:nvGraphicFramePr>
        <p:xfrm>
          <a:off x="433940" y="788041"/>
          <a:ext cx="11217733" cy="1705777"/>
        </p:xfrm>
        <a:graphic>
          <a:graphicData uri="http://schemas.openxmlformats.org/drawingml/2006/table">
            <a:tbl>
              <a:tblPr/>
              <a:tblGrid>
                <a:gridCol w="1090060">
                  <a:extLst>
                    <a:ext uri="{9D8B030D-6E8A-4147-A177-3AD203B41FA5}">
                      <a16:colId xmlns:a16="http://schemas.microsoft.com/office/drawing/2014/main" val="3967851816"/>
                    </a:ext>
                  </a:extLst>
                </a:gridCol>
                <a:gridCol w="1122218">
                  <a:extLst>
                    <a:ext uri="{9D8B030D-6E8A-4147-A177-3AD203B41FA5}">
                      <a16:colId xmlns:a16="http://schemas.microsoft.com/office/drawing/2014/main" val="703184480"/>
                    </a:ext>
                  </a:extLst>
                </a:gridCol>
                <a:gridCol w="817418">
                  <a:extLst>
                    <a:ext uri="{9D8B030D-6E8A-4147-A177-3AD203B41FA5}">
                      <a16:colId xmlns:a16="http://schemas.microsoft.com/office/drawing/2014/main" val="2623770634"/>
                    </a:ext>
                  </a:extLst>
                </a:gridCol>
                <a:gridCol w="706582">
                  <a:extLst>
                    <a:ext uri="{9D8B030D-6E8A-4147-A177-3AD203B41FA5}">
                      <a16:colId xmlns:a16="http://schemas.microsoft.com/office/drawing/2014/main" val="1354091555"/>
                    </a:ext>
                  </a:extLst>
                </a:gridCol>
                <a:gridCol w="1052946">
                  <a:extLst>
                    <a:ext uri="{9D8B030D-6E8A-4147-A177-3AD203B41FA5}">
                      <a16:colId xmlns:a16="http://schemas.microsoft.com/office/drawing/2014/main" val="706708315"/>
                    </a:ext>
                  </a:extLst>
                </a:gridCol>
                <a:gridCol w="1052946">
                  <a:extLst>
                    <a:ext uri="{9D8B030D-6E8A-4147-A177-3AD203B41FA5}">
                      <a16:colId xmlns:a16="http://schemas.microsoft.com/office/drawing/2014/main" val="978049348"/>
                    </a:ext>
                  </a:extLst>
                </a:gridCol>
                <a:gridCol w="951428">
                  <a:extLst>
                    <a:ext uri="{9D8B030D-6E8A-4147-A177-3AD203B41FA5}">
                      <a16:colId xmlns:a16="http://schemas.microsoft.com/office/drawing/2014/main" val="3090953111"/>
                    </a:ext>
                  </a:extLst>
                </a:gridCol>
                <a:gridCol w="1191113">
                  <a:extLst>
                    <a:ext uri="{9D8B030D-6E8A-4147-A177-3AD203B41FA5}">
                      <a16:colId xmlns:a16="http://schemas.microsoft.com/office/drawing/2014/main" val="2242074666"/>
                    </a:ext>
                  </a:extLst>
                </a:gridCol>
                <a:gridCol w="1348805">
                  <a:extLst>
                    <a:ext uri="{9D8B030D-6E8A-4147-A177-3AD203B41FA5}">
                      <a16:colId xmlns:a16="http://schemas.microsoft.com/office/drawing/2014/main" val="1622459343"/>
                    </a:ext>
                  </a:extLst>
                </a:gridCol>
                <a:gridCol w="1884217">
                  <a:extLst>
                    <a:ext uri="{9D8B030D-6E8A-4147-A177-3AD203B41FA5}">
                      <a16:colId xmlns:a16="http://schemas.microsoft.com/office/drawing/2014/main" val="1084306433"/>
                    </a:ext>
                  </a:extLst>
                </a:gridCol>
              </a:tblGrid>
              <a:tr h="209487">
                <a:tc>
                  <a:txBody>
                    <a:bodyPr/>
                    <a:lstStyle/>
                    <a:p>
                      <a:pPr algn="ctr" rtl="0" fontAlgn="ctr"/>
                      <a:r>
                        <a:rPr lang="es-CO" sz="1000" b="1" i="0" u="none" strike="noStrike">
                          <a:solidFill>
                            <a:srgbClr val="FFFFFF"/>
                          </a:solidFill>
                          <a:effectLst/>
                          <a:latin typeface="Arial" panose="020B060402020202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FECHA INICIO - FECHA FIN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gridSpan="3">
                  <a:txBody>
                    <a:bodyPr/>
                    <a:lstStyle/>
                    <a:p>
                      <a:pPr algn="ctr" rtl="0" fontAlgn="ctr"/>
                      <a:r>
                        <a:rPr lang="es-CO" sz="1000" b="1" i="0" u="none" strike="noStrike">
                          <a:solidFill>
                            <a:srgbClr val="FFFFFF"/>
                          </a:solidFill>
                          <a:effectLst/>
                          <a:latin typeface="Arial" panose="020B0604020202020204" pitchFamily="34" charset="0"/>
                        </a:rPr>
                        <a:t>PORCENTAJES DE AVANCE ETAPA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hMerge="1">
                  <a:txBody>
                    <a:bodyPr/>
                    <a:lstStyle/>
                    <a:p>
                      <a:endParaRPr lang="es-CO"/>
                    </a:p>
                  </a:txBody>
                  <a:tcPr/>
                </a:tc>
                <a:tc rowSpan="3" h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2">
                  <a:txBody>
                    <a:bodyPr/>
                    <a:lstStyle/>
                    <a:p>
                      <a:pPr algn="ctr" rtl="0" fontAlgn="ctr"/>
                      <a:r>
                        <a:rPr lang="es-CO" sz="1000" b="1" i="0" u="none" strike="noStrike">
                          <a:solidFill>
                            <a:srgbClr val="FFFFFF"/>
                          </a:solidFill>
                          <a:effectLst/>
                          <a:latin typeface="Arial" panose="020B0604020202020204" pitchFamily="34" charset="0"/>
                        </a:rPr>
                        <a:t>USO</a:t>
                      </a: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256135723"/>
                  </a:ext>
                </a:extLst>
              </a:tr>
              <a:tr h="208071">
                <a:tc rowSpan="2">
                  <a:txBody>
                    <a:bodyPr/>
                    <a:lstStyle/>
                    <a:p>
                      <a:pPr algn="ctr" rtl="0" fontAlgn="ctr"/>
                      <a:r>
                        <a:rPr lang="es-CO" sz="1000" b="0" i="0" u="none" strike="noStrike">
                          <a:solidFill>
                            <a:srgbClr val="FFFFFF"/>
                          </a:solidFill>
                          <a:effectLst/>
                          <a:latin typeface="Arial" panose="020B0604020202020204" pitchFamily="34" charset="0"/>
                        </a:rPr>
                        <a:t>$ 3.996.287.267</a:t>
                      </a: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rowSpan="2">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vMerge="1">
                  <a:txBody>
                    <a:bodyPr/>
                    <a:lstStyle/>
                    <a:p>
                      <a:pPr algn="ctr" rtl="0" fontAlgn="ct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553989778"/>
                  </a:ext>
                </a:extLst>
              </a:tr>
              <a:tr h="77800">
                <a:tc vMerge="1">
                  <a:txBody>
                    <a:bodyPr/>
                    <a:lstStyle/>
                    <a:p>
                      <a:pPr algn="ctr" rtl="0" fontAlgn="ctr"/>
                      <a:r>
                        <a:rPr lang="es-CO" sz="1000" b="0" i="0" u="none" strike="noStrike">
                          <a:solidFill>
                            <a:srgbClr val="FFFFFF"/>
                          </a:solidFill>
                          <a:effectLst/>
                          <a:latin typeface="Arial" panose="020B0604020202020204" pitchFamily="34" charset="0"/>
                        </a:rPr>
                        <a:t>$ 3.996.287.267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vMerge="1">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768235124"/>
                  </a:ext>
                </a:extLst>
              </a:tr>
              <a:tr h="304476">
                <a:tc rowSpan="2">
                  <a:txBody>
                    <a:bodyPr/>
                    <a:lstStyle/>
                    <a:p>
                      <a:pPr algn="l" rtl="0" fontAlgn="ctr"/>
                      <a:r>
                        <a:rPr lang="es-CO" sz="1000" b="1" i="0" u="none" strike="noStrike">
                          <a:solidFill>
                            <a:srgbClr val="000000"/>
                          </a:solidFill>
                          <a:effectLst/>
                          <a:latin typeface="Arial" panose="020B0604020202020204" pitchFamily="34" charset="0"/>
                        </a:rPr>
                        <a:t>ETAPA 1: 243.334.999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B050"/>
                          </a:solidFill>
                          <a:effectLst/>
                          <a:latin typeface="Arial" panose="020B0604020202020204" pitchFamily="34" charset="0"/>
                        </a:rPr>
                        <a:t>30-jun-21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000" b="0" i="0" u="none" strike="noStrike">
                          <a:solidFill>
                            <a:srgbClr val="00B050"/>
                          </a:solidFill>
                          <a:effectLst/>
                          <a:latin typeface="Calibri" panose="020F0502020204030204" pitchFamily="34" charset="0"/>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endParaRPr lang="es-CO" sz="900" b="0"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0" i="0" u="none" strike="noStrike">
                          <a:solidFill>
                            <a:schemeClr val="tx1"/>
                          </a:solidFill>
                          <a:effectLst/>
                          <a:latin typeface="Arial" panose="020B0604020202020204" pitchFamily="34" charset="0"/>
                        </a:rPr>
                        <a:t>APRENDICES 3.200</a:t>
                      </a:r>
                      <a:endParaRPr lang="es-CO" sz="900" b="0"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218,15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237.20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COORDINACION ACADEMICA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4401073"/>
                  </a:ext>
                </a:extLst>
              </a:tr>
              <a:tr h="129091">
                <a:tc vMerge="1">
                  <a:txBody>
                    <a:bodyPr/>
                    <a:lstStyle/>
                    <a:p>
                      <a:endParaRPr lang="es-CO"/>
                    </a:p>
                  </a:txBody>
                  <a:tcPr/>
                </a:tc>
                <a:tc>
                  <a:txBody>
                    <a:bodyPr/>
                    <a:lstStyle/>
                    <a:p>
                      <a:pPr algn="ctr" rtl="0" fontAlgn="ctr"/>
                      <a:r>
                        <a:rPr lang="es-CO" sz="1000" b="0" i="0" u="none" strike="noStrike">
                          <a:solidFill>
                            <a:srgbClr val="00B050"/>
                          </a:solidFill>
                          <a:effectLst/>
                          <a:latin typeface="Arial" panose="020B0604020202020204" pitchFamily="34" charset="0"/>
                        </a:rPr>
                        <a:t>30-dic-21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1092.71 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1352.40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ARCHIVO CENTRAL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1669982"/>
                  </a:ext>
                </a:extLst>
              </a:tr>
              <a:tr h="250255">
                <a:tc rowSpan="3">
                  <a:txBody>
                    <a:bodyPr/>
                    <a:lstStyle/>
                    <a:p>
                      <a:pPr algn="l" rtl="0" fontAlgn="ctr"/>
                      <a:r>
                        <a:rPr lang="es-CO" sz="1000" b="1" i="0" u="none" strike="noStrike">
                          <a:solidFill>
                            <a:srgbClr val="000000"/>
                          </a:solidFill>
                          <a:effectLst/>
                          <a:latin typeface="Arial" panose="020B0604020202020204" pitchFamily="34" charset="0"/>
                        </a:rPr>
                        <a:t>ETAPA 2: 3.752.952.268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1" i="0" u="none" strike="noStrike">
                          <a:solidFill>
                            <a:srgbClr val="000000"/>
                          </a:solidFill>
                          <a:effectLst/>
                          <a:latin typeface="Arial" panose="020B0604020202020204" pitchFamily="34" charset="0"/>
                        </a:rPr>
                        <a:t>13-jun-22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l" rtl="0" fontAlgn="ctr"/>
                      <a:r>
                        <a:rPr lang="es-CO" sz="1000" b="1" i="0" u="none" strike="noStrike">
                          <a:solidFill>
                            <a:srgbClr val="00000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b"/>
                      <a:r>
                        <a:rPr lang="es-CO" sz="1200" b="1" i="0" u="none" strike="noStrike">
                          <a:solidFill>
                            <a:schemeClr val="tx1"/>
                          </a:solidFill>
                          <a:effectLst/>
                          <a:latin typeface="Calibri" panose="020F0502020204030204" pitchFamily="34" charset="0"/>
                        </a:rPr>
                        <a:t>95,43 %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rtl="0" fontAlgn="ctr"/>
                      <a:r>
                        <a:rPr lang="es-ES" sz="900" b="1" i="0" u="none" strike="noStrike">
                          <a:solidFill>
                            <a:srgbClr val="FF0000"/>
                          </a:solidFill>
                          <a:effectLst/>
                          <a:latin typeface="Arial" panose="020B0604020202020204" pitchFamily="34" charset="0"/>
                        </a:rPr>
                        <a:t>ATRASO</a:t>
                      </a:r>
                    </a:p>
                    <a:p>
                      <a:pPr algn="ctr" rtl="0" fontAlgn="ctr"/>
                      <a:r>
                        <a:rPr lang="es-ES" sz="900" b="1" i="0" u="none" strike="noStrike">
                          <a:solidFill>
                            <a:srgbClr val="FF0000"/>
                          </a:solidFill>
                          <a:effectLst/>
                          <a:latin typeface="Arial" panose="020B0604020202020204" pitchFamily="34" charset="0"/>
                        </a:rPr>
                        <a:t>11, 92 %</a:t>
                      </a:r>
                      <a:endParaRPr lang="es-CO" sz="900" b="1" i="0" u="none" strike="noStrike">
                        <a:solidFill>
                          <a:srgbClr val="FF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rtl="0" fontAlgn="ctr"/>
                      <a:r>
                        <a:rPr lang="es-ES" sz="900" b="1" i="0" u="none" strike="noStrike">
                          <a:solidFill>
                            <a:schemeClr val="tx1"/>
                          </a:solidFill>
                          <a:effectLst/>
                          <a:latin typeface="Arial" panose="020B0604020202020204" pitchFamily="34" charset="0"/>
                        </a:rPr>
                        <a:t>INSTRUCTORES 110</a:t>
                      </a:r>
                      <a:endParaRPr lang="es-CO" sz="900" b="1"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898.96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272.72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AULAS Y CAPACITACION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3840551"/>
                  </a:ext>
                </a:extLst>
              </a:tr>
              <a:tr h="107490">
                <a:tc vMerge="1">
                  <a:txBody>
                    <a:bodyPr/>
                    <a:lstStyle/>
                    <a:p>
                      <a:endParaRPr lang="es-CO"/>
                    </a:p>
                  </a:txBody>
                  <a:tcPr>
                    <a:lnT w="6350" cap="flat" cmpd="sng" algn="ctr">
                      <a:solidFill>
                        <a:srgbClr val="000000"/>
                      </a:solidFill>
                      <a:prstDash val="solid"/>
                      <a:round/>
                      <a:headEnd type="none" w="med" len="med"/>
                      <a:tailEnd type="none" w="med" len="med"/>
                    </a:lnT>
                  </a:tcPr>
                </a:tc>
                <a:tc vMerge="1">
                  <a:txBody>
                    <a:bodyPr/>
                    <a:lstStyle/>
                    <a:p>
                      <a:pPr algn="ctr" rtl="0" fontAlgn="ctr"/>
                      <a:endParaRPr lang="es-CO" sz="1000" b="1" i="0" u="none" strike="noStrike">
                        <a:solidFill>
                          <a:srgbClr val="000000"/>
                        </a:solidFill>
                        <a:effectLst/>
                        <a:latin typeface="Arial" panose="020B0604020202020204" pitchFamily="34" charset="0"/>
                      </a:endParaRP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l" rtl="0" fontAlgn="ctr"/>
                      <a:endParaRPr lang="es-CO" sz="1000" b="1" i="0" u="none" strike="noStrike">
                        <a:solidFill>
                          <a:srgbClr val="00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b"/>
                      <a:endParaRPr lang="es-CO" sz="1200" b="1" i="0" u="none" strike="noStrike">
                        <a:solidFill>
                          <a:schemeClr val="tx1"/>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vMerge="1">
                  <a:txBody>
                    <a:bodyPr/>
                    <a:lstStyle/>
                    <a:p>
                      <a:endParaRPr lang="es-CO"/>
                    </a:p>
                  </a:txBody>
                  <a:tcPr>
                    <a:lnT w="6350" cap="flat" cmpd="sng" algn="ctr">
                      <a:solidFill>
                        <a:srgbClr val="000000"/>
                      </a:solidFill>
                      <a:prstDash val="solid"/>
                      <a:round/>
                      <a:headEnd type="none" w="med" len="med"/>
                      <a:tailEnd type="none" w="med" len="med"/>
                    </a:lnT>
                  </a:tcPr>
                </a:tc>
                <a:tc rowSpan="2">
                  <a:txBody>
                    <a:bodyPr/>
                    <a:lstStyle/>
                    <a:p>
                      <a:pPr algn="ctr" rtl="0" fontAlgn="ctr"/>
                      <a:r>
                        <a:rPr lang="es-CO" sz="1000" b="1" i="0" u="none" strike="noStrike">
                          <a:solidFill>
                            <a:srgbClr val="000000"/>
                          </a:solidFill>
                          <a:effectLst/>
                          <a:latin typeface="Arial" panose="020B0604020202020204" pitchFamily="34" charset="0"/>
                        </a:rPr>
                        <a:t>  41A </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0" i="0" u="none" strike="noStrike">
                          <a:solidFill>
                            <a:srgbClr val="000000"/>
                          </a:solidFill>
                          <a:effectLst/>
                          <a:latin typeface="Arial" panose="020B0604020202020204" pitchFamily="34" charset="0"/>
                        </a:rPr>
                        <a:t>27.77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0" i="0" u="none" strike="noStrike">
                          <a:solidFill>
                            <a:srgbClr val="000000"/>
                          </a:solidFill>
                          <a:effectLst/>
                          <a:latin typeface="Arial" panose="020B0604020202020204" pitchFamily="34" charset="0"/>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CO" sz="1000" b="0" i="0" u="none" strike="noStrike">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610601"/>
                  </a:ext>
                </a:extLst>
              </a:tr>
              <a:tr h="197310">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13-mar-23</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200" b="1" i="0" u="none" strike="noStrike">
                          <a:solidFill>
                            <a:schemeClr val="tx1"/>
                          </a:solidFill>
                          <a:effectLst/>
                          <a:latin typeface="Calibri" panose="020F0502020204030204" pitchFamily="34" charset="0"/>
                        </a:rPr>
                        <a:t> 83,51 %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lnL w="6350" cap="flat" cmpd="sng" algn="ctr">
                      <a:solidFill>
                        <a:srgbClr val="000000"/>
                      </a:solidFill>
                      <a:prstDash val="solid"/>
                      <a:round/>
                      <a:headEnd type="none" w="med" len="med"/>
                      <a:tailEnd type="none" w="med" len="med"/>
                    </a:lnL>
                  </a:tcPr>
                </a:tc>
                <a:tc vMerge="1">
                  <a:txBody>
                    <a:bodyPr/>
                    <a:lstStyle/>
                    <a:p>
                      <a:endParaRPr lang="es-CO"/>
                    </a:p>
                  </a:txBody>
                  <a:tcPr/>
                </a:tc>
                <a:tc vMerge="1">
                  <a:txBody>
                    <a:bodyPr/>
                    <a:lstStyle/>
                    <a:p>
                      <a:pPr algn="ctr" rtl="0" fontAlgn="ctr"/>
                      <a:r>
                        <a:rPr lang="es-CO" sz="1000" b="1" i="0" u="none" strike="noStrike">
                          <a:solidFill>
                            <a:srgbClr val="000000"/>
                          </a:solidFill>
                          <a:effectLst/>
                          <a:latin typeface="Arial" panose="020B0604020202020204" pitchFamily="34" charset="0"/>
                        </a:rPr>
                        <a:t>  41A </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rtl="0" fontAlgn="ctr"/>
                      <a:r>
                        <a:rPr lang="es-CO" sz="1000" b="0" i="0" u="none" strike="noStrike">
                          <a:solidFill>
                            <a:srgbClr val="000000"/>
                          </a:solidFill>
                          <a:effectLst/>
                          <a:latin typeface="Arial" panose="020B0604020202020204" pitchFamily="34" charset="0"/>
                        </a:rPr>
                        <a:t>27.77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rtl="0" fontAlgn="ctr"/>
                      <a:r>
                        <a:rPr lang="es-CO" sz="1000" b="0" i="0" u="none" strike="noStrike">
                          <a:solidFill>
                            <a:srgbClr val="000000"/>
                          </a:solidFill>
                          <a:effectLst/>
                          <a:latin typeface="Arial" panose="020B0604020202020204" pitchFamily="34" charset="0"/>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rtl="0" fontAlgn="ctr"/>
                      <a:r>
                        <a:rPr lang="es-CO" sz="1000" b="0" i="0" u="none" strike="noStrike">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79793066"/>
                  </a:ext>
                </a:extLst>
              </a:tr>
            </a:tbl>
          </a:graphicData>
        </a:graphic>
      </p:graphicFrame>
      <p:pic>
        <p:nvPicPr>
          <p:cNvPr id="3" name="Imagen 2">
            <a:extLst>
              <a:ext uri="{FF2B5EF4-FFF2-40B4-BE49-F238E27FC236}">
                <a16:creationId xmlns:a16="http://schemas.microsoft.com/office/drawing/2014/main" id="{4C20B778-82DB-1A10-DEB0-8639440EA8E7}"/>
              </a:ext>
            </a:extLst>
          </p:cNvPr>
          <p:cNvPicPr>
            <a:picLocks noChangeAspect="1"/>
          </p:cNvPicPr>
          <p:nvPr/>
        </p:nvPicPr>
        <p:blipFill>
          <a:blip r:embed="rId2"/>
          <a:stretch>
            <a:fillRect/>
          </a:stretch>
        </p:blipFill>
        <p:spPr>
          <a:xfrm>
            <a:off x="1576137" y="2513520"/>
            <a:ext cx="8470353" cy="4027481"/>
          </a:xfrm>
          <a:prstGeom prst="rect">
            <a:avLst/>
          </a:prstGeom>
        </p:spPr>
      </p:pic>
    </p:spTree>
    <p:extLst>
      <p:ext uri="{BB962C8B-B14F-4D97-AF65-F5344CB8AC3E}">
        <p14:creationId xmlns:p14="http://schemas.microsoft.com/office/powerpoint/2010/main" val="36443307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sp>
        <p:nvSpPr>
          <p:cNvPr id="3" name="object 2">
            <a:extLst>
              <a:ext uri="{FF2B5EF4-FFF2-40B4-BE49-F238E27FC236}">
                <a16:creationId xmlns:a16="http://schemas.microsoft.com/office/drawing/2014/main" id="{ABCA3E4C-58B8-E49F-F3EA-A180A19E9181}"/>
              </a:ext>
            </a:extLst>
          </p:cNvPr>
          <p:cNvSpPr txBox="1">
            <a:spLocks/>
          </p:cNvSpPr>
          <p:nvPr/>
        </p:nvSpPr>
        <p:spPr>
          <a:xfrm>
            <a:off x="641449" y="1334358"/>
            <a:ext cx="3399290" cy="289823"/>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1800" b="1" spc="-5">
                <a:solidFill>
                  <a:schemeClr val="accent1"/>
                </a:solidFill>
              </a:rPr>
              <a:t>COMPONENTE SOCIAL</a:t>
            </a:r>
            <a:endParaRPr lang="es-ES" sz="1800" b="1" spc="-5">
              <a:solidFill>
                <a:schemeClr val="accent1"/>
              </a:solidFill>
              <a:cs typeface="Calibri Light"/>
            </a:endParaRPr>
          </a:p>
        </p:txBody>
      </p:sp>
      <p:pic>
        <p:nvPicPr>
          <p:cNvPr id="6" name="Imagen 5">
            <a:extLst>
              <a:ext uri="{FF2B5EF4-FFF2-40B4-BE49-F238E27FC236}">
                <a16:creationId xmlns:a16="http://schemas.microsoft.com/office/drawing/2014/main" id="{2F146C7C-B5FE-7BE3-E3B1-1E405E7EF1C0}"/>
              </a:ext>
            </a:extLst>
          </p:cNvPr>
          <p:cNvPicPr>
            <a:picLocks noChangeAspect="1"/>
          </p:cNvPicPr>
          <p:nvPr/>
        </p:nvPicPr>
        <p:blipFill>
          <a:blip r:embed="rId2"/>
          <a:stretch>
            <a:fillRect/>
          </a:stretch>
        </p:blipFill>
        <p:spPr>
          <a:xfrm>
            <a:off x="4592715" y="974540"/>
            <a:ext cx="7117096" cy="5518335"/>
          </a:xfrm>
          <a:prstGeom prst="rect">
            <a:avLst/>
          </a:prstGeom>
        </p:spPr>
      </p:pic>
    </p:spTree>
    <p:extLst>
      <p:ext uri="{BB962C8B-B14F-4D97-AF65-F5344CB8AC3E}">
        <p14:creationId xmlns:p14="http://schemas.microsoft.com/office/powerpoint/2010/main" val="33850318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sp>
        <p:nvSpPr>
          <p:cNvPr id="3" name="object 2">
            <a:extLst>
              <a:ext uri="{FF2B5EF4-FFF2-40B4-BE49-F238E27FC236}">
                <a16:creationId xmlns:a16="http://schemas.microsoft.com/office/drawing/2014/main" id="{ABCA3E4C-58B8-E49F-F3EA-A180A19E9181}"/>
              </a:ext>
            </a:extLst>
          </p:cNvPr>
          <p:cNvSpPr txBox="1">
            <a:spLocks/>
          </p:cNvSpPr>
          <p:nvPr/>
        </p:nvSpPr>
        <p:spPr>
          <a:xfrm>
            <a:off x="521546" y="1037339"/>
            <a:ext cx="5768418" cy="289823"/>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1800" b="1" spc="-5">
                <a:solidFill>
                  <a:schemeClr val="accent1"/>
                </a:solidFill>
              </a:rPr>
              <a:t>COMPONENTE AMBIENTAL</a:t>
            </a:r>
            <a:endParaRPr lang="es-ES" sz="1800" b="1" spc="-5">
              <a:solidFill>
                <a:schemeClr val="accent1"/>
              </a:solidFill>
              <a:cs typeface="Calibri Light"/>
            </a:endParaRPr>
          </a:p>
        </p:txBody>
      </p:sp>
      <p:pic>
        <p:nvPicPr>
          <p:cNvPr id="6" name="Imagen 5">
            <a:extLst>
              <a:ext uri="{FF2B5EF4-FFF2-40B4-BE49-F238E27FC236}">
                <a16:creationId xmlns:a16="http://schemas.microsoft.com/office/drawing/2014/main" id="{870F8AC0-3FB3-BEC0-31C8-63917C96D302}"/>
              </a:ext>
            </a:extLst>
          </p:cNvPr>
          <p:cNvPicPr>
            <a:picLocks noChangeAspect="1"/>
          </p:cNvPicPr>
          <p:nvPr/>
        </p:nvPicPr>
        <p:blipFill>
          <a:blip r:embed="rId2"/>
          <a:stretch>
            <a:fillRect/>
          </a:stretch>
        </p:blipFill>
        <p:spPr>
          <a:xfrm>
            <a:off x="661561" y="1509745"/>
            <a:ext cx="10643748" cy="4947680"/>
          </a:xfrm>
          <a:prstGeom prst="rect">
            <a:avLst/>
          </a:prstGeom>
        </p:spPr>
      </p:pic>
    </p:spTree>
    <p:extLst>
      <p:ext uri="{BB962C8B-B14F-4D97-AF65-F5344CB8AC3E}">
        <p14:creationId xmlns:p14="http://schemas.microsoft.com/office/powerpoint/2010/main" val="17209493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sp>
        <p:nvSpPr>
          <p:cNvPr id="3" name="object 2">
            <a:extLst>
              <a:ext uri="{FF2B5EF4-FFF2-40B4-BE49-F238E27FC236}">
                <a16:creationId xmlns:a16="http://schemas.microsoft.com/office/drawing/2014/main" id="{ABCA3E4C-58B8-E49F-F3EA-A180A19E9181}"/>
              </a:ext>
            </a:extLst>
          </p:cNvPr>
          <p:cNvSpPr txBox="1">
            <a:spLocks/>
          </p:cNvSpPr>
          <p:nvPr/>
        </p:nvSpPr>
        <p:spPr>
          <a:xfrm>
            <a:off x="563109" y="1318095"/>
            <a:ext cx="2914381" cy="289823"/>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1800" b="1" spc="-5">
                <a:solidFill>
                  <a:schemeClr val="accent1"/>
                </a:solidFill>
              </a:rPr>
              <a:t>COMPONENTE AMBIENTAL</a:t>
            </a:r>
            <a:endParaRPr lang="es-ES" sz="1800" b="1" spc="-5">
              <a:solidFill>
                <a:schemeClr val="accent1"/>
              </a:solidFill>
              <a:cs typeface="Calibri Light"/>
            </a:endParaRPr>
          </a:p>
        </p:txBody>
      </p:sp>
      <p:pic>
        <p:nvPicPr>
          <p:cNvPr id="6" name="Imagen 5">
            <a:extLst>
              <a:ext uri="{FF2B5EF4-FFF2-40B4-BE49-F238E27FC236}">
                <a16:creationId xmlns:a16="http://schemas.microsoft.com/office/drawing/2014/main" id="{EF959D47-A7DD-6FEB-30C0-8BADF8BB85C1}"/>
              </a:ext>
            </a:extLst>
          </p:cNvPr>
          <p:cNvPicPr>
            <a:picLocks noChangeAspect="1"/>
          </p:cNvPicPr>
          <p:nvPr/>
        </p:nvPicPr>
        <p:blipFill>
          <a:blip r:embed="rId2"/>
          <a:stretch>
            <a:fillRect/>
          </a:stretch>
        </p:blipFill>
        <p:spPr>
          <a:xfrm>
            <a:off x="248919" y="2146341"/>
            <a:ext cx="4585854" cy="3811114"/>
          </a:xfrm>
          <a:prstGeom prst="rect">
            <a:avLst/>
          </a:prstGeom>
        </p:spPr>
      </p:pic>
      <p:pic>
        <p:nvPicPr>
          <p:cNvPr id="4" name="Imagen 3">
            <a:extLst>
              <a:ext uri="{FF2B5EF4-FFF2-40B4-BE49-F238E27FC236}">
                <a16:creationId xmlns:a16="http://schemas.microsoft.com/office/drawing/2014/main" id="{F3EF1A70-FEE6-5BF8-B04F-76EF09DCF551}"/>
              </a:ext>
            </a:extLst>
          </p:cNvPr>
          <p:cNvPicPr>
            <a:picLocks noChangeAspect="1"/>
          </p:cNvPicPr>
          <p:nvPr/>
        </p:nvPicPr>
        <p:blipFill>
          <a:blip r:embed="rId3"/>
          <a:stretch>
            <a:fillRect/>
          </a:stretch>
        </p:blipFill>
        <p:spPr>
          <a:xfrm>
            <a:off x="5001491" y="2258291"/>
            <a:ext cx="7190509" cy="3699164"/>
          </a:xfrm>
          <a:prstGeom prst="rect">
            <a:avLst/>
          </a:prstGeom>
        </p:spPr>
      </p:pic>
    </p:spTree>
    <p:extLst>
      <p:ext uri="{BB962C8B-B14F-4D97-AF65-F5344CB8AC3E}">
        <p14:creationId xmlns:p14="http://schemas.microsoft.com/office/powerpoint/2010/main" val="19524266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A5870304-6504-6CD2-41CD-7CBBB38BA2CB}"/>
              </a:ext>
            </a:extLst>
          </p:cNvPr>
          <p:cNvSpPr txBox="1">
            <a:spLocks/>
          </p:cNvSpPr>
          <p:nvPr/>
        </p:nvSpPr>
        <p:spPr>
          <a:xfrm>
            <a:off x="327582" y="90444"/>
            <a:ext cx="5768418"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2" name="Marcador de pie de página 1">
            <a:extLst>
              <a:ext uri="{FF2B5EF4-FFF2-40B4-BE49-F238E27FC236}">
                <a16:creationId xmlns:a16="http://schemas.microsoft.com/office/drawing/2014/main" id="{A09BAA4F-BE1F-E156-0BA9-8807D3A9B1C5}"/>
              </a:ext>
            </a:extLst>
          </p:cNvPr>
          <p:cNvSpPr>
            <a:spLocks noGrp="1"/>
          </p:cNvSpPr>
          <p:nvPr>
            <p:ph type="ftr" sz="quarter" idx="11"/>
          </p:nvPr>
        </p:nvSpPr>
        <p:spPr>
          <a:xfrm>
            <a:off x="4040739" y="6492875"/>
            <a:ext cx="4114800" cy="365125"/>
          </a:xfrm>
        </p:spPr>
        <p:txBody>
          <a:bodyPr/>
          <a:lstStyle/>
          <a:p>
            <a:r>
              <a:rPr lang="es-CO"/>
              <a:t>CCOM-FO-001 V2 / 19-Jul-2022 / Clasificada</a:t>
            </a:r>
          </a:p>
        </p:txBody>
      </p:sp>
      <p:sp>
        <p:nvSpPr>
          <p:cNvPr id="3" name="object 2">
            <a:extLst>
              <a:ext uri="{FF2B5EF4-FFF2-40B4-BE49-F238E27FC236}">
                <a16:creationId xmlns:a16="http://schemas.microsoft.com/office/drawing/2014/main" id="{2CADEB23-E964-F061-A76B-4B634841297B}"/>
              </a:ext>
            </a:extLst>
          </p:cNvPr>
          <p:cNvSpPr txBox="1">
            <a:spLocks/>
          </p:cNvSpPr>
          <p:nvPr/>
        </p:nvSpPr>
        <p:spPr>
          <a:xfrm>
            <a:off x="521546" y="1073412"/>
            <a:ext cx="3080636" cy="289823"/>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1800" b="1" spc="-5">
                <a:solidFill>
                  <a:schemeClr val="accent1"/>
                </a:solidFill>
              </a:rPr>
              <a:t>COMPONENTE SST</a:t>
            </a:r>
            <a:endParaRPr lang="es-ES" sz="1800" b="1" spc="-5">
              <a:solidFill>
                <a:schemeClr val="accent1"/>
              </a:solidFill>
              <a:cs typeface="Calibri Light"/>
            </a:endParaRPr>
          </a:p>
        </p:txBody>
      </p:sp>
      <p:pic>
        <p:nvPicPr>
          <p:cNvPr id="5" name="Imagen 4">
            <a:extLst>
              <a:ext uri="{FF2B5EF4-FFF2-40B4-BE49-F238E27FC236}">
                <a16:creationId xmlns:a16="http://schemas.microsoft.com/office/drawing/2014/main" id="{D6AB2CBB-132E-BDCC-57E6-D68066AF864B}"/>
              </a:ext>
            </a:extLst>
          </p:cNvPr>
          <p:cNvPicPr>
            <a:picLocks noChangeAspect="1"/>
          </p:cNvPicPr>
          <p:nvPr/>
        </p:nvPicPr>
        <p:blipFill>
          <a:blip r:embed="rId2"/>
          <a:stretch>
            <a:fillRect/>
          </a:stretch>
        </p:blipFill>
        <p:spPr>
          <a:xfrm>
            <a:off x="421134" y="1468582"/>
            <a:ext cx="7128446" cy="4031673"/>
          </a:xfrm>
          <a:prstGeom prst="rect">
            <a:avLst/>
          </a:prstGeom>
        </p:spPr>
      </p:pic>
      <p:pic>
        <p:nvPicPr>
          <p:cNvPr id="4" name="Imagen 3">
            <a:extLst>
              <a:ext uri="{FF2B5EF4-FFF2-40B4-BE49-F238E27FC236}">
                <a16:creationId xmlns:a16="http://schemas.microsoft.com/office/drawing/2014/main" id="{BDBCD337-37BF-9779-E5AD-9770F69FC339}"/>
              </a:ext>
            </a:extLst>
          </p:cNvPr>
          <p:cNvPicPr>
            <a:picLocks noChangeAspect="1"/>
          </p:cNvPicPr>
          <p:nvPr/>
        </p:nvPicPr>
        <p:blipFill>
          <a:blip r:embed="rId3"/>
          <a:stretch>
            <a:fillRect/>
          </a:stretch>
        </p:blipFill>
        <p:spPr>
          <a:xfrm>
            <a:off x="7740352" y="854756"/>
            <a:ext cx="3638566" cy="3221497"/>
          </a:xfrm>
          <a:prstGeom prst="rect">
            <a:avLst/>
          </a:prstGeom>
        </p:spPr>
      </p:pic>
      <p:pic>
        <p:nvPicPr>
          <p:cNvPr id="6" name="Imagen 5">
            <a:extLst>
              <a:ext uri="{FF2B5EF4-FFF2-40B4-BE49-F238E27FC236}">
                <a16:creationId xmlns:a16="http://schemas.microsoft.com/office/drawing/2014/main" id="{E2488D19-5E85-8416-D51A-2D81A3BA7ABB}"/>
              </a:ext>
            </a:extLst>
          </p:cNvPr>
          <p:cNvPicPr>
            <a:picLocks noChangeAspect="1"/>
          </p:cNvPicPr>
          <p:nvPr/>
        </p:nvPicPr>
        <p:blipFill>
          <a:blip r:embed="rId4"/>
          <a:stretch>
            <a:fillRect/>
          </a:stretch>
        </p:blipFill>
        <p:spPr>
          <a:xfrm>
            <a:off x="7750755" y="4738148"/>
            <a:ext cx="4020111" cy="1524213"/>
          </a:xfrm>
          <a:prstGeom prst="rect">
            <a:avLst/>
          </a:prstGeom>
        </p:spPr>
      </p:pic>
    </p:spTree>
    <p:extLst>
      <p:ext uri="{BB962C8B-B14F-4D97-AF65-F5344CB8AC3E}">
        <p14:creationId xmlns:p14="http://schemas.microsoft.com/office/powerpoint/2010/main" val="39755638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34106C70-8F09-FBD0-4840-25B246A16425}"/>
              </a:ext>
            </a:extLst>
          </p:cNvPr>
          <p:cNvSpPr>
            <a:spLocks noGrp="1"/>
          </p:cNvSpPr>
          <p:nvPr>
            <p:ph type="ftr" sz="quarter" idx="11"/>
          </p:nvPr>
        </p:nvSpPr>
        <p:spPr/>
        <p:txBody>
          <a:bodyPr/>
          <a:lstStyle/>
          <a:p>
            <a:r>
              <a:rPr lang="es-CO"/>
              <a:t>CCOM-FO-001 V2 / 19-Jul-2022 / Clasificada</a:t>
            </a:r>
          </a:p>
        </p:txBody>
      </p:sp>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CuadroTexto 8">
            <a:extLst>
              <a:ext uri="{FF2B5EF4-FFF2-40B4-BE49-F238E27FC236}">
                <a16:creationId xmlns:a16="http://schemas.microsoft.com/office/drawing/2014/main" id="{324F2081-C838-2550-07AB-7331E3D32B47}"/>
              </a:ext>
            </a:extLst>
          </p:cNvPr>
          <p:cNvSpPr txBox="1"/>
          <p:nvPr/>
        </p:nvSpPr>
        <p:spPr>
          <a:xfrm>
            <a:off x="457201" y="1007162"/>
            <a:ext cx="2798618"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10</a:t>
            </a:r>
          </a:p>
        </p:txBody>
      </p:sp>
      <p:pic>
        <p:nvPicPr>
          <p:cNvPr id="6" name="Imagen 5">
            <a:extLst>
              <a:ext uri="{FF2B5EF4-FFF2-40B4-BE49-F238E27FC236}">
                <a16:creationId xmlns:a16="http://schemas.microsoft.com/office/drawing/2014/main" id="{B5CB3A22-0F41-35A3-1B7A-1755C72D434D}"/>
              </a:ext>
            </a:extLst>
          </p:cNvPr>
          <p:cNvPicPr>
            <a:picLocks noChangeAspect="1"/>
          </p:cNvPicPr>
          <p:nvPr/>
        </p:nvPicPr>
        <p:blipFill>
          <a:blip r:embed="rId2"/>
          <a:stretch>
            <a:fillRect/>
          </a:stretch>
        </p:blipFill>
        <p:spPr>
          <a:xfrm>
            <a:off x="583867" y="1660238"/>
            <a:ext cx="11324411" cy="4696112"/>
          </a:xfrm>
          <a:prstGeom prst="rect">
            <a:avLst/>
          </a:prstGeom>
        </p:spPr>
      </p:pic>
      <p:pic>
        <p:nvPicPr>
          <p:cNvPr id="8" name="Imagen 7">
            <a:extLst>
              <a:ext uri="{FF2B5EF4-FFF2-40B4-BE49-F238E27FC236}">
                <a16:creationId xmlns:a16="http://schemas.microsoft.com/office/drawing/2014/main" id="{9566FF21-E006-66DC-A492-66DA0E14F7DA}"/>
              </a:ext>
            </a:extLst>
          </p:cNvPr>
          <p:cNvPicPr>
            <a:picLocks noChangeAspect="1"/>
          </p:cNvPicPr>
          <p:nvPr/>
        </p:nvPicPr>
        <p:blipFill>
          <a:blip r:embed="rId3"/>
          <a:stretch>
            <a:fillRect/>
          </a:stretch>
        </p:blipFill>
        <p:spPr>
          <a:xfrm>
            <a:off x="7364338" y="1169278"/>
            <a:ext cx="3143689" cy="885949"/>
          </a:xfrm>
          <a:prstGeom prst="rect">
            <a:avLst/>
          </a:prstGeom>
        </p:spPr>
      </p:pic>
    </p:spTree>
    <p:extLst>
      <p:ext uri="{BB962C8B-B14F-4D97-AF65-F5344CB8AC3E}">
        <p14:creationId xmlns:p14="http://schemas.microsoft.com/office/powerpoint/2010/main" val="17351888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34106C70-8F09-FBD0-4840-25B246A16425}"/>
              </a:ext>
            </a:extLst>
          </p:cNvPr>
          <p:cNvSpPr>
            <a:spLocks noGrp="1"/>
          </p:cNvSpPr>
          <p:nvPr>
            <p:ph type="ftr" sz="quarter" idx="11"/>
          </p:nvPr>
        </p:nvSpPr>
        <p:spPr>
          <a:xfrm>
            <a:off x="5207404" y="6564548"/>
            <a:ext cx="4114800" cy="365125"/>
          </a:xfrm>
        </p:spPr>
        <p:txBody>
          <a:bodyPr/>
          <a:lstStyle/>
          <a:p>
            <a:r>
              <a:rPr lang="es-CO"/>
              <a:t>CCOM-FO-001 V2 / 19-Jul-2022 / Clasificada</a:t>
            </a:r>
          </a:p>
        </p:txBody>
      </p:sp>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CuadroTexto 8">
            <a:extLst>
              <a:ext uri="{FF2B5EF4-FFF2-40B4-BE49-F238E27FC236}">
                <a16:creationId xmlns:a16="http://schemas.microsoft.com/office/drawing/2014/main" id="{324F2081-C838-2550-07AB-7331E3D32B47}"/>
              </a:ext>
            </a:extLst>
          </p:cNvPr>
          <p:cNvSpPr txBox="1"/>
          <p:nvPr/>
        </p:nvSpPr>
        <p:spPr>
          <a:xfrm>
            <a:off x="453536" y="1183214"/>
            <a:ext cx="1209634" cy="646331"/>
          </a:xfrm>
          <a:prstGeom prst="rect">
            <a:avLst/>
          </a:prstGeom>
          <a:noFill/>
        </p:spPr>
        <p:txBody>
          <a:bodyPr vert="horz" wrap="square" lIns="91440" tIns="45720" rIns="91440" bIns="45720" anchor="ctr" anchorCtr="0">
            <a:spAutoFit/>
          </a:bodyPr>
          <a:lstStyle/>
          <a:p>
            <a:r>
              <a:rPr lang="es-ES" sz="1200" b="1">
                <a:solidFill>
                  <a:schemeClr val="accent1"/>
                </a:solidFill>
                <a:latin typeface="+mj-lt"/>
              </a:rPr>
              <a:t>BLOQUE 10</a:t>
            </a:r>
          </a:p>
          <a:p>
            <a:r>
              <a:rPr lang="es-ES" sz="1200" b="1">
                <a:solidFill>
                  <a:schemeClr val="accent1"/>
                </a:solidFill>
                <a:latin typeface="+mj-lt"/>
              </a:rPr>
              <a:t>ACTIVIDADES DE LA SEMANA</a:t>
            </a:r>
          </a:p>
        </p:txBody>
      </p:sp>
      <p:pic>
        <p:nvPicPr>
          <p:cNvPr id="6" name="Imagen 5">
            <a:extLst>
              <a:ext uri="{FF2B5EF4-FFF2-40B4-BE49-F238E27FC236}">
                <a16:creationId xmlns:a16="http://schemas.microsoft.com/office/drawing/2014/main" id="{93F31A20-523D-18EF-73ED-E9AC70105E03}"/>
              </a:ext>
            </a:extLst>
          </p:cNvPr>
          <p:cNvPicPr>
            <a:picLocks noChangeAspect="1"/>
          </p:cNvPicPr>
          <p:nvPr/>
        </p:nvPicPr>
        <p:blipFill>
          <a:blip r:embed="rId2"/>
          <a:stretch>
            <a:fillRect/>
          </a:stretch>
        </p:blipFill>
        <p:spPr>
          <a:xfrm>
            <a:off x="2197521" y="1031995"/>
            <a:ext cx="7426314" cy="2817992"/>
          </a:xfrm>
          <a:prstGeom prst="rect">
            <a:avLst/>
          </a:prstGeom>
        </p:spPr>
      </p:pic>
      <p:pic>
        <p:nvPicPr>
          <p:cNvPr id="8" name="Imagen 7">
            <a:extLst>
              <a:ext uri="{FF2B5EF4-FFF2-40B4-BE49-F238E27FC236}">
                <a16:creationId xmlns:a16="http://schemas.microsoft.com/office/drawing/2014/main" id="{0A8A2C25-272D-6F2E-1A8B-B9657E36A63F}"/>
              </a:ext>
            </a:extLst>
          </p:cNvPr>
          <p:cNvPicPr>
            <a:picLocks noChangeAspect="1"/>
          </p:cNvPicPr>
          <p:nvPr/>
        </p:nvPicPr>
        <p:blipFill>
          <a:blip r:embed="rId3"/>
          <a:stretch>
            <a:fillRect/>
          </a:stretch>
        </p:blipFill>
        <p:spPr>
          <a:xfrm>
            <a:off x="359036" y="3953418"/>
            <a:ext cx="5021520" cy="2664545"/>
          </a:xfrm>
          <a:prstGeom prst="rect">
            <a:avLst/>
          </a:prstGeom>
        </p:spPr>
      </p:pic>
      <p:pic>
        <p:nvPicPr>
          <p:cNvPr id="3" name="Imagen 2">
            <a:extLst>
              <a:ext uri="{FF2B5EF4-FFF2-40B4-BE49-F238E27FC236}">
                <a16:creationId xmlns:a16="http://schemas.microsoft.com/office/drawing/2014/main" id="{2E81FCC2-BED5-2ED3-8BE7-A6D21284DCA6}"/>
              </a:ext>
            </a:extLst>
          </p:cNvPr>
          <p:cNvPicPr>
            <a:picLocks noChangeAspect="1"/>
          </p:cNvPicPr>
          <p:nvPr/>
        </p:nvPicPr>
        <p:blipFill>
          <a:blip r:embed="rId4"/>
          <a:stretch>
            <a:fillRect/>
          </a:stretch>
        </p:blipFill>
        <p:spPr>
          <a:xfrm>
            <a:off x="5380556" y="4027226"/>
            <a:ext cx="6616298" cy="2590737"/>
          </a:xfrm>
          <a:prstGeom prst="rect">
            <a:avLst/>
          </a:prstGeom>
        </p:spPr>
      </p:pic>
    </p:spTree>
    <p:extLst>
      <p:ext uri="{BB962C8B-B14F-4D97-AF65-F5344CB8AC3E}">
        <p14:creationId xmlns:p14="http://schemas.microsoft.com/office/powerpoint/2010/main" val="30374171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8A78EB0F-283A-4139-3475-67252C2B2FC0}"/>
              </a:ext>
            </a:extLst>
          </p:cNvPr>
          <p:cNvSpPr>
            <a:spLocks noGrp="1"/>
          </p:cNvSpPr>
          <p:nvPr>
            <p:ph type="ftr" sz="quarter" idx="11"/>
          </p:nvPr>
        </p:nvSpPr>
        <p:spPr/>
        <p:txBody>
          <a:bodyPr/>
          <a:lstStyle/>
          <a:p>
            <a:r>
              <a:rPr lang="es-CO"/>
              <a:t>CCOM-FO-001 V2 / 19-Jul-2022 / Clasificada</a:t>
            </a:r>
          </a:p>
        </p:txBody>
      </p:sp>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8" name="CuadroTexto 7">
            <a:extLst>
              <a:ext uri="{FF2B5EF4-FFF2-40B4-BE49-F238E27FC236}">
                <a16:creationId xmlns:a16="http://schemas.microsoft.com/office/drawing/2014/main" id="{3ACF19C0-8E7A-16C4-1835-4F50BEE025B7}"/>
              </a:ext>
            </a:extLst>
          </p:cNvPr>
          <p:cNvSpPr txBox="1"/>
          <p:nvPr/>
        </p:nvSpPr>
        <p:spPr>
          <a:xfrm>
            <a:off x="652040" y="1179201"/>
            <a:ext cx="2314447"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40</a:t>
            </a:r>
            <a:endParaRPr lang="es-ES" sz="1600">
              <a:solidFill>
                <a:schemeClr val="accent1"/>
              </a:solidFill>
            </a:endParaRPr>
          </a:p>
        </p:txBody>
      </p:sp>
      <p:pic>
        <p:nvPicPr>
          <p:cNvPr id="6" name="Imagen 5">
            <a:extLst>
              <a:ext uri="{FF2B5EF4-FFF2-40B4-BE49-F238E27FC236}">
                <a16:creationId xmlns:a16="http://schemas.microsoft.com/office/drawing/2014/main" id="{966CE6FC-39F1-BD58-1F3D-080C4E5DA942}"/>
              </a:ext>
            </a:extLst>
          </p:cNvPr>
          <p:cNvPicPr>
            <a:picLocks noChangeAspect="1"/>
          </p:cNvPicPr>
          <p:nvPr/>
        </p:nvPicPr>
        <p:blipFill>
          <a:blip r:embed="rId2"/>
          <a:stretch>
            <a:fillRect/>
          </a:stretch>
        </p:blipFill>
        <p:spPr>
          <a:xfrm>
            <a:off x="426714" y="1517755"/>
            <a:ext cx="11113246" cy="4924746"/>
          </a:xfrm>
          <a:prstGeom prst="rect">
            <a:avLst/>
          </a:prstGeom>
        </p:spPr>
      </p:pic>
      <p:pic>
        <p:nvPicPr>
          <p:cNvPr id="5" name="Imagen 4">
            <a:extLst>
              <a:ext uri="{FF2B5EF4-FFF2-40B4-BE49-F238E27FC236}">
                <a16:creationId xmlns:a16="http://schemas.microsoft.com/office/drawing/2014/main" id="{01DF29B0-118B-DD67-EC83-4FE88C6A1FB0}"/>
              </a:ext>
            </a:extLst>
          </p:cNvPr>
          <p:cNvPicPr>
            <a:picLocks noChangeAspect="1"/>
          </p:cNvPicPr>
          <p:nvPr/>
        </p:nvPicPr>
        <p:blipFill>
          <a:blip r:embed="rId3"/>
          <a:stretch>
            <a:fillRect/>
          </a:stretch>
        </p:blipFill>
        <p:spPr>
          <a:xfrm>
            <a:off x="6431281" y="584175"/>
            <a:ext cx="3124636" cy="933580"/>
          </a:xfrm>
          <a:prstGeom prst="rect">
            <a:avLst/>
          </a:prstGeom>
        </p:spPr>
      </p:pic>
    </p:spTree>
    <p:extLst>
      <p:ext uri="{BB962C8B-B14F-4D97-AF65-F5344CB8AC3E}">
        <p14:creationId xmlns:p14="http://schemas.microsoft.com/office/powerpoint/2010/main" val="31840501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ie de página 1">
            <a:extLst>
              <a:ext uri="{FF2B5EF4-FFF2-40B4-BE49-F238E27FC236}">
                <a16:creationId xmlns:a16="http://schemas.microsoft.com/office/drawing/2014/main" id="{8A78EB0F-283A-4139-3475-67252C2B2FC0}"/>
              </a:ext>
            </a:extLst>
          </p:cNvPr>
          <p:cNvSpPr>
            <a:spLocks noGrp="1"/>
          </p:cNvSpPr>
          <p:nvPr>
            <p:ph type="ftr" sz="quarter" idx="11"/>
          </p:nvPr>
        </p:nvSpPr>
        <p:spPr>
          <a:xfrm>
            <a:off x="4038600" y="6516330"/>
            <a:ext cx="4114800" cy="365125"/>
          </a:xfrm>
        </p:spPr>
        <p:txBody>
          <a:bodyPr/>
          <a:lstStyle/>
          <a:p>
            <a:r>
              <a:rPr lang="es-CO"/>
              <a:t>CCOM-FO-001 V2 / 19-Jul-2022 / Clasificada</a:t>
            </a:r>
          </a:p>
        </p:txBody>
      </p:sp>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CuadroTexto 6">
            <a:extLst>
              <a:ext uri="{FF2B5EF4-FFF2-40B4-BE49-F238E27FC236}">
                <a16:creationId xmlns:a16="http://schemas.microsoft.com/office/drawing/2014/main" id="{B238E6C8-60E7-5520-D530-FE969CCBBE85}"/>
              </a:ext>
            </a:extLst>
          </p:cNvPr>
          <p:cNvSpPr txBox="1"/>
          <p:nvPr/>
        </p:nvSpPr>
        <p:spPr>
          <a:xfrm>
            <a:off x="341959" y="1410504"/>
            <a:ext cx="1596052" cy="738664"/>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40</a:t>
            </a:r>
          </a:p>
          <a:p>
            <a:r>
              <a:rPr lang="es-ES" sz="1400" b="1">
                <a:solidFill>
                  <a:schemeClr val="accent1"/>
                </a:solidFill>
                <a:latin typeface="+mj-lt"/>
              </a:rPr>
              <a:t>ACTIVIDADES DE LA SEMANA</a:t>
            </a:r>
          </a:p>
        </p:txBody>
      </p:sp>
      <p:pic>
        <p:nvPicPr>
          <p:cNvPr id="12" name="Imagen 11">
            <a:extLst>
              <a:ext uri="{FF2B5EF4-FFF2-40B4-BE49-F238E27FC236}">
                <a16:creationId xmlns:a16="http://schemas.microsoft.com/office/drawing/2014/main" id="{00000000-0008-0000-0000-00002A00000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221533" y="709950"/>
            <a:ext cx="3634132" cy="2719050"/>
          </a:xfrm>
          <a:prstGeom prst="rect">
            <a:avLst/>
          </a:prstGeom>
          <a:ln w="12700">
            <a:solidFill>
              <a:schemeClr val="tx1"/>
            </a:solidFill>
          </a:ln>
        </p:spPr>
      </p:pic>
      <p:sp>
        <p:nvSpPr>
          <p:cNvPr id="14" name="CuadroTexto 13">
            <a:extLst>
              <a:ext uri="{FF2B5EF4-FFF2-40B4-BE49-F238E27FC236}">
                <a16:creationId xmlns:a16="http://schemas.microsoft.com/office/drawing/2014/main" id="{479DEB5E-D19A-72BD-27FC-C2B61A9657B9}"/>
              </a:ext>
            </a:extLst>
          </p:cNvPr>
          <p:cNvSpPr txBox="1"/>
          <p:nvPr/>
        </p:nvSpPr>
        <p:spPr>
          <a:xfrm>
            <a:off x="2221533" y="3404811"/>
            <a:ext cx="4345521" cy="230832"/>
          </a:xfrm>
          <a:prstGeom prst="rect">
            <a:avLst/>
          </a:prstGeom>
          <a:noFill/>
        </p:spPr>
        <p:txBody>
          <a:bodyPr wrap="square">
            <a:spAutoFit/>
          </a:bodyPr>
          <a:lstStyle/>
          <a:p>
            <a:r>
              <a:rPr lang="es-ES" sz="900"/>
              <a:t>Montaje de estructura y laminas de </a:t>
            </a:r>
            <a:r>
              <a:rPr lang="es-ES" sz="900" err="1"/>
              <a:t>pvc</a:t>
            </a:r>
            <a:r>
              <a:rPr lang="es-ES" sz="900"/>
              <a:t> para sistema de cielo raso y luminarias led</a:t>
            </a:r>
            <a:endParaRPr lang="es-CO" sz="900"/>
          </a:p>
        </p:txBody>
      </p:sp>
      <p:pic>
        <p:nvPicPr>
          <p:cNvPr id="15" name="Imagen 14">
            <a:extLst>
              <a:ext uri="{FF2B5EF4-FFF2-40B4-BE49-F238E27FC236}">
                <a16:creationId xmlns:a16="http://schemas.microsoft.com/office/drawing/2014/main" id="{00000000-0008-0000-0000-00002B00000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89397" y="170350"/>
            <a:ext cx="3641275" cy="2719050"/>
          </a:xfrm>
          <a:prstGeom prst="rect">
            <a:avLst/>
          </a:prstGeom>
          <a:ln w="12700">
            <a:solidFill>
              <a:schemeClr val="tx1"/>
            </a:solidFill>
          </a:ln>
        </p:spPr>
      </p:pic>
      <p:sp>
        <p:nvSpPr>
          <p:cNvPr id="17" name="CuadroTexto 16">
            <a:extLst>
              <a:ext uri="{FF2B5EF4-FFF2-40B4-BE49-F238E27FC236}">
                <a16:creationId xmlns:a16="http://schemas.microsoft.com/office/drawing/2014/main" id="{82F6D6AD-CFA7-F843-28A8-777AE7F41A1F}"/>
              </a:ext>
            </a:extLst>
          </p:cNvPr>
          <p:cNvSpPr txBox="1"/>
          <p:nvPr/>
        </p:nvSpPr>
        <p:spPr>
          <a:xfrm>
            <a:off x="6139189" y="3105386"/>
            <a:ext cx="6096000" cy="246221"/>
          </a:xfrm>
          <a:prstGeom prst="rect">
            <a:avLst/>
          </a:prstGeom>
          <a:noFill/>
        </p:spPr>
        <p:txBody>
          <a:bodyPr wrap="square">
            <a:spAutoFit/>
          </a:bodyPr>
          <a:lstStyle/>
          <a:p>
            <a:r>
              <a:rPr lang="es-ES" sz="1000"/>
              <a:t>Compactación mecánica ,Instalación de malla electros. y concreto 3000 psis en rampa de acceso. (Tramo 2)</a:t>
            </a:r>
            <a:endParaRPr lang="es-CO" sz="1000"/>
          </a:p>
        </p:txBody>
      </p:sp>
      <p:pic>
        <p:nvPicPr>
          <p:cNvPr id="18" name="Imagen 17">
            <a:extLst>
              <a:ext uri="{FF2B5EF4-FFF2-40B4-BE49-F238E27FC236}">
                <a16:creationId xmlns:a16="http://schemas.microsoft.com/office/drawing/2014/main" id="{00000000-0008-0000-0000-00002C00000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03553" y="3680686"/>
            <a:ext cx="3626194" cy="2719050"/>
          </a:xfrm>
          <a:prstGeom prst="rect">
            <a:avLst/>
          </a:prstGeom>
          <a:ln w="12700">
            <a:solidFill>
              <a:schemeClr val="tx1"/>
            </a:solidFill>
          </a:ln>
        </p:spPr>
      </p:pic>
      <p:sp>
        <p:nvSpPr>
          <p:cNvPr id="20" name="CuadroTexto 19">
            <a:extLst>
              <a:ext uri="{FF2B5EF4-FFF2-40B4-BE49-F238E27FC236}">
                <a16:creationId xmlns:a16="http://schemas.microsoft.com/office/drawing/2014/main" id="{97B6D5DE-4A72-48FE-A705-90B4FE1494DF}"/>
              </a:ext>
            </a:extLst>
          </p:cNvPr>
          <p:cNvSpPr txBox="1"/>
          <p:nvPr/>
        </p:nvSpPr>
        <p:spPr>
          <a:xfrm>
            <a:off x="2303553" y="6413702"/>
            <a:ext cx="6116782" cy="400110"/>
          </a:xfrm>
          <a:prstGeom prst="rect">
            <a:avLst/>
          </a:prstGeom>
          <a:noFill/>
        </p:spPr>
        <p:txBody>
          <a:bodyPr wrap="square">
            <a:spAutoFit/>
          </a:bodyPr>
          <a:lstStyle/>
          <a:p>
            <a:r>
              <a:rPr lang="es-ES" sz="1000"/>
              <a:t>Elaboración e Instalación de </a:t>
            </a:r>
            <a:r>
              <a:rPr lang="es-ES" sz="1000" err="1"/>
              <a:t>ventaneria</a:t>
            </a:r>
            <a:r>
              <a:rPr lang="es-ES" sz="1000"/>
              <a:t> en aluminio - Montaje de estructura y laminas de fibrocemento sobre dintel.</a:t>
            </a:r>
            <a:endParaRPr lang="es-CO" sz="1000"/>
          </a:p>
        </p:txBody>
      </p:sp>
      <p:pic>
        <p:nvPicPr>
          <p:cNvPr id="21" name="Imagen 20">
            <a:extLst>
              <a:ext uri="{FF2B5EF4-FFF2-40B4-BE49-F238E27FC236}">
                <a16:creationId xmlns:a16="http://schemas.microsoft.com/office/drawing/2014/main" id="{00000000-0008-0000-0000-00002E00000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31158" y="3381111"/>
            <a:ext cx="3606350" cy="2719050"/>
          </a:xfrm>
          <a:prstGeom prst="rect">
            <a:avLst/>
          </a:prstGeom>
          <a:ln w="12700">
            <a:solidFill>
              <a:schemeClr val="tx1"/>
            </a:solidFill>
          </a:ln>
        </p:spPr>
      </p:pic>
      <p:sp>
        <p:nvSpPr>
          <p:cNvPr id="23" name="CuadroTexto 22">
            <a:extLst>
              <a:ext uri="{FF2B5EF4-FFF2-40B4-BE49-F238E27FC236}">
                <a16:creationId xmlns:a16="http://schemas.microsoft.com/office/drawing/2014/main" id="{01598659-4D32-28D0-2025-709B04850183}"/>
              </a:ext>
            </a:extLst>
          </p:cNvPr>
          <p:cNvSpPr txBox="1"/>
          <p:nvPr/>
        </p:nvSpPr>
        <p:spPr>
          <a:xfrm>
            <a:off x="6139189" y="6114127"/>
            <a:ext cx="6116782" cy="246221"/>
          </a:xfrm>
          <a:prstGeom prst="rect">
            <a:avLst/>
          </a:prstGeom>
          <a:noFill/>
        </p:spPr>
        <p:txBody>
          <a:bodyPr wrap="square">
            <a:spAutoFit/>
          </a:bodyPr>
          <a:lstStyle/>
          <a:p>
            <a:r>
              <a:rPr lang="es-ES" sz="1000"/>
              <a:t>Instalación de tubería y accesorios red de gas para calentadores de agua.</a:t>
            </a:r>
            <a:endParaRPr lang="es-CO" sz="1000"/>
          </a:p>
        </p:txBody>
      </p:sp>
    </p:spTree>
    <p:extLst>
      <p:ext uri="{BB962C8B-B14F-4D97-AF65-F5344CB8AC3E}">
        <p14:creationId xmlns:p14="http://schemas.microsoft.com/office/powerpoint/2010/main" val="9027035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1081190"/>
            <a:ext cx="2731240"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t>
            </a:r>
            <a:endParaRPr lang="es-ES" sz="160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3" name="Imagen 2">
            <a:extLst>
              <a:ext uri="{FF2B5EF4-FFF2-40B4-BE49-F238E27FC236}">
                <a16:creationId xmlns:a16="http://schemas.microsoft.com/office/drawing/2014/main" id="{72ADDFF6-0711-F954-0643-9367839C33DF}"/>
              </a:ext>
            </a:extLst>
          </p:cNvPr>
          <p:cNvPicPr>
            <a:picLocks noChangeAspect="1"/>
          </p:cNvPicPr>
          <p:nvPr/>
        </p:nvPicPr>
        <p:blipFill>
          <a:blip r:embed="rId2"/>
          <a:stretch>
            <a:fillRect/>
          </a:stretch>
        </p:blipFill>
        <p:spPr>
          <a:xfrm>
            <a:off x="469160" y="1419744"/>
            <a:ext cx="11213835" cy="4967201"/>
          </a:xfrm>
          <a:prstGeom prst="rect">
            <a:avLst/>
          </a:prstGeom>
        </p:spPr>
      </p:pic>
      <p:pic>
        <p:nvPicPr>
          <p:cNvPr id="7" name="Imagen 6">
            <a:extLst>
              <a:ext uri="{FF2B5EF4-FFF2-40B4-BE49-F238E27FC236}">
                <a16:creationId xmlns:a16="http://schemas.microsoft.com/office/drawing/2014/main" id="{9C863900-36D7-63D8-EF79-84EC3F07EBE1}"/>
              </a:ext>
            </a:extLst>
          </p:cNvPr>
          <p:cNvPicPr>
            <a:picLocks noChangeAspect="1"/>
          </p:cNvPicPr>
          <p:nvPr/>
        </p:nvPicPr>
        <p:blipFill>
          <a:blip r:embed="rId3"/>
          <a:stretch>
            <a:fillRect/>
          </a:stretch>
        </p:blipFill>
        <p:spPr>
          <a:xfrm>
            <a:off x="6412702" y="600146"/>
            <a:ext cx="3162741" cy="847843"/>
          </a:xfrm>
          <a:prstGeom prst="rect">
            <a:avLst/>
          </a:prstGeom>
        </p:spPr>
      </p:pic>
    </p:spTree>
    <p:extLst>
      <p:ext uri="{BB962C8B-B14F-4D97-AF65-F5344CB8AC3E}">
        <p14:creationId xmlns:p14="http://schemas.microsoft.com/office/powerpoint/2010/main" val="3511653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sp>
        <p:nvSpPr>
          <p:cNvPr id="11" name="CuadroTexto 10">
            <a:extLst>
              <a:ext uri="{FF2B5EF4-FFF2-40B4-BE49-F238E27FC236}">
                <a16:creationId xmlns:a16="http://schemas.microsoft.com/office/drawing/2014/main" id="{041959A1-AF7B-1A88-9B42-FD8B4B733E24}"/>
              </a:ext>
            </a:extLst>
          </p:cNvPr>
          <p:cNvSpPr txBox="1"/>
          <p:nvPr/>
        </p:nvSpPr>
        <p:spPr>
          <a:xfrm>
            <a:off x="341959" y="844257"/>
            <a:ext cx="3130160" cy="584775"/>
          </a:xfrm>
          <a:prstGeom prst="rect">
            <a:avLst/>
          </a:prstGeom>
          <a:noFill/>
        </p:spPr>
        <p:txBody>
          <a:bodyPr vert="horz" wrap="square" lIns="91440" tIns="45720" rIns="91440" bIns="45720" anchor="ctr" anchorCtr="0">
            <a:spAutoFit/>
          </a:bodyPr>
          <a:lstStyle/>
          <a:p>
            <a:r>
              <a:rPr lang="es-ES" sz="1600" b="1">
                <a:solidFill>
                  <a:schemeClr val="accent1"/>
                </a:solidFill>
                <a:latin typeface="+mj-lt"/>
              </a:rPr>
              <a:t>BLOQUE 41</a:t>
            </a:r>
          </a:p>
          <a:p>
            <a:r>
              <a:rPr lang="es-ES" sz="1600" b="1">
                <a:solidFill>
                  <a:schemeClr val="accent1"/>
                </a:solidFill>
                <a:latin typeface="+mj-lt"/>
              </a:rPr>
              <a:t>ACTIVIDADES DE LA SEMANA</a:t>
            </a:r>
          </a:p>
        </p:txBody>
      </p:sp>
      <p:pic>
        <p:nvPicPr>
          <p:cNvPr id="3" name="Imagen 2">
            <a:extLst>
              <a:ext uri="{FF2B5EF4-FFF2-40B4-BE49-F238E27FC236}">
                <a16:creationId xmlns:a16="http://schemas.microsoft.com/office/drawing/2014/main" id="{A8C0CD40-4D88-C758-D0F6-908C65BC38AA}"/>
              </a:ext>
            </a:extLst>
          </p:cNvPr>
          <p:cNvPicPr>
            <a:picLocks noChangeAspect="1"/>
          </p:cNvPicPr>
          <p:nvPr/>
        </p:nvPicPr>
        <p:blipFill>
          <a:blip r:embed="rId2"/>
          <a:stretch>
            <a:fillRect/>
          </a:stretch>
        </p:blipFill>
        <p:spPr>
          <a:xfrm>
            <a:off x="180110" y="1700140"/>
            <a:ext cx="11790218" cy="4792735"/>
          </a:xfrm>
          <a:prstGeom prst="rect">
            <a:avLst/>
          </a:prstGeom>
        </p:spPr>
      </p:pic>
    </p:spTree>
    <p:extLst>
      <p:ext uri="{BB962C8B-B14F-4D97-AF65-F5344CB8AC3E}">
        <p14:creationId xmlns:p14="http://schemas.microsoft.com/office/powerpoint/2010/main" val="29535159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sp>
        <p:nvSpPr>
          <p:cNvPr id="11" name="CuadroTexto 10">
            <a:extLst>
              <a:ext uri="{FF2B5EF4-FFF2-40B4-BE49-F238E27FC236}">
                <a16:creationId xmlns:a16="http://schemas.microsoft.com/office/drawing/2014/main" id="{041959A1-AF7B-1A88-9B42-FD8B4B733E24}"/>
              </a:ext>
            </a:extLst>
          </p:cNvPr>
          <p:cNvSpPr txBox="1"/>
          <p:nvPr/>
        </p:nvSpPr>
        <p:spPr>
          <a:xfrm>
            <a:off x="236496" y="768492"/>
            <a:ext cx="3130160" cy="584775"/>
          </a:xfrm>
          <a:prstGeom prst="rect">
            <a:avLst/>
          </a:prstGeom>
          <a:noFill/>
        </p:spPr>
        <p:txBody>
          <a:bodyPr vert="horz" wrap="square" lIns="91440" tIns="45720" rIns="91440" bIns="45720" anchor="ctr" anchorCtr="0">
            <a:spAutoFit/>
          </a:bodyPr>
          <a:lstStyle/>
          <a:p>
            <a:r>
              <a:rPr lang="es-ES" sz="1600" b="1">
                <a:solidFill>
                  <a:schemeClr val="accent1"/>
                </a:solidFill>
                <a:latin typeface="+mj-lt"/>
              </a:rPr>
              <a:t>BLOQUE 41</a:t>
            </a:r>
          </a:p>
          <a:p>
            <a:r>
              <a:rPr lang="es-ES" sz="1600" b="1">
                <a:solidFill>
                  <a:schemeClr val="accent1"/>
                </a:solidFill>
                <a:latin typeface="+mj-lt"/>
              </a:rPr>
              <a:t>ACTIVIDADES DE LA SEMANA</a:t>
            </a:r>
          </a:p>
        </p:txBody>
      </p:sp>
      <p:pic>
        <p:nvPicPr>
          <p:cNvPr id="5" name="Imagen 4">
            <a:extLst>
              <a:ext uri="{FF2B5EF4-FFF2-40B4-BE49-F238E27FC236}">
                <a16:creationId xmlns:a16="http://schemas.microsoft.com/office/drawing/2014/main" id="{D63C004D-6C4D-20DE-A911-625533562759}"/>
              </a:ext>
            </a:extLst>
          </p:cNvPr>
          <p:cNvPicPr>
            <a:picLocks noChangeAspect="1"/>
          </p:cNvPicPr>
          <p:nvPr/>
        </p:nvPicPr>
        <p:blipFill>
          <a:blip r:embed="rId2"/>
          <a:stretch>
            <a:fillRect/>
          </a:stretch>
        </p:blipFill>
        <p:spPr>
          <a:xfrm>
            <a:off x="489814" y="1797367"/>
            <a:ext cx="11245403" cy="4582326"/>
          </a:xfrm>
          <a:prstGeom prst="rect">
            <a:avLst/>
          </a:prstGeom>
        </p:spPr>
      </p:pic>
    </p:spTree>
    <p:extLst>
      <p:ext uri="{BB962C8B-B14F-4D97-AF65-F5344CB8AC3E}">
        <p14:creationId xmlns:p14="http://schemas.microsoft.com/office/powerpoint/2010/main" val="28974646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a:t>
            </a:r>
          </a:p>
          <a:p>
            <a:endParaRPr lang="es-ES" sz="1600">
              <a:solidFill>
                <a:schemeClr val="accent1"/>
              </a:solidFill>
            </a:endParaRP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7" name="Imagen 6">
            <a:extLst>
              <a:ext uri="{FF2B5EF4-FFF2-40B4-BE49-F238E27FC236}">
                <a16:creationId xmlns:a16="http://schemas.microsoft.com/office/drawing/2014/main" id="{535D6DA4-3517-3464-1631-5AEF989E42BD}"/>
              </a:ext>
            </a:extLst>
          </p:cNvPr>
          <p:cNvPicPr>
            <a:picLocks noChangeAspect="1"/>
          </p:cNvPicPr>
          <p:nvPr/>
        </p:nvPicPr>
        <p:blipFill>
          <a:blip r:embed="rId2"/>
          <a:stretch>
            <a:fillRect/>
          </a:stretch>
        </p:blipFill>
        <p:spPr>
          <a:xfrm>
            <a:off x="341959" y="1369091"/>
            <a:ext cx="8443042" cy="4419599"/>
          </a:xfrm>
          <a:prstGeom prst="rect">
            <a:avLst/>
          </a:prstGeom>
        </p:spPr>
      </p:pic>
      <p:pic>
        <p:nvPicPr>
          <p:cNvPr id="10" name="Imagen 9">
            <a:extLst>
              <a:ext uri="{FF2B5EF4-FFF2-40B4-BE49-F238E27FC236}">
                <a16:creationId xmlns:a16="http://schemas.microsoft.com/office/drawing/2014/main" id="{86D455EC-6253-55CA-60E9-3C78DF009C33}"/>
              </a:ext>
            </a:extLst>
          </p:cNvPr>
          <p:cNvPicPr>
            <a:picLocks noChangeAspect="1"/>
          </p:cNvPicPr>
          <p:nvPr/>
        </p:nvPicPr>
        <p:blipFill>
          <a:blip r:embed="rId3"/>
          <a:stretch>
            <a:fillRect/>
          </a:stretch>
        </p:blipFill>
        <p:spPr>
          <a:xfrm>
            <a:off x="8954093" y="1446821"/>
            <a:ext cx="3115110" cy="2257740"/>
          </a:xfrm>
          <a:prstGeom prst="rect">
            <a:avLst/>
          </a:prstGeom>
        </p:spPr>
      </p:pic>
    </p:spTree>
    <p:extLst>
      <p:ext uri="{BB962C8B-B14F-4D97-AF65-F5344CB8AC3E}">
        <p14:creationId xmlns:p14="http://schemas.microsoft.com/office/powerpoint/2010/main" val="39749564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3" name="Imagen 2">
            <a:extLst>
              <a:ext uri="{FF2B5EF4-FFF2-40B4-BE49-F238E27FC236}">
                <a16:creationId xmlns:a16="http://schemas.microsoft.com/office/drawing/2014/main" id="{F87E1FBF-723F-E4F0-DA8A-21004B5D00B6}"/>
              </a:ext>
            </a:extLst>
          </p:cNvPr>
          <p:cNvPicPr>
            <a:picLocks noChangeAspect="1"/>
          </p:cNvPicPr>
          <p:nvPr/>
        </p:nvPicPr>
        <p:blipFill>
          <a:blip r:embed="rId2"/>
          <a:stretch>
            <a:fillRect/>
          </a:stretch>
        </p:blipFill>
        <p:spPr>
          <a:xfrm>
            <a:off x="341958" y="768492"/>
            <a:ext cx="3859897" cy="2879619"/>
          </a:xfrm>
          <a:prstGeom prst="rect">
            <a:avLst/>
          </a:prstGeom>
        </p:spPr>
      </p:pic>
      <p:pic>
        <p:nvPicPr>
          <p:cNvPr id="6" name="Imagen 5">
            <a:extLst>
              <a:ext uri="{FF2B5EF4-FFF2-40B4-BE49-F238E27FC236}">
                <a16:creationId xmlns:a16="http://schemas.microsoft.com/office/drawing/2014/main" id="{7C7FE333-6361-89BA-6DD7-B4FFF52C10B6}"/>
              </a:ext>
            </a:extLst>
          </p:cNvPr>
          <p:cNvPicPr>
            <a:picLocks noChangeAspect="1"/>
          </p:cNvPicPr>
          <p:nvPr/>
        </p:nvPicPr>
        <p:blipFill>
          <a:blip r:embed="rId3"/>
          <a:stretch>
            <a:fillRect/>
          </a:stretch>
        </p:blipFill>
        <p:spPr>
          <a:xfrm>
            <a:off x="5644420" y="661495"/>
            <a:ext cx="4247705" cy="2969188"/>
          </a:xfrm>
          <a:prstGeom prst="rect">
            <a:avLst/>
          </a:prstGeom>
        </p:spPr>
      </p:pic>
      <p:pic>
        <p:nvPicPr>
          <p:cNvPr id="8" name="Imagen 7">
            <a:extLst>
              <a:ext uri="{FF2B5EF4-FFF2-40B4-BE49-F238E27FC236}">
                <a16:creationId xmlns:a16="http://schemas.microsoft.com/office/drawing/2014/main" id="{1595A5CF-2B76-0B8B-93AF-CE8D5729D6D9}"/>
              </a:ext>
            </a:extLst>
          </p:cNvPr>
          <p:cNvPicPr>
            <a:picLocks noChangeAspect="1"/>
          </p:cNvPicPr>
          <p:nvPr/>
        </p:nvPicPr>
        <p:blipFill>
          <a:blip r:embed="rId4"/>
          <a:stretch>
            <a:fillRect/>
          </a:stretch>
        </p:blipFill>
        <p:spPr>
          <a:xfrm>
            <a:off x="1982890" y="3788871"/>
            <a:ext cx="3661530" cy="2453152"/>
          </a:xfrm>
          <a:prstGeom prst="rect">
            <a:avLst/>
          </a:prstGeom>
        </p:spPr>
      </p:pic>
      <p:pic>
        <p:nvPicPr>
          <p:cNvPr id="2" name="Imagen 1">
            <a:extLst>
              <a:ext uri="{FF2B5EF4-FFF2-40B4-BE49-F238E27FC236}">
                <a16:creationId xmlns:a16="http://schemas.microsoft.com/office/drawing/2014/main" id="{2122478A-4F15-F25F-FE13-B27A534758B0}"/>
              </a:ext>
            </a:extLst>
          </p:cNvPr>
          <p:cNvPicPr>
            <a:picLocks noChangeAspect="1"/>
          </p:cNvPicPr>
          <p:nvPr/>
        </p:nvPicPr>
        <p:blipFill>
          <a:blip r:embed="rId5"/>
          <a:stretch>
            <a:fillRect/>
          </a:stretch>
        </p:blipFill>
        <p:spPr>
          <a:xfrm>
            <a:off x="6596614" y="3679852"/>
            <a:ext cx="3954156" cy="2562171"/>
          </a:xfrm>
          <a:prstGeom prst="rect">
            <a:avLst/>
          </a:prstGeom>
        </p:spPr>
      </p:pic>
    </p:spTree>
    <p:extLst>
      <p:ext uri="{BB962C8B-B14F-4D97-AF65-F5344CB8AC3E}">
        <p14:creationId xmlns:p14="http://schemas.microsoft.com/office/powerpoint/2010/main" val="21327987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440433" y="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Marcador de pie de página 1">
            <a:extLst>
              <a:ext uri="{FF2B5EF4-FFF2-40B4-BE49-F238E27FC236}">
                <a16:creationId xmlns:a16="http://schemas.microsoft.com/office/drawing/2014/main" id="{EC2CD1D6-C04C-521C-E04E-FF5CFECAFBA4}"/>
              </a:ext>
            </a:extLst>
          </p:cNvPr>
          <p:cNvSpPr>
            <a:spLocks noGrp="1"/>
          </p:cNvSpPr>
          <p:nvPr>
            <p:ph type="ftr" sz="quarter" idx="11"/>
          </p:nvPr>
        </p:nvSpPr>
        <p:spPr>
          <a:xfrm>
            <a:off x="4055116" y="6492875"/>
            <a:ext cx="4114800" cy="365125"/>
          </a:xfrm>
        </p:spPr>
        <p:txBody>
          <a:bodyPr/>
          <a:lstStyle/>
          <a:p>
            <a:r>
              <a:rPr lang="es-CO"/>
              <a:t>CCOM-FO-001 V2 / 19-Jul-2022 / Clasificada</a:t>
            </a:r>
          </a:p>
        </p:txBody>
      </p:sp>
      <p:pic>
        <p:nvPicPr>
          <p:cNvPr id="3" name="Imagen 2">
            <a:extLst>
              <a:ext uri="{FF2B5EF4-FFF2-40B4-BE49-F238E27FC236}">
                <a16:creationId xmlns:a16="http://schemas.microsoft.com/office/drawing/2014/main" id="{DF4CF551-390A-C458-1DE3-6E0808F73C54}"/>
              </a:ext>
            </a:extLst>
          </p:cNvPr>
          <p:cNvPicPr>
            <a:picLocks noChangeAspect="1"/>
          </p:cNvPicPr>
          <p:nvPr/>
        </p:nvPicPr>
        <p:blipFill>
          <a:blip r:embed="rId2"/>
          <a:stretch>
            <a:fillRect/>
          </a:stretch>
        </p:blipFill>
        <p:spPr>
          <a:xfrm>
            <a:off x="796089" y="971356"/>
            <a:ext cx="4972744" cy="3524742"/>
          </a:xfrm>
          <a:prstGeom prst="rect">
            <a:avLst/>
          </a:prstGeom>
        </p:spPr>
      </p:pic>
    </p:spTree>
    <p:extLst>
      <p:ext uri="{BB962C8B-B14F-4D97-AF65-F5344CB8AC3E}">
        <p14:creationId xmlns:p14="http://schemas.microsoft.com/office/powerpoint/2010/main" val="17697371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EBDD4FD-8260-4D58-B7A6-70586FF7DDE2}"/>
              </a:ext>
            </a:extLst>
          </p:cNvPr>
          <p:cNvSpPr/>
          <p:nvPr/>
        </p:nvSpPr>
        <p:spPr>
          <a:xfrm>
            <a:off x="5783663" y="807417"/>
            <a:ext cx="6315572" cy="5937919"/>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A4BBBA8B-14E8-4E57-9AD9-2D45EED2C542}"/>
              </a:ext>
            </a:extLst>
          </p:cNvPr>
          <p:cNvSpPr/>
          <p:nvPr/>
        </p:nvSpPr>
        <p:spPr>
          <a:xfrm>
            <a:off x="448120" y="3171877"/>
            <a:ext cx="5256489" cy="3573460"/>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graphicFrame>
        <p:nvGraphicFramePr>
          <p:cNvPr id="4" name="Tabla 3">
            <a:extLst>
              <a:ext uri="{FF2B5EF4-FFF2-40B4-BE49-F238E27FC236}">
                <a16:creationId xmlns:a16="http://schemas.microsoft.com/office/drawing/2014/main" id="{B100FE8D-393B-43A8-8B1F-FAE84E5C8687}"/>
              </a:ext>
            </a:extLst>
          </p:cNvPr>
          <p:cNvGraphicFramePr>
            <a:graphicFrameLocks noGrp="1"/>
          </p:cNvGraphicFramePr>
          <p:nvPr>
            <p:extLst>
              <p:ext uri="{D42A27DB-BD31-4B8C-83A1-F6EECF244321}">
                <p14:modId xmlns:p14="http://schemas.microsoft.com/office/powerpoint/2010/main" val="471413721"/>
              </p:ext>
            </p:extLst>
          </p:nvPr>
        </p:nvGraphicFramePr>
        <p:xfrm>
          <a:off x="448121" y="807417"/>
          <a:ext cx="5256488" cy="2339979"/>
        </p:xfrm>
        <a:graphic>
          <a:graphicData uri="http://schemas.openxmlformats.org/drawingml/2006/table">
            <a:tbl>
              <a:tblPr/>
              <a:tblGrid>
                <a:gridCol w="1178954">
                  <a:extLst>
                    <a:ext uri="{9D8B030D-6E8A-4147-A177-3AD203B41FA5}">
                      <a16:colId xmlns:a16="http://schemas.microsoft.com/office/drawing/2014/main" val="20000"/>
                    </a:ext>
                  </a:extLst>
                </a:gridCol>
                <a:gridCol w="951351">
                  <a:extLst>
                    <a:ext uri="{9D8B030D-6E8A-4147-A177-3AD203B41FA5}">
                      <a16:colId xmlns:a16="http://schemas.microsoft.com/office/drawing/2014/main" val="20001"/>
                    </a:ext>
                  </a:extLst>
                </a:gridCol>
                <a:gridCol w="915065">
                  <a:extLst>
                    <a:ext uri="{9D8B030D-6E8A-4147-A177-3AD203B41FA5}">
                      <a16:colId xmlns:a16="http://schemas.microsoft.com/office/drawing/2014/main" val="1978876319"/>
                    </a:ext>
                  </a:extLst>
                </a:gridCol>
                <a:gridCol w="912271">
                  <a:extLst>
                    <a:ext uri="{9D8B030D-6E8A-4147-A177-3AD203B41FA5}">
                      <a16:colId xmlns:a16="http://schemas.microsoft.com/office/drawing/2014/main" val="20002"/>
                    </a:ext>
                  </a:extLst>
                </a:gridCol>
                <a:gridCol w="762018">
                  <a:extLst>
                    <a:ext uri="{9D8B030D-6E8A-4147-A177-3AD203B41FA5}">
                      <a16:colId xmlns:a16="http://schemas.microsoft.com/office/drawing/2014/main" val="20003"/>
                    </a:ext>
                  </a:extLst>
                </a:gridCol>
                <a:gridCol w="536829">
                  <a:extLst>
                    <a:ext uri="{9D8B030D-6E8A-4147-A177-3AD203B41FA5}">
                      <a16:colId xmlns:a16="http://schemas.microsoft.com/office/drawing/2014/main" val="3158225201"/>
                    </a:ext>
                  </a:extLst>
                </a:gridCol>
              </a:tblGrid>
              <a:tr h="38123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FECHA INICIO </a:t>
                      </a:r>
                    </a:p>
                    <a:p>
                      <a:pPr algn="ctr" fontAlgn="ct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100" b="1" i="0" u="none" strike="noStrike">
                          <a:solidFill>
                            <a:srgbClr val="FFFFFF"/>
                          </a:solidFill>
                          <a:effectLst/>
                          <a:latin typeface="Calibri" panose="020F0502020204030204" pitchFamily="34" charset="0"/>
                        </a:rPr>
                        <a:t>PORCENTAJES DE AVANCE ETAPA  II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58642">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2.431.385.707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04-OCT-2021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02-MAYO-2022</a:t>
                      </a:r>
                      <a:endParaRPr lang="es-CO" sz="1100" b="0" i="0" u="none" strike="noStrike">
                        <a:solidFill>
                          <a:srgbClr val="FF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chemeClr val="accent6">
                              <a:lumMod val="75000"/>
                            </a:schemeClr>
                          </a:solidFill>
                          <a:effectLst/>
                          <a:latin typeface="+mn-lt"/>
                        </a:rPr>
                        <a:t>-0,00%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0">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1549005"/>
                  </a:ext>
                </a:extLst>
              </a:tr>
              <a:tr h="45956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KIOSKO - 4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1027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150.17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 de Instructores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234.95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Aulas de formación  Agroindustria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309221">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433.87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lvl="0" algn="just">
                        <a:spcBef>
                          <a:spcPts val="105"/>
                        </a:spcBef>
                        <a:defRPr/>
                      </a:pPr>
                      <a:r>
                        <a:rPr lang="es-CO" sz="1100" b="0">
                          <a:solidFill>
                            <a:srgbClr val="00B050"/>
                          </a:solidFill>
                          <a:latin typeface="+mn-lt"/>
                          <a:cs typeface="Arial" panose="020B0604020202020204" pitchFamily="34" charset="0"/>
                        </a:rPr>
                        <a:t>Ambientes</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de</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Formación </a:t>
                      </a:r>
                      <a:r>
                        <a:rPr lang="es-CO" sz="1100" b="0" err="1">
                          <a:solidFill>
                            <a:srgbClr val="00B050"/>
                          </a:solidFill>
                          <a:latin typeface="+mn-lt"/>
                          <a:cs typeface="Arial" panose="020B0604020202020204" pitchFamily="34" charset="0"/>
                        </a:rPr>
                        <a:t>Pluritecnologicos</a:t>
                      </a:r>
                      <a:endParaRPr lang="es-MX" sz="1100" b="0">
                        <a:solidFill>
                          <a:srgbClr val="00B050"/>
                        </a:solidFill>
                        <a:latin typeface="+mn-lt"/>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045481549"/>
                  </a:ext>
                </a:extLst>
              </a:tr>
              <a:tr h="38502">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339.19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Aulas de Aprendizaje  Agricultura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3999508451"/>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BLOQUE 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MX"/>
                    </a:p>
                  </a:txBody>
                  <a:tcPr/>
                </a:tc>
                <a:tc vMerge="1">
                  <a:txBody>
                    <a:bodyPr/>
                    <a:lstStyle/>
                    <a:p>
                      <a:endParaRPr lang="es-MX"/>
                    </a:p>
                  </a:txBody>
                  <a:tcPr/>
                </a:tc>
                <a:tc gridSpan="3" vMerge="1">
                  <a:txBody>
                    <a:bodyPr/>
                    <a:lstStyle/>
                    <a:p>
                      <a:endParaRPr lang="es-MX"/>
                    </a:p>
                  </a:txBody>
                  <a:tcPr/>
                </a:tc>
                <a:tc hMerge="1" vMerge="1">
                  <a:txBody>
                    <a:bodyPr/>
                    <a:lstStyle/>
                    <a:p>
                      <a:endParaRPr lang="es-MX"/>
                    </a:p>
                  </a:txBody>
                  <a:tcPr/>
                </a:tc>
                <a:tc hMerge="1" vMerge="1">
                  <a:txBody>
                    <a:bodyPr/>
                    <a:lstStyle/>
                    <a:p>
                      <a:endParaRPr lang="es-MX"/>
                    </a:p>
                  </a:txBody>
                  <a:tcPr/>
                </a:tc>
                <a:extLst>
                  <a:ext uri="{0D108BD9-81ED-4DB2-BD59-A6C34878D82A}">
                    <a16:rowId xmlns:a16="http://schemas.microsoft.com/office/drawing/2014/main" val="10009"/>
                  </a:ext>
                </a:extLst>
              </a:tr>
            </a:tbl>
          </a:graphicData>
        </a:graphic>
      </p:graphicFrame>
      <p:sp>
        <p:nvSpPr>
          <p:cNvPr id="5" name="object 3">
            <a:extLst>
              <a:ext uri="{FF2B5EF4-FFF2-40B4-BE49-F238E27FC236}">
                <a16:creationId xmlns:a16="http://schemas.microsoft.com/office/drawing/2014/main" id="{5CBB1A53-EB72-4CE6-BA32-41088A885838}"/>
              </a:ext>
            </a:extLst>
          </p:cNvPr>
          <p:cNvSpPr txBox="1"/>
          <p:nvPr/>
        </p:nvSpPr>
        <p:spPr>
          <a:xfrm>
            <a:off x="5823951" y="807417"/>
            <a:ext cx="6169266" cy="3475952"/>
          </a:xfrm>
          <a:prstGeom prst="rect">
            <a:avLst/>
          </a:prstGeom>
        </p:spPr>
        <p:txBody>
          <a:bodyPr vert="horz" wrap="square" lIns="0" tIns="13335" rIns="0" bIns="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500" b="0" i="0" u="none" strike="noStrike" kern="1200" cap="none" spc="0" normalizeH="0" baseline="0" noProof="0">
              <a:ln>
                <a:noFill/>
              </a:ln>
              <a:solidFill>
                <a:prstClr val="black"/>
              </a:solidFill>
              <a:effectLst/>
              <a:uLnTx/>
              <a:uFillTx/>
              <a:latin typeface="Arial"/>
              <a:ea typeface="+mn-ea"/>
              <a:cs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419"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ACCIONES FRENTE AL PROCESO DE CIERRE CONTRACTUAL Y LIQUIDACION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MX" sz="1000" b="1">
              <a:solidFill>
                <a:prstClr val="black"/>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lunes 6 de marzo de 2023 se radicada ante el área de liquidaciones de Findeter el acta de liquidación del contrato de obra PAF-SENA-O-041-2020 junto con todos sus soportes bajo la incidencia No. INC 2023-000726.</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Se realiza suscripción del Acta de Entrega y Recibo a Satisfacción etapa II del contrato de interventoria No. PAF-SENA-I-048-2020 con fecha 03 de marzo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Se solicita ante la aseguradora actualización de pólizas frente al Acta de Entrega y Recibo a Satisfacción etapa II del contrato de interventoria, la cual se espera se de en la semana del 6 al 10 de marzo de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Se remite Acta de Entrega y Recibo a Satisfacción etapa II del contrato de interventoria No. PAF-SENA-I-048-2020 a la fiduciaria BBWA para firma del RL.</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Se proyecta la radicación </a:t>
            </a:r>
            <a:r>
              <a:rPr lang="es-MX" sz="1000">
                <a:solidFill>
                  <a:prstClr val="black"/>
                </a:solidFill>
                <a:latin typeface="Arial" panose="020B0604020202020204" pitchFamily="34" charset="0"/>
                <a:cs typeface="Arial" panose="020B0604020202020204" pitchFamily="34" charset="0"/>
              </a:rPr>
              <a:t>ante el área de </a:t>
            </a:r>
            <a:r>
              <a:rPr lang="es-MX" sz="1000" err="1">
                <a:solidFill>
                  <a:prstClr val="black"/>
                </a:solidFill>
                <a:latin typeface="Arial" panose="020B0604020202020204" pitchFamily="34" charset="0"/>
                <a:cs typeface="Arial" panose="020B0604020202020204" pitchFamily="34" charset="0"/>
              </a:rPr>
              <a:t>Contratacion</a:t>
            </a:r>
            <a:r>
              <a:rPr lang="es-MX" sz="1000">
                <a:solidFill>
                  <a:prstClr val="black"/>
                </a:solidFill>
                <a:latin typeface="Arial" panose="020B0604020202020204" pitchFamily="34" charset="0"/>
                <a:cs typeface="Arial" panose="020B0604020202020204" pitchFamily="34" charset="0"/>
              </a:rPr>
              <a:t> Derivada de los documentos para adelantar la</a:t>
            </a: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liquidación contrato de Interventoria para la semana del 13 al 17 de marzo de 2023.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object 3">
            <a:extLst>
              <a:ext uri="{FF2B5EF4-FFF2-40B4-BE49-F238E27FC236}">
                <a16:creationId xmlns:a16="http://schemas.microsoft.com/office/drawing/2014/main" id="{166CD5EA-B7EC-4E36-83B8-0E2B5568830C}"/>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A4DFD2BF-4DC1-4E42-A397-89BF86E62CF9}"/>
              </a:ext>
            </a:extLst>
          </p:cNvPr>
          <p:cNvSpPr txBox="1">
            <a:spLocks/>
          </p:cNvSpPr>
          <p:nvPr/>
        </p:nvSpPr>
        <p:spPr>
          <a:xfrm>
            <a:off x="491887" y="43106"/>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Espinal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pic>
        <p:nvPicPr>
          <p:cNvPr id="8" name="Imagen 7">
            <a:extLst>
              <a:ext uri="{FF2B5EF4-FFF2-40B4-BE49-F238E27FC236}">
                <a16:creationId xmlns:a16="http://schemas.microsoft.com/office/drawing/2014/main" id="{C1C39817-A4F2-4496-B232-5D18A84D736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8061" y="3264639"/>
            <a:ext cx="2496930" cy="1194819"/>
          </a:xfrm>
          <a:prstGeom prst="rect">
            <a:avLst/>
          </a:prstGeom>
          <a:noFill/>
          <a:ln>
            <a:noFill/>
          </a:ln>
        </p:spPr>
      </p:pic>
      <p:pic>
        <p:nvPicPr>
          <p:cNvPr id="9" name="Imagen 8" descr="Casa de madera en un patio&#10;&#10;Descripción generada automáticamente con confianza baja">
            <a:extLst>
              <a:ext uri="{FF2B5EF4-FFF2-40B4-BE49-F238E27FC236}">
                <a16:creationId xmlns:a16="http://schemas.microsoft.com/office/drawing/2014/main" id="{4CBFB4EB-839E-420E-BA4F-78EB40FCBF7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509"/>
          <a:stretch/>
        </p:blipFill>
        <p:spPr bwMode="auto">
          <a:xfrm>
            <a:off x="3159880" y="3264639"/>
            <a:ext cx="2496930" cy="1194820"/>
          </a:xfrm>
          <a:prstGeom prst="rect">
            <a:avLst/>
          </a:prstGeom>
          <a:noFill/>
          <a:ln>
            <a:noFill/>
          </a:ln>
          <a:extLst>
            <a:ext uri="{53640926-AAD7-44D8-BBD7-CCE9431645EC}">
              <a14:shadowObscured xmlns:a14="http://schemas.microsoft.com/office/drawing/2010/main"/>
            </a:ext>
          </a:extLst>
        </p:spPr>
      </p:pic>
      <p:pic>
        <p:nvPicPr>
          <p:cNvPr id="10" name="Imagen 9" descr="Un tren pasando en vías al lado de una casa&#10;&#10;Descripción generada automáticamente con confianza media">
            <a:extLst>
              <a:ext uri="{FF2B5EF4-FFF2-40B4-BE49-F238E27FC236}">
                <a16:creationId xmlns:a16="http://schemas.microsoft.com/office/drawing/2014/main" id="{3A4D5A52-774C-4585-AF57-187F93C4FF6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bwMode="auto">
          <a:xfrm>
            <a:off x="491887" y="4552220"/>
            <a:ext cx="5164923" cy="212454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80053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ED49B7-6F03-4AF9-AEE9-061B7250449C}"/>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Intervención Actual y Proyección de Presupuesto de Intervención </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69D8C1A5-754F-4118-99EF-95C3BF9857BB}"/>
              </a:ext>
            </a:extLst>
          </p:cNvPr>
          <p:cNvSpPr/>
          <p:nvPr/>
        </p:nvSpPr>
        <p:spPr>
          <a:xfrm>
            <a:off x="320224" y="926228"/>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Generalidad de asignación de recursos por etapa proyecto emitidos por SENA – Condiciones Actualizadas </a:t>
            </a:r>
            <a:endParaRPr lang="es-ES" sz="1600">
              <a:solidFill>
                <a:prstClr val="white">
                  <a:lumMod val="50000"/>
                </a:prstClr>
              </a:solidFill>
              <a:latin typeface="Helvetica" pitchFamily="2" charset="0"/>
              <a:cs typeface="BigNoodleTitling"/>
            </a:endParaRPr>
          </a:p>
        </p:txBody>
      </p:sp>
      <p:sp>
        <p:nvSpPr>
          <p:cNvPr id="4" name="Rectángulo 3">
            <a:extLst>
              <a:ext uri="{FF2B5EF4-FFF2-40B4-BE49-F238E27FC236}">
                <a16:creationId xmlns:a16="http://schemas.microsoft.com/office/drawing/2014/main" id="{EB5A5DB2-BD5B-427C-8EFB-6E27980D2421}"/>
              </a:ext>
            </a:extLst>
          </p:cNvPr>
          <p:cNvSpPr/>
          <p:nvPr/>
        </p:nvSpPr>
        <p:spPr>
          <a:xfrm>
            <a:off x="198433" y="5835706"/>
            <a:ext cx="11993567" cy="923330"/>
          </a:xfrm>
          <a:prstGeom prst="rect">
            <a:avLst/>
          </a:prstGeom>
        </p:spPr>
        <p:txBody>
          <a:bodyPr wrap="square">
            <a:spAutoFit/>
          </a:bodyPr>
          <a:lstStyle/>
          <a:p>
            <a:pPr defTabSz="914400">
              <a:defRPr/>
            </a:pPr>
            <a:r>
              <a:rPr lang="es-ES" sz="900" b="1">
                <a:solidFill>
                  <a:srgbClr val="002060"/>
                </a:solidFill>
                <a:latin typeface="Helvetica" pitchFamily="2" charset="0"/>
              </a:rPr>
              <a:t>LOS AHORROS SON PROYECTADOS A ASIGNAR DE MANERA GENERAL A RECURSOS NECESRIOS PARA:</a:t>
            </a:r>
          </a:p>
          <a:p>
            <a:pPr marL="171450" indent="-171450" defTabSz="914400">
              <a:buFont typeface="Arial" panose="020B0604020202020204" pitchFamily="34" charset="0"/>
              <a:buChar char="•"/>
              <a:defRPr/>
            </a:pPr>
            <a:endParaRPr lang="es-ES" sz="900" b="1">
              <a:solidFill>
                <a:srgbClr val="002060"/>
              </a:solidFill>
              <a:latin typeface="Helvetica" pitchFamily="2" charset="0"/>
            </a:endParaRPr>
          </a:p>
          <a:p>
            <a:pPr marL="171450" indent="-171450" defTabSz="914400">
              <a:buFont typeface="Arial" panose="020B0604020202020204" pitchFamily="34" charset="0"/>
              <a:buChar char="•"/>
              <a:defRPr/>
            </a:pPr>
            <a:r>
              <a:rPr lang="es-ES" sz="900" b="1">
                <a:solidFill>
                  <a:srgbClr val="002060"/>
                </a:solidFill>
                <a:latin typeface="Helvetica" pitchFamily="2" charset="0"/>
              </a:rPr>
              <a:t>OBRAS  + INTERVENTORIAS DE OBRAS EN PROCESO DE CONSULTORIA	</a:t>
            </a:r>
          </a:p>
          <a:p>
            <a:pPr marL="171450" indent="-171450" defTabSz="914400">
              <a:buFont typeface="Arial" panose="020B0604020202020204" pitchFamily="34" charset="0"/>
              <a:buChar char="•"/>
              <a:defRPr/>
            </a:pPr>
            <a:r>
              <a:rPr lang="es-ES" sz="900" b="1">
                <a:solidFill>
                  <a:srgbClr val="002060"/>
                </a:solidFill>
                <a:latin typeface="Helvetica" pitchFamily="2" charset="0"/>
              </a:rPr>
              <a:t>LICENCIAS DE CONSTRUCCION E IMPUESTOS  </a:t>
            </a:r>
          </a:p>
          <a:p>
            <a:pPr defTabSz="914400">
              <a:defRPr/>
            </a:pPr>
            <a:endParaRPr lang="es-ES" sz="900" b="1">
              <a:solidFill>
                <a:srgbClr val="002060"/>
              </a:solidFill>
              <a:latin typeface="Helvetica" pitchFamily="2" charset="0"/>
            </a:endParaRPr>
          </a:p>
          <a:p>
            <a:pPr defTabSz="914400">
              <a:defRPr/>
            </a:pPr>
            <a:r>
              <a:rPr lang="es-ES" sz="900" b="1">
                <a:solidFill>
                  <a:srgbClr val="002060"/>
                </a:solidFill>
                <a:latin typeface="Helvetica" pitchFamily="2" charset="0"/>
              </a:rPr>
              <a:t>Nota: </a:t>
            </a:r>
            <a:r>
              <a:rPr lang="es-ES" sz="900" b="1">
                <a:solidFill>
                  <a:srgbClr val="00B0F0"/>
                </a:solidFill>
                <a:latin typeface="Helvetica" pitchFamily="2" charset="0"/>
              </a:rPr>
              <a:t>Teniendo en cuenta la posibilidad retiro del proyecto de </a:t>
            </a:r>
            <a:r>
              <a:rPr lang="es-ES" sz="900" b="1" err="1">
                <a:solidFill>
                  <a:srgbClr val="00B0F0"/>
                </a:solidFill>
                <a:latin typeface="Helvetica" pitchFamily="2" charset="0"/>
              </a:rPr>
              <a:t>Giron</a:t>
            </a:r>
            <a:r>
              <a:rPr lang="es-ES" sz="900" b="1">
                <a:solidFill>
                  <a:srgbClr val="00B0F0"/>
                </a:solidFill>
                <a:latin typeface="Helvetica" pitchFamily="2" charset="0"/>
              </a:rPr>
              <a:t> se evidencia la necesidad de reprogramar algunos disponibles respecto de las proyecciones iniciales de obra e Interventoria </a:t>
            </a:r>
            <a:endParaRPr lang="es-ES" sz="900" b="1">
              <a:solidFill>
                <a:srgbClr val="002060"/>
              </a:solidFill>
              <a:latin typeface="Helvetica" pitchFamily="2" charset="0"/>
            </a:endParaRPr>
          </a:p>
        </p:txBody>
      </p:sp>
      <p:graphicFrame>
        <p:nvGraphicFramePr>
          <p:cNvPr id="8" name="Tabla 7">
            <a:extLst>
              <a:ext uri="{FF2B5EF4-FFF2-40B4-BE49-F238E27FC236}">
                <a16:creationId xmlns:a16="http://schemas.microsoft.com/office/drawing/2014/main" id="{0BE67801-9B1D-412A-A842-0E0FD134827C}"/>
              </a:ext>
            </a:extLst>
          </p:cNvPr>
          <p:cNvGraphicFramePr>
            <a:graphicFrameLocks noGrp="1"/>
          </p:cNvGraphicFramePr>
          <p:nvPr>
            <p:extLst>
              <p:ext uri="{D42A27DB-BD31-4B8C-83A1-F6EECF244321}">
                <p14:modId xmlns:p14="http://schemas.microsoft.com/office/powerpoint/2010/main" val="2001683652"/>
              </p:ext>
            </p:extLst>
          </p:nvPr>
        </p:nvGraphicFramePr>
        <p:xfrm>
          <a:off x="320224" y="1403930"/>
          <a:ext cx="11786434" cy="4431770"/>
        </p:xfrm>
        <a:graphic>
          <a:graphicData uri="http://schemas.openxmlformats.org/drawingml/2006/table">
            <a:tbl>
              <a:tblPr/>
              <a:tblGrid>
                <a:gridCol w="605286">
                  <a:extLst>
                    <a:ext uri="{9D8B030D-6E8A-4147-A177-3AD203B41FA5}">
                      <a16:colId xmlns:a16="http://schemas.microsoft.com/office/drawing/2014/main" val="3031581039"/>
                    </a:ext>
                  </a:extLst>
                </a:gridCol>
                <a:gridCol w="1991426">
                  <a:extLst>
                    <a:ext uri="{9D8B030D-6E8A-4147-A177-3AD203B41FA5}">
                      <a16:colId xmlns:a16="http://schemas.microsoft.com/office/drawing/2014/main" val="3043038184"/>
                    </a:ext>
                  </a:extLst>
                </a:gridCol>
                <a:gridCol w="585216">
                  <a:extLst>
                    <a:ext uri="{9D8B030D-6E8A-4147-A177-3AD203B41FA5}">
                      <a16:colId xmlns:a16="http://schemas.microsoft.com/office/drawing/2014/main" val="4020528057"/>
                    </a:ext>
                  </a:extLst>
                </a:gridCol>
                <a:gridCol w="658368">
                  <a:extLst>
                    <a:ext uri="{9D8B030D-6E8A-4147-A177-3AD203B41FA5}">
                      <a16:colId xmlns:a16="http://schemas.microsoft.com/office/drawing/2014/main" val="3884848046"/>
                    </a:ext>
                  </a:extLst>
                </a:gridCol>
                <a:gridCol w="667512">
                  <a:extLst>
                    <a:ext uri="{9D8B030D-6E8A-4147-A177-3AD203B41FA5}">
                      <a16:colId xmlns:a16="http://schemas.microsoft.com/office/drawing/2014/main" val="3128176281"/>
                    </a:ext>
                  </a:extLst>
                </a:gridCol>
                <a:gridCol w="621792">
                  <a:extLst>
                    <a:ext uri="{9D8B030D-6E8A-4147-A177-3AD203B41FA5}">
                      <a16:colId xmlns:a16="http://schemas.microsoft.com/office/drawing/2014/main" val="2617094876"/>
                    </a:ext>
                  </a:extLst>
                </a:gridCol>
                <a:gridCol w="603504">
                  <a:extLst>
                    <a:ext uri="{9D8B030D-6E8A-4147-A177-3AD203B41FA5}">
                      <a16:colId xmlns:a16="http://schemas.microsoft.com/office/drawing/2014/main" val="2346528533"/>
                    </a:ext>
                  </a:extLst>
                </a:gridCol>
                <a:gridCol w="548640">
                  <a:extLst>
                    <a:ext uri="{9D8B030D-6E8A-4147-A177-3AD203B41FA5}">
                      <a16:colId xmlns:a16="http://schemas.microsoft.com/office/drawing/2014/main" val="1206298494"/>
                    </a:ext>
                  </a:extLst>
                </a:gridCol>
                <a:gridCol w="576072">
                  <a:extLst>
                    <a:ext uri="{9D8B030D-6E8A-4147-A177-3AD203B41FA5}">
                      <a16:colId xmlns:a16="http://schemas.microsoft.com/office/drawing/2014/main" val="2559924348"/>
                    </a:ext>
                  </a:extLst>
                </a:gridCol>
                <a:gridCol w="594360">
                  <a:extLst>
                    <a:ext uri="{9D8B030D-6E8A-4147-A177-3AD203B41FA5}">
                      <a16:colId xmlns:a16="http://schemas.microsoft.com/office/drawing/2014/main" val="1597210783"/>
                    </a:ext>
                  </a:extLst>
                </a:gridCol>
                <a:gridCol w="557784">
                  <a:extLst>
                    <a:ext uri="{9D8B030D-6E8A-4147-A177-3AD203B41FA5}">
                      <a16:colId xmlns:a16="http://schemas.microsoft.com/office/drawing/2014/main" val="1898095981"/>
                    </a:ext>
                  </a:extLst>
                </a:gridCol>
                <a:gridCol w="548640">
                  <a:extLst>
                    <a:ext uri="{9D8B030D-6E8A-4147-A177-3AD203B41FA5}">
                      <a16:colId xmlns:a16="http://schemas.microsoft.com/office/drawing/2014/main" val="1603784824"/>
                    </a:ext>
                  </a:extLst>
                </a:gridCol>
                <a:gridCol w="594360">
                  <a:extLst>
                    <a:ext uri="{9D8B030D-6E8A-4147-A177-3AD203B41FA5}">
                      <a16:colId xmlns:a16="http://schemas.microsoft.com/office/drawing/2014/main" val="223891137"/>
                    </a:ext>
                  </a:extLst>
                </a:gridCol>
                <a:gridCol w="521208">
                  <a:extLst>
                    <a:ext uri="{9D8B030D-6E8A-4147-A177-3AD203B41FA5}">
                      <a16:colId xmlns:a16="http://schemas.microsoft.com/office/drawing/2014/main" val="2715951241"/>
                    </a:ext>
                  </a:extLst>
                </a:gridCol>
                <a:gridCol w="438912">
                  <a:extLst>
                    <a:ext uri="{9D8B030D-6E8A-4147-A177-3AD203B41FA5}">
                      <a16:colId xmlns:a16="http://schemas.microsoft.com/office/drawing/2014/main" val="1025869957"/>
                    </a:ext>
                  </a:extLst>
                </a:gridCol>
                <a:gridCol w="548640">
                  <a:extLst>
                    <a:ext uri="{9D8B030D-6E8A-4147-A177-3AD203B41FA5}">
                      <a16:colId xmlns:a16="http://schemas.microsoft.com/office/drawing/2014/main" val="3866101400"/>
                    </a:ext>
                  </a:extLst>
                </a:gridCol>
                <a:gridCol w="539496">
                  <a:extLst>
                    <a:ext uri="{9D8B030D-6E8A-4147-A177-3AD203B41FA5}">
                      <a16:colId xmlns:a16="http://schemas.microsoft.com/office/drawing/2014/main" val="1005153183"/>
                    </a:ext>
                  </a:extLst>
                </a:gridCol>
                <a:gridCol w="585218">
                  <a:extLst>
                    <a:ext uri="{9D8B030D-6E8A-4147-A177-3AD203B41FA5}">
                      <a16:colId xmlns:a16="http://schemas.microsoft.com/office/drawing/2014/main" val="3085956784"/>
                    </a:ext>
                  </a:extLst>
                </a:gridCol>
              </a:tblGrid>
              <a:tr h="366262">
                <a:tc>
                  <a:txBody>
                    <a:bodyPr/>
                    <a:lstStyle/>
                    <a:p>
                      <a:pPr algn="ctr" rtl="0" fontAlgn="ctr"/>
                      <a:r>
                        <a:rPr lang="es-CO" sz="500" b="0" i="0" u="none" strike="noStrike">
                          <a:solidFill>
                            <a:srgbClr val="FFFFFF"/>
                          </a:solidFill>
                          <a:effectLst/>
                          <a:latin typeface="Calibri" panose="020F0502020204030204" pitchFamily="34" charset="0"/>
                        </a:rPr>
                        <a:t>MUNICIPIO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PROYECTO - CENTRO DE FORMACION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MX" sz="500" b="0" i="0" u="none" strike="noStrike">
                          <a:solidFill>
                            <a:srgbClr val="FFFFFF"/>
                          </a:solidFill>
                          <a:effectLst/>
                          <a:latin typeface="Calibri" panose="020F0502020204030204" pitchFamily="34" charset="0"/>
                        </a:rPr>
                        <a:t>ALCANCE M2 PRIORIZADO PARA REFORZAMIENTO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ASIGNADO REFORZAMIENTOS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DISEÑO</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 ADICIONES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DISEÑO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EXPENSAS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LC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TOTAL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PROYECTO ADJUDICADO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Proyeccion Obras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Interventoria obra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MX" sz="500" b="0" i="0" u="none" strike="noStrike">
                          <a:solidFill>
                            <a:srgbClr val="FFFFFF"/>
                          </a:solidFill>
                          <a:effectLst/>
                          <a:latin typeface="Calibri" panose="020F0502020204030204" pitchFamily="34" charset="0"/>
                        </a:rPr>
                        <a:t>Proyeccion Impuesto Delineacion Urbana + Estampilla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Intervenoria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Valor  Total Proyecciones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Disponible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Por Comprometer / Por Compensar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extLst>
                  <a:ext uri="{0D108BD9-81ED-4DB2-BD59-A6C34878D82A}">
                    <a16:rowId xmlns:a16="http://schemas.microsoft.com/office/drawing/2014/main" val="122037728"/>
                  </a:ext>
                </a:extLst>
              </a:tr>
              <a:tr h="329636">
                <a:tc>
                  <a:txBody>
                    <a:bodyPr/>
                    <a:lstStyle/>
                    <a:p>
                      <a:pPr algn="l" fontAlgn="ctr"/>
                      <a:r>
                        <a:rPr lang="es-CO" sz="600" b="0" i="0" u="none" strike="noStrike">
                          <a:solidFill>
                            <a:srgbClr val="000000"/>
                          </a:solidFill>
                          <a:effectLst/>
                          <a:latin typeface="Arial" panose="020B0604020202020204" pitchFamily="34" charset="0"/>
                        </a:rPr>
                        <a:t>BOGOTA T.Or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DISEÑO Y METROLOGÍA </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10.351.384.060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419.884.492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222.380.554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642.265.046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dirty="0">
                          <a:solidFill>
                            <a:srgbClr val="C00000"/>
                          </a:solidFill>
                          <a:effectLst/>
                          <a:latin typeface="Arial" panose="020B0604020202020204" pitchFamily="34" charset="0"/>
                        </a:rPr>
                        <a:t>8.568.119.014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dirty="0">
                          <a:solidFill>
                            <a:srgbClr val="C00000"/>
                          </a:solidFill>
                          <a:effectLst/>
                          <a:latin typeface="Arial" panose="020B0604020202020204" pitchFamily="34" charset="0"/>
                        </a:rPr>
                        <a:t>765.000.000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376.000.000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93533547"/>
                  </a:ext>
                </a:extLst>
              </a:tr>
              <a:tr h="219757">
                <a:tc>
                  <a:txBody>
                    <a:bodyPr/>
                    <a:lstStyle/>
                    <a:p>
                      <a:pPr algn="l" fontAlgn="ctr"/>
                      <a:r>
                        <a:rPr lang="es-CO" sz="600" b="0" i="0" u="none" strike="noStrike">
                          <a:solidFill>
                            <a:srgbClr val="000000"/>
                          </a:solidFill>
                          <a:effectLst/>
                          <a:latin typeface="Arial" panose="020B0604020202020204" pitchFamily="34" charset="0"/>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3266,19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6.791.059.464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241.857.874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5.596.013.411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119.116.890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323.128.251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70.777.673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6.350.894.099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dirty="0">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371.360.764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68.804.601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440.165.365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440.165.365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358788813"/>
                  </a:ext>
                </a:extLst>
              </a:tr>
              <a:tr h="329636">
                <a:tc>
                  <a:txBody>
                    <a:bodyPr/>
                    <a:lstStyle/>
                    <a:p>
                      <a:pPr algn="l" fontAlgn="ctr"/>
                      <a:r>
                        <a:rPr lang="es-CO" sz="600" b="0" i="0" u="none" strike="noStrike">
                          <a:solidFill>
                            <a:srgbClr val="000000"/>
                          </a:solidFill>
                          <a:effectLst/>
                          <a:latin typeface="Arial" panose="020B0604020202020204" pitchFamily="34" charset="0"/>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5419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3.471.852.554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242.835.948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124.393.652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27.782.970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395.012.570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3.076.839.984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3.076.839.984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108705195"/>
                  </a:ext>
                </a:extLst>
              </a:tr>
              <a:tr h="329636">
                <a:tc>
                  <a:txBody>
                    <a:bodyPr/>
                    <a:lstStyle/>
                    <a:p>
                      <a:pPr algn="l" fontAlgn="ctr"/>
                      <a:r>
                        <a:rPr lang="es-CO" sz="600" b="0" i="0" u="none" strike="noStrike">
                          <a:solidFill>
                            <a:srgbClr val="000000"/>
                          </a:solidFill>
                          <a:effectLst/>
                          <a:latin typeface="Arial" panose="020B0604020202020204" pitchFamily="34" charset="0"/>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COMPLEJO - SALOMIA - VALLE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4230 M2</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2.949,37 M2 + Mayor 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12.254.653.107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328.981.911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163.897.705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492.879.616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dirty="0">
                          <a:solidFill>
                            <a:srgbClr val="C00000"/>
                          </a:solidFill>
                          <a:effectLst/>
                          <a:latin typeface="Arial" panose="020B0604020202020204" pitchFamily="34" charset="0"/>
                        </a:rPr>
                        <a:t>10.612.840.000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dirty="0">
                          <a:solidFill>
                            <a:srgbClr val="C00000"/>
                          </a:solidFill>
                          <a:effectLst/>
                          <a:latin typeface="Arial" panose="020B0604020202020204" pitchFamily="34" charset="0"/>
                        </a:rPr>
                        <a:t>955.155.600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193.777.891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11.761.773.491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11.761.773.491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477894107"/>
                  </a:ext>
                </a:extLst>
              </a:tr>
              <a:tr h="219757">
                <a:tc>
                  <a:txBody>
                    <a:bodyPr/>
                    <a:lstStyle/>
                    <a:p>
                      <a:pPr algn="l" fontAlgn="ctr"/>
                      <a:r>
                        <a:rPr lang="es-CO" sz="600" b="0" i="0" u="none" strike="noStrike">
                          <a:solidFill>
                            <a:srgbClr val="000000"/>
                          </a:solidFill>
                          <a:effectLst/>
                          <a:latin typeface="Arial" panose="020B0604020202020204" pitchFamily="34" charset="0"/>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INTERNACIONAL DE PRODUCCION LIMPIA - NARIÑO - PASTO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2237,52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4.430.992.514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243.335.999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3.602.972.266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118.670.319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267.398.775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12.181.531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4.244.558.890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149.980.000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36.453.623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186.433.623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186.433.624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251635517"/>
                  </a:ext>
                </a:extLst>
              </a:tr>
              <a:tr h="219757">
                <a:tc>
                  <a:txBody>
                    <a:bodyPr/>
                    <a:lstStyle/>
                    <a:p>
                      <a:pPr algn="l" fontAlgn="ctr"/>
                      <a:r>
                        <a:rPr lang="es-CO" sz="600" b="0" i="0" u="none" strike="noStrike">
                          <a:solidFill>
                            <a:srgbClr val="000000"/>
                          </a:solidFill>
                          <a:effectLst/>
                          <a:latin typeface="Arial" panose="020B0604020202020204" pitchFamily="34" charset="0"/>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1027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2.431.385.707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199.380.509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1.889.363.336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106.493.621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236.148.241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2.431.385.707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534363"/>
                  </a:ext>
                </a:extLst>
              </a:tr>
              <a:tr h="329636">
                <a:tc>
                  <a:txBody>
                    <a:bodyPr/>
                    <a:lstStyle/>
                    <a:p>
                      <a:pPr algn="l" fontAlgn="ctr"/>
                      <a:r>
                        <a:rPr lang="es-CO" sz="600" b="0" i="0" u="none" strike="noStrike">
                          <a:solidFill>
                            <a:srgbClr val="000000"/>
                          </a:solidFill>
                          <a:effectLst/>
                          <a:latin typeface="Arial" panose="020B0604020202020204" pitchFamily="34" charset="0"/>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n-US" sz="600" b="0" i="0" u="none" strike="noStrike">
                          <a:solidFill>
                            <a:srgbClr val="000000"/>
                          </a:solidFill>
                          <a:effectLst/>
                          <a:latin typeface="Arial" panose="020B0604020202020204" pitchFamily="34" charset="0"/>
                        </a:rPr>
                        <a:t> 2.107,55 M2 + Mayor Area 1867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128.455.992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82.200.500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46.255.492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128.455.992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914191587"/>
                  </a:ext>
                </a:extLst>
              </a:tr>
              <a:tr h="219757">
                <a:tc>
                  <a:txBody>
                    <a:bodyPr/>
                    <a:lstStyle/>
                    <a:p>
                      <a:pPr algn="l" fontAlgn="ctr"/>
                      <a:r>
                        <a:rPr lang="es-CO" sz="600" b="0" i="0" u="none" strike="noStrike">
                          <a:solidFill>
                            <a:srgbClr val="000000"/>
                          </a:solidFill>
                          <a:effectLst/>
                          <a:latin typeface="Arial" panose="020B0604020202020204" pitchFamily="34" charset="0"/>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1.678.344.779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197.560.489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1.134.966.647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104.311.805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239.731.765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1.774.073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1.678.344.779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074126547"/>
                  </a:ext>
                </a:extLst>
              </a:tr>
              <a:tr h="219757">
                <a:tc>
                  <a:txBody>
                    <a:bodyPr/>
                    <a:lstStyle/>
                    <a:p>
                      <a:pPr algn="l" fontAlgn="ctr"/>
                      <a:r>
                        <a:rPr lang="es-CO" sz="600" b="0" i="0" u="none" strike="noStrike">
                          <a:solidFill>
                            <a:srgbClr val="000000"/>
                          </a:solidFill>
                          <a:effectLst/>
                          <a:latin typeface="Arial" panose="020B0604020202020204" pitchFamily="34" charset="0"/>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1.642.522.096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188.525.250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1.133.762.577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107.100.000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210.021.491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3.112.778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1.642.522.096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900321902"/>
                  </a:ext>
                </a:extLst>
              </a:tr>
              <a:tr h="219757">
                <a:tc>
                  <a:txBody>
                    <a:bodyPr/>
                    <a:lstStyle/>
                    <a:p>
                      <a:pPr algn="l" fontAlgn="ctr"/>
                      <a:r>
                        <a:rPr lang="es-CO" sz="600" b="0" i="0" u="none" strike="noStrike">
                          <a:solidFill>
                            <a:srgbClr val="000000"/>
                          </a:solidFill>
                          <a:effectLst/>
                          <a:latin typeface="Arial" panose="020B0604020202020204" pitchFamily="34" charset="0"/>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369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1.069.662.043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147.588.930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648.645.307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104.605.934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164.077.707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4.744.165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1.069.662.043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763037626"/>
                  </a:ext>
                </a:extLst>
              </a:tr>
              <a:tr h="219757">
                <a:tc>
                  <a:txBody>
                    <a:bodyPr/>
                    <a:lstStyle/>
                    <a:p>
                      <a:pPr algn="l" fontAlgn="ctr"/>
                      <a:r>
                        <a:rPr lang="es-CO" sz="600" b="0" i="0" u="none" strike="noStrike">
                          <a:solidFill>
                            <a:srgbClr val="000000"/>
                          </a:solidFill>
                          <a:effectLst/>
                          <a:latin typeface="Arial" panose="020B0604020202020204" pitchFamily="34" charset="0"/>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1186,11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2.540.661.647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210.350.479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2.002.813.375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103.515.499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222.386.774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1.595.520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2.540.661.647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307284224"/>
                  </a:ext>
                </a:extLst>
              </a:tr>
              <a:tr h="219757">
                <a:tc>
                  <a:txBody>
                    <a:bodyPr/>
                    <a:lstStyle/>
                    <a:p>
                      <a:pPr algn="l" fontAlgn="ctr"/>
                      <a:r>
                        <a:rPr lang="es-CO" sz="600" b="0" i="0" u="none" strike="noStrike">
                          <a:solidFill>
                            <a:srgbClr val="000000"/>
                          </a:solidFill>
                          <a:effectLst/>
                          <a:latin typeface="Arial" panose="020B0604020202020204" pitchFamily="34" charset="0"/>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1410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3.012.348.650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184.043.817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109.811.917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52.657.395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346.513.129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dirty="0">
                          <a:solidFill>
                            <a:srgbClr val="C00000"/>
                          </a:solidFill>
                          <a:effectLst/>
                          <a:latin typeface="Arial" panose="020B0604020202020204" pitchFamily="34" charset="0"/>
                        </a:rPr>
                        <a:t>2.223.131.371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dirty="0">
                          <a:solidFill>
                            <a:srgbClr val="C00000"/>
                          </a:solidFill>
                          <a:effectLst/>
                          <a:latin typeface="Arial" panose="020B0604020202020204" pitchFamily="34" charset="0"/>
                        </a:rPr>
                        <a:t>442.704.150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2.665.835.521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2.665.835.521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832215677"/>
                  </a:ext>
                </a:extLst>
              </a:tr>
              <a:tr h="439515">
                <a:tc>
                  <a:txBody>
                    <a:bodyPr/>
                    <a:lstStyle/>
                    <a:p>
                      <a:pPr algn="l" fontAlgn="ctr"/>
                      <a:r>
                        <a:rPr lang="es-CO" sz="600" b="0" i="0" u="none" strike="noStrike">
                          <a:solidFill>
                            <a:srgbClr val="000000"/>
                          </a:solidFill>
                          <a:effectLst/>
                          <a:latin typeface="Arial" panose="020B0604020202020204" pitchFamily="34" charset="0"/>
                        </a:rPr>
                        <a:t>BOGOTA T.Occ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 2923 m2. DISEÑO</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372.34 m2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2.277.280.886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244.565.825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864.483.654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132.114.244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125.340.075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1.366.503.798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453.615.771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417.161.317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564575714"/>
                  </a:ext>
                </a:extLst>
              </a:tr>
              <a:tr h="219757">
                <a:tc>
                  <a:txBody>
                    <a:bodyPr/>
                    <a:lstStyle/>
                    <a:p>
                      <a:pPr algn="l" fontAlgn="ctr"/>
                      <a:r>
                        <a:rPr lang="es-CO" sz="600" b="0" i="0" u="none" strike="noStrike">
                          <a:solidFill>
                            <a:srgbClr val="000000"/>
                          </a:solidFill>
                          <a:effectLst/>
                          <a:latin typeface="Arial" panose="020B0604020202020204" pitchFamily="34" charset="0"/>
                        </a:rPr>
                        <a:t>SAN JACINTO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Y MINERO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7.883.500.000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dirty="0">
                          <a:solidFill>
                            <a:srgbClr val="C00000"/>
                          </a:solidFill>
                          <a:effectLst/>
                          <a:latin typeface="Arial" panose="020B0604020202020204" pitchFamily="34" charset="0"/>
                        </a:rPr>
                        <a:t>7.033.500.000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dirty="0">
                          <a:solidFill>
                            <a:srgbClr val="C00000"/>
                          </a:solidFill>
                          <a:effectLst/>
                          <a:latin typeface="Arial" panose="020B0604020202020204" pitchFamily="34" charset="0"/>
                        </a:rPr>
                        <a:t>850.000.000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4102155"/>
                  </a:ext>
                </a:extLst>
              </a:tr>
              <a:tr h="329636">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s-CO" sz="600" b="0" i="0" u="none" strike="noStrike">
                          <a:solidFill>
                            <a:srgbClr val="000000"/>
                          </a:solidFill>
                          <a:effectLst/>
                          <a:latin typeface="Arial" panose="020B0604020202020204" pitchFamily="34" charset="0"/>
                        </a:rPr>
                        <a:t>      59.964.103.499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2.931.112.023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16.873.020.573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1.562.667.632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1.788.233.079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174.626.105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23.329.659.412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28.437.590.385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3.012.859.750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1.023.393.662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938.502.081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145.258.224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33.557.604.102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dirty="0">
                          <a:solidFill>
                            <a:srgbClr val="000000"/>
                          </a:solidFill>
                          <a:effectLst/>
                          <a:latin typeface="Arial" panose="020B0604020202020204" pitchFamily="34" charset="0"/>
                        </a:rPr>
                        <a:t>     36.634.444.087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dirty="0">
                          <a:solidFill>
                            <a:srgbClr val="000000"/>
                          </a:solidFill>
                          <a:effectLst/>
                          <a:latin typeface="Arial" panose="020B0604020202020204" pitchFamily="34" charset="0"/>
                        </a:rPr>
                        <a:t>    3.076.839.985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75062906"/>
                  </a:ext>
                </a:extLst>
              </a:tr>
            </a:tbl>
          </a:graphicData>
        </a:graphic>
      </p:graphicFrame>
    </p:spTree>
    <p:extLst>
      <p:ext uri="{BB962C8B-B14F-4D97-AF65-F5344CB8AC3E}">
        <p14:creationId xmlns:p14="http://schemas.microsoft.com/office/powerpoint/2010/main" val="27412292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33B591-A4B1-45D8-B1AF-526E5DA82452}"/>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Índices de Intervención Presupuesto </a:t>
            </a:r>
          </a:p>
        </p:txBody>
      </p:sp>
      <p:sp>
        <p:nvSpPr>
          <p:cNvPr id="3" name="Rectángulo 2">
            <a:extLst>
              <a:ext uri="{FF2B5EF4-FFF2-40B4-BE49-F238E27FC236}">
                <a16:creationId xmlns:a16="http://schemas.microsoft.com/office/drawing/2014/main" id="{14F68E35-A97B-4A93-997C-0E7B4C9D1E49}"/>
              </a:ext>
            </a:extLst>
          </p:cNvPr>
          <p:cNvSpPr/>
          <p:nvPr/>
        </p:nvSpPr>
        <p:spPr>
          <a:xfrm>
            <a:off x="818720" y="6084039"/>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asignación de recursos por proyecto emitidos por SENA – Condiciones Actualizadas </a:t>
            </a:r>
            <a:endParaRPr lang="es-ES" sz="1600">
              <a:solidFill>
                <a:prstClr val="white">
                  <a:lumMod val="50000"/>
                </a:prstClr>
              </a:solidFill>
              <a:latin typeface="Helvetica" pitchFamily="2" charset="0"/>
              <a:cs typeface="BigNoodleTitling"/>
            </a:endParaRPr>
          </a:p>
        </p:txBody>
      </p:sp>
      <p:pic>
        <p:nvPicPr>
          <p:cNvPr id="6" name="Imagen 5">
            <a:extLst>
              <a:ext uri="{FF2B5EF4-FFF2-40B4-BE49-F238E27FC236}">
                <a16:creationId xmlns:a16="http://schemas.microsoft.com/office/drawing/2014/main" id="{86D81339-0F95-45E9-86D3-9BD2906EA4D0}"/>
              </a:ext>
            </a:extLst>
          </p:cNvPr>
          <p:cNvPicPr>
            <a:picLocks noChangeAspect="1"/>
          </p:cNvPicPr>
          <p:nvPr/>
        </p:nvPicPr>
        <p:blipFill>
          <a:blip r:embed="rId2"/>
          <a:stretch>
            <a:fillRect/>
          </a:stretch>
        </p:blipFill>
        <p:spPr>
          <a:xfrm>
            <a:off x="941464" y="1765709"/>
            <a:ext cx="10000735" cy="3478849"/>
          </a:xfrm>
          <a:prstGeom prst="rect">
            <a:avLst/>
          </a:prstGeom>
        </p:spPr>
      </p:pic>
    </p:spTree>
    <p:extLst>
      <p:ext uri="{BB962C8B-B14F-4D97-AF65-F5344CB8AC3E}">
        <p14:creationId xmlns:p14="http://schemas.microsoft.com/office/powerpoint/2010/main" val="18504997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6320E62-4AAA-4D2A-9A57-460C994512CE}"/>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8958F3D9-9AB0-41D8-899A-85B8902711E7}"/>
              </a:ext>
            </a:extLst>
          </p:cNvPr>
          <p:cNvSpPr/>
          <p:nvPr/>
        </p:nvSpPr>
        <p:spPr>
          <a:xfrm>
            <a:off x="320224" y="6424215"/>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proyectos priorizados por SENA – Avance de Ejecución condiciones Actualizadas </a:t>
            </a:r>
            <a:endParaRPr lang="es-ES" sz="1600">
              <a:solidFill>
                <a:prstClr val="white">
                  <a:lumMod val="50000"/>
                </a:prstClr>
              </a:solidFill>
              <a:latin typeface="Helvetica" pitchFamily="2" charset="0"/>
              <a:cs typeface="BigNoodleTitling"/>
            </a:endParaRPr>
          </a:p>
        </p:txBody>
      </p:sp>
      <p:graphicFrame>
        <p:nvGraphicFramePr>
          <p:cNvPr id="5" name="Tabla 4">
            <a:extLst>
              <a:ext uri="{FF2B5EF4-FFF2-40B4-BE49-F238E27FC236}">
                <a16:creationId xmlns:a16="http://schemas.microsoft.com/office/drawing/2014/main" id="{802F3416-9021-4DF8-82BE-47F2DB65DC3B}"/>
              </a:ext>
            </a:extLst>
          </p:cNvPr>
          <p:cNvGraphicFramePr>
            <a:graphicFrameLocks noGrp="1"/>
          </p:cNvGraphicFramePr>
          <p:nvPr>
            <p:extLst>
              <p:ext uri="{D42A27DB-BD31-4B8C-83A1-F6EECF244321}">
                <p14:modId xmlns:p14="http://schemas.microsoft.com/office/powerpoint/2010/main" val="4253604438"/>
              </p:ext>
            </p:extLst>
          </p:nvPr>
        </p:nvGraphicFramePr>
        <p:xfrm>
          <a:off x="418307" y="1044850"/>
          <a:ext cx="11518318" cy="5379365"/>
        </p:xfrm>
        <a:graphic>
          <a:graphicData uri="http://schemas.openxmlformats.org/drawingml/2006/table">
            <a:tbl>
              <a:tblPr/>
              <a:tblGrid>
                <a:gridCol w="677325">
                  <a:extLst>
                    <a:ext uri="{9D8B030D-6E8A-4147-A177-3AD203B41FA5}">
                      <a16:colId xmlns:a16="http://schemas.microsoft.com/office/drawing/2014/main" val="1066012012"/>
                    </a:ext>
                  </a:extLst>
                </a:gridCol>
                <a:gridCol w="2059460">
                  <a:extLst>
                    <a:ext uri="{9D8B030D-6E8A-4147-A177-3AD203B41FA5}">
                      <a16:colId xmlns:a16="http://schemas.microsoft.com/office/drawing/2014/main" val="3972867265"/>
                    </a:ext>
                  </a:extLst>
                </a:gridCol>
                <a:gridCol w="609600">
                  <a:extLst>
                    <a:ext uri="{9D8B030D-6E8A-4147-A177-3AD203B41FA5}">
                      <a16:colId xmlns:a16="http://schemas.microsoft.com/office/drawing/2014/main" val="4213967927"/>
                    </a:ext>
                  </a:extLst>
                </a:gridCol>
                <a:gridCol w="560173">
                  <a:extLst>
                    <a:ext uri="{9D8B030D-6E8A-4147-A177-3AD203B41FA5}">
                      <a16:colId xmlns:a16="http://schemas.microsoft.com/office/drawing/2014/main" val="2579275980"/>
                    </a:ext>
                  </a:extLst>
                </a:gridCol>
                <a:gridCol w="560173">
                  <a:extLst>
                    <a:ext uri="{9D8B030D-6E8A-4147-A177-3AD203B41FA5}">
                      <a16:colId xmlns:a16="http://schemas.microsoft.com/office/drawing/2014/main" val="2121062336"/>
                    </a:ext>
                  </a:extLst>
                </a:gridCol>
                <a:gridCol w="494270">
                  <a:extLst>
                    <a:ext uri="{9D8B030D-6E8A-4147-A177-3AD203B41FA5}">
                      <a16:colId xmlns:a16="http://schemas.microsoft.com/office/drawing/2014/main" val="1193592173"/>
                    </a:ext>
                  </a:extLst>
                </a:gridCol>
                <a:gridCol w="453081">
                  <a:extLst>
                    <a:ext uri="{9D8B030D-6E8A-4147-A177-3AD203B41FA5}">
                      <a16:colId xmlns:a16="http://schemas.microsoft.com/office/drawing/2014/main" val="1426958527"/>
                    </a:ext>
                  </a:extLst>
                </a:gridCol>
                <a:gridCol w="535460">
                  <a:extLst>
                    <a:ext uri="{9D8B030D-6E8A-4147-A177-3AD203B41FA5}">
                      <a16:colId xmlns:a16="http://schemas.microsoft.com/office/drawing/2014/main" val="87710707"/>
                    </a:ext>
                  </a:extLst>
                </a:gridCol>
                <a:gridCol w="584886">
                  <a:extLst>
                    <a:ext uri="{9D8B030D-6E8A-4147-A177-3AD203B41FA5}">
                      <a16:colId xmlns:a16="http://schemas.microsoft.com/office/drawing/2014/main" val="2753179378"/>
                    </a:ext>
                  </a:extLst>
                </a:gridCol>
                <a:gridCol w="560173">
                  <a:extLst>
                    <a:ext uri="{9D8B030D-6E8A-4147-A177-3AD203B41FA5}">
                      <a16:colId xmlns:a16="http://schemas.microsoft.com/office/drawing/2014/main" val="735035425"/>
                    </a:ext>
                  </a:extLst>
                </a:gridCol>
                <a:gridCol w="494270">
                  <a:extLst>
                    <a:ext uri="{9D8B030D-6E8A-4147-A177-3AD203B41FA5}">
                      <a16:colId xmlns:a16="http://schemas.microsoft.com/office/drawing/2014/main" val="728047206"/>
                    </a:ext>
                  </a:extLst>
                </a:gridCol>
                <a:gridCol w="477795">
                  <a:extLst>
                    <a:ext uri="{9D8B030D-6E8A-4147-A177-3AD203B41FA5}">
                      <a16:colId xmlns:a16="http://schemas.microsoft.com/office/drawing/2014/main" val="3894555758"/>
                    </a:ext>
                  </a:extLst>
                </a:gridCol>
                <a:gridCol w="486032">
                  <a:extLst>
                    <a:ext uri="{9D8B030D-6E8A-4147-A177-3AD203B41FA5}">
                      <a16:colId xmlns:a16="http://schemas.microsoft.com/office/drawing/2014/main" val="4190589785"/>
                    </a:ext>
                  </a:extLst>
                </a:gridCol>
                <a:gridCol w="2965620">
                  <a:extLst>
                    <a:ext uri="{9D8B030D-6E8A-4147-A177-3AD203B41FA5}">
                      <a16:colId xmlns:a16="http://schemas.microsoft.com/office/drawing/2014/main" val="175456371"/>
                    </a:ext>
                  </a:extLst>
                </a:gridCol>
              </a:tblGrid>
              <a:tr h="498758">
                <a:tc>
                  <a:txBody>
                    <a:bodyPr/>
                    <a:lstStyle/>
                    <a:p>
                      <a:pPr algn="ctr" fontAlgn="ctr"/>
                      <a:r>
                        <a:rPr lang="es-CO" sz="800" b="1" i="0" u="none" strike="noStrike">
                          <a:solidFill>
                            <a:srgbClr val="FFFFFF"/>
                          </a:solidFill>
                          <a:effectLst/>
                          <a:latin typeface="Calibri" panose="020F0502020204030204" pitchFamily="34" charset="0"/>
                        </a:rPr>
                        <a:t>MUNICIPIO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PROYECTO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ESTADO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 Programado Etapa 1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Ejecutado Etapa 1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Atraso Etapa 1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FIN</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 Programado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Ejecutado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Atraso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FIN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OBSERVACION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8497B0"/>
                    </a:solidFill>
                  </a:tcPr>
                </a:tc>
                <a:extLst>
                  <a:ext uri="{0D108BD9-81ED-4DB2-BD59-A6C34878D82A}">
                    <a16:rowId xmlns:a16="http://schemas.microsoft.com/office/drawing/2014/main" val="2040803689"/>
                  </a:ext>
                </a:extLst>
              </a:tr>
              <a:tr h="425801">
                <a:tc>
                  <a:txBody>
                    <a:bodyPr/>
                    <a:lstStyle/>
                    <a:p>
                      <a:pPr algn="l" fontAlgn="ctr"/>
                      <a:r>
                        <a:rPr lang="es-CO" sz="800" b="0" i="0" u="none" strike="noStrike">
                          <a:solidFill>
                            <a:srgbClr val="000000"/>
                          </a:solidFill>
                          <a:effectLst/>
                          <a:latin typeface="Calibri" panose="020F0502020204030204" pitchFamily="34" charset="0"/>
                        </a:rPr>
                        <a:t>BOGOTA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DE DISEÑO Y METROLOGÍA </a:t>
                      </a:r>
                      <a:br>
                        <a:rPr lang="es-MX" sz="800" b="0" i="0" u="none" strike="noStrike">
                          <a:solidFill>
                            <a:srgbClr val="000000"/>
                          </a:solidFill>
                          <a:effectLst/>
                          <a:latin typeface="Calibri" panose="020F0502020204030204" pitchFamily="34" charset="0"/>
                        </a:rPr>
                      </a:br>
                      <a:r>
                        <a:rPr lang="es-MX" sz="800" b="0" i="0" u="none" strike="noStrike">
                          <a:solidFill>
                            <a:srgbClr val="000000"/>
                          </a:solidFill>
                          <a:effectLst/>
                          <a:latin typeface="Calibri" panose="020F0502020204030204" pitchFamily="34" charset="0"/>
                        </a:rPr>
                        <a:t>- COMPLEJO PALOQUEMAO, Torre Oriental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br>
                        <a:rPr lang="es-CO" sz="800" b="0" i="0" u="none" strike="noStrike">
                          <a:solidFill>
                            <a:srgbClr val="000000"/>
                          </a:solidFill>
                          <a:effectLst/>
                          <a:latin typeface="Calibri" panose="020F0502020204030204" pitchFamily="34" charset="0"/>
                        </a:rPr>
                      </a:br>
                      <a:r>
                        <a:rPr lang="es-CO" sz="800" b="0" i="0" u="none" strike="noStrike">
                          <a:solidFill>
                            <a:srgbClr val="000000"/>
                          </a:solidFill>
                          <a:effectLst/>
                          <a:latin typeface="Calibri" panose="020F0502020204030204" pitchFamily="34" charset="0"/>
                        </a:rPr>
                        <a:t>SUSPENDIDO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80,96%</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72,85%</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8,11%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11/06/2023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Suspendido desde 11 octubre 2022 hasta 13 de mayo 2023 a consecuencia de mora en observaciones por IDPC en tramite resolucion de aprobación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4217603796"/>
                  </a:ext>
                </a:extLst>
              </a:tr>
              <a:tr h="425801">
                <a:tc>
                  <a:txBody>
                    <a:bodyPr/>
                    <a:lstStyle/>
                    <a:p>
                      <a:pPr algn="l" fontAlgn="ctr"/>
                      <a:r>
                        <a:rPr lang="es-CO" sz="800" b="0" i="0" u="none" strike="noStrike">
                          <a:solidFill>
                            <a:srgbClr val="000000"/>
                          </a:solidFill>
                          <a:effectLst/>
                          <a:latin typeface="Calibri" panose="020F0502020204030204" pitchFamily="34" charset="0"/>
                        </a:rPr>
                        <a:t>CALDAS</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RECONSTRUCCION CENTRO DE RECURSOS NATURALES RENOVABLES - LA SALADA - ANTIOQUIA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15/06/2021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15/12/2021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06/04/2022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89,59%</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71,50%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C00000"/>
                          </a:solidFill>
                          <a:effectLst/>
                          <a:latin typeface="Calibri" panose="020F0502020204030204" pitchFamily="34" charset="0"/>
                        </a:rPr>
                        <a:t>-18,09%</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01/04/2023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900" b="0" i="0" u="none" strike="noStrike">
                          <a:solidFill>
                            <a:srgbClr val="000000"/>
                          </a:solidFill>
                          <a:effectLst/>
                          <a:latin typeface="Calibri" panose="020F0502020204030204" pitchFamily="34" charset="0"/>
                        </a:rPr>
                        <a:t>En ejecución Etapa 2 – Reforzamiento de Estructuctura recuperacion de mamposteria y pisos - Inicio de acabados</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75531898"/>
                  </a:ext>
                </a:extLst>
              </a:tr>
              <a:tr h="557125">
                <a:tc>
                  <a:txBody>
                    <a:bodyPr/>
                    <a:lstStyle/>
                    <a:p>
                      <a:pPr algn="l" fontAlgn="ctr"/>
                      <a:r>
                        <a:rPr lang="es-CO" sz="800" b="0" i="0" u="none" strike="noStrike">
                          <a:solidFill>
                            <a:srgbClr val="000000"/>
                          </a:solidFill>
                          <a:effectLst/>
                          <a:latin typeface="Calibri" panose="020F0502020204030204" pitchFamily="34" charset="0"/>
                        </a:rPr>
                        <a:t>GIRON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INTEGRAL DE MANTENIMIENTO INTEGRAL - GIRON - SANTANDER</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09/08/2021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94,41%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-5,59%</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09/03/2022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Terminado  Etapa 1 - Estudios Tecnicos - Entregado al SENA la Consultoria. En proceso de definicion por SENA de continuidad de etapa constructiva por cierre presupuestal. En recibo SENA 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2170767673"/>
                  </a:ext>
                </a:extLst>
              </a:tr>
              <a:tr h="425801">
                <a:tc>
                  <a:txBody>
                    <a:bodyPr/>
                    <a:lstStyle/>
                    <a:p>
                      <a:pPr algn="l" fontAlgn="ctr"/>
                      <a:r>
                        <a:rPr lang="es-CO" sz="800" b="0" i="0" u="none" strike="noStrike">
                          <a:solidFill>
                            <a:srgbClr val="000000"/>
                          </a:solidFill>
                          <a:effectLst/>
                          <a:latin typeface="Calibri" panose="020F0502020204030204" pitchFamily="34" charset="0"/>
                        </a:rPr>
                        <a:t>CALI</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COMPLEJO - SALOMIA - VALLE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09/08/2021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98,17%</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1,83%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24/02/2023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En Ejecución Etapa 1 - Estudios Tecnicos - Con Aprobación Patrimonial y Licencia en  Coordinación lógistica con el sindicato tras aval de los subdirectores</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1052435957"/>
                  </a:ext>
                </a:extLst>
              </a:tr>
              <a:tr h="557125">
                <a:tc>
                  <a:txBody>
                    <a:bodyPr/>
                    <a:lstStyle/>
                    <a:p>
                      <a:pPr algn="l" fontAlgn="ctr"/>
                      <a:r>
                        <a:rPr lang="es-CO" sz="800" b="0" i="0" u="none" strike="noStrike">
                          <a:solidFill>
                            <a:srgbClr val="000000"/>
                          </a:solidFill>
                          <a:effectLst/>
                          <a:latin typeface="Calibri" panose="020F0502020204030204" pitchFamily="34" charset="0"/>
                        </a:rPr>
                        <a:t>PASTO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INTERNACIONAL DE PRODUCCION LIMPIA - NARIÑO - PASTO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30/06/2021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13/06/2022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95,43%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83,51%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FF0000"/>
                          </a:solidFill>
                          <a:effectLst/>
                          <a:latin typeface="Calibri" panose="020F0502020204030204" pitchFamily="34" charset="0"/>
                        </a:rPr>
                        <a:t>11,92%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13/03/2023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900" b="0" i="0" u="none" strike="noStrike">
                          <a:solidFill>
                            <a:srgbClr val="000000"/>
                          </a:solidFill>
                          <a:effectLst/>
                          <a:latin typeface="Calibri" panose="020F0502020204030204" pitchFamily="34" charset="0"/>
                        </a:rPr>
                        <a:t>En ejecución Etapa 2 – Reforzamiento de  Estructura  - acabados  mamposterias y pisos - En ejecucion tanque de almacenamiento - Demoras por situacion vial en Nariño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3583474315"/>
                  </a:ext>
                </a:extLst>
              </a:tr>
              <a:tr h="265294">
                <a:tc>
                  <a:txBody>
                    <a:bodyPr/>
                    <a:lstStyle/>
                    <a:p>
                      <a:pPr algn="l" fontAlgn="ctr"/>
                      <a:r>
                        <a:rPr lang="es-CO" sz="800" b="0" i="0" u="none" strike="noStrike">
                          <a:solidFill>
                            <a:srgbClr val="000000"/>
                          </a:solidFill>
                          <a:effectLst/>
                          <a:latin typeface="Calibri" panose="020F0502020204030204" pitchFamily="34" charset="0"/>
                        </a:rPr>
                        <a:t>ESPINAL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AGROPECUARIO LA GRANJA - TOLIMA - ESPINAL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04/10/2021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02/05/2022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ENTREGADO - En Liquidacion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237516840"/>
                  </a:ext>
                </a:extLst>
              </a:tr>
              <a:tr h="265294">
                <a:tc>
                  <a:txBody>
                    <a:bodyPr/>
                    <a:lstStyle/>
                    <a:p>
                      <a:pPr algn="l" fontAlgn="ctr"/>
                      <a:r>
                        <a:rPr lang="es-CO" sz="800" b="0" i="0" u="none" strike="noStrike">
                          <a:solidFill>
                            <a:srgbClr val="000000"/>
                          </a:solidFill>
                          <a:effectLst/>
                          <a:latin typeface="Calibri" panose="020F0502020204030204" pitchFamily="34" charset="0"/>
                        </a:rPr>
                        <a:t>POPAYAN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AGROPECUARIO POPAYAN - CENTRO DE COMERCIO Y SERVICIOS CAUCA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11/01/2022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ENTREGADO - En Liquidacion </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4219229393"/>
                  </a:ext>
                </a:extLst>
              </a:tr>
              <a:tr h="265294">
                <a:tc>
                  <a:txBody>
                    <a:bodyPr/>
                    <a:lstStyle/>
                    <a:p>
                      <a:pPr algn="l" fontAlgn="ctr"/>
                      <a:r>
                        <a:rPr lang="es-CO" sz="800" b="0" i="0" u="none" strike="noStrike">
                          <a:solidFill>
                            <a:srgbClr val="000000"/>
                          </a:solidFill>
                          <a:effectLst/>
                          <a:latin typeface="Calibri" panose="020F0502020204030204" pitchFamily="34" charset="0"/>
                        </a:rPr>
                        <a:t>MONTERIA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AGROPECUARIO Y DE BIOTECNOLOGIA EL PORVENIR - SEDE SANTA ISABEL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07/12/2020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07/05/2021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17/06/2021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01/01/2022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079109519"/>
                  </a:ext>
                </a:extLst>
              </a:tr>
              <a:tr h="265294">
                <a:tc>
                  <a:txBody>
                    <a:bodyPr/>
                    <a:lstStyle/>
                    <a:p>
                      <a:pPr algn="l" fontAlgn="ctr"/>
                      <a:r>
                        <a:rPr lang="es-CO" sz="800" b="0" i="0" u="none" strike="noStrike">
                          <a:solidFill>
                            <a:srgbClr val="000000"/>
                          </a:solidFill>
                          <a:effectLst/>
                          <a:latin typeface="Calibri" panose="020F0502020204030204" pitchFamily="34" charset="0"/>
                        </a:rPr>
                        <a:t>GUADALAJARA  DE BUGA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AGROPECUARIO DE BUGA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28/06/2021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11/12/2021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3668721234"/>
                  </a:ext>
                </a:extLst>
              </a:tr>
              <a:tr h="265294">
                <a:tc>
                  <a:txBody>
                    <a:bodyPr/>
                    <a:lstStyle/>
                    <a:p>
                      <a:pPr algn="l" fontAlgn="ctr"/>
                      <a:r>
                        <a:rPr lang="es-CO" sz="800" b="0" i="0" u="none" strike="noStrike">
                          <a:solidFill>
                            <a:srgbClr val="000000"/>
                          </a:solidFill>
                          <a:effectLst/>
                          <a:latin typeface="Calibri" panose="020F0502020204030204" pitchFamily="34" charset="0"/>
                        </a:rPr>
                        <a:t>ARMENIA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AGROINDUSTRIAL - Regional Quindío – Complejo La Sirenita.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14/12/2020</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14/05/2021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08/07/2021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05/12/2021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900" b="0" i="0" u="none" strike="noStrike">
                          <a:solidFill>
                            <a:srgbClr val="000000"/>
                          </a:solidFill>
                          <a:effectLst/>
                          <a:latin typeface="Calibri" panose="020F0502020204030204" pitchFamily="34" charset="0"/>
                        </a:rPr>
                        <a:t>LIQUIDADO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2710353278"/>
                  </a:ext>
                </a:extLst>
              </a:tr>
              <a:tr h="294477">
                <a:tc>
                  <a:txBody>
                    <a:bodyPr/>
                    <a:lstStyle/>
                    <a:p>
                      <a:pPr algn="l" fontAlgn="ctr"/>
                      <a:r>
                        <a:rPr lang="es-CO" sz="800" b="0" i="0" u="none" strike="noStrike">
                          <a:solidFill>
                            <a:srgbClr val="000000"/>
                          </a:solidFill>
                          <a:effectLst/>
                          <a:latin typeface="Calibri" panose="020F0502020204030204" pitchFamily="34" charset="0"/>
                        </a:rPr>
                        <a:t>MOSQUERA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DE BIOTECNOLOGIA AGROPECUARIA MOSQUERA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08/06/2021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30/11/2021</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31/05/2022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14/01/2023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MX" sz="900" b="0" i="0" u="none" strike="noStrike">
                          <a:solidFill>
                            <a:srgbClr val="000000"/>
                          </a:solidFill>
                          <a:effectLst/>
                          <a:latin typeface="Calibri" panose="020F0502020204030204" pitchFamily="34" charset="0"/>
                        </a:rPr>
                        <a:t>En entrega Etapa 2 – Pendiente Conexion redes CCTV Bloque 1 a cargo de centro de formación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4029256763"/>
                  </a:ext>
                </a:extLst>
              </a:tr>
              <a:tr h="425801">
                <a:tc>
                  <a:txBody>
                    <a:bodyPr/>
                    <a:lstStyle/>
                    <a:p>
                      <a:pPr algn="l" fontAlgn="ctr"/>
                      <a:r>
                        <a:rPr lang="es-CO" sz="800" b="0" i="0" u="none" strike="noStrike">
                          <a:solidFill>
                            <a:srgbClr val="000000"/>
                          </a:solidFill>
                          <a:effectLst/>
                          <a:latin typeface="Calibri" panose="020F0502020204030204" pitchFamily="34" charset="0"/>
                        </a:rPr>
                        <a:t>VILLAVICENCIO</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DE INDUSTRIAS Y SERVICIOS DEL META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11/02/2022</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27/01/2023</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27/11/2023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Entregado Etapa 1 - </a:t>
                      </a:r>
                      <a:br>
                        <a:rPr lang="es-MX" sz="900" b="0" i="0" u="none" strike="noStrike">
                          <a:solidFill>
                            <a:srgbClr val="000000"/>
                          </a:solidFill>
                          <a:effectLst/>
                          <a:latin typeface="Calibri" panose="020F0502020204030204" pitchFamily="34" charset="0"/>
                        </a:rPr>
                      </a:br>
                      <a:r>
                        <a:rPr lang="es-MX" sz="900" b="0" i="0" u="none" strike="noStrike">
                          <a:solidFill>
                            <a:srgbClr val="000000"/>
                          </a:solidFill>
                          <a:effectLst/>
                          <a:latin typeface="Calibri" panose="020F0502020204030204" pitchFamily="34" charset="0"/>
                        </a:rPr>
                        <a:t>En proceso de perfeccionamiento de contrato para Etapa 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3458049130"/>
                  </a:ext>
                </a:extLst>
              </a:tr>
              <a:tr h="294477">
                <a:tc>
                  <a:txBody>
                    <a:bodyPr/>
                    <a:lstStyle/>
                    <a:p>
                      <a:pPr algn="l" fontAlgn="ctr"/>
                      <a:r>
                        <a:rPr lang="es-CO" sz="800" b="0" i="0" u="none" strike="noStrike">
                          <a:solidFill>
                            <a:srgbClr val="000000"/>
                          </a:solidFill>
                          <a:effectLst/>
                          <a:latin typeface="Calibri" panose="020F0502020204030204" pitchFamily="34" charset="0"/>
                        </a:rPr>
                        <a:t>BOGOTA</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DE GESTION INDUSTRIAL  - COMPLEJO PALOQUEMAO - Torre Occidental</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95,00%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FF0000"/>
                          </a:solidFill>
                          <a:effectLst/>
                          <a:latin typeface="Calibri" panose="020F0502020204030204" pitchFamily="34" charset="0"/>
                        </a:rPr>
                        <a:t>5,00%</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09/02/2023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30/03/2022</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800" b="0" i="0" u="none" strike="noStrike">
                        <a:solidFill>
                          <a:srgbClr val="000000"/>
                        </a:solidFill>
                        <a:effectLst/>
                        <a:latin typeface="Calibri" panose="020F0502020204030204" pitchFamily="34" charset="0"/>
                      </a:endParaRP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30/07/2023</a:t>
                      </a:r>
                    </a:p>
                  </a:txBody>
                  <a:tcPr marL="5732" marR="5732" marT="5732" marB="27512"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900" b="0" i="0" u="none" strike="noStrike">
                          <a:solidFill>
                            <a:srgbClr val="000000"/>
                          </a:solidFill>
                          <a:effectLst/>
                          <a:latin typeface="Calibri" panose="020F0502020204030204" pitchFamily="34" charset="0"/>
                        </a:rPr>
                        <a:t>Terminado Etapa 1 -a espera de expedición de la Licencia de Construcción</a:t>
                      </a:r>
                    </a:p>
                  </a:txBody>
                  <a:tcPr marL="5732" marR="5732" marT="5732" marB="27512"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2139611646"/>
                  </a:ext>
                </a:extLst>
              </a:tr>
            </a:tbl>
          </a:graphicData>
        </a:graphic>
      </p:graphicFrame>
    </p:spTree>
    <p:extLst>
      <p:ext uri="{BB962C8B-B14F-4D97-AF65-F5344CB8AC3E}">
        <p14:creationId xmlns:p14="http://schemas.microsoft.com/office/powerpoint/2010/main" val="41513894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a:extLst>
              <a:ext uri="{FF2B5EF4-FFF2-40B4-BE49-F238E27FC236}">
                <a16:creationId xmlns:a16="http://schemas.microsoft.com/office/drawing/2014/main" id="{C4F687A1-E479-486F-9F4D-DDD1338E1EE1}"/>
              </a:ext>
            </a:extLst>
          </p:cNvPr>
          <p:cNvPicPr>
            <a:picLocks noChangeAspect="1"/>
          </p:cNvPicPr>
          <p:nvPr/>
        </p:nvPicPr>
        <p:blipFill>
          <a:blip r:embed="rId2"/>
          <a:stretch>
            <a:fillRect/>
          </a:stretch>
        </p:blipFill>
        <p:spPr>
          <a:xfrm>
            <a:off x="407533" y="3769706"/>
            <a:ext cx="11467355" cy="2768906"/>
          </a:xfrm>
          <a:prstGeom prst="rect">
            <a:avLst/>
          </a:prstGeom>
        </p:spPr>
      </p:pic>
      <p:pic>
        <p:nvPicPr>
          <p:cNvPr id="18" name="Imagen 17">
            <a:extLst>
              <a:ext uri="{FF2B5EF4-FFF2-40B4-BE49-F238E27FC236}">
                <a16:creationId xmlns:a16="http://schemas.microsoft.com/office/drawing/2014/main" id="{6B5A4A1E-4A43-47FD-A2F6-C0E57056976D}"/>
              </a:ext>
            </a:extLst>
          </p:cNvPr>
          <p:cNvPicPr>
            <a:picLocks noChangeAspect="1"/>
          </p:cNvPicPr>
          <p:nvPr/>
        </p:nvPicPr>
        <p:blipFill>
          <a:blip r:embed="rId3"/>
          <a:stretch>
            <a:fillRect/>
          </a:stretch>
        </p:blipFill>
        <p:spPr>
          <a:xfrm>
            <a:off x="407520" y="1048620"/>
            <a:ext cx="11467368" cy="2646483"/>
          </a:xfrm>
          <a:prstGeom prst="rect">
            <a:avLst/>
          </a:prstGeom>
        </p:spPr>
      </p:pic>
      <p:sp>
        <p:nvSpPr>
          <p:cNvPr id="4" name="CuadroTexto 3">
            <a:extLst>
              <a:ext uri="{FF2B5EF4-FFF2-40B4-BE49-F238E27FC236}">
                <a16:creationId xmlns:a16="http://schemas.microsoft.com/office/drawing/2014/main" id="{FA2C6692-4842-4CA2-8BD8-1D46B3F1D4B9}"/>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Programación General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
        <p:nvSpPr>
          <p:cNvPr id="5" name="Rectángulo 4">
            <a:extLst>
              <a:ext uri="{FF2B5EF4-FFF2-40B4-BE49-F238E27FC236}">
                <a16:creationId xmlns:a16="http://schemas.microsoft.com/office/drawing/2014/main" id="{5DE1BD5F-F46F-4119-B71D-81FAD7D1BA34}"/>
              </a:ext>
            </a:extLst>
          </p:cNvPr>
          <p:cNvSpPr/>
          <p:nvPr/>
        </p:nvSpPr>
        <p:spPr>
          <a:xfrm>
            <a:off x="320220" y="6592542"/>
            <a:ext cx="11871776" cy="276999"/>
          </a:xfrm>
          <a:prstGeom prst="rect">
            <a:avLst/>
          </a:prstGeom>
        </p:spPr>
        <p:txBody>
          <a:bodyPr wrap="square">
            <a:spAutoFit/>
          </a:bodyPr>
          <a:lstStyle/>
          <a:p>
            <a:pPr defTabSz="914400">
              <a:defRPr/>
            </a:pPr>
            <a:r>
              <a:rPr lang="es-ES" sz="1200">
                <a:solidFill>
                  <a:srgbClr val="1F497D"/>
                </a:solidFill>
                <a:latin typeface="Helvetica" panose="020B0604020202020204" pitchFamily="34" charset="0"/>
                <a:cs typeface="Helvetica" panose="020B0604020202020204" pitchFamily="34" charset="0"/>
              </a:rPr>
              <a:t>Resumen Cronograma de Ejecución condiciones actualizadas y proyecciones ejecución Etapa 2  </a:t>
            </a:r>
          </a:p>
        </p:txBody>
      </p:sp>
      <p:cxnSp>
        <p:nvCxnSpPr>
          <p:cNvPr id="6" name="Conector recto 5">
            <a:extLst>
              <a:ext uri="{FF2B5EF4-FFF2-40B4-BE49-F238E27FC236}">
                <a16:creationId xmlns:a16="http://schemas.microsoft.com/office/drawing/2014/main" id="{C01440A0-77FC-419E-8851-4B5F4BD70569}"/>
              </a:ext>
            </a:extLst>
          </p:cNvPr>
          <p:cNvCxnSpPr>
            <a:cxnSpLocks/>
          </p:cNvCxnSpPr>
          <p:nvPr/>
        </p:nvCxnSpPr>
        <p:spPr>
          <a:xfrm>
            <a:off x="8616522" y="1251671"/>
            <a:ext cx="0" cy="2390858"/>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7" name="Conector recto 6">
            <a:extLst>
              <a:ext uri="{FF2B5EF4-FFF2-40B4-BE49-F238E27FC236}">
                <a16:creationId xmlns:a16="http://schemas.microsoft.com/office/drawing/2014/main" id="{12274427-7F06-4146-95A0-ADCCB2DA5C43}"/>
              </a:ext>
            </a:extLst>
          </p:cNvPr>
          <p:cNvCxnSpPr>
            <a:cxnSpLocks/>
          </p:cNvCxnSpPr>
          <p:nvPr/>
        </p:nvCxnSpPr>
        <p:spPr>
          <a:xfrm>
            <a:off x="11239621" y="1304245"/>
            <a:ext cx="0" cy="2390858"/>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8" name="Conector recto 7">
            <a:extLst>
              <a:ext uri="{FF2B5EF4-FFF2-40B4-BE49-F238E27FC236}">
                <a16:creationId xmlns:a16="http://schemas.microsoft.com/office/drawing/2014/main" id="{682C44F7-C055-43F2-99ED-E88B64C876EB}"/>
              </a:ext>
            </a:extLst>
          </p:cNvPr>
          <p:cNvCxnSpPr>
            <a:cxnSpLocks/>
          </p:cNvCxnSpPr>
          <p:nvPr/>
        </p:nvCxnSpPr>
        <p:spPr>
          <a:xfrm>
            <a:off x="8612278" y="4166453"/>
            <a:ext cx="0" cy="2304727"/>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9" name="Conector recto 8">
            <a:extLst>
              <a:ext uri="{FF2B5EF4-FFF2-40B4-BE49-F238E27FC236}">
                <a16:creationId xmlns:a16="http://schemas.microsoft.com/office/drawing/2014/main" id="{D2E0BA2E-E1E9-4D89-B958-296433FE0097}"/>
              </a:ext>
            </a:extLst>
          </p:cNvPr>
          <p:cNvCxnSpPr>
            <a:cxnSpLocks/>
          </p:cNvCxnSpPr>
          <p:nvPr/>
        </p:nvCxnSpPr>
        <p:spPr>
          <a:xfrm>
            <a:off x="11235769" y="4157745"/>
            <a:ext cx="0" cy="1077185"/>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0" name="Conector recto 9">
            <a:extLst>
              <a:ext uri="{FF2B5EF4-FFF2-40B4-BE49-F238E27FC236}">
                <a16:creationId xmlns:a16="http://schemas.microsoft.com/office/drawing/2014/main" id="{A6F6C71B-4B21-4CEC-B84A-7CAAD432B94D}"/>
              </a:ext>
            </a:extLst>
          </p:cNvPr>
          <p:cNvCxnSpPr>
            <a:cxnSpLocks/>
          </p:cNvCxnSpPr>
          <p:nvPr/>
        </p:nvCxnSpPr>
        <p:spPr>
          <a:xfrm flipH="1">
            <a:off x="10189090" y="5935900"/>
            <a:ext cx="1086963"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1" name="Conector recto 10">
            <a:extLst>
              <a:ext uri="{FF2B5EF4-FFF2-40B4-BE49-F238E27FC236}">
                <a16:creationId xmlns:a16="http://schemas.microsoft.com/office/drawing/2014/main" id="{BC0156F6-A568-444A-8A93-BBA8FA2332B4}"/>
              </a:ext>
            </a:extLst>
          </p:cNvPr>
          <p:cNvCxnSpPr>
            <a:cxnSpLocks/>
          </p:cNvCxnSpPr>
          <p:nvPr/>
        </p:nvCxnSpPr>
        <p:spPr>
          <a:xfrm flipH="1">
            <a:off x="10190774" y="5684192"/>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2" name="object 3">
            <a:extLst>
              <a:ext uri="{FF2B5EF4-FFF2-40B4-BE49-F238E27FC236}">
                <a16:creationId xmlns:a16="http://schemas.microsoft.com/office/drawing/2014/main" id="{94C23EFC-EB5F-4246-B212-57D62987C249}"/>
              </a:ext>
            </a:extLst>
          </p:cNvPr>
          <p:cNvSpPr txBox="1"/>
          <p:nvPr/>
        </p:nvSpPr>
        <p:spPr>
          <a:xfrm>
            <a:off x="10189090" y="5722292"/>
            <a:ext cx="102252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Vencimiento Actual</a:t>
            </a:r>
          </a:p>
        </p:txBody>
      </p:sp>
      <p:sp>
        <p:nvSpPr>
          <p:cNvPr id="13" name="object 3">
            <a:extLst>
              <a:ext uri="{FF2B5EF4-FFF2-40B4-BE49-F238E27FC236}">
                <a16:creationId xmlns:a16="http://schemas.microsoft.com/office/drawing/2014/main" id="{78FD4F23-F89D-4973-B526-212024642445}"/>
              </a:ext>
            </a:extLst>
          </p:cNvPr>
          <p:cNvSpPr txBox="1"/>
          <p:nvPr/>
        </p:nvSpPr>
        <p:spPr>
          <a:xfrm>
            <a:off x="10189090" y="5508684"/>
            <a:ext cx="112769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Estado Actual </a:t>
            </a:r>
          </a:p>
        </p:txBody>
      </p:sp>
      <p:cxnSp>
        <p:nvCxnSpPr>
          <p:cNvPr id="14" name="Conector recto 13">
            <a:extLst>
              <a:ext uri="{FF2B5EF4-FFF2-40B4-BE49-F238E27FC236}">
                <a16:creationId xmlns:a16="http://schemas.microsoft.com/office/drawing/2014/main" id="{BF6434E7-D49C-4B44-9884-73A2EDB785B3}"/>
              </a:ext>
            </a:extLst>
          </p:cNvPr>
          <p:cNvCxnSpPr>
            <a:cxnSpLocks/>
          </p:cNvCxnSpPr>
          <p:nvPr/>
        </p:nvCxnSpPr>
        <p:spPr>
          <a:xfrm flipH="1">
            <a:off x="9938534" y="3327459"/>
            <a:ext cx="1086963" cy="0"/>
          </a:xfrm>
          <a:prstGeom prst="line">
            <a:avLst/>
          </a:prstGeom>
          <a:noFill/>
          <a:ln w="25400" cap="flat" cmpd="sng" algn="ctr">
            <a:solidFill>
              <a:srgbClr val="4F81BD"/>
            </a:solidFill>
            <a:prstDash val="solid"/>
          </a:ln>
          <a:effectLst>
            <a:outerShdw blurRad="40000" dist="20000" dir="5400000" rotWithShape="0">
              <a:srgbClr val="000000">
                <a:alpha val="38000"/>
              </a:srgbClr>
            </a:outerShdw>
          </a:effectLst>
        </p:spPr>
      </p:cxnSp>
      <p:cxnSp>
        <p:nvCxnSpPr>
          <p:cNvPr id="15" name="Conector recto 14">
            <a:extLst>
              <a:ext uri="{FF2B5EF4-FFF2-40B4-BE49-F238E27FC236}">
                <a16:creationId xmlns:a16="http://schemas.microsoft.com/office/drawing/2014/main" id="{858EEB0A-7C66-47C9-96BE-84183B7EC02A}"/>
              </a:ext>
            </a:extLst>
          </p:cNvPr>
          <p:cNvCxnSpPr>
            <a:cxnSpLocks/>
          </p:cNvCxnSpPr>
          <p:nvPr/>
        </p:nvCxnSpPr>
        <p:spPr>
          <a:xfrm flipH="1">
            <a:off x="9940218" y="3075751"/>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6" name="object 3">
            <a:extLst>
              <a:ext uri="{FF2B5EF4-FFF2-40B4-BE49-F238E27FC236}">
                <a16:creationId xmlns:a16="http://schemas.microsoft.com/office/drawing/2014/main" id="{DBA0AEFF-7511-4DE6-8C6D-0434C4BE6716}"/>
              </a:ext>
            </a:extLst>
          </p:cNvPr>
          <p:cNvSpPr txBox="1"/>
          <p:nvPr/>
        </p:nvSpPr>
        <p:spPr>
          <a:xfrm>
            <a:off x="9938534" y="3113851"/>
            <a:ext cx="102252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Vencimiento Actual</a:t>
            </a:r>
          </a:p>
        </p:txBody>
      </p:sp>
      <p:sp>
        <p:nvSpPr>
          <p:cNvPr id="17" name="object 3">
            <a:extLst>
              <a:ext uri="{FF2B5EF4-FFF2-40B4-BE49-F238E27FC236}">
                <a16:creationId xmlns:a16="http://schemas.microsoft.com/office/drawing/2014/main" id="{89869B06-983B-4FDA-9009-FE847E8969DB}"/>
              </a:ext>
            </a:extLst>
          </p:cNvPr>
          <p:cNvSpPr txBox="1"/>
          <p:nvPr/>
        </p:nvSpPr>
        <p:spPr>
          <a:xfrm>
            <a:off x="9938534" y="2900243"/>
            <a:ext cx="1127698" cy="167354"/>
          </a:xfrm>
          <a:prstGeom prst="rect">
            <a:avLst/>
          </a:prstGeom>
        </p:spPr>
        <p:txBody>
          <a:bodyPr vert="horz" wrap="square" lIns="0" tIns="13335" rIns="0" bIns="0" rtlCol="0">
            <a:spAutoFit/>
          </a:bodyPr>
          <a:lstStyle/>
          <a:p>
            <a:pPr marL="12700" marR="0" lvl="0" indent="0" defTabSz="91440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rPr>
              <a:t>Estado Actual </a:t>
            </a:r>
          </a:p>
        </p:txBody>
      </p:sp>
    </p:spTree>
    <p:extLst>
      <p:ext uri="{BB962C8B-B14F-4D97-AF65-F5344CB8AC3E}">
        <p14:creationId xmlns:p14="http://schemas.microsoft.com/office/powerpoint/2010/main" val="38168731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9">
            <a:extLst>
              <a:ext uri="{FF2B5EF4-FFF2-40B4-BE49-F238E27FC236}">
                <a16:creationId xmlns:a16="http://schemas.microsoft.com/office/drawing/2014/main" id="{3445EA67-7777-73B9-9F9F-D63D448E69F2}"/>
              </a:ext>
            </a:extLst>
          </p:cNvPr>
          <p:cNvSpPr txBox="1">
            <a:spLocks/>
          </p:cNvSpPr>
          <p:nvPr/>
        </p:nvSpPr>
        <p:spPr>
          <a:xfrm>
            <a:off x="4966588" y="1578673"/>
            <a:ext cx="3932237" cy="95249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a:lstStyle>
          <a:p>
            <a:r>
              <a:rPr lang="es-CO">
                <a:solidFill>
                  <a:schemeClr val="bg1"/>
                </a:solidFill>
              </a:rPr>
              <a:t>Gracias</a:t>
            </a:r>
          </a:p>
        </p:txBody>
      </p:sp>
      <p:pic>
        <p:nvPicPr>
          <p:cNvPr id="10" name="Marcador de posición de imagen 13">
            <a:extLst>
              <a:ext uri="{FF2B5EF4-FFF2-40B4-BE49-F238E27FC236}">
                <a16:creationId xmlns:a16="http://schemas.microsoft.com/office/drawing/2014/main" id="{0D7C8E35-BC7E-E95B-4B85-DA290B57ED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8005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p:spPr>
      </p:pic>
      <p:pic>
        <p:nvPicPr>
          <p:cNvPr id="13" name="Imagen 12" descr="Logotipo&#10;&#10;Descripción generada automáticamente">
            <a:extLst>
              <a:ext uri="{FF2B5EF4-FFF2-40B4-BE49-F238E27FC236}">
                <a16:creationId xmlns:a16="http://schemas.microsoft.com/office/drawing/2014/main" id="{8153740C-E095-F3ED-F9AE-3F2EE12A47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63885" y="5200378"/>
            <a:ext cx="793815" cy="793815"/>
          </a:xfrm>
          <a:prstGeom prst="rect">
            <a:avLst/>
          </a:prstGeom>
        </p:spPr>
      </p:pic>
      <p:pic>
        <p:nvPicPr>
          <p:cNvPr id="16" name="Imagen 15" descr="Imagen que contiene Interfaz de usuario gráfica&#10;&#10;Descripción generada automáticamente">
            <a:extLst>
              <a:ext uri="{FF2B5EF4-FFF2-40B4-BE49-F238E27FC236}">
                <a16:creationId xmlns:a16="http://schemas.microsoft.com/office/drawing/2014/main" id="{463C0950-431E-ACC4-FA4C-9802E33EE1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69654" y="298657"/>
            <a:ext cx="2739392" cy="937715"/>
          </a:xfrm>
          <a:prstGeom prst="rect">
            <a:avLst/>
          </a:prstGeom>
        </p:spPr>
      </p:pic>
    </p:spTree>
    <p:extLst>
      <p:ext uri="{BB962C8B-B14F-4D97-AF65-F5344CB8AC3E}">
        <p14:creationId xmlns:p14="http://schemas.microsoft.com/office/powerpoint/2010/main" val="2729276630"/>
      </p:ext>
    </p:extLst>
  </p:cSld>
  <p:clrMapOvr>
    <a:masterClrMapping/>
  </p:clrMapOvr>
</p:sld>
</file>

<file path=ppt/theme/theme1.xml><?xml version="1.0" encoding="utf-8"?>
<a:theme xmlns:a="http://schemas.openxmlformats.org/drawingml/2006/main" name="Tema de Office">
  <a:themeElements>
    <a:clrScheme name="Findeter">
      <a:dk1>
        <a:srgbClr val="112C69"/>
      </a:dk1>
      <a:lt1>
        <a:srgbClr val="FFFFFF"/>
      </a:lt1>
      <a:dk2>
        <a:srgbClr val="44546A"/>
      </a:dk2>
      <a:lt2>
        <a:srgbClr val="E7E6E6"/>
      </a:lt2>
      <a:accent1>
        <a:srgbClr val="005CA9"/>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03ac7a9-cb03-4bf5-8dbc-9fd8f3978264" xsi:nil="true"/>
    <FechayHora xmlns="c5cc6fe4-7bae-4ad8-983a-e5236bfbe65e" xsi:nil="true"/>
    <lcf76f155ced4ddcb4097134ff3c332f xmlns="c5cc6fe4-7bae-4ad8-983a-e5236bfbe65e">
      <Terms xmlns="http://schemas.microsoft.com/office/infopath/2007/PartnerControls"/>
    </lcf76f155ced4ddcb4097134ff3c332f>
    <_Flow_SignoffStatus xmlns="c5cc6fe4-7bae-4ad8-983a-e5236bfbe65e" xsi:nil="true"/>
    <SharedWithUsers xmlns="703ac7a9-cb03-4bf5-8dbc-9fd8f3978264">
      <UserInfo>
        <DisplayName>FABIO ANDRES LLANO CASTAÑO</DisplayName>
        <AccountId>80</AccountId>
        <AccountType/>
      </UserInfo>
      <UserInfo>
        <DisplayName>GUILLERMO ALBERTO ARCILA DIAZ</DisplayName>
        <AccountId>117</AccountId>
        <AccountType/>
      </UserInfo>
      <UserInfo>
        <DisplayName>GIOVANNY ANDRES VANEGAS PRADA</DisplayName>
        <AccountId>119</AccountId>
        <AccountType/>
      </UserInfo>
      <UserInfo>
        <DisplayName>YERSON ARIAS RIVERA</DisplayName>
        <AccountId>126</AccountId>
        <AccountType/>
      </UserInfo>
      <UserInfo>
        <DisplayName>MARIA ALEJANDRA RODRIGUEZ VILLAREAL</DisplayName>
        <AccountId>110</AccountId>
        <AccountType/>
      </UserInfo>
      <UserInfo>
        <DisplayName>MARIA CAMILA GOMEZ RUBIANO</DisplayName>
        <AccountId>154</AccountId>
        <AccountType/>
      </UserInfo>
      <UserInfo>
        <DisplayName>OLGA MARIA MUÑOZ MUÑOZ</DisplayName>
        <AccountId>112</AccountId>
        <AccountType/>
      </UserInfo>
      <UserInfo>
        <DisplayName>CLAUDIA MARCELA CARMONA MARIN</DisplayName>
        <AccountId>558</AccountId>
        <AccountType/>
      </UserInfo>
      <UserInfo>
        <DisplayName>LEONARDO ALFONSO MARTINEZ OTERO</DisplayName>
        <AccountId>66</AccountId>
        <AccountType/>
      </UserInfo>
    </SharedWithUsers>
    <Fechayhora0 xmlns="c5cc6fe4-7bae-4ad8-983a-e5236bfbe65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F35847229364A4449C1DB5CA97B8751C" ma:contentTypeVersion="19" ma:contentTypeDescription="Crear nuevo documento." ma:contentTypeScope="" ma:versionID="10e7db701817c987a9f4485120207c4f">
  <xsd:schema xmlns:xsd="http://www.w3.org/2001/XMLSchema" xmlns:xs="http://www.w3.org/2001/XMLSchema" xmlns:p="http://schemas.microsoft.com/office/2006/metadata/properties" xmlns:ns2="c5cc6fe4-7bae-4ad8-983a-e5236bfbe65e" xmlns:ns3="703ac7a9-cb03-4bf5-8dbc-9fd8f3978264" targetNamespace="http://schemas.microsoft.com/office/2006/metadata/properties" ma:root="true" ma:fieldsID="82d985085c36a20fd082305cad713ef7" ns2:_="" ns3:_="">
    <xsd:import namespace="c5cc6fe4-7bae-4ad8-983a-e5236bfbe65e"/>
    <xsd:import namespace="703ac7a9-cb03-4bf5-8dbc-9fd8f397826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FechayHora" minOccurs="0"/>
                <xsd:element ref="ns2:_Flow_SignoffStatus" minOccurs="0"/>
                <xsd:element ref="ns2:Fechayhora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cc6fe4-7bae-4ad8-983a-e5236bfbe6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2785dc40-82a5-43c1-b5c0-b2abc6a1798d" ma:termSetId="09814cd3-568e-fe90-9814-8d621ff8fb84" ma:anchorId="fba54fb3-c3e1-fe81-a776-ca4b69148c4d" ma:open="true" ma:isKeyword="false">
      <xsd:complexType>
        <xsd:sequence>
          <xsd:element ref="pc:Terms" minOccurs="0" maxOccurs="1"/>
        </xsd:sequence>
      </xsd:complexType>
    </xsd:element>
    <xsd:element name="FechayHora" ma:index="24" nillable="true" ma:displayName="Fecha y Hora" ma:format="DateTime" ma:internalName="FechayHora">
      <xsd:simpleType>
        <xsd:restriction base="dms:DateTime"/>
      </xsd:simpleType>
    </xsd:element>
    <xsd:element name="_Flow_SignoffStatus" ma:index="25" nillable="true" ma:displayName="Estado de aprobación" ma:internalName="Estado_x0020_de_x0020_aprobaci_x00f3_n">
      <xsd:simpleType>
        <xsd:restriction base="dms:Text"/>
      </xsd:simpleType>
    </xsd:element>
    <xsd:element name="Fechayhora0" ma:index="26" nillable="true" ma:displayName="Fecha y hora" ma:format="DateOnly" ma:internalName="Fechayhora0">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03ac7a9-cb03-4bf5-8dbc-9fd8f3978264" elementFormDefault="qualified">
    <xsd:import namespace="http://schemas.microsoft.com/office/2006/documentManagement/types"/>
    <xsd:import namespace="http://schemas.microsoft.com/office/infopath/2007/PartnerControls"/>
    <xsd:element name="SharedWithUsers" ma:index="17"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063b0d94-22a5-4c9a-a97e-d2f11d303701}" ma:internalName="TaxCatchAll" ma:showField="CatchAllData" ma:web="703ac7a9-cb03-4bf5-8dbc-9fd8f39782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090163-BA08-4FD8-9EBB-97E3240301D0}">
  <ds:schemaRefs>
    <ds:schemaRef ds:uri="703ac7a9-cb03-4bf5-8dbc-9fd8f3978264"/>
    <ds:schemaRef ds:uri="c5cc6fe4-7bae-4ad8-983a-e5236bfbe65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23EEEDF-C9B9-46D8-9D8B-BDB6246D1EB8}">
  <ds:schemaRefs>
    <ds:schemaRef ds:uri="http://schemas.microsoft.com/sharepoint/v3/contenttype/forms"/>
  </ds:schemaRefs>
</ds:datastoreItem>
</file>

<file path=customXml/itemProps3.xml><?xml version="1.0" encoding="utf-8"?>
<ds:datastoreItem xmlns:ds="http://schemas.openxmlformats.org/officeDocument/2006/customXml" ds:itemID="{F5932C0D-942F-455D-A9CA-90758B3EC431}">
  <ds:schemaRefs>
    <ds:schemaRef ds:uri="703ac7a9-cb03-4bf5-8dbc-9fd8f3978264"/>
    <ds:schemaRef ds:uri="c5cc6fe4-7bae-4ad8-983a-e5236bfbe6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3445</Words>
  <Application>Microsoft Office PowerPoint</Application>
  <PresentationFormat>Panorámica</PresentationFormat>
  <Paragraphs>1021</Paragraphs>
  <Slides>40</Slides>
  <Notes>2</Notes>
  <HiddenSlides>0</HiddenSlides>
  <MMClips>0</MMClips>
  <ScaleCrop>false</ScaleCrop>
  <HeadingPairs>
    <vt:vector size="6" baseType="variant">
      <vt:variant>
        <vt:lpstr>Fuentes usadas</vt:lpstr>
      </vt:variant>
      <vt:variant>
        <vt:i4>7</vt:i4>
      </vt:variant>
      <vt:variant>
        <vt:lpstr>Tema</vt:lpstr>
      </vt:variant>
      <vt:variant>
        <vt:i4>4</vt:i4>
      </vt:variant>
      <vt:variant>
        <vt:lpstr>Títulos de diapositiva</vt:lpstr>
      </vt:variant>
      <vt:variant>
        <vt:i4>40</vt:i4>
      </vt:variant>
    </vt:vector>
  </HeadingPairs>
  <TitlesOfParts>
    <vt:vector size="51" baseType="lpstr">
      <vt:lpstr>Arial</vt:lpstr>
      <vt:lpstr>Arial Narrow</vt:lpstr>
      <vt:lpstr>Calibri</vt:lpstr>
      <vt:lpstr>Calibri Light</vt:lpstr>
      <vt:lpstr>Century Gothic</vt:lpstr>
      <vt:lpstr>Helvetica</vt:lpstr>
      <vt:lpstr>Wingdings</vt:lpstr>
      <vt:lpstr>Tema de Office</vt:lpstr>
      <vt:lpstr>Office Theme</vt:lpstr>
      <vt:lpstr>Tema de Office</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FRANKY LEONARDO CHAPARRO LANCHEROS</dc:creator>
  <cp:lastModifiedBy>LEONARDO ALFONSO MARTINEZ OTERO</cp:lastModifiedBy>
  <cp:revision>5</cp:revision>
  <dcterms:created xsi:type="dcterms:W3CDTF">2020-02-25T14:00:28Z</dcterms:created>
  <dcterms:modified xsi:type="dcterms:W3CDTF">2023-03-08T14:17:00Z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0x010100F35847229364A4449C1DB5CA97B8751C</vt:lpwstr>
  </property>
  <property fmtid="{D5CDD505-2E9C-101B-9397-08002B2CF9AE}" pid="3" name="MediaServiceImageTags">
    <vt:lpwstr/>
  </property>
</Properties>
</file>