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75" r:id="rId5"/>
    <p:sldMasterId id="2147483783" r:id="rId6"/>
    <p:sldMasterId id="2147483791" r:id="rId7"/>
  </p:sldMasterIdLst>
  <p:notesMasterIdLst>
    <p:notesMasterId r:id="rId35"/>
  </p:notesMasterIdLst>
  <p:handoutMasterIdLst>
    <p:handoutMasterId r:id="rId36"/>
  </p:handoutMasterIdLst>
  <p:sldIdLst>
    <p:sldId id="258" r:id="rId8"/>
    <p:sldId id="289" r:id="rId9"/>
    <p:sldId id="4981" r:id="rId10"/>
    <p:sldId id="4982" r:id="rId11"/>
    <p:sldId id="713" r:id="rId12"/>
    <p:sldId id="4973" r:id="rId13"/>
    <p:sldId id="4974" r:id="rId14"/>
    <p:sldId id="4975" r:id="rId15"/>
    <p:sldId id="4976" r:id="rId16"/>
    <p:sldId id="4977" r:id="rId17"/>
    <p:sldId id="4978" r:id="rId18"/>
    <p:sldId id="4979" r:id="rId19"/>
    <p:sldId id="4980" r:id="rId20"/>
    <p:sldId id="714" r:id="rId21"/>
    <p:sldId id="768" r:id="rId22"/>
    <p:sldId id="4986" r:id="rId23"/>
    <p:sldId id="4987" r:id="rId24"/>
    <p:sldId id="4984" r:id="rId25"/>
    <p:sldId id="4983" r:id="rId26"/>
    <p:sldId id="359" r:id="rId27"/>
    <p:sldId id="4985" r:id="rId28"/>
    <p:sldId id="756" r:id="rId29"/>
    <p:sldId id="363" r:id="rId30"/>
    <p:sldId id="364" r:id="rId31"/>
    <p:sldId id="365" r:id="rId32"/>
    <p:sldId id="729" r:id="rId33"/>
    <p:sldId id="302"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indeter" id="{83790761-0737-8648-BDBB-5CDF025B6902}">
          <p14:sldIdLst>
            <p14:sldId id="258"/>
            <p14:sldId id="289"/>
            <p14:sldId id="4981"/>
            <p14:sldId id="4982"/>
            <p14:sldId id="713"/>
            <p14:sldId id="4973"/>
            <p14:sldId id="4974"/>
            <p14:sldId id="4975"/>
            <p14:sldId id="4976"/>
            <p14:sldId id="4977"/>
            <p14:sldId id="4978"/>
            <p14:sldId id="4979"/>
            <p14:sldId id="4980"/>
            <p14:sldId id="714"/>
            <p14:sldId id="768"/>
            <p14:sldId id="4986"/>
            <p14:sldId id="4987"/>
            <p14:sldId id="4984"/>
            <p14:sldId id="4983"/>
            <p14:sldId id="359"/>
            <p14:sldId id="4985"/>
            <p14:sldId id="756"/>
            <p14:sldId id="363"/>
            <p14:sldId id="364"/>
            <p14:sldId id="365"/>
            <p14:sldId id="729"/>
            <p14:sldId id="3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 Leonardo Chaparro" initials="FLC" lastIdx="1" clrIdx="0">
    <p:extLst>
      <p:ext uri="{19B8F6BF-5375-455C-9EA6-DF929625EA0E}">
        <p15:presenceInfo xmlns:p15="http://schemas.microsoft.com/office/powerpoint/2012/main" userId="0898a9b5cf0bca4c" providerId="Windows Live"/>
      </p:ext>
    </p:extLst>
  </p:cmAuthor>
  <p:cmAuthor id="2" name="Maria Camila Ariza" initials="MCA" lastIdx="5" clrIdx="1">
    <p:extLst>
      <p:ext uri="{19B8F6BF-5375-455C-9EA6-DF929625EA0E}">
        <p15:presenceInfo xmlns:p15="http://schemas.microsoft.com/office/powerpoint/2012/main" userId="816bc7a83f8cd513" providerId="Windows Live"/>
      </p:ext>
    </p:extLst>
  </p:cmAuthor>
  <p:cmAuthor id="3" name="MARIA MARCELA HERNANDEZ PIRAQUIVE" initials="MMHP" lastIdx="4" clrIdx="2">
    <p:extLst>
      <p:ext uri="{19B8F6BF-5375-455C-9EA6-DF929625EA0E}">
        <p15:presenceInfo xmlns:p15="http://schemas.microsoft.com/office/powerpoint/2012/main" userId="S::MMHERNANDEZ@findeter.gov.co::926e5a59-d7c6-4fac-8f5f-94475b1fe5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00"/>
    <a:srgbClr val="80B2E0"/>
    <a:srgbClr val="9DC4E7"/>
    <a:srgbClr val="DB662B"/>
    <a:srgbClr val="112D6A"/>
    <a:srgbClr val="E36729"/>
    <a:srgbClr val="B8C0CF"/>
    <a:srgbClr val="ED7D31"/>
    <a:srgbClr val="AFC91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5E9E74-77BC-EC92-8A0A-C14B6F0512FB}" v="943" dt="2023-05-17T10:17:40.461"/>
    <p1510:client id="{02808426-5994-03B9-2CB2-2E144B8E9C03}" v="1608" dt="2023-05-16T12:59:11.871"/>
    <p1510:client id="{4BD9B853-45F5-C240-5034-12186360B33F}" v="4" dt="2023-05-23T20:54:22.969"/>
    <p1510:client id="{10D0AC99-49AE-4F13-B03C-16868E3275C7}" v="1" dt="2023-05-16T22:16:10.565"/>
    <p1510:client id="{4F79EA93-B61A-448C-BDFA-189C960CC397}" v="1" dt="2023-05-16T20:53:30.208"/>
    <p1510:client id="{65BB5DF7-8956-0535-DEA2-F89CF96BF21B}" v="1494" dt="2023-05-16T16:28:11.212"/>
    <p1510:client id="{9F98ACB6-0D59-6269-93E6-10C1AAF6561E}" v="6" dt="2023-05-16T23:17:49.929"/>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14" y="7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viewProps" Target="viewProps.xml"/><Relationship Id="rId21" Type="http://schemas.openxmlformats.org/officeDocument/2006/relationships/slide" Target="slides/slide14.xml"/><Relationship Id="rId34" Type="http://schemas.openxmlformats.org/officeDocument/2006/relationships/slide" Target="slides/slide27.xml"/><Relationship Id="rId42" Type="http://schemas.microsoft.com/office/2016/11/relationships/changesInfo" Target="changesInfos/changesInfo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commentAuthors" Target="commentAuthors.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handoutMaster" Target="handoutMasters/handoutMaster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notesMaster" Target="notesMasters/notesMaster1.xml"/><Relationship Id="rId43" Type="http://schemas.microsoft.com/office/2015/10/relationships/revisionInfo" Target="revisionInfo.xml"/><Relationship Id="rId8" Type="http://schemas.openxmlformats.org/officeDocument/2006/relationships/slide" Target="slides/slid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ERSON" userId="53f716da-bdfb-4156-86cd-f5d50ede033a" providerId="ADAL" clId="{07FA8F05-C9FD-4EE3-8FB1-F090D21B5A6B}"/>
    <pc:docChg chg="modSld">
      <pc:chgData name="YERSON" userId="53f716da-bdfb-4156-86cd-f5d50ede033a" providerId="ADAL" clId="{07FA8F05-C9FD-4EE3-8FB1-F090D21B5A6B}" dt="2023-04-18T23:28:31.483" v="27" actId="207"/>
      <pc:docMkLst>
        <pc:docMk/>
      </pc:docMkLst>
      <pc:sldChg chg="modSp mod">
        <pc:chgData name="YERSON" userId="53f716da-bdfb-4156-86cd-f5d50ede033a" providerId="ADAL" clId="{07FA8F05-C9FD-4EE3-8FB1-F090D21B5A6B}" dt="2023-04-18T23:28:31.483" v="27" actId="207"/>
        <pc:sldMkLst>
          <pc:docMk/>
          <pc:sldMk cId="3280053705" sldId="359"/>
        </pc:sldMkLst>
        <pc:spChg chg="mod">
          <ac:chgData name="YERSON" userId="53f716da-bdfb-4156-86cd-f5d50ede033a" providerId="ADAL" clId="{07FA8F05-C9FD-4EE3-8FB1-F090D21B5A6B}" dt="2023-04-18T23:28:31.483" v="27" actId="207"/>
          <ac:spMkLst>
            <pc:docMk/>
            <pc:sldMk cId="3280053705" sldId="359"/>
            <ac:spMk id="5" creationId="{5CBB1A53-EB72-4CE6-BA32-41088A885838}"/>
          </ac:spMkLst>
        </pc:spChg>
      </pc:sldChg>
    </pc:docChg>
  </pc:docChgLst>
  <pc:docChgLst>
    <pc:chgData name="FABIO ANDRES LLANO CASTAÑO" userId="S::fallano@findeter.gov.co::d7f3d237-ebd8-4abe-98dc-bf55ea8ee2e1" providerId="AD" clId="Web-{C83D07BC-D8BA-69AE-820C-E8730117CA63}"/>
    <pc:docChg chg="addSld modSld sldOrd modSection">
      <pc:chgData name="FABIO ANDRES LLANO CASTAÑO" userId="S::fallano@findeter.gov.co::d7f3d237-ebd8-4abe-98dc-bf55ea8ee2e1" providerId="AD" clId="Web-{C83D07BC-D8BA-69AE-820C-E8730117CA63}" dt="2023-04-04T16:43:47.788" v="2330"/>
      <pc:docMkLst>
        <pc:docMk/>
      </pc:docMkLst>
      <pc:sldChg chg="modSp">
        <pc:chgData name="FABIO ANDRES LLANO CASTAÑO" userId="S::fallano@findeter.gov.co::d7f3d237-ebd8-4abe-98dc-bf55ea8ee2e1" providerId="AD" clId="Web-{C83D07BC-D8BA-69AE-820C-E8730117CA63}" dt="2023-04-04T16:43:47.788" v="2330"/>
        <pc:sldMkLst>
          <pc:docMk/>
          <pc:sldMk cId="1662828479" sldId="312"/>
        </pc:sldMkLst>
        <pc:spChg chg="mod">
          <ac:chgData name="FABIO ANDRES LLANO CASTAÑO" userId="S::fallano@findeter.gov.co::d7f3d237-ebd8-4abe-98dc-bf55ea8ee2e1" providerId="AD" clId="Web-{C83D07BC-D8BA-69AE-820C-E8730117CA63}" dt="2023-04-04T14:53:38.004" v="1134" actId="14100"/>
          <ac:spMkLst>
            <pc:docMk/>
            <pc:sldMk cId="1662828479" sldId="312"/>
            <ac:spMk id="16" creationId="{DEEE4452-C424-4B37-9952-D3E3DB7E36D8}"/>
          </ac:spMkLst>
        </pc:spChg>
        <pc:graphicFrameChg chg="mod modGraphic">
          <ac:chgData name="FABIO ANDRES LLANO CASTAÑO" userId="S::fallano@findeter.gov.co::d7f3d237-ebd8-4abe-98dc-bf55ea8ee2e1" providerId="AD" clId="Web-{C83D07BC-D8BA-69AE-820C-E8730117CA63}" dt="2023-04-04T16:43:47.788" v="2330"/>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C83D07BC-D8BA-69AE-820C-E8730117CA63}" dt="2023-04-04T15:13:33.490" v="1412" actId="1076"/>
        <pc:sldMkLst>
          <pc:docMk/>
          <pc:sldMk cId="3168326263" sldId="450"/>
        </pc:sldMkLst>
        <pc:picChg chg="add mod">
          <ac:chgData name="FABIO ANDRES LLANO CASTAÑO" userId="S::fallano@findeter.gov.co::d7f3d237-ebd8-4abe-98dc-bf55ea8ee2e1" providerId="AD" clId="Web-{C83D07BC-D8BA-69AE-820C-E8730117CA63}" dt="2023-04-04T15:13:33.490" v="1412" actId="1076"/>
          <ac:picMkLst>
            <pc:docMk/>
            <pc:sldMk cId="3168326263" sldId="450"/>
            <ac:picMk id="2" creationId="{21D641F9-5A9F-5A8E-596B-956508AB5C7E}"/>
          </ac:picMkLst>
        </pc:picChg>
        <pc:picChg chg="add mod">
          <ac:chgData name="FABIO ANDRES LLANO CASTAÑO" userId="S::fallano@findeter.gov.co::d7f3d237-ebd8-4abe-98dc-bf55ea8ee2e1" providerId="AD" clId="Web-{C83D07BC-D8BA-69AE-820C-E8730117CA63}" dt="2023-04-04T15:13:31.224" v="1411" actId="1076"/>
          <ac:picMkLst>
            <pc:docMk/>
            <pc:sldMk cId="3168326263" sldId="450"/>
            <ac:picMk id="4" creationId="{24AB1233-4DAC-A97C-8CAD-2FF290696EA9}"/>
          </ac:picMkLst>
        </pc:picChg>
        <pc:picChg chg="del">
          <ac:chgData name="FABIO ANDRES LLANO CASTAÑO" userId="S::fallano@findeter.gov.co::d7f3d237-ebd8-4abe-98dc-bf55ea8ee2e1" providerId="AD" clId="Web-{C83D07BC-D8BA-69AE-820C-E8730117CA63}" dt="2023-04-04T14:58:48.243" v="1232"/>
          <ac:picMkLst>
            <pc:docMk/>
            <pc:sldMk cId="3168326263" sldId="450"/>
            <ac:picMk id="11" creationId="{DB645BCC-218D-346D-2A7A-503D7BF12473}"/>
          </ac:picMkLst>
        </pc:picChg>
        <pc:picChg chg="del">
          <ac:chgData name="FABIO ANDRES LLANO CASTAÑO" userId="S::fallano@findeter.gov.co::d7f3d237-ebd8-4abe-98dc-bf55ea8ee2e1" providerId="AD" clId="Web-{C83D07BC-D8BA-69AE-820C-E8730117CA63}" dt="2023-04-04T14:58:50.869" v="1237"/>
          <ac:picMkLst>
            <pc:docMk/>
            <pc:sldMk cId="3168326263" sldId="450"/>
            <ac:picMk id="12" creationId="{D21D8DEE-29FA-E734-EA8D-16DA9DEE2816}"/>
          </ac:picMkLst>
        </pc:picChg>
        <pc:picChg chg="del">
          <ac:chgData name="FABIO ANDRES LLANO CASTAÑO" userId="S::fallano@findeter.gov.co::d7f3d237-ebd8-4abe-98dc-bf55ea8ee2e1" providerId="AD" clId="Web-{C83D07BC-D8BA-69AE-820C-E8730117CA63}" dt="2023-04-04T14:58:50.462" v="1235"/>
          <ac:picMkLst>
            <pc:docMk/>
            <pc:sldMk cId="3168326263" sldId="450"/>
            <ac:picMk id="14" creationId="{28D84B2E-4974-768B-D8A9-ECAC93AEFEF3}"/>
          </ac:picMkLst>
        </pc:picChg>
        <pc:picChg chg="del">
          <ac:chgData name="FABIO ANDRES LLANO CASTAÑO" userId="S::fallano@findeter.gov.co::d7f3d237-ebd8-4abe-98dc-bf55ea8ee2e1" providerId="AD" clId="Web-{C83D07BC-D8BA-69AE-820C-E8730117CA63}" dt="2023-04-04T14:58:50.509" v="1236"/>
          <ac:picMkLst>
            <pc:docMk/>
            <pc:sldMk cId="3168326263" sldId="450"/>
            <ac:picMk id="15" creationId="{A66191F4-6C80-3262-635C-4FA0A2BEB05C}"/>
          </ac:picMkLst>
        </pc:picChg>
        <pc:picChg chg="del">
          <ac:chgData name="FABIO ANDRES LLANO CASTAÑO" userId="S::fallano@findeter.gov.co::d7f3d237-ebd8-4abe-98dc-bf55ea8ee2e1" providerId="AD" clId="Web-{C83D07BC-D8BA-69AE-820C-E8730117CA63}" dt="2023-04-04T14:58:49.009" v="1233"/>
          <ac:picMkLst>
            <pc:docMk/>
            <pc:sldMk cId="3168326263" sldId="450"/>
            <ac:picMk id="16" creationId="{8C511064-3250-0C9E-6F43-2D50FD322341}"/>
          </ac:picMkLst>
        </pc:picChg>
        <pc:picChg chg="del">
          <ac:chgData name="FABIO ANDRES LLANO CASTAÑO" userId="S::fallano@findeter.gov.co::d7f3d237-ebd8-4abe-98dc-bf55ea8ee2e1" providerId="AD" clId="Web-{C83D07BC-D8BA-69AE-820C-E8730117CA63}" dt="2023-04-04T14:58:49.353" v="1234"/>
          <ac:picMkLst>
            <pc:docMk/>
            <pc:sldMk cId="3168326263" sldId="450"/>
            <ac:picMk id="17" creationId="{4AD5BE9F-3B59-D8C4-7AB7-B627046BB2C7}"/>
          </ac:picMkLst>
        </pc:picChg>
      </pc:sldChg>
      <pc:sldChg chg="addSp delSp modSp ord">
        <pc:chgData name="FABIO ANDRES LLANO CASTAÑO" userId="S::fallano@findeter.gov.co::d7f3d237-ebd8-4abe-98dc-bf55ea8ee2e1" providerId="AD" clId="Web-{C83D07BC-D8BA-69AE-820C-E8730117CA63}" dt="2023-04-04T16:27:02.470" v="2312" actId="20577"/>
        <pc:sldMkLst>
          <pc:docMk/>
          <pc:sldMk cId="4013541404" sldId="685"/>
        </pc:sldMkLst>
        <pc:spChg chg="mod">
          <ac:chgData name="FABIO ANDRES LLANO CASTAÑO" userId="S::fallano@findeter.gov.co::d7f3d237-ebd8-4abe-98dc-bf55ea8ee2e1" providerId="AD" clId="Web-{C83D07BC-D8BA-69AE-820C-E8730117CA63}" dt="2023-04-04T16:27:02.470" v="2312" actId="20577"/>
          <ac:spMkLst>
            <pc:docMk/>
            <pc:sldMk cId="4013541404" sldId="685"/>
            <ac:spMk id="14" creationId="{D314276F-89F7-D57E-7173-21BCAF750EFE}"/>
          </ac:spMkLst>
        </pc:spChg>
        <pc:picChg chg="del">
          <ac:chgData name="FABIO ANDRES LLANO CASTAÑO" userId="S::fallano@findeter.gov.co::d7f3d237-ebd8-4abe-98dc-bf55ea8ee2e1" providerId="AD" clId="Web-{C83D07BC-D8BA-69AE-820C-E8730117CA63}" dt="2023-04-04T14:58:53.291" v="1239"/>
          <ac:picMkLst>
            <pc:docMk/>
            <pc:sldMk cId="4013541404" sldId="685"/>
            <ac:picMk id="2" creationId="{1D49C052-A4B7-610D-9724-CC520E643F07}"/>
          </ac:picMkLst>
        </pc:picChg>
        <pc:picChg chg="add mod">
          <ac:chgData name="FABIO ANDRES LLANO CASTAÑO" userId="S::fallano@findeter.gov.co::d7f3d237-ebd8-4abe-98dc-bf55ea8ee2e1" providerId="AD" clId="Web-{C83D07BC-D8BA-69AE-820C-E8730117CA63}" dt="2023-04-04T15:48:04.863" v="1561" actId="1076"/>
          <ac:picMkLst>
            <pc:docMk/>
            <pc:sldMk cId="4013541404" sldId="685"/>
            <ac:picMk id="3" creationId="{80E579CF-F6DA-2013-ACA1-B82D2335CCC1}"/>
          </ac:picMkLst>
        </pc:picChg>
        <pc:picChg chg="del">
          <ac:chgData name="FABIO ANDRES LLANO CASTAÑO" userId="S::fallano@findeter.gov.co::d7f3d237-ebd8-4abe-98dc-bf55ea8ee2e1" providerId="AD" clId="Web-{C83D07BC-D8BA-69AE-820C-E8730117CA63}" dt="2023-04-04T14:58:53.666" v="1240"/>
          <ac:picMkLst>
            <pc:docMk/>
            <pc:sldMk cId="4013541404" sldId="685"/>
            <ac:picMk id="4" creationId="{F29F750F-8358-B252-B1AE-0004C0F82459}"/>
          </ac:picMkLst>
        </pc:picChg>
        <pc:picChg chg="add mod">
          <ac:chgData name="FABIO ANDRES LLANO CASTAÑO" userId="S::fallano@findeter.gov.co::d7f3d237-ebd8-4abe-98dc-bf55ea8ee2e1" providerId="AD" clId="Web-{C83D07BC-D8BA-69AE-820C-E8730117CA63}" dt="2023-04-04T15:48:04.878" v="1562" actId="1076"/>
          <ac:picMkLst>
            <pc:docMk/>
            <pc:sldMk cId="4013541404" sldId="685"/>
            <ac:picMk id="5" creationId="{860EDAA7-DF00-E12F-222C-7645FAC064DA}"/>
          </ac:picMkLst>
        </pc:picChg>
        <pc:picChg chg="add mod">
          <ac:chgData name="FABIO ANDRES LLANO CASTAÑO" userId="S::fallano@findeter.gov.co::d7f3d237-ebd8-4abe-98dc-bf55ea8ee2e1" providerId="AD" clId="Web-{C83D07BC-D8BA-69AE-820C-E8730117CA63}" dt="2023-04-04T15:48:04.894" v="1563" actId="1076"/>
          <ac:picMkLst>
            <pc:docMk/>
            <pc:sldMk cId="4013541404" sldId="685"/>
            <ac:picMk id="6" creationId="{7F3683C9-DBB7-AA4A-174A-ED4D9549298E}"/>
          </ac:picMkLst>
        </pc:picChg>
        <pc:picChg chg="add mod">
          <ac:chgData name="FABIO ANDRES LLANO CASTAÑO" userId="S::fallano@findeter.gov.co::d7f3d237-ebd8-4abe-98dc-bf55ea8ee2e1" providerId="AD" clId="Web-{C83D07BC-D8BA-69AE-820C-E8730117CA63}" dt="2023-04-04T15:48:04.910" v="1564" actId="1076"/>
          <ac:picMkLst>
            <pc:docMk/>
            <pc:sldMk cId="4013541404" sldId="685"/>
            <ac:picMk id="7" creationId="{883D6E7A-01FD-A485-C2B5-177A7008074F}"/>
          </ac:picMkLst>
        </pc:picChg>
        <pc:picChg chg="add mod">
          <ac:chgData name="FABIO ANDRES LLANO CASTAÑO" userId="S::fallano@findeter.gov.co::d7f3d237-ebd8-4abe-98dc-bf55ea8ee2e1" providerId="AD" clId="Web-{C83D07BC-D8BA-69AE-820C-E8730117CA63}" dt="2023-04-04T15:48:04.910" v="1565" actId="1076"/>
          <ac:picMkLst>
            <pc:docMk/>
            <pc:sldMk cId="4013541404" sldId="685"/>
            <ac:picMk id="9" creationId="{445DC7BB-59F9-A384-7A66-31CC77AF6E43}"/>
          </ac:picMkLst>
        </pc:picChg>
        <pc:picChg chg="add mod">
          <ac:chgData name="FABIO ANDRES LLANO CASTAÑO" userId="S::fallano@findeter.gov.co::d7f3d237-ebd8-4abe-98dc-bf55ea8ee2e1" providerId="AD" clId="Web-{C83D07BC-D8BA-69AE-820C-E8730117CA63}" dt="2023-04-04T15:48:04.925" v="1566" actId="1076"/>
          <ac:picMkLst>
            <pc:docMk/>
            <pc:sldMk cId="4013541404" sldId="685"/>
            <ac:picMk id="10" creationId="{778357AE-FA87-4599-BA7F-92A330B853B3}"/>
          </ac:picMkLst>
        </pc:picChg>
        <pc:picChg chg="del">
          <ac:chgData name="FABIO ANDRES LLANO CASTAÑO" userId="S::fallano@findeter.gov.co::d7f3d237-ebd8-4abe-98dc-bf55ea8ee2e1" providerId="AD" clId="Web-{C83D07BC-D8BA-69AE-820C-E8730117CA63}" dt="2023-04-04T14:58:54.431" v="1242"/>
          <ac:picMkLst>
            <pc:docMk/>
            <pc:sldMk cId="4013541404" sldId="685"/>
            <ac:picMk id="11" creationId="{DB2DB00E-FDB3-A62E-B366-F1ED127E97AD}"/>
          </ac:picMkLst>
        </pc:picChg>
        <pc:picChg chg="del">
          <ac:chgData name="FABIO ANDRES LLANO CASTAÑO" userId="S::fallano@findeter.gov.co::d7f3d237-ebd8-4abe-98dc-bf55ea8ee2e1" providerId="AD" clId="Web-{C83D07BC-D8BA-69AE-820C-E8730117CA63}" dt="2023-04-04T14:58:52.916" v="1238"/>
          <ac:picMkLst>
            <pc:docMk/>
            <pc:sldMk cId="4013541404" sldId="685"/>
            <ac:picMk id="12" creationId="{BE7A5BE6-0233-54AD-7EC3-33FBA2DAF350}"/>
          </ac:picMkLst>
        </pc:picChg>
        <pc:picChg chg="del">
          <ac:chgData name="FABIO ANDRES LLANO CASTAÑO" userId="S::fallano@findeter.gov.co::d7f3d237-ebd8-4abe-98dc-bf55ea8ee2e1" providerId="AD" clId="Web-{C83D07BC-D8BA-69AE-820C-E8730117CA63}" dt="2023-04-04T14:58:53.978" v="1241"/>
          <ac:picMkLst>
            <pc:docMk/>
            <pc:sldMk cId="4013541404" sldId="685"/>
            <ac:picMk id="15" creationId="{9256AD57-B893-9DD1-53CB-CC0A4899DC6A}"/>
          </ac:picMkLst>
        </pc:picChg>
        <pc:picChg chg="del">
          <ac:chgData name="FABIO ANDRES LLANO CASTAÑO" userId="S::fallano@findeter.gov.co::d7f3d237-ebd8-4abe-98dc-bf55ea8ee2e1" providerId="AD" clId="Web-{C83D07BC-D8BA-69AE-820C-E8730117CA63}" dt="2023-04-04T14:58:54.775" v="1243"/>
          <ac:picMkLst>
            <pc:docMk/>
            <pc:sldMk cId="4013541404" sldId="685"/>
            <ac:picMk id="16" creationId="{E2188D4D-8ECA-4CAD-25E0-865789408CFF}"/>
          </ac:picMkLst>
        </pc:picChg>
        <pc:picChg chg="add mod">
          <ac:chgData name="FABIO ANDRES LLANO CASTAÑO" userId="S::fallano@findeter.gov.co::d7f3d237-ebd8-4abe-98dc-bf55ea8ee2e1" providerId="AD" clId="Web-{C83D07BC-D8BA-69AE-820C-E8730117CA63}" dt="2023-04-04T15:48:04.941" v="1567" actId="1076"/>
          <ac:picMkLst>
            <pc:docMk/>
            <pc:sldMk cId="4013541404" sldId="685"/>
            <ac:picMk id="18" creationId="{F3300349-6D32-9DA3-FBE2-B3E61358425A}"/>
          </ac:picMkLst>
        </pc:picChg>
        <pc:picChg chg="add mod">
          <ac:chgData name="FABIO ANDRES LLANO CASTAÑO" userId="S::fallano@findeter.gov.co::d7f3d237-ebd8-4abe-98dc-bf55ea8ee2e1" providerId="AD" clId="Web-{C83D07BC-D8BA-69AE-820C-E8730117CA63}" dt="2023-04-04T15:48:04.956" v="1568" actId="1076"/>
          <ac:picMkLst>
            <pc:docMk/>
            <pc:sldMk cId="4013541404" sldId="685"/>
            <ac:picMk id="19" creationId="{85FF08F8-1D2F-1690-97B4-90E23A0C078A}"/>
          </ac:picMkLst>
        </pc:picChg>
      </pc:sldChg>
      <pc:sldChg chg="addSp delSp modSp">
        <pc:chgData name="FABIO ANDRES LLANO CASTAÑO" userId="S::fallano@findeter.gov.co::d7f3d237-ebd8-4abe-98dc-bf55ea8ee2e1" providerId="AD" clId="Web-{C83D07BC-D8BA-69AE-820C-E8730117CA63}" dt="2023-04-04T15:18:57.714" v="1471" actId="20577"/>
        <pc:sldMkLst>
          <pc:docMk/>
          <pc:sldMk cId="311420362" sldId="687"/>
        </pc:sldMkLst>
        <pc:spChg chg="mod">
          <ac:chgData name="FABIO ANDRES LLANO CASTAÑO" userId="S::fallano@findeter.gov.co::d7f3d237-ebd8-4abe-98dc-bf55ea8ee2e1" providerId="AD" clId="Web-{C83D07BC-D8BA-69AE-820C-E8730117CA63}" dt="2023-04-04T15:18:57.714" v="1471" actId="20577"/>
          <ac:spMkLst>
            <pc:docMk/>
            <pc:sldMk cId="311420362" sldId="687"/>
            <ac:spMk id="10" creationId="{9DC4716F-86A4-EF5E-D203-C9C966A4C94D}"/>
          </ac:spMkLst>
        </pc:spChg>
        <pc:picChg chg="add del mod">
          <ac:chgData name="FABIO ANDRES LLANO CASTAÑO" userId="S::fallano@findeter.gov.co::d7f3d237-ebd8-4abe-98dc-bf55ea8ee2e1" providerId="AD" clId="Web-{C83D07BC-D8BA-69AE-820C-E8730117CA63}" dt="2023-04-04T15:14:48.776" v="1423"/>
          <ac:picMkLst>
            <pc:docMk/>
            <pc:sldMk cId="311420362" sldId="687"/>
            <ac:picMk id="2" creationId="{CB64225B-BCC4-048F-4A46-A2C491F84789}"/>
          </ac:picMkLst>
        </pc:picChg>
        <pc:picChg chg="del">
          <ac:chgData name="FABIO ANDRES LLANO CASTAÑO" userId="S::fallano@findeter.gov.co::d7f3d237-ebd8-4abe-98dc-bf55ea8ee2e1" providerId="AD" clId="Web-{C83D07BC-D8BA-69AE-820C-E8730117CA63}" dt="2023-04-04T14:59:00.479" v="1245"/>
          <ac:picMkLst>
            <pc:docMk/>
            <pc:sldMk cId="311420362" sldId="687"/>
            <ac:picMk id="3" creationId="{BC0A0F41-4D66-DCAD-9268-E9AEDEE0FB03}"/>
          </ac:picMkLst>
        </pc:picChg>
        <pc:picChg chg="del">
          <ac:chgData name="FABIO ANDRES LLANO CASTAÑO" userId="S::fallano@findeter.gov.co::d7f3d237-ebd8-4abe-98dc-bf55ea8ee2e1" providerId="AD" clId="Web-{C83D07BC-D8BA-69AE-820C-E8730117CA63}" dt="2023-04-04T14:59:00.838" v="1246"/>
          <ac:picMkLst>
            <pc:docMk/>
            <pc:sldMk cId="311420362" sldId="687"/>
            <ac:picMk id="4" creationId="{9C2503DA-88A0-5311-6BF4-B2D5B314D6E9}"/>
          </ac:picMkLst>
        </pc:picChg>
        <pc:picChg chg="del">
          <ac:chgData name="FABIO ANDRES LLANO CASTAÑO" userId="S::fallano@findeter.gov.co::d7f3d237-ebd8-4abe-98dc-bf55ea8ee2e1" providerId="AD" clId="Web-{C83D07BC-D8BA-69AE-820C-E8730117CA63}" dt="2023-04-04T14:58:59.885" v="1244"/>
          <ac:picMkLst>
            <pc:docMk/>
            <pc:sldMk cId="311420362" sldId="687"/>
            <ac:picMk id="5" creationId="{7438698D-E5C5-52AE-CF3B-A5DE51249F91}"/>
          </ac:picMkLst>
        </pc:picChg>
        <pc:picChg chg="add del mod">
          <ac:chgData name="FABIO ANDRES LLANO CASTAÑO" userId="S::fallano@findeter.gov.co::d7f3d237-ebd8-4abe-98dc-bf55ea8ee2e1" providerId="AD" clId="Web-{C83D07BC-D8BA-69AE-820C-E8730117CA63}" dt="2023-04-04T15:18:15.805" v="1429"/>
          <ac:picMkLst>
            <pc:docMk/>
            <pc:sldMk cId="311420362" sldId="687"/>
            <ac:picMk id="6" creationId="{726C4989-4897-25A9-5455-6A3E83A35EDB}"/>
          </ac:picMkLst>
        </pc:picChg>
        <pc:picChg chg="add mod">
          <ac:chgData name="FABIO ANDRES LLANO CASTAÑO" userId="S::fallano@findeter.gov.co::d7f3d237-ebd8-4abe-98dc-bf55ea8ee2e1" providerId="AD" clId="Web-{C83D07BC-D8BA-69AE-820C-E8730117CA63}" dt="2023-04-04T15:18:35.447" v="1436" actId="1076"/>
          <ac:picMkLst>
            <pc:docMk/>
            <pc:sldMk cId="311420362" sldId="687"/>
            <ac:picMk id="7" creationId="{C64E9AAF-2E50-CF8C-9F98-7ACF39E295A5}"/>
          </ac:picMkLst>
        </pc:picChg>
        <pc:picChg chg="add mod">
          <ac:chgData name="FABIO ANDRES LLANO CASTAÑO" userId="S::fallano@findeter.gov.co::d7f3d237-ebd8-4abe-98dc-bf55ea8ee2e1" providerId="AD" clId="Web-{C83D07BC-D8BA-69AE-820C-E8730117CA63}" dt="2023-04-04T15:18:29.447" v="1433" actId="1076"/>
          <ac:picMkLst>
            <pc:docMk/>
            <pc:sldMk cId="311420362" sldId="687"/>
            <ac:picMk id="12" creationId="{FEA87629-54E5-220E-A8BE-097CF18AADC0}"/>
          </ac:picMkLst>
        </pc:picChg>
        <pc:picChg chg="add mod">
          <ac:chgData name="FABIO ANDRES LLANO CASTAÑO" userId="S::fallano@findeter.gov.co::d7f3d237-ebd8-4abe-98dc-bf55ea8ee2e1" providerId="AD" clId="Web-{C83D07BC-D8BA-69AE-820C-E8730117CA63}" dt="2023-04-04T15:18:29.463" v="1434" actId="1076"/>
          <ac:picMkLst>
            <pc:docMk/>
            <pc:sldMk cId="311420362" sldId="687"/>
            <ac:picMk id="13" creationId="{32764851-C2BD-9AE3-BDBD-85E0D2A32FE5}"/>
          </ac:picMkLst>
        </pc:picChg>
        <pc:picChg chg="add mod">
          <ac:chgData name="FABIO ANDRES LLANO CASTAÑO" userId="S::fallano@findeter.gov.co::d7f3d237-ebd8-4abe-98dc-bf55ea8ee2e1" providerId="AD" clId="Web-{C83D07BC-D8BA-69AE-820C-E8730117CA63}" dt="2023-04-04T15:18:31.806" v="1435" actId="1076"/>
          <ac:picMkLst>
            <pc:docMk/>
            <pc:sldMk cId="311420362" sldId="687"/>
            <ac:picMk id="14" creationId="{95C4FEB9-B9BF-D16F-6954-FE62FFD0DA7F}"/>
          </ac:picMkLst>
        </pc:picChg>
      </pc:sldChg>
      <pc:sldChg chg="addSp delSp modSp">
        <pc:chgData name="FABIO ANDRES LLANO CASTAÑO" userId="S::fallano@findeter.gov.co::d7f3d237-ebd8-4abe-98dc-bf55ea8ee2e1" providerId="AD" clId="Web-{C83D07BC-D8BA-69AE-820C-E8730117CA63}" dt="2023-04-04T15:43:59.831" v="1547" actId="14100"/>
        <pc:sldMkLst>
          <pc:docMk/>
          <pc:sldMk cId="1981782074" sldId="689"/>
        </pc:sldMkLst>
        <pc:picChg chg="add del mod">
          <ac:chgData name="FABIO ANDRES LLANO CASTAÑO" userId="S::fallano@findeter.gov.co::d7f3d237-ebd8-4abe-98dc-bf55ea8ee2e1" providerId="AD" clId="Web-{C83D07BC-D8BA-69AE-820C-E8730117CA63}" dt="2023-04-04T15:42:04.229" v="1535"/>
          <ac:picMkLst>
            <pc:docMk/>
            <pc:sldMk cId="1981782074" sldId="689"/>
            <ac:picMk id="2" creationId="{52099674-9BE8-C83A-A68D-E01E6696754F}"/>
          </ac:picMkLst>
        </pc:picChg>
        <pc:picChg chg="add mod">
          <ac:chgData name="FABIO ANDRES LLANO CASTAÑO" userId="S::fallano@findeter.gov.co::d7f3d237-ebd8-4abe-98dc-bf55ea8ee2e1" providerId="AD" clId="Web-{C83D07BC-D8BA-69AE-820C-E8730117CA63}" dt="2023-04-04T15:42:40.247" v="1541" actId="1076"/>
          <ac:picMkLst>
            <pc:docMk/>
            <pc:sldMk cId="1981782074" sldId="689"/>
            <ac:picMk id="3" creationId="{3BCCFBCF-17D2-E84E-753C-F3B8BE8361DC}"/>
          </ac:picMkLst>
        </pc:picChg>
        <pc:picChg chg="add mod">
          <ac:chgData name="FABIO ANDRES LLANO CASTAÑO" userId="S::fallano@findeter.gov.co::d7f3d237-ebd8-4abe-98dc-bf55ea8ee2e1" providerId="AD" clId="Web-{C83D07BC-D8BA-69AE-820C-E8730117CA63}" dt="2023-04-04T15:42:40.263" v="1542" actId="1076"/>
          <ac:picMkLst>
            <pc:docMk/>
            <pc:sldMk cId="1981782074" sldId="689"/>
            <ac:picMk id="4" creationId="{E7270960-F028-B898-A0EE-766850581461}"/>
          </ac:picMkLst>
        </pc:picChg>
        <pc:picChg chg="add mod">
          <ac:chgData name="FABIO ANDRES LLANO CASTAÑO" userId="S::fallano@findeter.gov.co::d7f3d237-ebd8-4abe-98dc-bf55ea8ee2e1" providerId="AD" clId="Web-{C83D07BC-D8BA-69AE-820C-E8730117CA63}" dt="2023-04-04T15:42:40.279" v="1543" actId="1076"/>
          <ac:picMkLst>
            <pc:docMk/>
            <pc:sldMk cId="1981782074" sldId="689"/>
            <ac:picMk id="7" creationId="{3A1E8E37-C287-D6B8-97B6-C3E4D9C14218}"/>
          </ac:picMkLst>
        </pc:picChg>
        <pc:picChg chg="del">
          <ac:chgData name="FABIO ANDRES LLANO CASTAÑO" userId="S::fallano@findeter.gov.co::d7f3d237-ebd8-4abe-98dc-bf55ea8ee2e1" providerId="AD" clId="Web-{C83D07BC-D8BA-69AE-820C-E8730117CA63}" dt="2023-04-04T14:59:03.776" v="1248"/>
          <ac:picMkLst>
            <pc:docMk/>
            <pc:sldMk cId="1981782074" sldId="689"/>
            <ac:picMk id="8" creationId="{7C42DBFF-D13C-007F-2C3A-267160BCBAC8}"/>
          </ac:picMkLst>
        </pc:picChg>
        <pc:picChg chg="del">
          <ac:chgData name="FABIO ANDRES LLANO CASTAÑO" userId="S::fallano@findeter.gov.co::d7f3d237-ebd8-4abe-98dc-bf55ea8ee2e1" providerId="AD" clId="Web-{C83D07BC-D8BA-69AE-820C-E8730117CA63}" dt="2023-04-04T14:59:03.369" v="1247"/>
          <ac:picMkLst>
            <pc:docMk/>
            <pc:sldMk cId="1981782074" sldId="689"/>
            <ac:picMk id="9" creationId="{EA981EBD-6B81-7235-8338-414264334530}"/>
          </ac:picMkLst>
        </pc:picChg>
        <pc:picChg chg="add mod">
          <ac:chgData name="FABIO ANDRES LLANO CASTAÑO" userId="S::fallano@findeter.gov.co::d7f3d237-ebd8-4abe-98dc-bf55ea8ee2e1" providerId="AD" clId="Web-{C83D07BC-D8BA-69AE-820C-E8730117CA63}" dt="2023-04-04T15:42:40.294" v="1544" actId="1076"/>
          <ac:picMkLst>
            <pc:docMk/>
            <pc:sldMk cId="1981782074" sldId="689"/>
            <ac:picMk id="11" creationId="{983DC88C-4CB3-5BD6-D29F-E90506DE4751}"/>
          </ac:picMkLst>
        </pc:picChg>
        <pc:picChg chg="add mod">
          <ac:chgData name="FABIO ANDRES LLANO CASTAÑO" userId="S::fallano@findeter.gov.co::d7f3d237-ebd8-4abe-98dc-bf55ea8ee2e1" providerId="AD" clId="Web-{C83D07BC-D8BA-69AE-820C-E8730117CA63}" dt="2023-04-04T15:43:59.831" v="1547" actId="14100"/>
          <ac:picMkLst>
            <pc:docMk/>
            <pc:sldMk cId="1981782074" sldId="689"/>
            <ac:picMk id="12" creationId="{6B8169C8-6744-0278-A6AC-5BDA051DB99B}"/>
          </ac:picMkLst>
        </pc:picChg>
      </pc:sldChg>
      <pc:sldChg chg="addSp delSp modSp">
        <pc:chgData name="FABIO ANDRES LLANO CASTAÑO" userId="S::fallano@findeter.gov.co::d7f3d237-ebd8-4abe-98dc-bf55ea8ee2e1" providerId="AD" clId="Web-{C83D07BC-D8BA-69AE-820C-E8730117CA63}" dt="2023-04-04T15:46:08.652" v="1554" actId="1076"/>
        <pc:sldMkLst>
          <pc:docMk/>
          <pc:sldMk cId="2284887392" sldId="690"/>
        </pc:sldMkLst>
        <pc:picChg chg="add mod">
          <ac:chgData name="FABIO ANDRES LLANO CASTAÑO" userId="S::fallano@findeter.gov.co::d7f3d237-ebd8-4abe-98dc-bf55ea8ee2e1" providerId="AD" clId="Web-{C83D07BC-D8BA-69AE-820C-E8730117CA63}" dt="2023-04-04T15:46:08.589" v="1548" actId="1076"/>
          <ac:picMkLst>
            <pc:docMk/>
            <pc:sldMk cId="2284887392" sldId="690"/>
            <ac:picMk id="2" creationId="{1CAD63B7-F5AF-56F3-EE1F-8AAC3274562E}"/>
          </ac:picMkLst>
        </pc:picChg>
        <pc:picChg chg="add mod">
          <ac:chgData name="FABIO ANDRES LLANO CASTAÑO" userId="S::fallano@findeter.gov.co::d7f3d237-ebd8-4abe-98dc-bf55ea8ee2e1" providerId="AD" clId="Web-{C83D07BC-D8BA-69AE-820C-E8730117CA63}" dt="2023-04-04T15:46:08.589" v="1549" actId="1076"/>
          <ac:picMkLst>
            <pc:docMk/>
            <pc:sldMk cId="2284887392" sldId="690"/>
            <ac:picMk id="3" creationId="{8D76FF93-1075-DBAA-BDD5-1900E07FADA2}"/>
          </ac:picMkLst>
        </pc:picChg>
        <pc:picChg chg="add mod">
          <ac:chgData name="FABIO ANDRES LLANO CASTAÑO" userId="S::fallano@findeter.gov.co::d7f3d237-ebd8-4abe-98dc-bf55ea8ee2e1" providerId="AD" clId="Web-{C83D07BC-D8BA-69AE-820C-E8730117CA63}" dt="2023-04-04T15:46:08.621" v="1550" actId="1076"/>
          <ac:picMkLst>
            <pc:docMk/>
            <pc:sldMk cId="2284887392" sldId="690"/>
            <ac:picMk id="4" creationId="{07C23145-F9A2-A722-DE39-87A608233DD1}"/>
          </ac:picMkLst>
        </pc:picChg>
        <pc:picChg chg="del">
          <ac:chgData name="FABIO ANDRES LLANO CASTAÑO" userId="S::fallano@findeter.gov.co::d7f3d237-ebd8-4abe-98dc-bf55ea8ee2e1" providerId="AD" clId="Web-{C83D07BC-D8BA-69AE-820C-E8730117CA63}" dt="2023-04-04T14:59:06.651" v="1250"/>
          <ac:picMkLst>
            <pc:docMk/>
            <pc:sldMk cId="2284887392" sldId="690"/>
            <ac:picMk id="7" creationId="{6ED14DE0-066F-1CC0-79D2-36F4183B8FF4}"/>
          </ac:picMkLst>
        </pc:picChg>
        <pc:picChg chg="del">
          <ac:chgData name="FABIO ANDRES LLANO CASTAÑO" userId="S::fallano@findeter.gov.co::d7f3d237-ebd8-4abe-98dc-bf55ea8ee2e1" providerId="AD" clId="Web-{C83D07BC-D8BA-69AE-820C-E8730117CA63}" dt="2023-04-04T14:59:07.041" v="1251"/>
          <ac:picMkLst>
            <pc:docMk/>
            <pc:sldMk cId="2284887392" sldId="690"/>
            <ac:picMk id="8" creationId="{690C96DA-D0DF-2AEA-06A0-7628F713575C}"/>
          </ac:picMkLst>
        </pc:picChg>
        <pc:picChg chg="add mod">
          <ac:chgData name="FABIO ANDRES LLANO CASTAÑO" userId="S::fallano@findeter.gov.co::d7f3d237-ebd8-4abe-98dc-bf55ea8ee2e1" providerId="AD" clId="Web-{C83D07BC-D8BA-69AE-820C-E8730117CA63}" dt="2023-04-04T15:46:08.621" v="1551" actId="1076"/>
          <ac:picMkLst>
            <pc:docMk/>
            <pc:sldMk cId="2284887392" sldId="690"/>
            <ac:picMk id="9" creationId="{36B1C988-5145-F546-5BE0-B8297375DE15}"/>
          </ac:picMkLst>
        </pc:picChg>
        <pc:picChg chg="del">
          <ac:chgData name="FABIO ANDRES LLANO CASTAÑO" userId="S::fallano@findeter.gov.co::d7f3d237-ebd8-4abe-98dc-bf55ea8ee2e1" providerId="AD" clId="Web-{C83D07BC-D8BA-69AE-820C-E8730117CA63}" dt="2023-04-04T14:59:07.463" v="1252"/>
          <ac:picMkLst>
            <pc:docMk/>
            <pc:sldMk cId="2284887392" sldId="690"/>
            <ac:picMk id="11" creationId="{DDB16152-2DD6-83BB-6877-667541282EE7}"/>
          </ac:picMkLst>
        </pc:picChg>
        <pc:picChg chg="add mod">
          <ac:chgData name="FABIO ANDRES LLANO CASTAÑO" userId="S::fallano@findeter.gov.co::d7f3d237-ebd8-4abe-98dc-bf55ea8ee2e1" providerId="AD" clId="Web-{C83D07BC-D8BA-69AE-820C-E8730117CA63}" dt="2023-04-04T15:46:08.636" v="1552" actId="1076"/>
          <ac:picMkLst>
            <pc:docMk/>
            <pc:sldMk cId="2284887392" sldId="690"/>
            <ac:picMk id="12" creationId="{2FAEE873-A084-7B6A-0654-C83B193C4E7C}"/>
          </ac:picMkLst>
        </pc:picChg>
        <pc:picChg chg="del">
          <ac:chgData name="FABIO ANDRES LLANO CASTAÑO" userId="S::fallano@findeter.gov.co::d7f3d237-ebd8-4abe-98dc-bf55ea8ee2e1" providerId="AD" clId="Web-{C83D07BC-D8BA-69AE-820C-E8730117CA63}" dt="2023-04-04T14:59:06.323" v="1249"/>
          <ac:picMkLst>
            <pc:docMk/>
            <pc:sldMk cId="2284887392" sldId="690"/>
            <ac:picMk id="13" creationId="{05848A72-167B-5C6D-3205-CC7AFBB6EDA9}"/>
          </ac:picMkLst>
        </pc:picChg>
        <pc:picChg chg="del">
          <ac:chgData name="FABIO ANDRES LLANO CASTAÑO" userId="S::fallano@findeter.gov.co::d7f3d237-ebd8-4abe-98dc-bf55ea8ee2e1" providerId="AD" clId="Web-{C83D07BC-D8BA-69AE-820C-E8730117CA63}" dt="2023-04-04T14:59:07.838" v="1253"/>
          <ac:picMkLst>
            <pc:docMk/>
            <pc:sldMk cId="2284887392" sldId="690"/>
            <ac:picMk id="15" creationId="{F1FE86F0-AE4B-A110-ED25-D85A9990F924}"/>
          </ac:picMkLst>
        </pc:picChg>
        <pc:picChg chg="add mod">
          <ac:chgData name="FABIO ANDRES LLANO CASTAÑO" userId="S::fallano@findeter.gov.co::d7f3d237-ebd8-4abe-98dc-bf55ea8ee2e1" providerId="AD" clId="Web-{C83D07BC-D8BA-69AE-820C-E8730117CA63}" dt="2023-04-04T15:46:08.652" v="1553" actId="1076"/>
          <ac:picMkLst>
            <pc:docMk/>
            <pc:sldMk cId="2284887392" sldId="690"/>
            <ac:picMk id="17" creationId="{E7216952-56B5-645B-84B2-B29BB6F5CFB7}"/>
          </ac:picMkLst>
        </pc:picChg>
        <pc:picChg chg="add mod">
          <ac:chgData name="FABIO ANDRES LLANO CASTAÑO" userId="S::fallano@findeter.gov.co::d7f3d237-ebd8-4abe-98dc-bf55ea8ee2e1" providerId="AD" clId="Web-{C83D07BC-D8BA-69AE-820C-E8730117CA63}" dt="2023-04-04T15:46:08.652" v="1554" actId="1076"/>
          <ac:picMkLst>
            <pc:docMk/>
            <pc:sldMk cId="2284887392" sldId="690"/>
            <ac:picMk id="18" creationId="{3851AE7F-0DFB-A3EB-D52A-4D23D97384A0}"/>
          </ac:picMkLst>
        </pc:picChg>
      </pc:sldChg>
      <pc:sldChg chg="addSp delSp modSp add replId">
        <pc:chgData name="FABIO ANDRES LLANO CASTAÑO" userId="S::fallano@findeter.gov.co::d7f3d237-ebd8-4abe-98dc-bf55ea8ee2e1" providerId="AD" clId="Web-{C83D07BC-D8BA-69AE-820C-E8730117CA63}" dt="2023-04-04T16:23:53.707" v="2146" actId="20577"/>
        <pc:sldMkLst>
          <pc:docMk/>
          <pc:sldMk cId="2802669316" sldId="697"/>
        </pc:sldMkLst>
        <pc:spChg chg="add del mod">
          <ac:chgData name="FABIO ANDRES LLANO CASTAÑO" userId="S::fallano@findeter.gov.co::d7f3d237-ebd8-4abe-98dc-bf55ea8ee2e1" providerId="AD" clId="Web-{C83D07BC-D8BA-69AE-820C-E8730117CA63}" dt="2023-04-04T15:10:29.462" v="1380"/>
          <ac:spMkLst>
            <pc:docMk/>
            <pc:sldMk cId="2802669316" sldId="697"/>
            <ac:spMk id="2" creationId="{5DFA4D2D-C7ED-59C9-6ADE-517EB30E06B8}"/>
          </ac:spMkLst>
        </pc:spChg>
        <pc:spChg chg="add mod">
          <ac:chgData name="FABIO ANDRES LLANO CASTAÑO" userId="S::fallano@findeter.gov.co::d7f3d237-ebd8-4abe-98dc-bf55ea8ee2e1" providerId="AD" clId="Web-{C83D07BC-D8BA-69AE-820C-E8730117CA63}" dt="2023-04-04T16:23:53.707" v="2146" actId="20577"/>
          <ac:spMkLst>
            <pc:docMk/>
            <pc:sldMk cId="2802669316" sldId="697"/>
            <ac:spMk id="3" creationId="{C3E8BBCC-67F2-36E5-7F6A-9F219D52E19D}"/>
          </ac:spMkLst>
        </pc:spChg>
        <pc:graphicFrameChg chg="del">
          <ac:chgData name="FABIO ANDRES LLANO CASTAÑO" userId="S::fallano@findeter.gov.co::d7f3d237-ebd8-4abe-98dc-bf55ea8ee2e1" providerId="AD" clId="Web-{C83D07BC-D8BA-69AE-820C-E8730117CA63}" dt="2023-04-04T15:01:24.332" v="1261"/>
          <ac:graphicFrameMkLst>
            <pc:docMk/>
            <pc:sldMk cId="2802669316" sldId="697"/>
            <ac:graphicFrameMk id="18" creationId="{A463C165-020C-4E5F-A993-33AC16B92A29}"/>
          </ac:graphicFrameMkLst>
        </pc:graphicFrameChg>
        <pc:picChg chg="add mod">
          <ac:chgData name="FABIO ANDRES LLANO CASTAÑO" userId="S::fallano@findeter.gov.co::d7f3d237-ebd8-4abe-98dc-bf55ea8ee2e1" providerId="AD" clId="Web-{C83D07BC-D8BA-69AE-820C-E8730117CA63}" dt="2023-04-04T16:10:34.653" v="1575" actId="1076"/>
          <ac:picMkLst>
            <pc:docMk/>
            <pc:sldMk cId="2802669316" sldId="697"/>
            <ac:picMk id="2" creationId="{A3FC5403-4F3C-CA0D-EE1F-E6580277F702}"/>
          </ac:picMkLst>
        </pc:picChg>
      </pc:sldChg>
      <pc:sldChg chg="addSp modSp add replId">
        <pc:chgData name="FABIO ANDRES LLANO CASTAÑO" userId="S::fallano@findeter.gov.co::d7f3d237-ebd8-4abe-98dc-bf55ea8ee2e1" providerId="AD" clId="Web-{C83D07BC-D8BA-69AE-820C-E8730117CA63}" dt="2023-04-04T15:34:06.354" v="1514" actId="1076"/>
        <pc:sldMkLst>
          <pc:docMk/>
          <pc:sldMk cId="1045544864" sldId="698"/>
        </pc:sldMkLst>
        <pc:spChg chg="mod">
          <ac:chgData name="FABIO ANDRES LLANO CASTAÑO" userId="S::fallano@findeter.gov.co::d7f3d237-ebd8-4abe-98dc-bf55ea8ee2e1" providerId="AD" clId="Web-{C83D07BC-D8BA-69AE-820C-E8730117CA63}" dt="2023-04-04T15:31:25.936" v="1506" actId="1076"/>
          <ac:spMkLst>
            <pc:docMk/>
            <pc:sldMk cId="1045544864" sldId="698"/>
            <ac:spMk id="10" creationId="{96917F42-3D48-5DAD-11EC-3FE9CBE12CDE}"/>
          </ac:spMkLst>
        </pc:spChg>
        <pc:picChg chg="add mod">
          <ac:chgData name="FABIO ANDRES LLANO CASTAÑO" userId="S::fallano@findeter.gov.co::d7f3d237-ebd8-4abe-98dc-bf55ea8ee2e1" providerId="AD" clId="Web-{C83D07BC-D8BA-69AE-820C-E8730117CA63}" dt="2023-04-04T15:34:04.838" v="1512" actId="1076"/>
          <ac:picMkLst>
            <pc:docMk/>
            <pc:sldMk cId="1045544864" sldId="698"/>
            <ac:picMk id="2" creationId="{0381091A-52EC-D3BA-522D-F57CF31F8C0B}"/>
          </ac:picMkLst>
        </pc:picChg>
        <pc:picChg chg="add mod">
          <ac:chgData name="FABIO ANDRES LLANO CASTAÑO" userId="S::fallano@findeter.gov.co::d7f3d237-ebd8-4abe-98dc-bf55ea8ee2e1" providerId="AD" clId="Web-{C83D07BC-D8BA-69AE-820C-E8730117CA63}" dt="2023-04-04T15:34:06.354" v="1514" actId="1076"/>
          <ac:picMkLst>
            <pc:docMk/>
            <pc:sldMk cId="1045544864" sldId="698"/>
            <ac:picMk id="3" creationId="{36F16D64-56C3-0D4C-4743-5B62A0DB18E9}"/>
          </ac:picMkLst>
        </pc:picChg>
        <pc:picChg chg="add mod">
          <ac:chgData name="FABIO ANDRES LLANO CASTAÑO" userId="S::fallano@findeter.gov.co::d7f3d237-ebd8-4abe-98dc-bf55ea8ee2e1" providerId="AD" clId="Web-{C83D07BC-D8BA-69AE-820C-E8730117CA63}" dt="2023-04-04T15:34:04.853" v="1513" actId="1076"/>
          <ac:picMkLst>
            <pc:docMk/>
            <pc:sldMk cId="1045544864" sldId="698"/>
            <ac:picMk id="4" creationId="{3408AE12-EB45-3E15-9CCD-2CA3F426DC95}"/>
          </ac:picMkLst>
        </pc:picChg>
        <pc:picChg chg="add mod">
          <ac:chgData name="FABIO ANDRES LLANO CASTAÑO" userId="S::fallano@findeter.gov.co::d7f3d237-ebd8-4abe-98dc-bf55ea8ee2e1" providerId="AD" clId="Web-{C83D07BC-D8BA-69AE-820C-E8730117CA63}" dt="2023-04-04T15:32:36.926" v="1509" actId="1076"/>
          <ac:picMkLst>
            <pc:docMk/>
            <pc:sldMk cId="1045544864" sldId="698"/>
            <ac:picMk id="7" creationId="{8A98DB99-30A5-EE1A-2258-4F44DE532243}"/>
          </ac:picMkLst>
        </pc:picChg>
        <pc:picChg chg="add mod">
          <ac:chgData name="FABIO ANDRES LLANO CASTAÑO" userId="S::fallano@findeter.gov.co::d7f3d237-ebd8-4abe-98dc-bf55ea8ee2e1" providerId="AD" clId="Web-{C83D07BC-D8BA-69AE-820C-E8730117CA63}" dt="2023-04-04T15:33:57.603" v="1511" actId="1076"/>
          <ac:picMkLst>
            <pc:docMk/>
            <pc:sldMk cId="1045544864" sldId="698"/>
            <ac:picMk id="8" creationId="{DFCD04E0-83E4-EA3C-C6D6-9E227952ED8A}"/>
          </ac:picMkLst>
        </pc:picChg>
      </pc:sldChg>
    </pc:docChg>
  </pc:docChgLst>
  <pc:docChgLst>
    <pc:chgData name="GUILLERMO ALBERTO ARCILA DIAZ" userId="S::gaarcila@findeter.gov.co::194c9435-ff24-4808-b9d2-bb433046ee4c" providerId="AD" clId="Web-{4D0522D4-1D2B-D825-B911-A03BC3EC09B2}"/>
    <pc:docChg chg="modSld">
      <pc:chgData name="GUILLERMO ALBERTO ARCILA DIAZ" userId="S::gaarcila@findeter.gov.co::194c9435-ff24-4808-b9d2-bb433046ee4c" providerId="AD" clId="Web-{4D0522D4-1D2B-D825-B911-A03BC3EC09B2}" dt="2023-03-14T21:16:12.569" v="600" actId="1076"/>
      <pc:docMkLst>
        <pc:docMk/>
      </pc:docMkLst>
      <pc:sldChg chg="modSp">
        <pc:chgData name="GUILLERMO ALBERTO ARCILA DIAZ" userId="S::gaarcila@findeter.gov.co::194c9435-ff24-4808-b9d2-bb433046ee4c" providerId="AD" clId="Web-{4D0522D4-1D2B-D825-B911-A03BC3EC09B2}" dt="2023-03-14T21:13:07.970" v="491"/>
        <pc:sldMkLst>
          <pc:docMk/>
          <pc:sldMk cId="2256417948" sldId="583"/>
        </pc:sldMkLst>
        <pc:spChg chg="mod">
          <ac:chgData name="GUILLERMO ALBERTO ARCILA DIAZ" userId="S::gaarcila@findeter.gov.co::194c9435-ff24-4808-b9d2-bb433046ee4c" providerId="AD" clId="Web-{4D0522D4-1D2B-D825-B911-A03BC3EC09B2}" dt="2023-03-14T21:12:55.907" v="48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4D0522D4-1D2B-D825-B911-A03BC3EC09B2}" dt="2023-03-14T21:13:07.970" v="491"/>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4D0522D4-1D2B-D825-B911-A03BC3EC09B2}" dt="2023-03-14T21:16:12.569" v="600" actId="1076"/>
        <pc:sldMkLst>
          <pc:docMk/>
          <pc:sldMk cId="108402656" sldId="584"/>
        </pc:sldMkLst>
        <pc:spChg chg="mod">
          <ac:chgData name="GUILLERMO ALBERTO ARCILA DIAZ" userId="S::gaarcila@findeter.gov.co::194c9435-ff24-4808-b9d2-bb433046ee4c" providerId="AD" clId="Web-{4D0522D4-1D2B-D825-B911-A03BC3EC09B2}" dt="2023-03-14T21:16:12.569" v="600" actId="1076"/>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4D0522D4-1D2B-D825-B911-A03BC3EC09B2}" dt="2023-03-14T21:01:09.889" v="1"/>
          <ac:graphicFrameMkLst>
            <pc:docMk/>
            <pc:sldMk cId="108402656" sldId="584"/>
            <ac:graphicFrameMk id="3" creationId="{92C7AD75-98F7-4256-B0FE-BD624CCF5A55}"/>
          </ac:graphicFrameMkLst>
        </pc:graphicFrameChg>
      </pc:sldChg>
    </pc:docChg>
  </pc:docChgLst>
  <pc:docChgLst>
    <pc:chgData name="GIOVANNY ANDRES VANEGAS PRADA" userId="S::gavanegas@findeter.gov.co::d4c91164-3e3f-4c02-8924-6bb3c5d6b2ff" providerId="AD" clId="Web-{2368AD8B-31F7-EB3E-BE21-E6A9137DF86D}"/>
    <pc:docChg chg="addSld delSld modSld modSection">
      <pc:chgData name="GIOVANNY ANDRES VANEGAS PRADA" userId="S::gavanegas@findeter.gov.co::d4c91164-3e3f-4c02-8924-6bb3c5d6b2ff" providerId="AD" clId="Web-{2368AD8B-31F7-EB3E-BE21-E6A9137DF86D}" dt="2023-02-01T01:37:49.333" v="16" actId="1076"/>
      <pc:docMkLst>
        <pc:docMk/>
      </pc:docMkLst>
      <pc:sldChg chg="del">
        <pc:chgData name="GIOVANNY ANDRES VANEGAS PRADA" userId="S::gavanegas@findeter.gov.co::d4c91164-3e3f-4c02-8924-6bb3c5d6b2ff" providerId="AD" clId="Web-{2368AD8B-31F7-EB3E-BE21-E6A9137DF86D}" dt="2023-02-01T01:35:43.861" v="1"/>
        <pc:sldMkLst>
          <pc:docMk/>
          <pc:sldMk cId="1165101137" sldId="327"/>
        </pc:sldMkLst>
      </pc:sldChg>
      <pc:sldChg chg="modSp add">
        <pc:chgData name="GIOVANNY ANDRES VANEGAS PRADA" userId="S::gavanegas@findeter.gov.co::d4c91164-3e3f-4c02-8924-6bb3c5d6b2ff" providerId="AD" clId="Web-{2368AD8B-31F7-EB3E-BE21-E6A9137DF86D}" dt="2023-02-01T01:37:49.333" v="16" actId="1076"/>
        <pc:sldMkLst>
          <pc:docMk/>
          <pc:sldMk cId="845898450" sldId="568"/>
        </pc:sldMkLst>
        <pc:spChg chg="mod">
          <ac:chgData name="GIOVANNY ANDRES VANEGAS PRADA" userId="S::gavanegas@findeter.gov.co::d4c91164-3e3f-4c02-8924-6bb3c5d6b2ff" providerId="AD" clId="Web-{2368AD8B-31F7-EB3E-BE21-E6A9137DF86D}" dt="2023-02-01T01:37:49.333" v="16" actId="1076"/>
          <ac:spMkLst>
            <pc:docMk/>
            <pc:sldMk cId="845898450" sldId="568"/>
            <ac:spMk id="9" creationId="{EF2A659F-CC4A-B9DA-CCEE-F71197642F63}"/>
          </ac:spMkLst>
        </pc:spChg>
        <pc:graphicFrameChg chg="mod">
          <ac:chgData name="GIOVANNY ANDRES VANEGAS PRADA" userId="S::gavanegas@findeter.gov.co::d4c91164-3e3f-4c02-8924-6bb3c5d6b2ff" providerId="AD" clId="Web-{2368AD8B-31F7-EB3E-BE21-E6A9137DF86D}" dt="2023-02-01T01:37:07.035" v="7" actId="1076"/>
          <ac:graphicFrameMkLst>
            <pc:docMk/>
            <pc:sldMk cId="845898450" sldId="568"/>
            <ac:graphicFrameMk id="2" creationId="{BAA8CB3D-4E6B-E9F3-F98F-812720B5D907}"/>
          </ac:graphicFrameMkLst>
        </pc:graphicFrameChg>
        <pc:graphicFrameChg chg="mod">
          <ac:chgData name="GIOVANNY ANDRES VANEGAS PRADA" userId="S::gavanegas@findeter.gov.co::d4c91164-3e3f-4c02-8924-6bb3c5d6b2ff" providerId="AD" clId="Web-{2368AD8B-31F7-EB3E-BE21-E6A9137DF86D}" dt="2023-02-01T01:37:07.082" v="8" actId="1076"/>
          <ac:graphicFrameMkLst>
            <pc:docMk/>
            <pc:sldMk cId="845898450" sldId="568"/>
            <ac:graphicFrameMk id="8" creationId="{55364EBA-0186-7905-3E19-FB9EA6605D70}"/>
          </ac:graphicFrameMkLst>
        </pc:graphicFrameChg>
      </pc:sldChg>
      <pc:sldChg chg="add">
        <pc:chgData name="GIOVANNY ANDRES VANEGAS PRADA" userId="S::gavanegas@findeter.gov.co::d4c91164-3e3f-4c02-8924-6bb3c5d6b2ff" providerId="AD" clId="Web-{2368AD8B-31F7-EB3E-BE21-E6A9137DF86D}" dt="2023-02-01T01:36:18.550" v="2"/>
        <pc:sldMkLst>
          <pc:docMk/>
          <pc:sldMk cId="2804679229" sldId="569"/>
        </pc:sldMkLst>
      </pc:sldChg>
    </pc:docChg>
  </pc:docChgLst>
  <pc:docChgLst>
    <pc:chgData name="FABIO ANDRES LLANO CASTAÑO" userId="S::fallano@findeter.gov.co::d7f3d237-ebd8-4abe-98dc-bf55ea8ee2e1" providerId="AD" clId="Web-{1B7E898F-337D-A837-05A0-19B897D4F3A0}"/>
    <pc:docChg chg="addSld delSld modSld sldOrd modSection">
      <pc:chgData name="FABIO ANDRES LLANO CASTAÑO" userId="S::fallano@findeter.gov.co::d7f3d237-ebd8-4abe-98dc-bf55ea8ee2e1" providerId="AD" clId="Web-{1B7E898F-337D-A837-05A0-19B897D4F3A0}" dt="2023-03-22T00:47:51.350" v="1239"/>
      <pc:docMkLst>
        <pc:docMk/>
      </pc:docMkLst>
      <pc:sldChg chg="modSp">
        <pc:chgData name="FABIO ANDRES LLANO CASTAÑO" userId="S::fallano@findeter.gov.co::d7f3d237-ebd8-4abe-98dc-bf55ea8ee2e1" providerId="AD" clId="Web-{1B7E898F-337D-A837-05A0-19B897D4F3A0}" dt="2023-03-22T00:47:51.350" v="1239"/>
        <pc:sldMkLst>
          <pc:docMk/>
          <pc:sldMk cId="1662828479" sldId="312"/>
        </pc:sldMkLst>
        <pc:graphicFrameChg chg="mod modGraphic">
          <ac:chgData name="FABIO ANDRES LLANO CASTAÑO" userId="S::fallano@findeter.gov.co::d7f3d237-ebd8-4abe-98dc-bf55ea8ee2e1" providerId="AD" clId="Web-{1B7E898F-337D-A837-05A0-19B897D4F3A0}" dt="2023-03-22T00:47:51.350" v="1239"/>
          <ac:graphicFrameMkLst>
            <pc:docMk/>
            <pc:sldMk cId="1662828479" sldId="312"/>
            <ac:graphicFrameMk id="18" creationId="{A463C165-020C-4E5F-A993-33AC16B92A29}"/>
          </ac:graphicFrameMkLst>
        </pc:graphicFrameChg>
      </pc:sldChg>
      <pc:sldChg chg="addSp delSp modSp mod ord modShow">
        <pc:chgData name="FABIO ANDRES LLANO CASTAÑO" userId="S::fallano@findeter.gov.co::d7f3d237-ebd8-4abe-98dc-bf55ea8ee2e1" providerId="AD" clId="Web-{1B7E898F-337D-A837-05A0-19B897D4F3A0}" dt="2023-03-21T23:34:50.175" v="626"/>
        <pc:sldMkLst>
          <pc:docMk/>
          <pc:sldMk cId="3168326263" sldId="450"/>
        </pc:sldMkLst>
        <pc:spChg chg="mod">
          <ac:chgData name="FABIO ANDRES LLANO CASTAÑO" userId="S::fallano@findeter.gov.co::d7f3d237-ebd8-4abe-98dc-bf55ea8ee2e1" providerId="AD" clId="Web-{1B7E898F-337D-A837-05A0-19B897D4F3A0}" dt="2023-03-21T23:34:29.831" v="620" actId="14100"/>
          <ac:spMkLst>
            <pc:docMk/>
            <pc:sldMk cId="3168326263" sldId="450"/>
            <ac:spMk id="3" creationId="{857213FA-BFCD-0B5F-5026-6A58BF973A58}"/>
          </ac:spMkLst>
        </pc:spChg>
        <pc:spChg chg="mod">
          <ac:chgData name="FABIO ANDRES LLANO CASTAÑO" userId="S::fallano@findeter.gov.co::d7f3d237-ebd8-4abe-98dc-bf55ea8ee2e1" providerId="AD" clId="Web-{1B7E898F-337D-A837-05A0-19B897D4F3A0}" dt="2023-03-21T23:34:48.535" v="625" actId="20577"/>
          <ac:spMkLst>
            <pc:docMk/>
            <pc:sldMk cId="3168326263" sldId="450"/>
            <ac:spMk id="13" creationId="{B372B412-4289-4F77-B628-509988C3BDBD}"/>
          </ac:spMkLst>
        </pc:spChg>
        <pc:picChg chg="add mod">
          <ac:chgData name="FABIO ANDRES LLANO CASTAÑO" userId="S::fallano@findeter.gov.co::d7f3d237-ebd8-4abe-98dc-bf55ea8ee2e1" providerId="AD" clId="Web-{1B7E898F-337D-A837-05A0-19B897D4F3A0}" dt="2023-03-21T23:31:08.358" v="507" actId="14100"/>
          <ac:picMkLst>
            <pc:docMk/>
            <pc:sldMk cId="3168326263" sldId="450"/>
            <ac:picMk id="2" creationId="{0EA54304-A2D5-8669-687C-F931FB8027E1}"/>
          </ac:picMkLst>
        </pc:picChg>
        <pc:picChg chg="add mod">
          <ac:chgData name="FABIO ANDRES LLANO CASTAÑO" userId="S::fallano@findeter.gov.co::d7f3d237-ebd8-4abe-98dc-bf55ea8ee2e1" providerId="AD" clId="Web-{1B7E898F-337D-A837-05A0-19B897D4F3A0}" dt="2023-03-21T23:31:00.952" v="503" actId="14100"/>
          <ac:picMkLst>
            <pc:docMk/>
            <pc:sldMk cId="3168326263" sldId="450"/>
            <ac:picMk id="4" creationId="{3F380827-FADC-2D1B-28DD-3E2BA57CEC2E}"/>
          </ac:picMkLst>
        </pc:picChg>
        <pc:picChg chg="add mod">
          <ac:chgData name="FABIO ANDRES LLANO CASTAÑO" userId="S::fallano@findeter.gov.co::d7f3d237-ebd8-4abe-98dc-bf55ea8ee2e1" providerId="AD" clId="Web-{1B7E898F-337D-A837-05A0-19B897D4F3A0}" dt="2023-03-21T23:31:05.421" v="505" actId="14100"/>
          <ac:picMkLst>
            <pc:docMk/>
            <pc:sldMk cId="3168326263" sldId="450"/>
            <ac:picMk id="5" creationId="{2F442F92-1F78-1E43-C2FE-A94FEB443C29}"/>
          </ac:picMkLst>
        </pc:picChg>
        <pc:picChg chg="del">
          <ac:chgData name="FABIO ANDRES LLANO CASTAÑO" userId="S::fallano@findeter.gov.co::d7f3d237-ebd8-4abe-98dc-bf55ea8ee2e1" providerId="AD" clId="Web-{1B7E898F-337D-A837-05A0-19B897D4F3A0}" dt="2023-03-21T23:26:26.462" v="424"/>
          <ac:picMkLst>
            <pc:docMk/>
            <pc:sldMk cId="3168326263" sldId="450"/>
            <ac:picMk id="9" creationId="{EF5BEFFC-1BB0-2242-197F-6E10F2DFB777}"/>
          </ac:picMkLst>
        </pc:picChg>
        <pc:picChg chg="del">
          <ac:chgData name="FABIO ANDRES LLANO CASTAÑO" userId="S::fallano@findeter.gov.co::d7f3d237-ebd8-4abe-98dc-bf55ea8ee2e1" providerId="AD" clId="Web-{1B7E898F-337D-A837-05A0-19B897D4F3A0}" dt="2023-03-21T23:26:26.009" v="423"/>
          <ac:picMkLst>
            <pc:docMk/>
            <pc:sldMk cId="3168326263" sldId="450"/>
            <ac:picMk id="10" creationId="{F866DF9F-E7AF-7327-1B65-609E82DD06F0}"/>
          </ac:picMkLst>
        </pc:picChg>
        <pc:picChg chg="del">
          <ac:chgData name="FABIO ANDRES LLANO CASTAÑO" userId="S::fallano@findeter.gov.co::d7f3d237-ebd8-4abe-98dc-bf55ea8ee2e1" providerId="AD" clId="Web-{1B7E898F-337D-A837-05A0-19B897D4F3A0}" dt="2023-03-21T23:26:26.868" v="425"/>
          <ac:picMkLst>
            <pc:docMk/>
            <pc:sldMk cId="3168326263" sldId="450"/>
            <ac:picMk id="12" creationId="{A4FE77A3-4E2D-E6DD-7661-E6A24B9162BC}"/>
          </ac:picMkLst>
        </pc:picChg>
        <pc:picChg chg="del">
          <ac:chgData name="FABIO ANDRES LLANO CASTAÑO" userId="S::fallano@findeter.gov.co::d7f3d237-ebd8-4abe-98dc-bf55ea8ee2e1" providerId="AD" clId="Web-{1B7E898F-337D-A837-05A0-19B897D4F3A0}" dt="2023-03-21T23:26:27.243" v="426"/>
          <ac:picMkLst>
            <pc:docMk/>
            <pc:sldMk cId="3168326263" sldId="450"/>
            <ac:picMk id="14" creationId="{EA7321A4-3915-A5B7-7548-28E15A6B5805}"/>
          </ac:picMkLst>
        </pc:picChg>
        <pc:picChg chg="del">
          <ac:chgData name="FABIO ANDRES LLANO CASTAÑO" userId="S::fallano@findeter.gov.co::d7f3d237-ebd8-4abe-98dc-bf55ea8ee2e1" providerId="AD" clId="Web-{1B7E898F-337D-A837-05A0-19B897D4F3A0}" dt="2023-03-21T23:26:27.743" v="427"/>
          <ac:picMkLst>
            <pc:docMk/>
            <pc:sldMk cId="3168326263" sldId="450"/>
            <ac:picMk id="15" creationId="{479E1EE7-7C1D-730D-F710-DCAAAF2662D2}"/>
          </ac:picMkLst>
        </pc:picChg>
        <pc:picChg chg="del">
          <ac:chgData name="FABIO ANDRES LLANO CASTAÑO" userId="S::fallano@findeter.gov.co::d7f3d237-ebd8-4abe-98dc-bf55ea8ee2e1" providerId="AD" clId="Web-{1B7E898F-337D-A837-05A0-19B897D4F3A0}" dt="2023-03-21T23:26:28.118" v="428"/>
          <ac:picMkLst>
            <pc:docMk/>
            <pc:sldMk cId="3168326263" sldId="450"/>
            <ac:picMk id="16" creationId="{BDD625CE-D9A3-8DB6-0097-0B7D893E25DC}"/>
          </ac:picMkLst>
        </pc:picChg>
      </pc:sldChg>
      <pc:sldChg chg="delSp del">
        <pc:chgData name="FABIO ANDRES LLANO CASTAÑO" userId="S::fallano@findeter.gov.co::d7f3d237-ebd8-4abe-98dc-bf55ea8ee2e1" providerId="AD" clId="Web-{1B7E898F-337D-A837-05A0-19B897D4F3A0}" dt="2023-03-21T23:52:13.915" v="839"/>
        <pc:sldMkLst>
          <pc:docMk/>
          <pc:sldMk cId="2233884592" sldId="495"/>
        </pc:sldMkLst>
        <pc:spChg chg="del">
          <ac:chgData name="FABIO ANDRES LLANO CASTAÑO" userId="S::fallano@findeter.gov.co::d7f3d237-ebd8-4abe-98dc-bf55ea8ee2e1" providerId="AD" clId="Web-{1B7E898F-337D-A837-05A0-19B897D4F3A0}" dt="2023-03-21T23:40:08.072" v="825"/>
          <ac:spMkLst>
            <pc:docMk/>
            <pc:sldMk cId="2233884592" sldId="495"/>
            <ac:spMk id="10" creationId="{96917F42-3D48-5DAD-11EC-3FE9CBE12CDE}"/>
          </ac:spMkLst>
        </pc:spChg>
        <pc:picChg chg="del">
          <ac:chgData name="FABIO ANDRES LLANO CASTAÑO" userId="S::fallano@findeter.gov.co::d7f3d237-ebd8-4abe-98dc-bf55ea8ee2e1" providerId="AD" clId="Web-{1B7E898F-337D-A837-05A0-19B897D4F3A0}" dt="2023-03-21T23:40:04.572" v="819"/>
          <ac:picMkLst>
            <pc:docMk/>
            <pc:sldMk cId="2233884592" sldId="495"/>
            <ac:picMk id="11" creationId="{3A24F5B2-EC08-5BAE-9CDC-241887E106BB}"/>
          </ac:picMkLst>
        </pc:picChg>
        <pc:picChg chg="del">
          <ac:chgData name="FABIO ANDRES LLANO CASTAÑO" userId="S::fallano@findeter.gov.co::d7f3d237-ebd8-4abe-98dc-bf55ea8ee2e1" providerId="AD" clId="Web-{1B7E898F-337D-A837-05A0-19B897D4F3A0}" dt="2023-03-21T23:40:05.494" v="821"/>
          <ac:picMkLst>
            <pc:docMk/>
            <pc:sldMk cId="2233884592" sldId="495"/>
            <ac:picMk id="12" creationId="{F31F81B7-FE3A-A065-41C9-EF9A8615F833}"/>
          </ac:picMkLst>
        </pc:picChg>
        <pc:picChg chg="del">
          <ac:chgData name="FABIO ANDRES LLANO CASTAÑO" userId="S::fallano@findeter.gov.co::d7f3d237-ebd8-4abe-98dc-bf55ea8ee2e1" providerId="AD" clId="Web-{1B7E898F-337D-A837-05A0-19B897D4F3A0}" dt="2023-03-21T23:40:05.213" v="820"/>
          <ac:picMkLst>
            <pc:docMk/>
            <pc:sldMk cId="2233884592" sldId="495"/>
            <ac:picMk id="13" creationId="{66FD20B0-07F5-8F22-D55B-73F4D0A614C6}"/>
          </ac:picMkLst>
        </pc:picChg>
        <pc:picChg chg="del">
          <ac:chgData name="FABIO ANDRES LLANO CASTAÑO" userId="S::fallano@findeter.gov.co::d7f3d237-ebd8-4abe-98dc-bf55ea8ee2e1" providerId="AD" clId="Web-{1B7E898F-337D-A837-05A0-19B897D4F3A0}" dt="2023-03-21T23:40:05.822" v="822"/>
          <ac:picMkLst>
            <pc:docMk/>
            <pc:sldMk cId="2233884592" sldId="495"/>
            <ac:picMk id="17" creationId="{FE60591F-B8EC-CBF5-3849-29D366FDA2DD}"/>
          </ac:picMkLst>
        </pc:picChg>
        <pc:picChg chg="del">
          <ac:chgData name="FABIO ANDRES LLANO CASTAÑO" userId="S::fallano@findeter.gov.co::d7f3d237-ebd8-4abe-98dc-bf55ea8ee2e1" providerId="AD" clId="Web-{1B7E898F-337D-A837-05A0-19B897D4F3A0}" dt="2023-03-21T23:40:06.760" v="824"/>
          <ac:picMkLst>
            <pc:docMk/>
            <pc:sldMk cId="2233884592" sldId="495"/>
            <ac:picMk id="18" creationId="{A3D2D3C5-DAAA-BE18-2D16-30813D676689}"/>
          </ac:picMkLst>
        </pc:picChg>
        <pc:picChg chg="del">
          <ac:chgData name="FABIO ANDRES LLANO CASTAÑO" userId="S::fallano@findeter.gov.co::d7f3d237-ebd8-4abe-98dc-bf55ea8ee2e1" providerId="AD" clId="Web-{1B7E898F-337D-A837-05A0-19B897D4F3A0}" dt="2023-03-21T23:40:06.275" v="823"/>
          <ac:picMkLst>
            <pc:docMk/>
            <pc:sldMk cId="2233884592" sldId="495"/>
            <ac:picMk id="19" creationId="{FBA0F72C-2624-8C3E-71CC-39ACAF18EC94}"/>
          </ac:picMkLst>
        </pc:picChg>
      </pc:sldChg>
      <pc:sldChg chg="addSp delSp modSp">
        <pc:chgData name="FABIO ANDRES LLANO CASTAÑO" userId="S::fallano@findeter.gov.co::d7f3d237-ebd8-4abe-98dc-bf55ea8ee2e1" providerId="AD" clId="Web-{1B7E898F-337D-A837-05A0-19B897D4F3A0}" dt="2023-03-21T23:36:49.053" v="776" actId="1076"/>
        <pc:sldMkLst>
          <pc:docMk/>
          <pc:sldMk cId="3675475954" sldId="509"/>
        </pc:sldMkLst>
        <pc:spChg chg="del mod">
          <ac:chgData name="FABIO ANDRES LLANO CASTAÑO" userId="S::fallano@findeter.gov.co::d7f3d237-ebd8-4abe-98dc-bf55ea8ee2e1" providerId="AD" clId="Web-{1B7E898F-337D-A837-05A0-19B897D4F3A0}" dt="2023-03-21T23:36:17.771" v="772"/>
          <ac:spMkLst>
            <pc:docMk/>
            <pc:sldMk cId="3675475954" sldId="509"/>
            <ac:spMk id="10" creationId="{9DC4716F-86A4-EF5E-D203-C9C966A4C94D}"/>
          </ac:spMkLst>
        </pc:spChg>
        <pc:picChg chg="add mod">
          <ac:chgData name="FABIO ANDRES LLANO CASTAÑO" userId="S::fallano@findeter.gov.co::d7f3d237-ebd8-4abe-98dc-bf55ea8ee2e1" providerId="AD" clId="Web-{1B7E898F-337D-A837-05A0-19B897D4F3A0}" dt="2023-03-21T23:36:49.053" v="776" actId="1076"/>
          <ac:picMkLst>
            <pc:docMk/>
            <pc:sldMk cId="3675475954" sldId="509"/>
            <ac:picMk id="2" creationId="{87FB6DC0-3378-A380-426A-DF06667DF8C9}"/>
          </ac:picMkLst>
        </pc:picChg>
        <pc:picChg chg="del">
          <ac:chgData name="FABIO ANDRES LLANO CASTAÑO" userId="S::fallano@findeter.gov.co::d7f3d237-ebd8-4abe-98dc-bf55ea8ee2e1" providerId="AD" clId="Web-{1B7E898F-337D-A837-05A0-19B897D4F3A0}" dt="2023-03-21T23:36:13.083" v="766"/>
          <ac:picMkLst>
            <pc:docMk/>
            <pc:sldMk cId="3675475954" sldId="509"/>
            <ac:picMk id="4" creationId="{3A2FD8B1-9EC9-7F65-50C7-7C5E9DB2F88D}"/>
          </ac:picMkLst>
        </pc:picChg>
        <pc:picChg chg="del">
          <ac:chgData name="FABIO ANDRES LLANO CASTAÑO" userId="S::fallano@findeter.gov.co::d7f3d237-ebd8-4abe-98dc-bf55ea8ee2e1" providerId="AD" clId="Web-{1B7E898F-337D-A837-05A0-19B897D4F3A0}" dt="2023-03-21T23:36:14.177" v="768"/>
          <ac:picMkLst>
            <pc:docMk/>
            <pc:sldMk cId="3675475954" sldId="509"/>
            <ac:picMk id="5" creationId="{659E9240-25C4-A1F8-5EB4-B57356030110}"/>
          </ac:picMkLst>
        </pc:picChg>
        <pc:picChg chg="del">
          <ac:chgData name="FABIO ANDRES LLANO CASTAÑO" userId="S::fallano@findeter.gov.co::d7f3d237-ebd8-4abe-98dc-bf55ea8ee2e1" providerId="AD" clId="Web-{1B7E898F-337D-A837-05A0-19B897D4F3A0}" dt="2023-03-21T23:36:13.771" v="767"/>
          <ac:picMkLst>
            <pc:docMk/>
            <pc:sldMk cId="3675475954" sldId="509"/>
            <ac:picMk id="14" creationId="{015D1751-51CB-96E0-2A1E-3C116CD65ACB}"/>
          </ac:picMkLst>
        </pc:picChg>
        <pc:picChg chg="del">
          <ac:chgData name="FABIO ANDRES LLANO CASTAÑO" userId="S::fallano@findeter.gov.co::d7f3d237-ebd8-4abe-98dc-bf55ea8ee2e1" providerId="AD" clId="Web-{1B7E898F-337D-A837-05A0-19B897D4F3A0}" dt="2023-03-21T23:36:14.661" v="769"/>
          <ac:picMkLst>
            <pc:docMk/>
            <pc:sldMk cId="3675475954" sldId="509"/>
            <ac:picMk id="17" creationId="{CCE2EE9B-F177-7450-EB1A-85DA2D2DA1B7}"/>
          </ac:picMkLst>
        </pc:picChg>
        <pc:picChg chg="del">
          <ac:chgData name="FABIO ANDRES LLANO CASTAÑO" userId="S::fallano@findeter.gov.co::d7f3d237-ebd8-4abe-98dc-bf55ea8ee2e1" providerId="AD" clId="Web-{1B7E898F-337D-A837-05A0-19B897D4F3A0}" dt="2023-03-21T23:36:15.052" v="770"/>
          <ac:picMkLst>
            <pc:docMk/>
            <pc:sldMk cId="3675475954" sldId="509"/>
            <ac:picMk id="18" creationId="{6940E507-DDC7-51FF-CF59-5EB8957ED48A}"/>
          </ac:picMkLst>
        </pc:picChg>
      </pc:sldChg>
      <pc:sldChg chg="addSp delSp modSp">
        <pc:chgData name="FABIO ANDRES LLANO CASTAÑO" userId="S::fallano@findeter.gov.co::d7f3d237-ebd8-4abe-98dc-bf55ea8ee2e1" providerId="AD" clId="Web-{1B7E898F-337D-A837-05A0-19B897D4F3A0}" dt="2023-03-21T23:28:05.027" v="438" actId="14100"/>
        <pc:sldMkLst>
          <pc:docMk/>
          <pc:sldMk cId="2331723714" sldId="645"/>
        </pc:sldMkLst>
        <pc:spChg chg="del">
          <ac:chgData name="FABIO ANDRES LLANO CASTAÑO" userId="S::fallano@findeter.gov.co::d7f3d237-ebd8-4abe-98dc-bf55ea8ee2e1" providerId="AD" clId="Web-{1B7E898F-337D-A837-05A0-19B897D4F3A0}" dt="2023-03-21T23:26:31.368" v="429"/>
          <ac:spMkLst>
            <pc:docMk/>
            <pc:sldMk cId="2331723714" sldId="645"/>
            <ac:spMk id="14" creationId="{D314276F-89F7-D57E-7173-21BCAF750EFE}"/>
          </ac:spMkLst>
        </pc:spChg>
        <pc:picChg chg="del">
          <ac:chgData name="FABIO ANDRES LLANO CASTAÑO" userId="S::fallano@findeter.gov.co::d7f3d237-ebd8-4abe-98dc-bf55ea8ee2e1" providerId="AD" clId="Web-{1B7E898F-337D-A837-05A0-19B897D4F3A0}" dt="2023-03-21T23:26:20.368" v="417"/>
          <ac:picMkLst>
            <pc:docMk/>
            <pc:sldMk cId="2331723714" sldId="645"/>
            <ac:picMk id="2" creationId="{1761B6EB-7F14-447C-EA34-3E8242C0E81E}"/>
          </ac:picMkLst>
        </pc:picChg>
        <pc:picChg chg="add mod">
          <ac:chgData name="FABIO ANDRES LLANO CASTAÑO" userId="S::fallano@findeter.gov.co::d7f3d237-ebd8-4abe-98dc-bf55ea8ee2e1" providerId="AD" clId="Web-{1B7E898F-337D-A837-05A0-19B897D4F3A0}" dt="2023-03-21T23:28:05.027" v="438" actId="14100"/>
          <ac:picMkLst>
            <pc:docMk/>
            <pc:sldMk cId="2331723714" sldId="645"/>
            <ac:picMk id="3" creationId="{1AF0FF32-7672-24B0-7214-D58D3B0B7FEF}"/>
          </ac:picMkLst>
        </pc:picChg>
        <pc:picChg chg="del">
          <ac:chgData name="FABIO ANDRES LLANO CASTAÑO" userId="S::fallano@findeter.gov.co::d7f3d237-ebd8-4abe-98dc-bf55ea8ee2e1" providerId="AD" clId="Web-{1B7E898F-337D-A837-05A0-19B897D4F3A0}" dt="2023-03-21T23:26:20.993" v="418"/>
          <ac:picMkLst>
            <pc:docMk/>
            <pc:sldMk cId="2331723714" sldId="645"/>
            <ac:picMk id="4" creationId="{E0C09C26-4A4E-5048-ADA1-2037FA8108D7}"/>
          </ac:picMkLst>
        </pc:picChg>
        <pc:picChg chg="del">
          <ac:chgData name="FABIO ANDRES LLANO CASTAÑO" userId="S::fallano@findeter.gov.co::d7f3d237-ebd8-4abe-98dc-bf55ea8ee2e1" providerId="AD" clId="Web-{1B7E898F-337D-A837-05A0-19B897D4F3A0}" dt="2023-03-21T23:26:21.337" v="419"/>
          <ac:picMkLst>
            <pc:docMk/>
            <pc:sldMk cId="2331723714" sldId="645"/>
            <ac:picMk id="12" creationId="{F517934A-B7D6-31B8-6C1D-6CA1880DEF73}"/>
          </ac:picMkLst>
        </pc:picChg>
      </pc:sldChg>
      <pc:sldChg chg="addSp delSp modSp add replId">
        <pc:chgData name="FABIO ANDRES LLANO CASTAÑO" userId="S::fallano@findeter.gov.co::d7f3d237-ebd8-4abe-98dc-bf55ea8ee2e1" providerId="AD" clId="Web-{1B7E898F-337D-A837-05A0-19B897D4F3A0}" dt="2023-03-21T23:36:05.708" v="764" actId="20577"/>
        <pc:sldMkLst>
          <pc:docMk/>
          <pc:sldMk cId="4013541404" sldId="685"/>
        </pc:sldMkLst>
        <pc:spChg chg="mod">
          <ac:chgData name="FABIO ANDRES LLANO CASTAÑO" userId="S::fallano@findeter.gov.co::d7f3d237-ebd8-4abe-98dc-bf55ea8ee2e1" providerId="AD" clId="Web-{1B7E898F-337D-A837-05A0-19B897D4F3A0}" dt="2023-03-21T23:36:05.708" v="764" actId="20577"/>
          <ac:spMkLst>
            <pc:docMk/>
            <pc:sldMk cId="4013541404" sldId="685"/>
            <ac:spMk id="14" creationId="{D314276F-89F7-D57E-7173-21BCAF750EFE}"/>
          </ac:spMkLst>
        </pc:spChg>
        <pc:picChg chg="del">
          <ac:chgData name="FABIO ANDRES LLANO CASTAÑO" userId="S::fallano@findeter.gov.co::d7f3d237-ebd8-4abe-98dc-bf55ea8ee2e1" providerId="AD" clId="Web-{1B7E898F-337D-A837-05A0-19B897D4F3A0}" dt="2023-03-21T23:26:23.681" v="421"/>
          <ac:picMkLst>
            <pc:docMk/>
            <pc:sldMk cId="4013541404" sldId="685"/>
            <ac:picMk id="2" creationId="{1761B6EB-7F14-447C-EA34-3E8242C0E81E}"/>
          </ac:picMkLst>
        </pc:picChg>
        <pc:picChg chg="add mod">
          <ac:chgData name="FABIO ANDRES LLANO CASTAÑO" userId="S::fallano@findeter.gov.co::d7f3d237-ebd8-4abe-98dc-bf55ea8ee2e1" providerId="AD" clId="Web-{1B7E898F-337D-A837-05A0-19B897D4F3A0}" dt="2023-03-21T23:29:09.012" v="448" actId="1076"/>
          <ac:picMkLst>
            <pc:docMk/>
            <pc:sldMk cId="4013541404" sldId="685"/>
            <ac:picMk id="3" creationId="{3FB07F87-5437-BCAB-6700-9A7D4ADB7504}"/>
          </ac:picMkLst>
        </pc:picChg>
        <pc:picChg chg="del">
          <ac:chgData name="FABIO ANDRES LLANO CASTAÑO" userId="S::fallano@findeter.gov.co::d7f3d237-ebd8-4abe-98dc-bf55ea8ee2e1" providerId="AD" clId="Web-{1B7E898F-337D-A837-05A0-19B897D4F3A0}" dt="2023-03-21T23:26:24.181" v="422"/>
          <ac:picMkLst>
            <pc:docMk/>
            <pc:sldMk cId="4013541404" sldId="685"/>
            <ac:picMk id="4" creationId="{E0C09C26-4A4E-5048-ADA1-2037FA8108D7}"/>
          </ac:picMkLst>
        </pc:picChg>
        <pc:picChg chg="add mod">
          <ac:chgData name="FABIO ANDRES LLANO CASTAÑO" userId="S::fallano@findeter.gov.co::d7f3d237-ebd8-4abe-98dc-bf55ea8ee2e1" providerId="AD" clId="Web-{1B7E898F-337D-A837-05A0-19B897D4F3A0}" dt="2023-03-21T23:28:30.246" v="442" actId="1076"/>
          <ac:picMkLst>
            <pc:docMk/>
            <pc:sldMk cId="4013541404" sldId="685"/>
            <ac:picMk id="5" creationId="{34FBE2F7-58B9-8DA5-8CF3-C4EDA601209D}"/>
          </ac:picMkLst>
        </pc:picChg>
        <pc:picChg chg="add mod">
          <ac:chgData name="FABIO ANDRES LLANO CASTAÑO" userId="S::fallano@findeter.gov.co::d7f3d237-ebd8-4abe-98dc-bf55ea8ee2e1" providerId="AD" clId="Web-{1B7E898F-337D-A837-05A0-19B897D4F3A0}" dt="2023-03-21T23:28:42.809" v="444" actId="1076"/>
          <ac:picMkLst>
            <pc:docMk/>
            <pc:sldMk cId="4013541404" sldId="685"/>
            <ac:picMk id="9" creationId="{E5B52D34-9C67-94F8-8CA3-65CB98237FEB}"/>
          </ac:picMkLst>
        </pc:picChg>
        <pc:picChg chg="add mod">
          <ac:chgData name="FABIO ANDRES LLANO CASTAÑO" userId="S::fallano@findeter.gov.co::d7f3d237-ebd8-4abe-98dc-bf55ea8ee2e1" providerId="AD" clId="Web-{1B7E898F-337D-A837-05A0-19B897D4F3A0}" dt="2023-03-21T23:29:11.762" v="449" actId="1076"/>
          <ac:picMkLst>
            <pc:docMk/>
            <pc:sldMk cId="4013541404" sldId="685"/>
            <ac:picMk id="10" creationId="{353C3E45-F8FB-021F-8BDD-63A9041B4706}"/>
          </ac:picMkLst>
        </pc:picChg>
        <pc:picChg chg="del">
          <ac:chgData name="FABIO ANDRES LLANO CASTAÑO" userId="S::fallano@findeter.gov.co::d7f3d237-ebd8-4abe-98dc-bf55ea8ee2e1" providerId="AD" clId="Web-{1B7E898F-337D-A837-05A0-19B897D4F3A0}" dt="2023-03-21T23:26:23.243" v="420"/>
          <ac:picMkLst>
            <pc:docMk/>
            <pc:sldMk cId="4013541404" sldId="685"/>
            <ac:picMk id="12" creationId="{F517934A-B7D6-31B8-6C1D-6CA1880DEF73}"/>
          </ac:picMkLst>
        </pc:picChg>
      </pc:sldChg>
      <pc:sldChg chg="addSp modSp add ord replId">
        <pc:chgData name="FABIO ANDRES LLANO CASTAÑO" userId="S::fallano@findeter.gov.co::d7f3d237-ebd8-4abe-98dc-bf55ea8ee2e1" providerId="AD" clId="Web-{1B7E898F-337D-A837-05A0-19B897D4F3A0}" dt="2023-03-21T23:27:43.307" v="435"/>
        <pc:sldMkLst>
          <pc:docMk/>
          <pc:sldMk cId="3712349844" sldId="686"/>
        </pc:sldMkLst>
        <pc:picChg chg="add mod">
          <ac:chgData name="FABIO ANDRES LLANO CASTAÑO" userId="S::fallano@findeter.gov.co::d7f3d237-ebd8-4abe-98dc-bf55ea8ee2e1" providerId="AD" clId="Web-{1B7E898F-337D-A837-05A0-19B897D4F3A0}" dt="2023-03-21T23:27:41.495" v="434" actId="1076"/>
          <ac:picMkLst>
            <pc:docMk/>
            <pc:sldMk cId="3712349844" sldId="686"/>
            <ac:picMk id="2" creationId="{F4F5D8CD-4377-1267-A2F1-F3175950F085}"/>
          </ac:picMkLst>
        </pc:picChg>
      </pc:sldChg>
      <pc:sldChg chg="addSp delSp modSp add replId">
        <pc:chgData name="FABIO ANDRES LLANO CASTAÑO" userId="S::fallano@findeter.gov.co::d7f3d237-ebd8-4abe-98dc-bf55ea8ee2e1" providerId="AD" clId="Web-{1B7E898F-337D-A837-05A0-19B897D4F3A0}" dt="2023-03-21T23:39:39.103" v="816" actId="1076"/>
        <pc:sldMkLst>
          <pc:docMk/>
          <pc:sldMk cId="311420362" sldId="687"/>
        </pc:sldMkLst>
        <pc:picChg chg="add mod">
          <ac:chgData name="FABIO ANDRES LLANO CASTAÑO" userId="S::fallano@findeter.gov.co::d7f3d237-ebd8-4abe-98dc-bf55ea8ee2e1" providerId="AD" clId="Web-{1B7E898F-337D-A837-05A0-19B897D4F3A0}" dt="2023-03-21T23:39:39.103" v="816" actId="1076"/>
          <ac:picMkLst>
            <pc:docMk/>
            <pc:sldMk cId="311420362" sldId="687"/>
            <ac:picMk id="2" creationId="{331FE90A-22EC-F3FB-83B1-E45B44B8ABF8}"/>
          </ac:picMkLst>
        </pc:picChg>
        <pc:picChg chg="add mod">
          <ac:chgData name="FABIO ANDRES LLANO CASTAÑO" userId="S::fallano@findeter.gov.co::d7f3d237-ebd8-4abe-98dc-bf55ea8ee2e1" providerId="AD" clId="Web-{1B7E898F-337D-A837-05A0-19B897D4F3A0}" dt="2023-03-21T23:39:39.087" v="814" actId="1076"/>
          <ac:picMkLst>
            <pc:docMk/>
            <pc:sldMk cId="311420362" sldId="687"/>
            <ac:picMk id="3" creationId="{9F3DDBBA-1DAF-FEF4-F0E2-84F325CABB68}"/>
          </ac:picMkLst>
        </pc:picChg>
        <pc:picChg chg="del">
          <ac:chgData name="FABIO ANDRES LLANO CASTAÑO" userId="S::fallano@findeter.gov.co::d7f3d237-ebd8-4abe-98dc-bf55ea8ee2e1" providerId="AD" clId="Web-{1B7E898F-337D-A837-05A0-19B897D4F3A0}" dt="2023-03-21T23:36:51.896" v="777"/>
          <ac:picMkLst>
            <pc:docMk/>
            <pc:sldMk cId="311420362" sldId="687"/>
            <ac:picMk id="4" creationId="{3A2FD8B1-9EC9-7F65-50C7-7C5E9DB2F88D}"/>
          </ac:picMkLst>
        </pc:picChg>
        <pc:picChg chg="del">
          <ac:chgData name="FABIO ANDRES LLANO CASTAÑO" userId="S::fallano@findeter.gov.co::d7f3d237-ebd8-4abe-98dc-bf55ea8ee2e1" providerId="AD" clId="Web-{1B7E898F-337D-A837-05A0-19B897D4F3A0}" dt="2023-03-21T23:36:52.959" v="779"/>
          <ac:picMkLst>
            <pc:docMk/>
            <pc:sldMk cId="311420362" sldId="687"/>
            <ac:picMk id="5" creationId="{659E9240-25C4-A1F8-5EB4-B57356030110}"/>
          </ac:picMkLst>
        </pc:picChg>
        <pc:picChg chg="add mod">
          <ac:chgData name="FABIO ANDRES LLANO CASTAÑO" userId="S::fallano@findeter.gov.co::d7f3d237-ebd8-4abe-98dc-bf55ea8ee2e1" providerId="AD" clId="Web-{1B7E898F-337D-A837-05A0-19B897D4F3A0}" dt="2023-03-21T23:39:39.087" v="815" actId="1076"/>
          <ac:picMkLst>
            <pc:docMk/>
            <pc:sldMk cId="311420362" sldId="687"/>
            <ac:picMk id="11" creationId="{5FD429AD-388B-6104-7774-DD0061A9F9EE}"/>
          </ac:picMkLst>
        </pc:picChg>
        <pc:picChg chg="add mod">
          <ac:chgData name="FABIO ANDRES LLANO CASTAÑO" userId="S::fallano@findeter.gov.co::d7f3d237-ebd8-4abe-98dc-bf55ea8ee2e1" providerId="AD" clId="Web-{1B7E898F-337D-A837-05A0-19B897D4F3A0}" dt="2023-03-21T23:39:39.072" v="813" actId="1076"/>
          <ac:picMkLst>
            <pc:docMk/>
            <pc:sldMk cId="311420362" sldId="687"/>
            <ac:picMk id="12" creationId="{2B1377D6-3177-7FAF-F2B3-2AE48EDFEBF2}"/>
          </ac:picMkLst>
        </pc:picChg>
        <pc:picChg chg="del">
          <ac:chgData name="FABIO ANDRES LLANO CASTAÑO" userId="S::fallano@findeter.gov.co::d7f3d237-ebd8-4abe-98dc-bf55ea8ee2e1" providerId="AD" clId="Web-{1B7E898F-337D-A837-05A0-19B897D4F3A0}" dt="2023-03-21T23:36:52.459" v="778"/>
          <ac:picMkLst>
            <pc:docMk/>
            <pc:sldMk cId="311420362" sldId="687"/>
            <ac:picMk id="14" creationId="{015D1751-51CB-96E0-2A1E-3C116CD65ACB}"/>
          </ac:picMkLst>
        </pc:picChg>
        <pc:picChg chg="del">
          <ac:chgData name="FABIO ANDRES LLANO CASTAÑO" userId="S::fallano@findeter.gov.co::d7f3d237-ebd8-4abe-98dc-bf55ea8ee2e1" providerId="AD" clId="Web-{1B7E898F-337D-A837-05A0-19B897D4F3A0}" dt="2023-03-21T23:36:53.256" v="780"/>
          <ac:picMkLst>
            <pc:docMk/>
            <pc:sldMk cId="311420362" sldId="687"/>
            <ac:picMk id="17" creationId="{CCE2EE9B-F177-7450-EB1A-85DA2D2DA1B7}"/>
          </ac:picMkLst>
        </pc:picChg>
        <pc:picChg chg="del">
          <ac:chgData name="FABIO ANDRES LLANO CASTAÑO" userId="S::fallano@findeter.gov.co::d7f3d237-ebd8-4abe-98dc-bf55ea8ee2e1" providerId="AD" clId="Web-{1B7E898F-337D-A837-05A0-19B897D4F3A0}" dt="2023-03-21T23:36:53.568" v="781"/>
          <ac:picMkLst>
            <pc:docMk/>
            <pc:sldMk cId="311420362" sldId="687"/>
            <ac:picMk id="18" creationId="{6940E507-DDC7-51FF-CF59-5EB8957ED48A}"/>
          </ac:picMkLst>
        </pc:picChg>
      </pc:sldChg>
      <pc:sldChg chg="addSp delSp modSp add replId">
        <pc:chgData name="FABIO ANDRES LLANO CASTAÑO" userId="S::fallano@findeter.gov.co::d7f3d237-ebd8-4abe-98dc-bf55ea8ee2e1" providerId="AD" clId="Web-{1B7E898F-337D-A837-05A0-19B897D4F3A0}" dt="2023-03-21T23:58:29.297" v="967" actId="20577"/>
        <pc:sldMkLst>
          <pc:docMk/>
          <pc:sldMk cId="689700353" sldId="688"/>
        </pc:sldMkLst>
        <pc:spChg chg="mod">
          <ac:chgData name="FABIO ANDRES LLANO CASTAÑO" userId="S::fallano@findeter.gov.co::d7f3d237-ebd8-4abe-98dc-bf55ea8ee2e1" providerId="AD" clId="Web-{1B7E898F-337D-A837-05A0-19B897D4F3A0}" dt="2023-03-21T23:58:29.297" v="967" actId="20577"/>
          <ac:spMkLst>
            <pc:docMk/>
            <pc:sldMk cId="689700353" sldId="688"/>
            <ac:spMk id="10" creationId="{96917F42-3D48-5DAD-11EC-3FE9CBE12CDE}"/>
          </ac:spMkLst>
        </pc:spChg>
        <pc:picChg chg="add del mod">
          <ac:chgData name="FABIO ANDRES LLANO CASTAÑO" userId="S::fallano@findeter.gov.co::d7f3d237-ebd8-4abe-98dc-bf55ea8ee2e1" providerId="AD" clId="Web-{1B7E898F-337D-A837-05A0-19B897D4F3A0}" dt="2023-03-21T23:52:48.056" v="850"/>
          <ac:picMkLst>
            <pc:docMk/>
            <pc:sldMk cId="689700353" sldId="688"/>
            <ac:picMk id="2" creationId="{90CCEFFC-46C1-76AA-40EE-D22814904ABA}"/>
          </ac:picMkLst>
        </pc:picChg>
        <pc:picChg chg="add del mod">
          <ac:chgData name="FABIO ANDRES LLANO CASTAÑO" userId="S::fallano@findeter.gov.co::d7f3d237-ebd8-4abe-98dc-bf55ea8ee2e1" providerId="AD" clId="Web-{1B7E898F-337D-A837-05A0-19B897D4F3A0}" dt="2023-03-21T23:54:51.528" v="892"/>
          <ac:picMkLst>
            <pc:docMk/>
            <pc:sldMk cId="689700353" sldId="688"/>
            <ac:picMk id="7" creationId="{B0C14247-5AEA-E0C6-4C6D-4B29536E0B70}"/>
          </ac:picMkLst>
        </pc:picChg>
        <pc:picChg chg="add mod">
          <ac:chgData name="FABIO ANDRES LLANO CASTAÑO" userId="S::fallano@findeter.gov.co::d7f3d237-ebd8-4abe-98dc-bf55ea8ee2e1" providerId="AD" clId="Web-{1B7E898F-337D-A837-05A0-19B897D4F3A0}" dt="2023-03-21T23:56:03.701" v="913" actId="1076"/>
          <ac:picMkLst>
            <pc:docMk/>
            <pc:sldMk cId="689700353" sldId="688"/>
            <ac:picMk id="8" creationId="{18493A5C-4540-8DAE-E587-E1C83BFDBEC1}"/>
          </ac:picMkLst>
        </pc:picChg>
        <pc:picChg chg="add del mod">
          <ac:chgData name="FABIO ANDRES LLANO CASTAÑO" userId="S::fallano@findeter.gov.co::d7f3d237-ebd8-4abe-98dc-bf55ea8ee2e1" providerId="AD" clId="Web-{1B7E898F-337D-A837-05A0-19B897D4F3A0}" dt="2023-03-21T23:53:05.432" v="854"/>
          <ac:picMkLst>
            <pc:docMk/>
            <pc:sldMk cId="689700353" sldId="688"/>
            <ac:picMk id="9" creationId="{1E82F50C-56AC-1461-327A-C93223219D28}"/>
          </ac:picMkLst>
        </pc:picChg>
        <pc:picChg chg="del">
          <ac:chgData name="FABIO ANDRES LLANO CASTAÑO" userId="S::fallano@findeter.gov.co::d7f3d237-ebd8-4abe-98dc-bf55ea8ee2e1" providerId="AD" clId="Web-{1B7E898F-337D-A837-05A0-19B897D4F3A0}" dt="2023-03-21T23:52:16.681" v="840"/>
          <ac:picMkLst>
            <pc:docMk/>
            <pc:sldMk cId="689700353" sldId="688"/>
            <ac:picMk id="11" creationId="{3A24F5B2-EC08-5BAE-9CDC-241887E106BB}"/>
          </ac:picMkLst>
        </pc:picChg>
        <pc:picChg chg="del">
          <ac:chgData name="FABIO ANDRES LLANO CASTAÑO" userId="S::fallano@findeter.gov.co::d7f3d237-ebd8-4abe-98dc-bf55ea8ee2e1" providerId="AD" clId="Web-{1B7E898F-337D-A837-05A0-19B897D4F3A0}" dt="2023-03-21T23:52:18.853" v="844"/>
          <ac:picMkLst>
            <pc:docMk/>
            <pc:sldMk cId="689700353" sldId="688"/>
            <ac:picMk id="12" creationId="{F31F81B7-FE3A-A065-41C9-EF9A8615F833}"/>
          </ac:picMkLst>
        </pc:picChg>
        <pc:picChg chg="del">
          <ac:chgData name="FABIO ANDRES LLANO CASTAÑO" userId="S::fallano@findeter.gov.co::d7f3d237-ebd8-4abe-98dc-bf55ea8ee2e1" providerId="AD" clId="Web-{1B7E898F-337D-A837-05A0-19B897D4F3A0}" dt="2023-03-21T23:52:17.306" v="841"/>
          <ac:picMkLst>
            <pc:docMk/>
            <pc:sldMk cId="689700353" sldId="688"/>
            <ac:picMk id="13" creationId="{66FD20B0-07F5-8F22-D55B-73F4D0A614C6}"/>
          </ac:picMkLst>
        </pc:picChg>
        <pc:picChg chg="add del mod">
          <ac:chgData name="FABIO ANDRES LLANO CASTAÑO" userId="S::fallano@findeter.gov.co::d7f3d237-ebd8-4abe-98dc-bf55ea8ee2e1" providerId="AD" clId="Web-{1B7E898F-337D-A837-05A0-19B897D4F3A0}" dt="2023-03-21T23:55:44.482" v="902"/>
          <ac:picMkLst>
            <pc:docMk/>
            <pc:sldMk cId="689700353" sldId="688"/>
            <ac:picMk id="15" creationId="{E74C71EC-959A-5D18-50BA-9AD30EC27D78}"/>
          </ac:picMkLst>
        </pc:picChg>
        <pc:picChg chg="add del mod">
          <ac:chgData name="FABIO ANDRES LLANO CASTAÑO" userId="S::fallano@findeter.gov.co::d7f3d237-ebd8-4abe-98dc-bf55ea8ee2e1" providerId="AD" clId="Web-{1B7E898F-337D-A837-05A0-19B897D4F3A0}" dt="2023-03-21T23:53:45.589" v="869"/>
          <ac:picMkLst>
            <pc:docMk/>
            <pc:sldMk cId="689700353" sldId="688"/>
            <ac:picMk id="16" creationId="{321E325D-9FE8-A524-69BC-74BC2C090E01}"/>
          </ac:picMkLst>
        </pc:picChg>
        <pc:picChg chg="del">
          <ac:chgData name="FABIO ANDRES LLANO CASTAÑO" userId="S::fallano@findeter.gov.co::d7f3d237-ebd8-4abe-98dc-bf55ea8ee2e1" providerId="AD" clId="Web-{1B7E898F-337D-A837-05A0-19B897D4F3A0}" dt="2023-03-21T23:52:18.071" v="843"/>
          <ac:picMkLst>
            <pc:docMk/>
            <pc:sldMk cId="689700353" sldId="688"/>
            <ac:picMk id="17" creationId="{FE60591F-B8EC-CBF5-3849-29D366FDA2DD}"/>
          </ac:picMkLst>
        </pc:picChg>
        <pc:picChg chg="del">
          <ac:chgData name="FABIO ANDRES LLANO CASTAÑO" userId="S::fallano@findeter.gov.co::d7f3d237-ebd8-4abe-98dc-bf55ea8ee2e1" providerId="AD" clId="Web-{1B7E898F-337D-A837-05A0-19B897D4F3A0}" dt="2023-03-21T23:52:17.618" v="842"/>
          <ac:picMkLst>
            <pc:docMk/>
            <pc:sldMk cId="689700353" sldId="688"/>
            <ac:picMk id="18" creationId="{A3D2D3C5-DAAA-BE18-2D16-30813D676689}"/>
          </ac:picMkLst>
        </pc:picChg>
        <pc:picChg chg="del">
          <ac:chgData name="FABIO ANDRES LLANO CASTAÑO" userId="S::fallano@findeter.gov.co::d7f3d237-ebd8-4abe-98dc-bf55ea8ee2e1" providerId="AD" clId="Web-{1B7E898F-337D-A837-05A0-19B897D4F3A0}" dt="2023-03-21T23:52:19.259" v="845"/>
          <ac:picMkLst>
            <pc:docMk/>
            <pc:sldMk cId="689700353" sldId="688"/>
            <ac:picMk id="19" creationId="{FBA0F72C-2624-8C3E-71CC-39ACAF18EC94}"/>
          </ac:picMkLst>
        </pc:picChg>
        <pc:picChg chg="add del mod">
          <ac:chgData name="FABIO ANDRES LLANO CASTAÑO" userId="S::fallano@findeter.gov.co::d7f3d237-ebd8-4abe-98dc-bf55ea8ee2e1" providerId="AD" clId="Web-{1B7E898F-337D-A837-05A0-19B897D4F3A0}" dt="2023-03-21T23:54:04.230" v="874"/>
          <ac:picMkLst>
            <pc:docMk/>
            <pc:sldMk cId="689700353" sldId="688"/>
            <ac:picMk id="20" creationId="{E2957B6F-1C38-8407-240D-DE6122D531A5}"/>
          </ac:picMkLst>
        </pc:picChg>
        <pc:picChg chg="add del mod">
          <ac:chgData name="FABIO ANDRES LLANO CASTAÑO" userId="S::fallano@findeter.gov.co::d7f3d237-ebd8-4abe-98dc-bf55ea8ee2e1" providerId="AD" clId="Web-{1B7E898F-337D-A837-05A0-19B897D4F3A0}" dt="2023-03-21T23:55:55.935" v="910"/>
          <ac:picMkLst>
            <pc:docMk/>
            <pc:sldMk cId="689700353" sldId="688"/>
            <ac:picMk id="21" creationId="{9D53A811-82DA-C04A-5FAD-43D858D65874}"/>
          </ac:picMkLst>
        </pc:picChg>
        <pc:picChg chg="add del mod">
          <ac:chgData name="FABIO ANDRES LLANO CASTAÑO" userId="S::fallano@findeter.gov.co::d7f3d237-ebd8-4abe-98dc-bf55ea8ee2e1" providerId="AD" clId="Web-{1B7E898F-337D-A837-05A0-19B897D4F3A0}" dt="2023-03-21T23:54:27.715" v="879"/>
          <ac:picMkLst>
            <pc:docMk/>
            <pc:sldMk cId="689700353" sldId="688"/>
            <ac:picMk id="22" creationId="{35EAE330-9304-5C66-8075-CA7CB15576CB}"/>
          </ac:picMkLst>
        </pc:picChg>
        <pc:picChg chg="add mod">
          <ac:chgData name="FABIO ANDRES LLANO CASTAÑO" userId="S::fallano@findeter.gov.co::d7f3d237-ebd8-4abe-98dc-bf55ea8ee2e1" providerId="AD" clId="Web-{1B7E898F-337D-A837-05A0-19B897D4F3A0}" dt="2023-03-21T23:57:51.562" v="933" actId="1076"/>
          <ac:picMkLst>
            <pc:docMk/>
            <pc:sldMk cId="689700353" sldId="688"/>
            <ac:picMk id="23" creationId="{4465A348-4693-0F8B-846A-338B05105C24}"/>
          </ac:picMkLst>
        </pc:picChg>
        <pc:picChg chg="add del mod">
          <ac:chgData name="FABIO ANDRES LLANO CASTAÑO" userId="S::fallano@findeter.gov.co::d7f3d237-ebd8-4abe-98dc-bf55ea8ee2e1" providerId="AD" clId="Web-{1B7E898F-337D-A837-05A0-19B897D4F3A0}" dt="2023-03-21T23:55:57.013" v="911"/>
          <ac:picMkLst>
            <pc:docMk/>
            <pc:sldMk cId="689700353" sldId="688"/>
            <ac:picMk id="24" creationId="{36B16DF5-56EC-6FFB-818A-218003E8E1AE}"/>
          </ac:picMkLst>
        </pc:picChg>
        <pc:picChg chg="add mod">
          <ac:chgData name="FABIO ANDRES LLANO CASTAÑO" userId="S::fallano@findeter.gov.co::d7f3d237-ebd8-4abe-98dc-bf55ea8ee2e1" providerId="AD" clId="Web-{1B7E898F-337D-A837-05A0-19B897D4F3A0}" dt="2023-03-21T23:56:01.607" v="912" actId="1076"/>
          <ac:picMkLst>
            <pc:docMk/>
            <pc:sldMk cId="689700353" sldId="688"/>
            <ac:picMk id="25" creationId="{A97CB31A-2A9E-5BA8-FA1B-26E2DAD7854C}"/>
          </ac:picMkLst>
        </pc:picChg>
        <pc:picChg chg="add del mod">
          <ac:chgData name="FABIO ANDRES LLANO CASTAÑO" userId="S::fallano@findeter.gov.co::d7f3d237-ebd8-4abe-98dc-bf55ea8ee2e1" providerId="AD" clId="Web-{1B7E898F-337D-A837-05A0-19B897D4F3A0}" dt="2023-03-21T23:55:52.576" v="909"/>
          <ac:picMkLst>
            <pc:docMk/>
            <pc:sldMk cId="689700353" sldId="688"/>
            <ac:picMk id="26" creationId="{6573265D-6F95-C62D-BAB0-DF7F447C4D11}"/>
          </ac:picMkLst>
        </pc:picChg>
        <pc:picChg chg="add del mod">
          <ac:chgData name="FABIO ANDRES LLANO CASTAÑO" userId="S::fallano@findeter.gov.co::d7f3d237-ebd8-4abe-98dc-bf55ea8ee2e1" providerId="AD" clId="Web-{1B7E898F-337D-A837-05A0-19B897D4F3A0}" dt="2023-03-21T23:55:50.372" v="906"/>
          <ac:picMkLst>
            <pc:docMk/>
            <pc:sldMk cId="689700353" sldId="688"/>
            <ac:picMk id="27" creationId="{A1F993A7-955F-6260-787F-B31A21030536}"/>
          </ac:picMkLst>
        </pc:picChg>
        <pc:picChg chg="add del mod">
          <ac:chgData name="FABIO ANDRES LLANO CASTAÑO" userId="S::fallano@findeter.gov.co::d7f3d237-ebd8-4abe-98dc-bf55ea8ee2e1" providerId="AD" clId="Web-{1B7E898F-337D-A837-05A0-19B897D4F3A0}" dt="2023-03-21T23:57:06.561" v="925"/>
          <ac:picMkLst>
            <pc:docMk/>
            <pc:sldMk cId="689700353" sldId="688"/>
            <ac:picMk id="28" creationId="{F565B2A2-19D1-48D0-70CA-2FC28C958AB0}"/>
          </ac:picMkLst>
        </pc:picChg>
        <pc:picChg chg="add mod">
          <ac:chgData name="FABIO ANDRES LLANO CASTAÑO" userId="S::fallano@findeter.gov.co::d7f3d237-ebd8-4abe-98dc-bf55ea8ee2e1" providerId="AD" clId="Web-{1B7E898F-337D-A837-05A0-19B897D4F3A0}" dt="2023-03-21T23:58:01.688" v="938" actId="1076"/>
          <ac:picMkLst>
            <pc:docMk/>
            <pc:sldMk cId="689700353" sldId="688"/>
            <ac:picMk id="29" creationId="{16ADF28E-7188-8F52-36EE-5349244255ED}"/>
          </ac:picMkLst>
        </pc:picChg>
        <pc:picChg chg="add del mod">
          <ac:chgData name="FABIO ANDRES LLANO CASTAÑO" userId="S::fallano@findeter.gov.co::d7f3d237-ebd8-4abe-98dc-bf55ea8ee2e1" providerId="AD" clId="Web-{1B7E898F-337D-A837-05A0-19B897D4F3A0}" dt="2023-03-21T23:57:53.156" v="934"/>
          <ac:picMkLst>
            <pc:docMk/>
            <pc:sldMk cId="689700353" sldId="688"/>
            <ac:picMk id="30" creationId="{BBE9BF30-DF29-EFC4-65F0-1363C4E5F2A3}"/>
          </ac:picMkLst>
        </pc:picChg>
        <pc:picChg chg="add mod">
          <ac:chgData name="FABIO ANDRES LLANO CASTAÑO" userId="S::fallano@findeter.gov.co::d7f3d237-ebd8-4abe-98dc-bf55ea8ee2e1" providerId="AD" clId="Web-{1B7E898F-337D-A837-05A0-19B897D4F3A0}" dt="2023-03-21T23:57:58.016" v="936" actId="1076"/>
          <ac:picMkLst>
            <pc:docMk/>
            <pc:sldMk cId="689700353" sldId="688"/>
            <ac:picMk id="31" creationId="{59B35D4E-6ECE-8561-8D5F-1D82C553949B}"/>
          </ac:picMkLst>
        </pc:picChg>
      </pc:sldChg>
      <pc:sldChg chg="addSp delSp modSp add replId">
        <pc:chgData name="FABIO ANDRES LLANO CASTAÑO" userId="S::fallano@findeter.gov.co::d7f3d237-ebd8-4abe-98dc-bf55ea8ee2e1" providerId="AD" clId="Web-{1B7E898F-337D-A837-05A0-19B897D4F3A0}" dt="2023-03-21T23:51:43.711" v="838" actId="1076"/>
        <pc:sldMkLst>
          <pc:docMk/>
          <pc:sldMk cId="1981782074" sldId="689"/>
        </pc:sldMkLst>
        <pc:spChg chg="del">
          <ac:chgData name="FABIO ANDRES LLANO CASTAÑO" userId="S::fallano@findeter.gov.co::d7f3d237-ebd8-4abe-98dc-bf55ea8ee2e1" providerId="AD" clId="Web-{1B7E898F-337D-A837-05A0-19B897D4F3A0}" dt="2023-03-21T23:40:12.526" v="832"/>
          <ac:spMkLst>
            <pc:docMk/>
            <pc:sldMk cId="1981782074" sldId="689"/>
            <ac:spMk id="10" creationId="{96917F42-3D48-5DAD-11EC-3FE9CBE12CDE}"/>
          </ac:spMkLst>
        </pc:spChg>
        <pc:picChg chg="add mod">
          <ac:chgData name="FABIO ANDRES LLANO CASTAÑO" userId="S::fallano@findeter.gov.co::d7f3d237-ebd8-4abe-98dc-bf55ea8ee2e1" providerId="AD" clId="Web-{1B7E898F-337D-A837-05A0-19B897D4F3A0}" dt="2023-03-21T23:51:43.711" v="838" actId="1076"/>
          <ac:picMkLst>
            <pc:docMk/>
            <pc:sldMk cId="1981782074" sldId="689"/>
            <ac:picMk id="2" creationId="{5ABE6A55-8D0E-80E4-11BB-10DB36833CF1}"/>
          </ac:picMkLst>
        </pc:picChg>
        <pc:picChg chg="del">
          <ac:chgData name="FABIO ANDRES LLANO CASTAÑO" userId="S::fallano@findeter.gov.co::d7f3d237-ebd8-4abe-98dc-bf55ea8ee2e1" providerId="AD" clId="Web-{1B7E898F-337D-A837-05A0-19B897D4F3A0}" dt="2023-03-21T23:40:09.713" v="826"/>
          <ac:picMkLst>
            <pc:docMk/>
            <pc:sldMk cId="1981782074" sldId="689"/>
            <ac:picMk id="11" creationId="{3A24F5B2-EC08-5BAE-9CDC-241887E106BB}"/>
          </ac:picMkLst>
        </pc:picChg>
        <pc:picChg chg="del">
          <ac:chgData name="FABIO ANDRES LLANO CASTAÑO" userId="S::fallano@findeter.gov.co::d7f3d237-ebd8-4abe-98dc-bf55ea8ee2e1" providerId="AD" clId="Web-{1B7E898F-337D-A837-05A0-19B897D4F3A0}" dt="2023-03-21T23:40:11.572" v="831"/>
          <ac:picMkLst>
            <pc:docMk/>
            <pc:sldMk cId="1981782074" sldId="689"/>
            <ac:picMk id="12" creationId="{F31F81B7-FE3A-A065-41C9-EF9A8615F833}"/>
          </ac:picMkLst>
        </pc:picChg>
        <pc:picChg chg="del">
          <ac:chgData name="FABIO ANDRES LLANO CASTAÑO" userId="S::fallano@findeter.gov.co::d7f3d237-ebd8-4abe-98dc-bf55ea8ee2e1" providerId="AD" clId="Web-{1B7E898F-337D-A837-05A0-19B897D4F3A0}" dt="2023-03-21T23:40:10.057" v="827"/>
          <ac:picMkLst>
            <pc:docMk/>
            <pc:sldMk cId="1981782074" sldId="689"/>
            <ac:picMk id="13" creationId="{66FD20B0-07F5-8F22-D55B-73F4D0A614C6}"/>
          </ac:picMkLst>
        </pc:picChg>
        <pc:picChg chg="del">
          <ac:chgData name="FABIO ANDRES LLANO CASTAÑO" userId="S::fallano@findeter.gov.co::d7f3d237-ebd8-4abe-98dc-bf55ea8ee2e1" providerId="AD" clId="Web-{1B7E898F-337D-A837-05A0-19B897D4F3A0}" dt="2023-03-21T23:40:11.182" v="830"/>
          <ac:picMkLst>
            <pc:docMk/>
            <pc:sldMk cId="1981782074" sldId="689"/>
            <ac:picMk id="17" creationId="{FE60591F-B8EC-CBF5-3849-29D366FDA2DD}"/>
          </ac:picMkLst>
        </pc:picChg>
        <pc:picChg chg="del">
          <ac:chgData name="FABIO ANDRES LLANO CASTAÑO" userId="S::fallano@findeter.gov.co::d7f3d237-ebd8-4abe-98dc-bf55ea8ee2e1" providerId="AD" clId="Web-{1B7E898F-337D-A837-05A0-19B897D4F3A0}" dt="2023-03-21T23:40:10.447" v="828"/>
          <ac:picMkLst>
            <pc:docMk/>
            <pc:sldMk cId="1981782074" sldId="689"/>
            <ac:picMk id="18" creationId="{A3D2D3C5-DAAA-BE18-2D16-30813D676689}"/>
          </ac:picMkLst>
        </pc:picChg>
        <pc:picChg chg="del">
          <ac:chgData name="FABIO ANDRES LLANO CASTAÑO" userId="S::fallano@findeter.gov.co::d7f3d237-ebd8-4abe-98dc-bf55ea8ee2e1" providerId="AD" clId="Web-{1B7E898F-337D-A837-05A0-19B897D4F3A0}" dt="2023-03-21T23:40:10.822" v="829"/>
          <ac:picMkLst>
            <pc:docMk/>
            <pc:sldMk cId="1981782074" sldId="689"/>
            <ac:picMk id="19" creationId="{FBA0F72C-2624-8C3E-71CC-39ACAF18EC94}"/>
          </ac:picMkLst>
        </pc:picChg>
      </pc:sldChg>
      <pc:sldChg chg="addSp delSp modSp add replId">
        <pc:chgData name="FABIO ANDRES LLANO CASTAÑO" userId="S::fallano@findeter.gov.co::d7f3d237-ebd8-4abe-98dc-bf55ea8ee2e1" providerId="AD" clId="Web-{1B7E898F-337D-A837-05A0-19B897D4F3A0}" dt="2023-03-22T00:00:54.722" v="995" actId="1076"/>
        <pc:sldMkLst>
          <pc:docMk/>
          <pc:sldMk cId="2284887392" sldId="690"/>
        </pc:sldMkLst>
        <pc:spChg chg="mod">
          <ac:chgData name="FABIO ANDRES LLANO CASTAÑO" userId="S::fallano@findeter.gov.co::d7f3d237-ebd8-4abe-98dc-bf55ea8ee2e1" providerId="AD" clId="Web-{1B7E898F-337D-A837-05A0-19B897D4F3A0}" dt="2023-03-22T00:00:54.722" v="995" actId="1076"/>
          <ac:spMkLst>
            <pc:docMk/>
            <pc:sldMk cId="2284887392" sldId="690"/>
            <ac:spMk id="10" creationId="{96917F42-3D48-5DAD-11EC-3FE9CBE12CDE}"/>
          </ac:spMkLst>
        </pc:spChg>
        <pc:picChg chg="add del mod">
          <ac:chgData name="FABIO ANDRES LLANO CASTAÑO" userId="S::fallano@findeter.gov.co::d7f3d237-ebd8-4abe-98dc-bf55ea8ee2e1" providerId="AD" clId="Web-{1B7E898F-337D-A837-05A0-19B897D4F3A0}" dt="2023-03-21T23:53:25.979" v="862"/>
          <ac:picMkLst>
            <pc:docMk/>
            <pc:sldMk cId="2284887392" sldId="690"/>
            <ac:picMk id="2" creationId="{D4DE6167-719E-AB9A-4FB5-C4A365F11B59}"/>
          </ac:picMkLst>
        </pc:picChg>
        <pc:picChg chg="del">
          <ac:chgData name="FABIO ANDRES LLANO CASTAÑO" userId="S::fallano@findeter.gov.co::d7f3d237-ebd8-4abe-98dc-bf55ea8ee2e1" providerId="AD" clId="Web-{1B7E898F-337D-A837-05A0-19B897D4F3A0}" dt="2023-03-21T23:53:20.901" v="857"/>
          <ac:picMkLst>
            <pc:docMk/>
            <pc:sldMk cId="2284887392" sldId="690"/>
            <ac:picMk id="7" creationId="{B0C14247-5AEA-E0C6-4C6D-4B29536E0B70}"/>
          </ac:picMkLst>
        </pc:picChg>
        <pc:picChg chg="del">
          <ac:chgData name="FABIO ANDRES LLANO CASTAÑO" userId="S::fallano@findeter.gov.co::d7f3d237-ebd8-4abe-98dc-bf55ea8ee2e1" providerId="AD" clId="Web-{1B7E898F-337D-A837-05A0-19B897D4F3A0}" dt="2023-03-21T23:53:21.401" v="858"/>
          <ac:picMkLst>
            <pc:docMk/>
            <pc:sldMk cId="2284887392" sldId="690"/>
            <ac:picMk id="8" creationId="{18493A5C-4540-8DAE-E587-E1C83BFDBEC1}"/>
          </ac:picMkLst>
        </pc:picChg>
        <pc:picChg chg="add mod">
          <ac:chgData name="FABIO ANDRES LLANO CASTAÑO" userId="S::fallano@findeter.gov.co::d7f3d237-ebd8-4abe-98dc-bf55ea8ee2e1" providerId="AD" clId="Web-{1B7E898F-337D-A837-05A0-19B897D4F3A0}" dt="2023-03-21T23:58:42.438" v="972" actId="1076"/>
          <ac:picMkLst>
            <pc:docMk/>
            <pc:sldMk cId="2284887392" sldId="690"/>
            <ac:picMk id="9" creationId="{163A0780-FCF2-F97C-B848-20B84FE87CF8}"/>
          </ac:picMkLst>
        </pc:picChg>
        <pc:picChg chg="add del mod">
          <ac:chgData name="FABIO ANDRES LLANO CASTAÑO" userId="S::fallano@findeter.gov.co::d7f3d237-ebd8-4abe-98dc-bf55ea8ee2e1" providerId="AD" clId="Web-{1B7E898F-337D-A837-05A0-19B897D4F3A0}" dt="2023-03-21T23:56:34.983" v="917"/>
          <ac:picMkLst>
            <pc:docMk/>
            <pc:sldMk cId="2284887392" sldId="690"/>
            <ac:picMk id="11" creationId="{4CCC0536-FEA6-31A4-F343-C9C3D428E60A}"/>
          </ac:picMkLst>
        </pc:picChg>
        <pc:picChg chg="add mod">
          <ac:chgData name="FABIO ANDRES LLANO CASTAÑO" userId="S::fallano@findeter.gov.co::d7f3d237-ebd8-4abe-98dc-bf55ea8ee2e1" providerId="AD" clId="Web-{1B7E898F-337D-A837-05A0-19B897D4F3A0}" dt="2023-03-21T23:58:42.470" v="973" actId="1076"/>
          <ac:picMkLst>
            <pc:docMk/>
            <pc:sldMk cId="2284887392" sldId="690"/>
            <ac:picMk id="12" creationId="{3A32D9A3-AC0E-3E72-9BB5-6B77640CA65D}"/>
          </ac:picMkLst>
        </pc:picChg>
      </pc:sldChg>
    </pc:docChg>
  </pc:docChgLst>
  <pc:docChgLst>
    <pc:chgData name="YERSON ARIAS RIVERA" userId="53f716da-bdfb-4156-86cd-f5d50ede033a" providerId="ADAL" clId="{4F722891-0D9B-482C-A310-FBA899A71137}"/>
    <pc:docChg chg="modSld">
      <pc:chgData name="YERSON ARIAS RIVERA" userId="53f716da-bdfb-4156-86cd-f5d50ede033a" providerId="ADAL" clId="{4F722891-0D9B-482C-A310-FBA899A71137}" dt="2023-03-07T20:10:08.112" v="12" actId="20577"/>
      <pc:docMkLst>
        <pc:docMk/>
      </pc:docMkLst>
      <pc:sldChg chg="modSp mod">
        <pc:chgData name="YERSON ARIAS RIVERA" userId="53f716da-bdfb-4156-86cd-f5d50ede033a" providerId="ADAL" clId="{4F722891-0D9B-482C-A310-FBA899A71137}" dt="2023-03-07T20:10:08.112" v="12" actId="20577"/>
        <pc:sldMkLst>
          <pc:docMk/>
          <pc:sldMk cId="3280053705" sldId="359"/>
        </pc:sldMkLst>
        <pc:spChg chg="mod">
          <ac:chgData name="YERSON ARIAS RIVERA" userId="53f716da-bdfb-4156-86cd-f5d50ede033a" providerId="ADAL" clId="{4F722891-0D9B-482C-A310-FBA899A71137}" dt="2023-03-07T20:10:08.112" v="12" actId="20577"/>
          <ac:spMkLst>
            <pc:docMk/>
            <pc:sldMk cId="3280053705" sldId="359"/>
            <ac:spMk id="5" creationId="{5CBB1A53-EB72-4CE6-BA32-41088A885838}"/>
          </ac:spMkLst>
        </pc:spChg>
      </pc:sldChg>
    </pc:docChg>
  </pc:docChgLst>
  <pc:docChgLst>
    <pc:chgData name="MARIA CAMILA GOMEZ RUBIANO" userId="2a6b53d5-5fe5-4cbf-a964-9d9c98273e20" providerId="ADAL" clId="{1F83A1A9-39D4-4798-92F5-5AA56D5A6545}"/>
    <pc:docChg chg="undo custSel modSld">
      <pc:chgData name="MARIA CAMILA GOMEZ RUBIANO" userId="2a6b53d5-5fe5-4cbf-a964-9d9c98273e20" providerId="ADAL" clId="{1F83A1A9-39D4-4798-92F5-5AA56D5A6545}" dt="2023-02-28T23:17:56.048" v="467" actId="1076"/>
      <pc:docMkLst>
        <pc:docMk/>
      </pc:docMkLst>
      <pc:sldChg chg="modSp mod">
        <pc:chgData name="MARIA CAMILA GOMEZ RUBIANO" userId="2a6b53d5-5fe5-4cbf-a964-9d9c98273e20" providerId="ADAL" clId="{1F83A1A9-39D4-4798-92F5-5AA56D5A6545}" dt="2023-02-28T23:17:56.048" v="467" actId="1076"/>
        <pc:sldMkLst>
          <pc:docMk/>
          <pc:sldMk cId="1700035601" sldId="329"/>
        </pc:sldMkLst>
        <pc:spChg chg="mod">
          <ac:chgData name="MARIA CAMILA GOMEZ RUBIANO" userId="2a6b53d5-5fe5-4cbf-a964-9d9c98273e20" providerId="ADAL" clId="{1F83A1A9-39D4-4798-92F5-5AA56D5A6545}" dt="2023-02-28T23:17:56.048" v="467" actId="1076"/>
          <ac:spMkLst>
            <pc:docMk/>
            <pc:sldMk cId="1700035601" sldId="329"/>
            <ac:spMk id="20" creationId="{78009094-0AC6-ACC5-540E-6FB4D2756D11}"/>
          </ac:spMkLst>
        </pc:spChg>
      </pc:sldChg>
    </pc:docChg>
  </pc:docChgLst>
  <pc:docChgLst>
    <pc:chgData name="MARIA CAMILA GOMEZ RUBIANO" userId="2a6b53d5-5fe5-4cbf-a964-9d9c98273e20" providerId="ADAL" clId="{CB125B3E-3AC1-4395-858D-4E470BEE2B7C}"/>
    <pc:docChg chg="undo custSel modSld">
      <pc:chgData name="MARIA CAMILA GOMEZ RUBIANO" userId="2a6b53d5-5fe5-4cbf-a964-9d9c98273e20" providerId="ADAL" clId="{CB125B3E-3AC1-4395-858D-4E470BEE2B7C}" dt="2023-04-18T14:16:34.794" v="376" actId="1076"/>
      <pc:docMkLst>
        <pc:docMk/>
      </pc:docMkLst>
      <pc:sldChg chg="modSp mod">
        <pc:chgData name="MARIA CAMILA GOMEZ RUBIANO" userId="2a6b53d5-5fe5-4cbf-a964-9d9c98273e20" providerId="ADAL" clId="{CB125B3E-3AC1-4395-858D-4E470BEE2B7C}" dt="2023-04-18T14:16:34.794" v="376" actId="1076"/>
        <pc:sldMkLst>
          <pc:docMk/>
          <pc:sldMk cId="1700035601" sldId="329"/>
        </pc:sldMkLst>
        <pc:spChg chg="mod">
          <ac:chgData name="MARIA CAMILA GOMEZ RUBIANO" userId="2a6b53d5-5fe5-4cbf-a964-9d9c98273e20" providerId="ADAL" clId="{CB125B3E-3AC1-4395-858D-4E470BEE2B7C}" dt="2023-04-18T14:16:34.794" v="376" actId="1076"/>
          <ac:spMkLst>
            <pc:docMk/>
            <pc:sldMk cId="1700035601" sldId="329"/>
            <ac:spMk id="20" creationId="{78009094-0AC6-ACC5-540E-6FB4D2756D11}"/>
          </ac:spMkLst>
        </pc:spChg>
      </pc:sldChg>
    </pc:docChg>
  </pc:docChgLst>
  <pc:docChgLst>
    <pc:chgData name="OLGA MARIA MUÑOZ MUÑOZ" userId="S::ommunoz@findeter.gov.co::876d8df6-fd60-42e2-ba65-9d22fde90de5" providerId="AD" clId="Web-{4E5B84EA-F1E1-3C07-8E17-FBC9489DCCA7}"/>
    <pc:docChg chg="delSld modSld modSection">
      <pc:chgData name="OLGA MARIA MUÑOZ MUÑOZ" userId="S::ommunoz@findeter.gov.co::876d8df6-fd60-42e2-ba65-9d22fde90de5" providerId="AD" clId="Web-{4E5B84EA-F1E1-3C07-8E17-FBC9489DCCA7}" dt="2023-05-09T16:31:11.173" v="174" actId="20577"/>
      <pc:docMkLst>
        <pc:docMk/>
      </pc:docMkLst>
      <pc:sldChg chg="del">
        <pc:chgData name="OLGA MARIA MUÑOZ MUÑOZ" userId="S::ommunoz@findeter.gov.co::876d8df6-fd60-42e2-ba65-9d22fde90de5" providerId="AD" clId="Web-{4E5B84EA-F1E1-3C07-8E17-FBC9489DCCA7}" dt="2023-05-09T16:19:11.238" v="11"/>
        <pc:sldMkLst>
          <pc:docMk/>
          <pc:sldMk cId="686700049" sldId="757"/>
        </pc:sldMkLst>
      </pc:sldChg>
      <pc:sldChg chg="del">
        <pc:chgData name="OLGA MARIA MUÑOZ MUÑOZ" userId="S::ommunoz@findeter.gov.co::876d8df6-fd60-42e2-ba65-9d22fde90de5" providerId="AD" clId="Web-{4E5B84EA-F1E1-3C07-8E17-FBC9489DCCA7}" dt="2023-05-09T16:19:08.925" v="10"/>
        <pc:sldMkLst>
          <pc:docMk/>
          <pc:sldMk cId="2912307402" sldId="758"/>
        </pc:sldMkLst>
      </pc:sldChg>
      <pc:sldChg chg="addSp delSp modSp">
        <pc:chgData name="OLGA MARIA MUÑOZ MUÑOZ" userId="S::ommunoz@findeter.gov.co::876d8df6-fd60-42e2-ba65-9d22fde90de5" providerId="AD" clId="Web-{4E5B84EA-F1E1-3C07-8E17-FBC9489DCCA7}" dt="2023-05-09T16:25:32.902" v="33" actId="14100"/>
        <pc:sldMkLst>
          <pc:docMk/>
          <pc:sldMk cId="2172923958" sldId="759"/>
        </pc:sldMkLst>
        <pc:picChg chg="mod">
          <ac:chgData name="OLGA MARIA MUÑOZ MUÑOZ" userId="S::ommunoz@findeter.gov.co::876d8df6-fd60-42e2-ba65-9d22fde90de5" providerId="AD" clId="Web-{4E5B84EA-F1E1-3C07-8E17-FBC9489DCCA7}" dt="2023-05-09T16:24:23.085" v="28" actId="1076"/>
          <ac:picMkLst>
            <pc:docMk/>
            <pc:sldMk cId="2172923958" sldId="759"/>
            <ac:picMk id="4" creationId="{480E3F0B-478F-C5A7-7B47-045F54463AA3}"/>
          </ac:picMkLst>
        </pc:picChg>
        <pc:picChg chg="del">
          <ac:chgData name="OLGA MARIA MUÑOZ MUÑOZ" userId="S::ommunoz@findeter.gov.co::876d8df6-fd60-42e2-ba65-9d22fde90de5" providerId="AD" clId="Web-{4E5B84EA-F1E1-3C07-8E17-FBC9489DCCA7}" dt="2023-05-09T16:19:02.409" v="8"/>
          <ac:picMkLst>
            <pc:docMk/>
            <pc:sldMk cId="2172923958" sldId="759"/>
            <ac:picMk id="5" creationId="{F21D6D5E-B9B0-DA31-276B-C0D965EFFF59}"/>
          </ac:picMkLst>
        </pc:picChg>
        <pc:picChg chg="add mod">
          <ac:chgData name="OLGA MARIA MUÑOZ MUÑOZ" userId="S::ommunoz@findeter.gov.co::876d8df6-fd60-42e2-ba65-9d22fde90de5" providerId="AD" clId="Web-{4E5B84EA-F1E1-3C07-8E17-FBC9489DCCA7}" dt="2023-05-09T16:25:32.902" v="33" actId="14100"/>
          <ac:picMkLst>
            <pc:docMk/>
            <pc:sldMk cId="2172923958" sldId="759"/>
            <ac:picMk id="7" creationId="{342B7308-B8C1-A6C3-CCC2-6595C93084F2}"/>
          </ac:picMkLst>
        </pc:picChg>
      </pc:sldChg>
      <pc:sldChg chg="del">
        <pc:chgData name="OLGA MARIA MUÑOZ MUÑOZ" userId="S::ommunoz@findeter.gov.co::876d8df6-fd60-42e2-ba65-9d22fde90de5" providerId="AD" clId="Web-{4E5B84EA-F1E1-3C07-8E17-FBC9489DCCA7}" dt="2023-05-09T16:18:59.065" v="7"/>
        <pc:sldMkLst>
          <pc:docMk/>
          <pc:sldMk cId="58320951" sldId="760"/>
        </pc:sldMkLst>
      </pc:sldChg>
      <pc:sldChg chg="addSp delSp modSp">
        <pc:chgData name="OLGA MARIA MUÑOZ MUÑOZ" userId="S::ommunoz@findeter.gov.co::876d8df6-fd60-42e2-ba65-9d22fde90de5" providerId="AD" clId="Web-{4E5B84EA-F1E1-3C07-8E17-FBC9489DCCA7}" dt="2023-05-09T16:24:19.007" v="27" actId="14100"/>
        <pc:sldMkLst>
          <pc:docMk/>
          <pc:sldMk cId="4088178733" sldId="761"/>
        </pc:sldMkLst>
        <pc:picChg chg="mod">
          <ac:chgData name="OLGA MARIA MUÑOZ MUÑOZ" userId="S::ommunoz@findeter.gov.co::876d8df6-fd60-42e2-ba65-9d22fde90de5" providerId="AD" clId="Web-{4E5B84EA-F1E1-3C07-8E17-FBC9489DCCA7}" dt="2023-05-09T16:23:12.753" v="20" actId="1076"/>
          <ac:picMkLst>
            <pc:docMk/>
            <pc:sldMk cId="4088178733" sldId="761"/>
            <ac:picMk id="2" creationId="{968873F0-1BE4-5207-0C18-6A07E1B0D4E2}"/>
          </ac:picMkLst>
        </pc:picChg>
        <pc:picChg chg="del">
          <ac:chgData name="OLGA MARIA MUÑOZ MUÑOZ" userId="S::ommunoz@findeter.gov.co::876d8df6-fd60-42e2-ba65-9d22fde90de5" providerId="AD" clId="Web-{4E5B84EA-F1E1-3C07-8E17-FBC9489DCCA7}" dt="2023-05-09T16:18:49.893" v="5"/>
          <ac:picMkLst>
            <pc:docMk/>
            <pc:sldMk cId="4088178733" sldId="761"/>
            <ac:picMk id="3" creationId="{CA8C716C-9E20-1087-DAE9-5A6847AD5BE1}"/>
          </ac:picMkLst>
        </pc:picChg>
        <pc:picChg chg="add mod">
          <ac:chgData name="OLGA MARIA MUÑOZ MUÑOZ" userId="S::ommunoz@findeter.gov.co::876d8df6-fd60-42e2-ba65-9d22fde90de5" providerId="AD" clId="Web-{4E5B84EA-F1E1-3C07-8E17-FBC9489DCCA7}" dt="2023-05-09T16:24:19.007" v="27" actId="14100"/>
          <ac:picMkLst>
            <pc:docMk/>
            <pc:sldMk cId="4088178733" sldId="761"/>
            <ac:picMk id="4" creationId="{4C7F9CC4-01D1-3B4A-5C99-7C356C72EBE7}"/>
          </ac:picMkLst>
        </pc:picChg>
      </pc:sldChg>
      <pc:sldChg chg="del">
        <pc:chgData name="OLGA MARIA MUÑOZ MUÑOZ" userId="S::ommunoz@findeter.gov.co::876d8df6-fd60-42e2-ba65-9d22fde90de5" providerId="AD" clId="Web-{4E5B84EA-F1E1-3C07-8E17-FBC9489DCCA7}" dt="2023-05-09T16:18:47.049" v="4"/>
        <pc:sldMkLst>
          <pc:docMk/>
          <pc:sldMk cId="1852533886" sldId="762"/>
        </pc:sldMkLst>
      </pc:sldChg>
      <pc:sldChg chg="addSp delSp modSp">
        <pc:chgData name="OLGA MARIA MUÑOZ MUÑOZ" userId="S::ommunoz@findeter.gov.co::876d8df6-fd60-42e2-ba65-9d22fde90de5" providerId="AD" clId="Web-{4E5B84EA-F1E1-3C07-8E17-FBC9489DCCA7}" dt="2023-05-09T16:23:05.877" v="19" actId="14100"/>
        <pc:sldMkLst>
          <pc:docMk/>
          <pc:sldMk cId="2836654946" sldId="763"/>
        </pc:sldMkLst>
        <pc:picChg chg="mod">
          <ac:chgData name="OLGA MARIA MUÑOZ MUÑOZ" userId="S::ommunoz@findeter.gov.co::876d8df6-fd60-42e2-ba65-9d22fde90de5" providerId="AD" clId="Web-{4E5B84EA-F1E1-3C07-8E17-FBC9489DCCA7}" dt="2023-05-09T16:22:17.187" v="13" actId="1076"/>
          <ac:picMkLst>
            <pc:docMk/>
            <pc:sldMk cId="2836654946" sldId="763"/>
            <ac:picMk id="2" creationId="{CBBA60DB-C72E-1BF3-D87D-1C3C30567205}"/>
          </ac:picMkLst>
        </pc:picChg>
        <pc:picChg chg="del">
          <ac:chgData name="OLGA MARIA MUÑOZ MUÑOZ" userId="S::ommunoz@findeter.gov.co::876d8df6-fd60-42e2-ba65-9d22fde90de5" providerId="AD" clId="Web-{4E5B84EA-F1E1-3C07-8E17-FBC9489DCCA7}" dt="2023-05-09T16:18:38.798" v="2"/>
          <ac:picMkLst>
            <pc:docMk/>
            <pc:sldMk cId="2836654946" sldId="763"/>
            <ac:picMk id="3" creationId="{E7DE801B-0120-52F7-35EF-30295FF0DE12}"/>
          </ac:picMkLst>
        </pc:picChg>
        <pc:picChg chg="add mod">
          <ac:chgData name="OLGA MARIA MUÑOZ MUÑOZ" userId="S::ommunoz@findeter.gov.co::876d8df6-fd60-42e2-ba65-9d22fde90de5" providerId="AD" clId="Web-{4E5B84EA-F1E1-3C07-8E17-FBC9489DCCA7}" dt="2023-05-09T16:23:05.877" v="19" actId="14100"/>
          <ac:picMkLst>
            <pc:docMk/>
            <pc:sldMk cId="2836654946" sldId="763"/>
            <ac:picMk id="4" creationId="{59881FF0-69FD-C3E9-C9F4-CA926AB13A04}"/>
          </ac:picMkLst>
        </pc:picChg>
      </pc:sldChg>
      <pc:sldChg chg="del">
        <pc:chgData name="OLGA MARIA MUÑOZ MUÑOZ" userId="S::ommunoz@findeter.gov.co::876d8df6-fd60-42e2-ba65-9d22fde90de5" providerId="AD" clId="Web-{4E5B84EA-F1E1-3C07-8E17-FBC9489DCCA7}" dt="2023-05-09T16:18:35.360" v="1"/>
        <pc:sldMkLst>
          <pc:docMk/>
          <pc:sldMk cId="534506287" sldId="764"/>
        </pc:sldMkLst>
      </pc:sldChg>
      <pc:sldChg chg="addSp delSp modSp">
        <pc:chgData name="OLGA MARIA MUÑOZ MUÑOZ" userId="S::ommunoz@findeter.gov.co::876d8df6-fd60-42e2-ba65-9d22fde90de5" providerId="AD" clId="Web-{4E5B84EA-F1E1-3C07-8E17-FBC9489DCCA7}" dt="2023-05-09T16:31:11.173" v="174" actId="20577"/>
        <pc:sldMkLst>
          <pc:docMk/>
          <pc:sldMk cId="3780266693" sldId="766"/>
        </pc:sldMkLst>
        <pc:spChg chg="add mod">
          <ac:chgData name="OLGA MARIA MUÑOZ MUÑOZ" userId="S::ommunoz@findeter.gov.co::876d8df6-fd60-42e2-ba65-9d22fde90de5" providerId="AD" clId="Web-{4E5B84EA-F1E1-3C07-8E17-FBC9489DCCA7}" dt="2023-05-09T16:31:11.173" v="174" actId="20577"/>
          <ac:spMkLst>
            <pc:docMk/>
            <pc:sldMk cId="3780266693" sldId="766"/>
            <ac:spMk id="2" creationId="{D31714CD-014E-CEB3-61C9-1C54A3CC11B1}"/>
          </ac:spMkLst>
        </pc:spChg>
        <pc:spChg chg="mod">
          <ac:chgData name="OLGA MARIA MUÑOZ MUÑOZ" userId="S::ommunoz@findeter.gov.co::876d8df6-fd60-42e2-ba65-9d22fde90de5" providerId="AD" clId="Web-{4E5B84EA-F1E1-3C07-8E17-FBC9489DCCA7}" dt="2023-05-09T16:30:44.187" v="168" actId="20577"/>
          <ac:spMkLst>
            <pc:docMk/>
            <pc:sldMk cId="3780266693" sldId="766"/>
            <ac:spMk id="8" creationId="{F5D793F8-49FC-44DC-9739-1B5DC54E85A7}"/>
          </ac:spMkLst>
        </pc:spChg>
        <pc:picChg chg="del">
          <ac:chgData name="OLGA MARIA MUÑOZ MUÑOZ" userId="S::ommunoz@findeter.gov.co::876d8df6-fd60-42e2-ba65-9d22fde90de5" providerId="AD" clId="Web-{4E5B84EA-F1E1-3C07-8E17-FBC9489DCCA7}" dt="2023-05-09T16:16:05.820" v="0"/>
          <ac:picMkLst>
            <pc:docMk/>
            <pc:sldMk cId="3780266693" sldId="766"/>
            <ac:picMk id="3" creationId="{A7B3FBFF-E868-635C-D139-1053283D72AB}"/>
          </ac:picMkLst>
        </pc:picChg>
      </pc:sldChg>
    </pc:docChg>
  </pc:docChgLst>
  <pc:docChgLst>
    <pc:chgData name="MARIA CAMILA GOMEZ RUBIANO" userId="S::mcgomez@findeter.gov.co::2a6b53d5-5fe5-4cbf-a964-9d9c98273e20" providerId="AD" clId="Web-{DBD0071F-7408-4875-B5E2-BD7F36ADF180}"/>
    <pc:docChg chg="addSld delSld modSld addMainMaster modMainMaster modSection">
      <pc:chgData name="MARIA CAMILA GOMEZ RUBIANO" userId="S::mcgomez@findeter.gov.co::2a6b53d5-5fe5-4cbf-a964-9d9c98273e20" providerId="AD" clId="Web-{DBD0071F-7408-4875-B5E2-BD7F36ADF180}" dt="2023-02-07T23:04:54.807" v="528" actId="1076"/>
      <pc:docMkLst>
        <pc:docMk/>
      </pc:docMkLst>
      <pc:sldChg chg="del">
        <pc:chgData name="MARIA CAMILA GOMEZ RUBIANO" userId="S::mcgomez@findeter.gov.co::2a6b53d5-5fe5-4cbf-a964-9d9c98273e20" providerId="AD" clId="Web-{DBD0071F-7408-4875-B5E2-BD7F36ADF180}" dt="2023-02-07T23:03:02.304" v="510"/>
        <pc:sldMkLst>
          <pc:docMk/>
          <pc:sldMk cId="331872158" sldId="325"/>
        </pc:sldMkLst>
      </pc:sldChg>
      <pc:sldChg chg="del">
        <pc:chgData name="MARIA CAMILA GOMEZ RUBIANO" userId="S::mcgomez@findeter.gov.co::2a6b53d5-5fe5-4cbf-a964-9d9c98273e20" providerId="AD" clId="Web-{DBD0071F-7408-4875-B5E2-BD7F36ADF180}" dt="2023-02-07T23:03:04.539" v="511"/>
        <pc:sldMkLst>
          <pc:docMk/>
          <pc:sldMk cId="3252310949" sldId="326"/>
        </pc:sldMkLst>
      </pc:sldChg>
      <pc:sldChg chg="addSp delSp modSp">
        <pc:chgData name="MARIA CAMILA GOMEZ RUBIANO" userId="S::mcgomez@findeter.gov.co::2a6b53d5-5fe5-4cbf-a964-9d9c98273e20" providerId="AD" clId="Web-{DBD0071F-7408-4875-B5E2-BD7F36ADF180}" dt="2023-02-07T23:04:54.807" v="528" actId="1076"/>
        <pc:sldMkLst>
          <pc:docMk/>
          <pc:sldMk cId="1700035601" sldId="329"/>
        </pc:sldMkLst>
        <pc:spChg chg="mod">
          <ac:chgData name="MARIA CAMILA GOMEZ RUBIANO" userId="S::mcgomez@findeter.gov.co::2a6b53d5-5fe5-4cbf-a964-9d9c98273e20" providerId="AD" clId="Web-{DBD0071F-7408-4875-B5E2-BD7F36ADF180}" dt="2023-02-07T22:59:08.017" v="507" actId="20577"/>
          <ac:spMkLst>
            <pc:docMk/>
            <pc:sldMk cId="1700035601" sldId="329"/>
            <ac:spMk id="9" creationId="{CC1AD801-9A09-4BDD-B821-BAA173E8DDA9}"/>
          </ac:spMkLst>
        </pc:spChg>
        <pc:graphicFrameChg chg="mod modGraphic">
          <ac:chgData name="MARIA CAMILA GOMEZ RUBIANO" userId="S::mcgomez@findeter.gov.co::2a6b53d5-5fe5-4cbf-a964-9d9c98273e20" providerId="AD" clId="Web-{DBD0071F-7408-4875-B5E2-BD7F36ADF180}" dt="2023-02-07T22:52:57.883" v="15"/>
          <ac:graphicFrameMkLst>
            <pc:docMk/>
            <pc:sldMk cId="1700035601" sldId="329"/>
            <ac:graphicFrameMk id="3" creationId="{E8F2B26D-18E7-4B11-B887-FA9FD84827AD}"/>
          </ac:graphicFrameMkLst>
        </pc:graphicFrameChg>
        <pc:picChg chg="add mod modCrop">
          <ac:chgData name="MARIA CAMILA GOMEZ RUBIANO" userId="S::mcgomez@findeter.gov.co::2a6b53d5-5fe5-4cbf-a964-9d9c98273e20" providerId="AD" clId="Web-{DBD0071F-7408-4875-B5E2-BD7F36ADF180}" dt="2023-02-07T23:04:54.807" v="528" actId="1076"/>
          <ac:picMkLst>
            <pc:docMk/>
            <pc:sldMk cId="1700035601" sldId="329"/>
            <ac:picMk id="2" creationId="{9D9C10D2-667D-ACAF-7E41-6F7F286811DE}"/>
          </ac:picMkLst>
        </pc:picChg>
        <pc:picChg chg="del">
          <ac:chgData name="MARIA CAMILA GOMEZ RUBIANO" userId="S::mcgomez@findeter.gov.co::2a6b53d5-5fe5-4cbf-a964-9d9c98273e20" providerId="AD" clId="Web-{DBD0071F-7408-4875-B5E2-BD7F36ADF180}" dt="2023-02-07T23:04:14.947" v="518"/>
          <ac:picMkLst>
            <pc:docMk/>
            <pc:sldMk cId="1700035601" sldId="329"/>
            <ac:picMk id="14" creationId="{982A4861-CCF8-CD5F-3ED5-F733122A4950}"/>
          </ac:picMkLst>
        </pc:picChg>
      </pc:sldChg>
      <pc:sldChg chg="modSp add">
        <pc:chgData name="MARIA CAMILA GOMEZ RUBIANO" userId="S::mcgomez@findeter.gov.co::2a6b53d5-5fe5-4cbf-a964-9d9c98273e20" providerId="AD" clId="Web-{DBD0071F-7408-4875-B5E2-BD7F36ADF180}" dt="2023-02-07T23:03:42.774" v="517" actId="14100"/>
        <pc:sldMkLst>
          <pc:docMk/>
          <pc:sldMk cId="2256417948" sldId="583"/>
        </pc:sldMkLst>
        <pc:spChg chg="mod">
          <ac:chgData name="MARIA CAMILA GOMEZ RUBIANO" userId="S::mcgomez@findeter.gov.co::2a6b53d5-5fe5-4cbf-a964-9d9c98273e20" providerId="AD" clId="Web-{DBD0071F-7408-4875-B5E2-BD7F36ADF180}" dt="2023-02-07T23:03:42.774" v="517" actId="14100"/>
          <ac:spMkLst>
            <pc:docMk/>
            <pc:sldMk cId="2256417948" sldId="583"/>
            <ac:spMk id="7" creationId="{534C4835-3456-4AE0-84F9-22DA92A21802}"/>
          </ac:spMkLst>
        </pc:spChg>
        <pc:spChg chg="mod">
          <ac:chgData name="MARIA CAMILA GOMEZ RUBIANO" userId="S::mcgomez@findeter.gov.co::2a6b53d5-5fe5-4cbf-a964-9d9c98273e20" providerId="AD" clId="Web-{DBD0071F-7408-4875-B5E2-BD7F36ADF180}" dt="2023-02-07T23:03:24.883" v="514" actId="14100"/>
          <ac:spMkLst>
            <pc:docMk/>
            <pc:sldMk cId="2256417948" sldId="583"/>
            <ac:spMk id="18" creationId="{7C9ECD31-0031-479D-B3D0-A1B1A3EA8C3B}"/>
          </ac:spMkLst>
        </pc:spChg>
      </pc:sldChg>
      <pc:sldChg chg="add">
        <pc:chgData name="MARIA CAMILA GOMEZ RUBIANO" userId="S::mcgomez@findeter.gov.co::2a6b53d5-5fe5-4cbf-a964-9d9c98273e20" providerId="AD" clId="Web-{DBD0071F-7408-4875-B5E2-BD7F36ADF180}" dt="2023-02-07T23:02:52.898" v="509"/>
        <pc:sldMkLst>
          <pc:docMk/>
          <pc:sldMk cId="108402656" sldId="584"/>
        </pc:sldMkLst>
      </pc:sldChg>
      <pc:sldChg chg="add del">
        <pc:chgData name="MARIA CAMILA GOMEZ RUBIANO" userId="S::mcgomez@findeter.gov.co::2a6b53d5-5fe5-4cbf-a964-9d9c98273e20" providerId="AD" clId="Web-{DBD0071F-7408-4875-B5E2-BD7F36ADF180}" dt="2023-02-07T23:04:18.728" v="522"/>
        <pc:sldMkLst>
          <pc:docMk/>
          <pc:sldMk cId="41814254" sldId="585"/>
        </pc:sldMkLst>
      </pc:sldChg>
      <pc:sldChg chg="add del">
        <pc:chgData name="MARIA CAMILA GOMEZ RUBIANO" userId="S::mcgomez@findeter.gov.co::2a6b53d5-5fe5-4cbf-a964-9d9c98273e20" providerId="AD" clId="Web-{DBD0071F-7408-4875-B5E2-BD7F36ADF180}" dt="2023-02-07T23:04:18.728" v="521"/>
        <pc:sldMkLst>
          <pc:docMk/>
          <pc:sldMk cId="2818353729" sldId="586"/>
        </pc:sldMkLst>
      </pc:sldChg>
      <pc:sldMasterChg chg="add addSldLayout">
        <pc:chgData name="MARIA CAMILA GOMEZ RUBIANO" userId="S::mcgomez@findeter.gov.co::2a6b53d5-5fe5-4cbf-a964-9d9c98273e20" providerId="AD" clId="Web-{DBD0071F-7408-4875-B5E2-BD7F36ADF180}" dt="2023-02-07T23:02:52.632" v="508"/>
        <pc:sldMasterMkLst>
          <pc:docMk/>
          <pc:sldMasterMk cId="1506536342" sldId="2147483648"/>
        </pc:sldMasterMkLst>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2152164741" sldId="2147483666"/>
          </pc:sldLayoutMkLst>
        </pc:sldLayoutChg>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0" sldId="2147483777"/>
          </pc:sldLayoutMkLst>
        </pc:sldLayoutChg>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0" sldId="2147483778"/>
          </pc:sldLayoutMkLst>
        </pc:sldLayoutChg>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0" sldId="2147483779"/>
          </pc:sldLayoutMkLst>
        </pc:sldLayoutChg>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0" sldId="2147483780"/>
          </pc:sldLayoutMkLst>
        </pc:sldLayoutChg>
        <pc:sldLayoutChg chg="add">
          <pc:chgData name="MARIA CAMILA GOMEZ RUBIANO" userId="S::mcgomez@findeter.gov.co::2a6b53d5-5fe5-4cbf-a964-9d9c98273e20" providerId="AD" clId="Web-{DBD0071F-7408-4875-B5E2-BD7F36ADF180}" dt="2023-02-07T23:02:52.632" v="508"/>
          <pc:sldLayoutMkLst>
            <pc:docMk/>
            <pc:sldMasterMk cId="1506536342" sldId="2147483648"/>
            <pc:sldLayoutMk cId="0" sldId="2147483781"/>
          </pc:sldLayoutMkLst>
        </pc:sldLayoutChg>
      </pc:sldMasterChg>
      <pc:sldMasterChg chg="modSldLayout">
        <pc:chgData name="MARIA CAMILA GOMEZ RUBIANO" userId="S::mcgomez@findeter.gov.co::2a6b53d5-5fe5-4cbf-a964-9d9c98273e20" providerId="AD" clId="Web-{DBD0071F-7408-4875-B5E2-BD7F36ADF180}" dt="2023-02-07T23:02:52.632" v="508"/>
        <pc:sldMasterMkLst>
          <pc:docMk/>
          <pc:sldMasterMk cId="0" sldId="2147483775"/>
        </pc:sldMasterMkLst>
        <pc:sldLayoutChg chg="replId">
          <pc:chgData name="MARIA CAMILA GOMEZ RUBIANO" userId="S::mcgomez@findeter.gov.co::2a6b53d5-5fe5-4cbf-a964-9d9c98273e20" providerId="AD" clId="Web-{DBD0071F-7408-4875-B5E2-BD7F36ADF180}" dt="2023-02-07T23:02:52.632" v="508"/>
          <pc:sldLayoutMkLst>
            <pc:docMk/>
            <pc:sldMasterMk cId="0" sldId="2147483775"/>
            <pc:sldLayoutMk cId="2413207928" sldId="2147483782"/>
          </pc:sldLayoutMkLst>
        </pc:sldLayoutChg>
      </pc:sldMasterChg>
      <pc:sldMasterChg chg="replId">
        <pc:chgData name="MARIA CAMILA GOMEZ RUBIANO" userId="S::mcgomez@findeter.gov.co::2a6b53d5-5fe5-4cbf-a964-9d9c98273e20" providerId="AD" clId="Web-{DBD0071F-7408-4875-B5E2-BD7F36ADF180}" dt="2023-02-07T23:02:52.632" v="508"/>
        <pc:sldMasterMkLst>
          <pc:docMk/>
          <pc:sldMasterMk cId="1506536342" sldId="2147483776"/>
        </pc:sldMasterMkLst>
      </pc:sldMasterChg>
    </pc:docChg>
  </pc:docChgLst>
  <pc:docChgLst>
    <pc:chgData name="LEONARDO ALFONSO MARTINEZ OTERO" userId="S::lamartinez@findeter.gov.co::9592b740-a3f3-4551-a4da-9903b37bf04d" providerId="AD" clId="Web-{DDCEA0A4-BEB2-C0F5-D4D3-E9EE12580328}"/>
    <pc:docChg chg="sldOrd">
      <pc:chgData name="LEONARDO ALFONSO MARTINEZ OTERO" userId="S::lamartinez@findeter.gov.co::9592b740-a3f3-4551-a4da-9903b37bf04d" providerId="AD" clId="Web-{DDCEA0A4-BEB2-C0F5-D4D3-E9EE12580328}" dt="2023-04-12T12:34:31.376" v="1"/>
      <pc:docMkLst>
        <pc:docMk/>
      </pc:docMkLst>
      <pc:sldChg chg="ord">
        <pc:chgData name="LEONARDO ALFONSO MARTINEZ OTERO" userId="S::lamartinez@findeter.gov.co::9592b740-a3f3-4551-a4da-9903b37bf04d" providerId="AD" clId="Web-{DDCEA0A4-BEB2-C0F5-D4D3-E9EE12580328}" dt="2023-04-12T12:34:31.376" v="0"/>
        <pc:sldMkLst>
          <pc:docMk/>
          <pc:sldMk cId="2256417948" sldId="583"/>
        </pc:sldMkLst>
      </pc:sldChg>
      <pc:sldChg chg="ord">
        <pc:chgData name="LEONARDO ALFONSO MARTINEZ OTERO" userId="S::lamartinez@findeter.gov.co::9592b740-a3f3-4551-a4da-9903b37bf04d" providerId="AD" clId="Web-{DDCEA0A4-BEB2-C0F5-D4D3-E9EE12580328}" dt="2023-04-12T12:34:31.376" v="1"/>
        <pc:sldMkLst>
          <pc:docMk/>
          <pc:sldMk cId="108402656" sldId="584"/>
        </pc:sldMkLst>
      </pc:sldChg>
    </pc:docChg>
  </pc:docChgLst>
  <pc:docChgLst>
    <pc:chgData name="YERSON ARIAS RIVERA" userId="53f716da-bdfb-4156-86cd-f5d50ede033a" providerId="ADAL" clId="{27E5779D-C780-4EA6-BB20-7AAC96418FB2}"/>
    <pc:docChg chg="modSld">
      <pc:chgData name="YERSON ARIAS RIVERA" userId="53f716da-bdfb-4156-86cd-f5d50ede033a" providerId="ADAL" clId="{27E5779D-C780-4EA6-BB20-7AAC96418FB2}" dt="2023-03-21T22:25:30.593" v="9" actId="20577"/>
      <pc:docMkLst>
        <pc:docMk/>
      </pc:docMkLst>
      <pc:sldChg chg="modSp mod">
        <pc:chgData name="YERSON ARIAS RIVERA" userId="53f716da-bdfb-4156-86cd-f5d50ede033a" providerId="ADAL" clId="{27E5779D-C780-4EA6-BB20-7AAC96418FB2}" dt="2023-03-21T22:25:30.593" v="9" actId="20577"/>
        <pc:sldMkLst>
          <pc:docMk/>
          <pc:sldMk cId="3280053705" sldId="359"/>
        </pc:sldMkLst>
        <pc:spChg chg="mod">
          <ac:chgData name="YERSON ARIAS RIVERA" userId="53f716da-bdfb-4156-86cd-f5d50ede033a" providerId="ADAL" clId="{27E5779D-C780-4EA6-BB20-7AAC96418FB2}" dt="2023-03-21T22:25:30.593" v="9" actId="20577"/>
          <ac:spMkLst>
            <pc:docMk/>
            <pc:sldMk cId="3280053705" sldId="359"/>
            <ac:spMk id="5" creationId="{5CBB1A53-EB72-4CE6-BA32-41088A885838}"/>
          </ac:spMkLst>
        </pc:spChg>
      </pc:sldChg>
    </pc:docChg>
  </pc:docChgLst>
  <pc:docChgLst>
    <pc:chgData name="MARIA ALEJANDRA RODRIGUEZ VILLAREAL" userId="18866f0e-0fca-4ebe-91fb-97353587e1c9" providerId="ADAL" clId="{F7AEF06B-BDBB-4F4D-AF56-F79C2F46B833}"/>
    <pc:docChg chg="undo custSel modSld">
      <pc:chgData name="MARIA ALEJANDRA RODRIGUEZ VILLAREAL" userId="18866f0e-0fca-4ebe-91fb-97353587e1c9" providerId="ADAL" clId="{F7AEF06B-BDBB-4F4D-AF56-F79C2F46B833}" dt="2023-04-19T05:27:50.888" v="664" actId="20577"/>
      <pc:docMkLst>
        <pc:docMk/>
      </pc:docMkLst>
      <pc:sldChg chg="addSp delSp modSp mod">
        <pc:chgData name="MARIA ALEJANDRA RODRIGUEZ VILLAREAL" userId="18866f0e-0fca-4ebe-91fb-97353587e1c9" providerId="ADAL" clId="{F7AEF06B-BDBB-4F4D-AF56-F79C2F46B833}" dt="2023-04-19T05:27:50.888" v="664" actId="20577"/>
        <pc:sldMkLst>
          <pc:docMk/>
          <pc:sldMk cId="4280517110" sldId="510"/>
        </pc:sldMkLst>
        <pc:spChg chg="mod">
          <ac:chgData name="MARIA ALEJANDRA RODRIGUEZ VILLAREAL" userId="18866f0e-0fca-4ebe-91fb-97353587e1c9" providerId="ADAL" clId="{F7AEF06B-BDBB-4F4D-AF56-F79C2F46B833}" dt="2023-04-19T05:27:50.888" v="664" actId="20577"/>
          <ac:spMkLst>
            <pc:docMk/>
            <pc:sldMk cId="4280517110" sldId="510"/>
            <ac:spMk id="16" creationId="{61BB126E-430E-482F-81FB-CDF28713A8DB}"/>
          </ac:spMkLst>
        </pc:spChg>
        <pc:grpChg chg="del">
          <ac:chgData name="MARIA ALEJANDRA RODRIGUEZ VILLAREAL" userId="18866f0e-0fca-4ebe-91fb-97353587e1c9" providerId="ADAL" clId="{F7AEF06B-BDBB-4F4D-AF56-F79C2F46B833}" dt="2023-04-19T05:19:12.171" v="370" actId="478"/>
          <ac:grpSpMkLst>
            <pc:docMk/>
            <pc:sldMk cId="4280517110" sldId="510"/>
            <ac:grpSpMk id="6" creationId="{B86F70E7-834B-410E-8FF1-459A5C9EA49F}"/>
          </ac:grpSpMkLst>
        </pc:grpChg>
        <pc:graphicFrameChg chg="modGraphic">
          <ac:chgData name="MARIA ALEJANDRA RODRIGUEZ VILLAREAL" userId="18866f0e-0fca-4ebe-91fb-97353587e1c9" providerId="ADAL" clId="{F7AEF06B-BDBB-4F4D-AF56-F79C2F46B833}" dt="2023-04-19T04:58:04.854" v="112" actId="20577"/>
          <ac:graphicFrameMkLst>
            <pc:docMk/>
            <pc:sldMk cId="4280517110" sldId="510"/>
            <ac:graphicFrameMk id="13" creationId="{D9FD7E8D-10C2-4918-9075-D20EAA12F066}"/>
          </ac:graphicFrameMkLst>
        </pc:graphicFrameChg>
        <pc:picChg chg="add mod modCrop">
          <ac:chgData name="MARIA ALEJANDRA RODRIGUEZ VILLAREAL" userId="18866f0e-0fca-4ebe-91fb-97353587e1c9" providerId="ADAL" clId="{F7AEF06B-BDBB-4F4D-AF56-F79C2F46B833}" dt="2023-04-19T05:22:25.964" v="492"/>
          <ac:picMkLst>
            <pc:docMk/>
            <pc:sldMk cId="4280517110" sldId="510"/>
            <ac:picMk id="3" creationId="{F2D95444-985A-4C8A-9892-F0C26D2EA9E2}"/>
          </ac:picMkLst>
        </pc:picChg>
      </pc:sldChg>
      <pc:sldChg chg="addSp delSp modSp mod">
        <pc:chgData name="MARIA ALEJANDRA RODRIGUEZ VILLAREAL" userId="18866f0e-0fca-4ebe-91fb-97353587e1c9" providerId="ADAL" clId="{F7AEF06B-BDBB-4F4D-AF56-F79C2F46B833}" dt="2023-04-19T04:57:48.017" v="110" actId="14100"/>
        <pc:sldMkLst>
          <pc:docMk/>
          <pc:sldMk cId="2305571649" sldId="514"/>
        </pc:sldMkLst>
        <pc:spChg chg="mod">
          <ac:chgData name="MARIA ALEJANDRA RODRIGUEZ VILLAREAL" userId="18866f0e-0fca-4ebe-91fb-97353587e1c9" providerId="ADAL" clId="{F7AEF06B-BDBB-4F4D-AF56-F79C2F46B833}" dt="2023-04-19T04:56:42.959" v="105" actId="20577"/>
          <ac:spMkLst>
            <pc:docMk/>
            <pc:sldMk cId="2305571649" sldId="514"/>
            <ac:spMk id="7" creationId="{519CA782-9833-4389-AC54-E0F19AE15782}"/>
          </ac:spMkLst>
        </pc:spChg>
        <pc:graphicFrameChg chg="modGraphic">
          <ac:chgData name="MARIA ALEJANDRA RODRIGUEZ VILLAREAL" userId="18866f0e-0fca-4ebe-91fb-97353587e1c9" providerId="ADAL" clId="{F7AEF06B-BDBB-4F4D-AF56-F79C2F46B833}" dt="2023-04-19T04:56:02.652" v="64" actId="20577"/>
          <ac:graphicFrameMkLst>
            <pc:docMk/>
            <pc:sldMk cId="2305571649" sldId="514"/>
            <ac:graphicFrameMk id="4" creationId="{F234D9DA-9003-43ED-80D0-7DCC9CC6567C}"/>
          </ac:graphicFrameMkLst>
        </pc:graphicFrameChg>
        <pc:picChg chg="del">
          <ac:chgData name="MARIA ALEJANDRA RODRIGUEZ VILLAREAL" userId="18866f0e-0fca-4ebe-91fb-97353587e1c9" providerId="ADAL" clId="{F7AEF06B-BDBB-4F4D-AF56-F79C2F46B833}" dt="2023-04-19T04:55:34.927" v="61" actId="478"/>
          <ac:picMkLst>
            <pc:docMk/>
            <pc:sldMk cId="2305571649" sldId="514"/>
            <ac:picMk id="3" creationId="{391ECF66-AA91-4F71-9E8A-D50B23815E50}"/>
          </ac:picMkLst>
        </pc:picChg>
        <pc:picChg chg="add mod modCrop">
          <ac:chgData name="MARIA ALEJANDRA RODRIGUEZ VILLAREAL" userId="18866f0e-0fca-4ebe-91fb-97353587e1c9" providerId="ADAL" clId="{F7AEF06B-BDBB-4F4D-AF56-F79C2F46B833}" dt="2023-04-19T04:57:48.017" v="110" actId="14100"/>
          <ac:picMkLst>
            <pc:docMk/>
            <pc:sldMk cId="2305571649" sldId="514"/>
            <ac:picMk id="8" creationId="{075E4BE1-E4DF-46C4-8E70-745354569668}"/>
          </ac:picMkLst>
        </pc:picChg>
      </pc:sldChg>
    </pc:docChg>
  </pc:docChgLst>
  <pc:docChgLst>
    <pc:chgData name="LEONARDO ALFONSO MARTINEZ OTERO" userId="9592b740-a3f3-4551-a4da-9903b37bf04d" providerId="ADAL" clId="{FBE36ED7-A0A7-48D0-8E54-67C8B93E48D8}"/>
    <pc:docChg chg="modSld">
      <pc:chgData name="LEONARDO ALFONSO MARTINEZ OTERO" userId="9592b740-a3f3-4551-a4da-9903b37bf04d" providerId="ADAL" clId="{FBE36ED7-A0A7-48D0-8E54-67C8B93E48D8}" dt="2023-03-22T12:56:00.608" v="31" actId="20577"/>
      <pc:docMkLst>
        <pc:docMk/>
      </pc:docMkLst>
      <pc:sldChg chg="modSp mod">
        <pc:chgData name="LEONARDO ALFONSO MARTINEZ OTERO" userId="9592b740-a3f3-4551-a4da-9903b37bf04d" providerId="ADAL" clId="{FBE36ED7-A0A7-48D0-8E54-67C8B93E48D8}" dt="2023-03-22T12:56:00.608" v="31" actId="20577"/>
        <pc:sldMkLst>
          <pc:docMk/>
          <pc:sldMk cId="4151389429" sldId="364"/>
        </pc:sldMkLst>
        <pc:graphicFrameChg chg="modGraphic">
          <ac:chgData name="LEONARDO ALFONSO MARTINEZ OTERO" userId="9592b740-a3f3-4551-a4da-9903b37bf04d" providerId="ADAL" clId="{FBE36ED7-A0A7-48D0-8E54-67C8B93E48D8}" dt="2023-03-22T12:56:00.608" v="31" actId="20577"/>
          <ac:graphicFrameMkLst>
            <pc:docMk/>
            <pc:sldMk cId="4151389429" sldId="364"/>
            <ac:graphicFrameMk id="4" creationId="{BE946CF0-BB8B-4913-AC02-F9FCBDDD33EF}"/>
          </ac:graphicFrameMkLst>
        </pc:graphicFrameChg>
      </pc:sldChg>
      <pc:sldChg chg="modSp mod">
        <pc:chgData name="LEONARDO ALFONSO MARTINEZ OTERO" userId="9592b740-a3f3-4551-a4da-9903b37bf04d" providerId="ADAL" clId="{FBE36ED7-A0A7-48D0-8E54-67C8B93E48D8}" dt="2023-03-22T12:24:52.600" v="4" actId="1076"/>
        <pc:sldMkLst>
          <pc:docMk/>
          <pc:sldMk cId="4280517110" sldId="510"/>
        </pc:sldMkLst>
        <pc:picChg chg="mod">
          <ac:chgData name="LEONARDO ALFONSO MARTINEZ OTERO" userId="9592b740-a3f3-4551-a4da-9903b37bf04d" providerId="ADAL" clId="{FBE36ED7-A0A7-48D0-8E54-67C8B93E48D8}" dt="2023-03-22T12:24:52.600" v="4" actId="1076"/>
          <ac:picMkLst>
            <pc:docMk/>
            <pc:sldMk cId="4280517110" sldId="510"/>
            <ac:picMk id="3" creationId="{0207180D-D34A-4DCD-8BF8-E805608FA691}"/>
          </ac:picMkLst>
        </pc:picChg>
      </pc:sldChg>
      <pc:sldChg chg="modSp mod">
        <pc:chgData name="LEONARDO ALFONSO MARTINEZ OTERO" userId="9592b740-a3f3-4551-a4da-9903b37bf04d" providerId="ADAL" clId="{FBE36ED7-A0A7-48D0-8E54-67C8B93E48D8}" dt="2023-03-22T12:50:22.939" v="23" actId="404"/>
        <pc:sldMkLst>
          <pc:docMk/>
          <pc:sldMk cId="2256417948" sldId="583"/>
        </pc:sldMkLst>
        <pc:spChg chg="mod">
          <ac:chgData name="LEONARDO ALFONSO MARTINEZ OTERO" userId="9592b740-a3f3-4551-a4da-9903b37bf04d" providerId="ADAL" clId="{FBE36ED7-A0A7-48D0-8E54-67C8B93E48D8}" dt="2023-03-22T12:50:22.939" v="23" actId="404"/>
          <ac:spMkLst>
            <pc:docMk/>
            <pc:sldMk cId="2256417948" sldId="583"/>
            <ac:spMk id="7" creationId="{534C4835-3456-4AE0-84F9-22DA92A21802}"/>
          </ac:spMkLst>
        </pc:spChg>
      </pc:sldChg>
      <pc:sldChg chg="modSp mod">
        <pc:chgData name="LEONARDO ALFONSO MARTINEZ OTERO" userId="9592b740-a3f3-4551-a4da-9903b37bf04d" providerId="ADAL" clId="{FBE36ED7-A0A7-48D0-8E54-67C8B93E48D8}" dt="2023-03-22T12:54:58.703" v="24" actId="1076"/>
        <pc:sldMkLst>
          <pc:docMk/>
          <pc:sldMk cId="2024080234" sldId="680"/>
        </pc:sldMkLst>
        <pc:picChg chg="mod">
          <ac:chgData name="LEONARDO ALFONSO MARTINEZ OTERO" userId="9592b740-a3f3-4551-a4da-9903b37bf04d" providerId="ADAL" clId="{FBE36ED7-A0A7-48D0-8E54-67C8B93E48D8}" dt="2023-03-22T12:54:58.703" v="24" actId="1076"/>
          <ac:picMkLst>
            <pc:docMk/>
            <pc:sldMk cId="2024080234" sldId="680"/>
            <ac:picMk id="6" creationId="{CA2D41A2-25D7-0730-28E2-40BE3B7AAFD0}"/>
          </ac:picMkLst>
        </pc:picChg>
      </pc:sldChg>
    </pc:docChg>
  </pc:docChgLst>
  <pc:docChgLst>
    <pc:chgData name="MARIA CAMILA GOMEZ RUBIANO" userId="2a6b53d5-5fe5-4cbf-a964-9d9c98273e20" providerId="ADAL" clId="{C2706D30-0D2A-4817-9B1C-10EB928FDE4C}"/>
    <pc:docChg chg="custSel modSld">
      <pc:chgData name="MARIA CAMILA GOMEZ RUBIANO" userId="2a6b53d5-5fe5-4cbf-a964-9d9c98273e20" providerId="ADAL" clId="{C2706D30-0D2A-4817-9B1C-10EB928FDE4C}" dt="2023-02-14T21:43:56.116" v="1100" actId="20577"/>
      <pc:docMkLst>
        <pc:docMk/>
      </pc:docMkLst>
      <pc:sldChg chg="modSp mod">
        <pc:chgData name="MARIA CAMILA GOMEZ RUBIANO" userId="2a6b53d5-5fe5-4cbf-a964-9d9c98273e20" providerId="ADAL" clId="{C2706D30-0D2A-4817-9B1C-10EB928FDE4C}" dt="2023-02-14T21:43:56.116" v="1100" actId="20577"/>
        <pc:sldMkLst>
          <pc:docMk/>
          <pc:sldMk cId="1700035601" sldId="329"/>
        </pc:sldMkLst>
        <pc:spChg chg="mod">
          <ac:chgData name="MARIA CAMILA GOMEZ RUBIANO" userId="2a6b53d5-5fe5-4cbf-a964-9d9c98273e20" providerId="ADAL" clId="{C2706D30-0D2A-4817-9B1C-10EB928FDE4C}" dt="2023-02-14T21:42:34.706" v="1069" actId="14100"/>
          <ac:spMkLst>
            <pc:docMk/>
            <pc:sldMk cId="1700035601" sldId="329"/>
            <ac:spMk id="6" creationId="{0DAAAD37-D7DD-44D9-AF0A-9445FA2C35DE}"/>
          </ac:spMkLst>
        </pc:spChg>
        <pc:spChg chg="mod">
          <ac:chgData name="MARIA CAMILA GOMEZ RUBIANO" userId="2a6b53d5-5fe5-4cbf-a964-9d9c98273e20" providerId="ADAL" clId="{C2706D30-0D2A-4817-9B1C-10EB928FDE4C}" dt="2023-02-14T21:42:39.128" v="1070" actId="1076"/>
          <ac:spMkLst>
            <pc:docMk/>
            <pc:sldMk cId="1700035601" sldId="329"/>
            <ac:spMk id="7" creationId="{CC134E5A-0D2B-483E-A17A-DE5350F870FA}"/>
          </ac:spMkLst>
        </pc:spChg>
        <pc:spChg chg="mod">
          <ac:chgData name="MARIA CAMILA GOMEZ RUBIANO" userId="2a6b53d5-5fe5-4cbf-a964-9d9c98273e20" providerId="ADAL" clId="{C2706D30-0D2A-4817-9B1C-10EB928FDE4C}" dt="2023-02-14T21:43:56.116" v="1100" actId="20577"/>
          <ac:spMkLst>
            <pc:docMk/>
            <pc:sldMk cId="1700035601" sldId="329"/>
            <ac:spMk id="9" creationId="{CC1AD801-9A09-4BDD-B821-BAA173E8DDA9}"/>
          </ac:spMkLst>
        </pc:spChg>
        <pc:graphicFrameChg chg="modGraphic">
          <ac:chgData name="MARIA CAMILA GOMEZ RUBIANO" userId="2a6b53d5-5fe5-4cbf-a964-9d9c98273e20" providerId="ADAL" clId="{C2706D30-0D2A-4817-9B1C-10EB928FDE4C}" dt="2023-02-14T21:37:32.360" v="3" actId="20577"/>
          <ac:graphicFrameMkLst>
            <pc:docMk/>
            <pc:sldMk cId="1700035601" sldId="329"/>
            <ac:graphicFrameMk id="3" creationId="{E8F2B26D-18E7-4B11-B887-FA9FD84827AD}"/>
          </ac:graphicFrameMkLst>
        </pc:graphicFrameChg>
      </pc:sldChg>
    </pc:docChg>
  </pc:docChgLst>
  <pc:docChgLst>
    <pc:chgData name="OLGA MARIA MUÑOZ MUÑOZ" userId="S::ommunoz@findeter.gov.co::876d8df6-fd60-42e2-ba65-9d22fde90de5" providerId="AD" clId="Web-{3E565BC6-8DBF-0B93-7B7D-CDBA6CC02F8C}"/>
    <pc:docChg chg="addSld delSld modSld modSection">
      <pc:chgData name="OLGA MARIA MUÑOZ MUÑOZ" userId="S::ommunoz@findeter.gov.co::876d8df6-fd60-42e2-ba65-9d22fde90de5" providerId="AD" clId="Web-{3E565BC6-8DBF-0B93-7B7D-CDBA6CC02F8C}" dt="2023-02-28T20:15:58.924" v="38"/>
      <pc:docMkLst>
        <pc:docMk/>
      </pc:docMkLst>
      <pc:sldChg chg="addSp delSp modSp">
        <pc:chgData name="OLGA MARIA MUÑOZ MUÑOZ" userId="S::ommunoz@findeter.gov.co::876d8df6-fd60-42e2-ba65-9d22fde90de5" providerId="AD" clId="Web-{3E565BC6-8DBF-0B93-7B7D-CDBA6CC02F8C}" dt="2023-02-28T20:15:47.939" v="18"/>
        <pc:sldMkLst>
          <pc:docMk/>
          <pc:sldMk cId="1700035601" sldId="329"/>
        </pc:sldMkLst>
        <pc:picChg chg="add del mod">
          <ac:chgData name="OLGA MARIA MUÑOZ MUÑOZ" userId="S::ommunoz@findeter.gov.co::876d8df6-fd60-42e2-ba65-9d22fde90de5" providerId="AD" clId="Web-{3E565BC6-8DBF-0B93-7B7D-CDBA6CC02F8C}" dt="2023-02-28T20:15:47.939" v="18"/>
          <ac:picMkLst>
            <pc:docMk/>
            <pc:sldMk cId="1700035601" sldId="329"/>
            <ac:picMk id="2" creationId="{E044ADA3-389B-ADB8-4719-79D4F3CD54B0}"/>
          </ac:picMkLst>
        </pc:picChg>
      </pc:sldChg>
      <pc:sldChg chg="del">
        <pc:chgData name="OLGA MARIA MUÑOZ MUÑOZ" userId="S::ommunoz@findeter.gov.co::876d8df6-fd60-42e2-ba65-9d22fde90de5" providerId="AD" clId="Web-{3E565BC6-8DBF-0B93-7B7D-CDBA6CC02F8C}" dt="2023-02-28T20:15:13.032" v="16"/>
        <pc:sldMkLst>
          <pc:docMk/>
          <pc:sldMk cId="65975009" sldId="604"/>
        </pc:sldMkLst>
      </pc:sldChg>
      <pc:sldChg chg="del">
        <pc:chgData name="OLGA MARIA MUÑOZ MUÑOZ" userId="S::ommunoz@findeter.gov.co::876d8df6-fd60-42e2-ba65-9d22fde90de5" providerId="AD" clId="Web-{3E565BC6-8DBF-0B93-7B7D-CDBA6CC02F8C}" dt="2023-02-28T20:15:08.985" v="15"/>
        <pc:sldMkLst>
          <pc:docMk/>
          <pc:sldMk cId="2384480510" sldId="605"/>
        </pc:sldMkLst>
      </pc:sldChg>
      <pc:sldChg chg="del">
        <pc:chgData name="OLGA MARIA MUÑOZ MUÑOZ" userId="S::ommunoz@findeter.gov.co::876d8df6-fd60-42e2-ba65-9d22fde90de5" providerId="AD" clId="Web-{3E565BC6-8DBF-0B93-7B7D-CDBA6CC02F8C}" dt="2023-02-28T20:15:07.797" v="14"/>
        <pc:sldMkLst>
          <pc:docMk/>
          <pc:sldMk cId="1651823296" sldId="606"/>
        </pc:sldMkLst>
      </pc:sldChg>
      <pc:sldChg chg="del">
        <pc:chgData name="OLGA MARIA MUÑOZ MUÑOZ" userId="S::ommunoz@findeter.gov.co::876d8df6-fd60-42e2-ba65-9d22fde90de5" providerId="AD" clId="Web-{3E565BC6-8DBF-0B93-7B7D-CDBA6CC02F8C}" dt="2023-02-28T20:15:06.672" v="13"/>
        <pc:sldMkLst>
          <pc:docMk/>
          <pc:sldMk cId="4270999543" sldId="607"/>
        </pc:sldMkLst>
      </pc:sldChg>
      <pc:sldChg chg="del">
        <pc:chgData name="OLGA MARIA MUÑOZ MUÑOZ" userId="S::ommunoz@findeter.gov.co::876d8df6-fd60-42e2-ba65-9d22fde90de5" providerId="AD" clId="Web-{3E565BC6-8DBF-0B93-7B7D-CDBA6CC02F8C}" dt="2023-02-28T20:15:04.250" v="12"/>
        <pc:sldMkLst>
          <pc:docMk/>
          <pc:sldMk cId="1636211544" sldId="608"/>
        </pc:sldMkLst>
      </pc:sldChg>
      <pc:sldChg chg="del">
        <pc:chgData name="OLGA MARIA MUÑOZ MUÑOZ" userId="S::ommunoz@findeter.gov.co::876d8df6-fd60-42e2-ba65-9d22fde90de5" providerId="AD" clId="Web-{3E565BC6-8DBF-0B93-7B7D-CDBA6CC02F8C}" dt="2023-02-28T20:15:01.578" v="11"/>
        <pc:sldMkLst>
          <pc:docMk/>
          <pc:sldMk cId="3831688075" sldId="609"/>
        </pc:sldMkLst>
      </pc:sldChg>
      <pc:sldChg chg="del">
        <pc:chgData name="OLGA MARIA MUÑOZ MUÑOZ" userId="S::ommunoz@findeter.gov.co::876d8df6-fd60-42e2-ba65-9d22fde90de5" providerId="AD" clId="Web-{3E565BC6-8DBF-0B93-7B7D-CDBA6CC02F8C}" dt="2023-02-28T20:15:00.453" v="10"/>
        <pc:sldMkLst>
          <pc:docMk/>
          <pc:sldMk cId="3461642355" sldId="610"/>
        </pc:sldMkLst>
      </pc:sldChg>
      <pc:sldChg chg="del">
        <pc:chgData name="OLGA MARIA MUÑOZ MUÑOZ" userId="S::ommunoz@findeter.gov.co::876d8df6-fd60-42e2-ba65-9d22fde90de5" providerId="AD" clId="Web-{3E565BC6-8DBF-0B93-7B7D-CDBA6CC02F8C}" dt="2023-02-28T20:14:57.766" v="9"/>
        <pc:sldMkLst>
          <pc:docMk/>
          <pc:sldMk cId="3460101894" sldId="611"/>
        </pc:sldMkLst>
      </pc:sldChg>
      <pc:sldChg chg="del">
        <pc:chgData name="OLGA MARIA MUÑOZ MUÑOZ" userId="S::ommunoz@findeter.gov.co::876d8df6-fd60-42e2-ba65-9d22fde90de5" providerId="AD" clId="Web-{3E565BC6-8DBF-0B93-7B7D-CDBA6CC02F8C}" dt="2023-02-28T20:14:54.922" v="8"/>
        <pc:sldMkLst>
          <pc:docMk/>
          <pc:sldMk cId="3052080966" sldId="612"/>
        </pc:sldMkLst>
      </pc:sldChg>
      <pc:sldChg chg="del">
        <pc:chgData name="OLGA MARIA MUÑOZ MUÑOZ" userId="S::ommunoz@findeter.gov.co::876d8df6-fd60-42e2-ba65-9d22fde90de5" providerId="AD" clId="Web-{3E565BC6-8DBF-0B93-7B7D-CDBA6CC02F8C}" dt="2023-02-28T20:14:52.891" v="7"/>
        <pc:sldMkLst>
          <pc:docMk/>
          <pc:sldMk cId="175929193" sldId="613"/>
        </pc:sldMkLst>
      </pc:sldChg>
      <pc:sldChg chg="del">
        <pc:chgData name="OLGA MARIA MUÑOZ MUÑOZ" userId="S::ommunoz@findeter.gov.co::876d8df6-fd60-42e2-ba65-9d22fde90de5" providerId="AD" clId="Web-{3E565BC6-8DBF-0B93-7B7D-CDBA6CC02F8C}" dt="2023-02-28T20:14:51.250" v="6"/>
        <pc:sldMkLst>
          <pc:docMk/>
          <pc:sldMk cId="2392083424" sldId="614"/>
        </pc:sldMkLst>
      </pc:sldChg>
      <pc:sldChg chg="del">
        <pc:chgData name="OLGA MARIA MUÑOZ MUÑOZ" userId="S::ommunoz@findeter.gov.co::876d8df6-fd60-42e2-ba65-9d22fde90de5" providerId="AD" clId="Web-{3E565BC6-8DBF-0B93-7B7D-CDBA6CC02F8C}" dt="2023-02-28T20:14:50.375" v="5"/>
        <pc:sldMkLst>
          <pc:docMk/>
          <pc:sldMk cId="2479158845" sldId="615"/>
        </pc:sldMkLst>
      </pc:sldChg>
      <pc:sldChg chg="del">
        <pc:chgData name="OLGA MARIA MUÑOZ MUÑOZ" userId="S::ommunoz@findeter.gov.co::876d8df6-fd60-42e2-ba65-9d22fde90de5" providerId="AD" clId="Web-{3E565BC6-8DBF-0B93-7B7D-CDBA6CC02F8C}" dt="2023-02-28T20:14:49.406" v="4"/>
        <pc:sldMkLst>
          <pc:docMk/>
          <pc:sldMk cId="3511099125" sldId="616"/>
        </pc:sldMkLst>
      </pc:sldChg>
      <pc:sldChg chg="del">
        <pc:chgData name="OLGA MARIA MUÑOZ MUÑOZ" userId="S::ommunoz@findeter.gov.co::876d8df6-fd60-42e2-ba65-9d22fde90de5" providerId="AD" clId="Web-{3E565BC6-8DBF-0B93-7B7D-CDBA6CC02F8C}" dt="2023-02-28T20:14:47.984" v="3"/>
        <pc:sldMkLst>
          <pc:docMk/>
          <pc:sldMk cId="4155732365" sldId="617"/>
        </pc:sldMkLst>
      </pc:sldChg>
      <pc:sldChg chg="del">
        <pc:chgData name="OLGA MARIA MUÑOZ MUÑOZ" userId="S::ommunoz@findeter.gov.co::876d8df6-fd60-42e2-ba65-9d22fde90de5" providerId="AD" clId="Web-{3E565BC6-8DBF-0B93-7B7D-CDBA6CC02F8C}" dt="2023-02-28T20:14:46.625" v="2"/>
        <pc:sldMkLst>
          <pc:docMk/>
          <pc:sldMk cId="2435229320" sldId="618"/>
        </pc:sldMkLst>
      </pc:sldChg>
      <pc:sldChg chg="del">
        <pc:chgData name="OLGA MARIA MUÑOZ MUÑOZ" userId="S::ommunoz@findeter.gov.co::876d8df6-fd60-42e2-ba65-9d22fde90de5" providerId="AD" clId="Web-{3E565BC6-8DBF-0B93-7B7D-CDBA6CC02F8C}" dt="2023-02-28T20:14:45.968" v="1"/>
        <pc:sldMkLst>
          <pc:docMk/>
          <pc:sldMk cId="2645105288" sldId="619"/>
        </pc:sldMkLst>
      </pc:sldChg>
      <pc:sldChg chg="del">
        <pc:chgData name="OLGA MARIA MUÑOZ MUÑOZ" userId="S::ommunoz@findeter.gov.co::876d8df6-fd60-42e2-ba65-9d22fde90de5" providerId="AD" clId="Web-{3E565BC6-8DBF-0B93-7B7D-CDBA6CC02F8C}" dt="2023-02-28T20:14:43.515" v="0"/>
        <pc:sldMkLst>
          <pc:docMk/>
          <pc:sldMk cId="2133011074" sldId="620"/>
        </pc:sldMkLst>
      </pc:sldChg>
      <pc:sldChg chg="add">
        <pc:chgData name="OLGA MARIA MUÑOZ MUÑOZ" userId="S::ommunoz@findeter.gov.co::876d8df6-fd60-42e2-ba65-9d22fde90de5" providerId="AD" clId="Web-{3E565BC6-8DBF-0B93-7B7D-CDBA6CC02F8C}" dt="2023-02-28T20:15:56.908" v="19"/>
        <pc:sldMkLst>
          <pc:docMk/>
          <pc:sldMk cId="3912079131" sldId="624"/>
        </pc:sldMkLst>
      </pc:sldChg>
      <pc:sldChg chg="add">
        <pc:chgData name="OLGA MARIA MUÑOZ MUÑOZ" userId="S::ommunoz@findeter.gov.co::876d8df6-fd60-42e2-ba65-9d22fde90de5" providerId="AD" clId="Web-{3E565BC6-8DBF-0B93-7B7D-CDBA6CC02F8C}" dt="2023-02-28T20:15:57.002" v="20"/>
        <pc:sldMkLst>
          <pc:docMk/>
          <pc:sldMk cId="3920224825" sldId="625"/>
        </pc:sldMkLst>
      </pc:sldChg>
      <pc:sldChg chg="add">
        <pc:chgData name="OLGA MARIA MUÑOZ MUÑOZ" userId="S::ommunoz@findeter.gov.co::876d8df6-fd60-42e2-ba65-9d22fde90de5" providerId="AD" clId="Web-{3E565BC6-8DBF-0B93-7B7D-CDBA6CC02F8C}" dt="2023-02-28T20:15:57.127" v="21"/>
        <pc:sldMkLst>
          <pc:docMk/>
          <pc:sldMk cId="1298904186" sldId="626"/>
        </pc:sldMkLst>
      </pc:sldChg>
      <pc:sldChg chg="add">
        <pc:chgData name="OLGA MARIA MUÑOZ MUÑOZ" userId="S::ommunoz@findeter.gov.co::876d8df6-fd60-42e2-ba65-9d22fde90de5" providerId="AD" clId="Web-{3E565BC6-8DBF-0B93-7B7D-CDBA6CC02F8C}" dt="2023-02-28T20:15:57.236" v="22"/>
        <pc:sldMkLst>
          <pc:docMk/>
          <pc:sldMk cId="131871371" sldId="627"/>
        </pc:sldMkLst>
      </pc:sldChg>
      <pc:sldChg chg="add">
        <pc:chgData name="OLGA MARIA MUÑOZ MUÑOZ" userId="S::ommunoz@findeter.gov.co::876d8df6-fd60-42e2-ba65-9d22fde90de5" providerId="AD" clId="Web-{3E565BC6-8DBF-0B93-7B7D-CDBA6CC02F8C}" dt="2023-02-28T20:15:57.346" v="23"/>
        <pc:sldMkLst>
          <pc:docMk/>
          <pc:sldMk cId="128315817" sldId="628"/>
        </pc:sldMkLst>
      </pc:sldChg>
      <pc:sldChg chg="add">
        <pc:chgData name="OLGA MARIA MUÑOZ MUÑOZ" userId="S::ommunoz@findeter.gov.co::876d8df6-fd60-42e2-ba65-9d22fde90de5" providerId="AD" clId="Web-{3E565BC6-8DBF-0B93-7B7D-CDBA6CC02F8C}" dt="2023-02-28T20:15:57.440" v="24"/>
        <pc:sldMkLst>
          <pc:docMk/>
          <pc:sldMk cId="3292769965" sldId="629"/>
        </pc:sldMkLst>
      </pc:sldChg>
      <pc:sldChg chg="add">
        <pc:chgData name="OLGA MARIA MUÑOZ MUÑOZ" userId="S::ommunoz@findeter.gov.co::876d8df6-fd60-42e2-ba65-9d22fde90de5" providerId="AD" clId="Web-{3E565BC6-8DBF-0B93-7B7D-CDBA6CC02F8C}" dt="2023-02-28T20:15:57.549" v="25"/>
        <pc:sldMkLst>
          <pc:docMk/>
          <pc:sldMk cId="1230347603" sldId="630"/>
        </pc:sldMkLst>
      </pc:sldChg>
      <pc:sldChg chg="add">
        <pc:chgData name="OLGA MARIA MUÑOZ MUÑOZ" userId="S::ommunoz@findeter.gov.co::876d8df6-fd60-42e2-ba65-9d22fde90de5" providerId="AD" clId="Web-{3E565BC6-8DBF-0B93-7B7D-CDBA6CC02F8C}" dt="2023-02-28T20:15:57.674" v="26"/>
        <pc:sldMkLst>
          <pc:docMk/>
          <pc:sldMk cId="1082625643" sldId="631"/>
        </pc:sldMkLst>
      </pc:sldChg>
      <pc:sldChg chg="add">
        <pc:chgData name="OLGA MARIA MUÑOZ MUÑOZ" userId="S::ommunoz@findeter.gov.co::876d8df6-fd60-42e2-ba65-9d22fde90de5" providerId="AD" clId="Web-{3E565BC6-8DBF-0B93-7B7D-CDBA6CC02F8C}" dt="2023-02-28T20:15:57.752" v="27"/>
        <pc:sldMkLst>
          <pc:docMk/>
          <pc:sldMk cId="4115945107" sldId="632"/>
        </pc:sldMkLst>
      </pc:sldChg>
      <pc:sldChg chg="add">
        <pc:chgData name="OLGA MARIA MUÑOZ MUÑOZ" userId="S::ommunoz@findeter.gov.co::876d8df6-fd60-42e2-ba65-9d22fde90de5" providerId="AD" clId="Web-{3E565BC6-8DBF-0B93-7B7D-CDBA6CC02F8C}" dt="2023-02-28T20:15:57.861" v="28"/>
        <pc:sldMkLst>
          <pc:docMk/>
          <pc:sldMk cId="3891736143" sldId="633"/>
        </pc:sldMkLst>
      </pc:sldChg>
      <pc:sldChg chg="add">
        <pc:chgData name="OLGA MARIA MUÑOZ MUÑOZ" userId="S::ommunoz@findeter.gov.co::876d8df6-fd60-42e2-ba65-9d22fde90de5" providerId="AD" clId="Web-{3E565BC6-8DBF-0B93-7B7D-CDBA6CC02F8C}" dt="2023-02-28T20:15:57.971" v="29"/>
        <pc:sldMkLst>
          <pc:docMk/>
          <pc:sldMk cId="1420553022" sldId="634"/>
        </pc:sldMkLst>
      </pc:sldChg>
      <pc:sldChg chg="add">
        <pc:chgData name="OLGA MARIA MUÑOZ MUÑOZ" userId="S::ommunoz@findeter.gov.co::876d8df6-fd60-42e2-ba65-9d22fde90de5" providerId="AD" clId="Web-{3E565BC6-8DBF-0B93-7B7D-CDBA6CC02F8C}" dt="2023-02-28T20:15:58.080" v="30"/>
        <pc:sldMkLst>
          <pc:docMk/>
          <pc:sldMk cId="591883516" sldId="635"/>
        </pc:sldMkLst>
      </pc:sldChg>
      <pc:sldChg chg="add">
        <pc:chgData name="OLGA MARIA MUÑOZ MUÑOZ" userId="S::ommunoz@findeter.gov.co::876d8df6-fd60-42e2-ba65-9d22fde90de5" providerId="AD" clId="Web-{3E565BC6-8DBF-0B93-7B7D-CDBA6CC02F8C}" dt="2023-02-28T20:15:58.174" v="31"/>
        <pc:sldMkLst>
          <pc:docMk/>
          <pc:sldMk cId="1572115558" sldId="636"/>
        </pc:sldMkLst>
      </pc:sldChg>
      <pc:sldChg chg="add">
        <pc:chgData name="OLGA MARIA MUÑOZ MUÑOZ" userId="S::ommunoz@findeter.gov.co::876d8df6-fd60-42e2-ba65-9d22fde90de5" providerId="AD" clId="Web-{3E565BC6-8DBF-0B93-7B7D-CDBA6CC02F8C}" dt="2023-02-28T20:15:58.268" v="32"/>
        <pc:sldMkLst>
          <pc:docMk/>
          <pc:sldMk cId="3147563925" sldId="637"/>
        </pc:sldMkLst>
      </pc:sldChg>
      <pc:sldChg chg="add">
        <pc:chgData name="OLGA MARIA MUÑOZ MUÑOZ" userId="S::ommunoz@findeter.gov.co::876d8df6-fd60-42e2-ba65-9d22fde90de5" providerId="AD" clId="Web-{3E565BC6-8DBF-0B93-7B7D-CDBA6CC02F8C}" dt="2023-02-28T20:15:58.361" v="33"/>
        <pc:sldMkLst>
          <pc:docMk/>
          <pc:sldMk cId="567281906" sldId="638"/>
        </pc:sldMkLst>
      </pc:sldChg>
      <pc:sldChg chg="add">
        <pc:chgData name="OLGA MARIA MUÑOZ MUÑOZ" userId="S::ommunoz@findeter.gov.co::876d8df6-fd60-42e2-ba65-9d22fde90de5" providerId="AD" clId="Web-{3E565BC6-8DBF-0B93-7B7D-CDBA6CC02F8C}" dt="2023-02-28T20:15:58.455" v="34"/>
        <pc:sldMkLst>
          <pc:docMk/>
          <pc:sldMk cId="1784661759" sldId="639"/>
        </pc:sldMkLst>
      </pc:sldChg>
      <pc:sldChg chg="add">
        <pc:chgData name="OLGA MARIA MUÑOZ MUÑOZ" userId="S::ommunoz@findeter.gov.co::876d8df6-fd60-42e2-ba65-9d22fde90de5" providerId="AD" clId="Web-{3E565BC6-8DBF-0B93-7B7D-CDBA6CC02F8C}" dt="2023-02-28T20:15:58.549" v="35"/>
        <pc:sldMkLst>
          <pc:docMk/>
          <pc:sldMk cId="1223756322" sldId="640"/>
        </pc:sldMkLst>
      </pc:sldChg>
      <pc:sldChg chg="add">
        <pc:chgData name="OLGA MARIA MUÑOZ MUÑOZ" userId="S::ommunoz@findeter.gov.co::876d8df6-fd60-42e2-ba65-9d22fde90de5" providerId="AD" clId="Web-{3E565BC6-8DBF-0B93-7B7D-CDBA6CC02F8C}" dt="2023-02-28T20:15:58.674" v="36"/>
        <pc:sldMkLst>
          <pc:docMk/>
          <pc:sldMk cId="131039704" sldId="641"/>
        </pc:sldMkLst>
      </pc:sldChg>
      <pc:sldChg chg="add">
        <pc:chgData name="OLGA MARIA MUÑOZ MUÑOZ" userId="S::ommunoz@findeter.gov.co::876d8df6-fd60-42e2-ba65-9d22fde90de5" providerId="AD" clId="Web-{3E565BC6-8DBF-0B93-7B7D-CDBA6CC02F8C}" dt="2023-02-28T20:15:58.783" v="37"/>
        <pc:sldMkLst>
          <pc:docMk/>
          <pc:sldMk cId="3252698477" sldId="642"/>
        </pc:sldMkLst>
      </pc:sldChg>
      <pc:sldChg chg="add">
        <pc:chgData name="OLGA MARIA MUÑOZ MUÑOZ" userId="S::ommunoz@findeter.gov.co::876d8df6-fd60-42e2-ba65-9d22fde90de5" providerId="AD" clId="Web-{3E565BC6-8DBF-0B93-7B7D-CDBA6CC02F8C}" dt="2023-02-28T20:15:58.924" v="38"/>
        <pc:sldMkLst>
          <pc:docMk/>
          <pc:sldMk cId="3437799400" sldId="643"/>
        </pc:sldMkLst>
      </pc:sldChg>
    </pc:docChg>
  </pc:docChgLst>
  <pc:docChgLst>
    <pc:chgData name="MARIA ALEJANDRA RODRIGUEZ VILLAREAL" userId="18866f0e-0fca-4ebe-91fb-97353587e1c9" providerId="ADAL" clId="{68E51C7F-E339-43BA-9BF1-AF5EF9264D61}"/>
    <pc:docChg chg="custSel delSld modSld modSection">
      <pc:chgData name="MARIA ALEJANDRA RODRIGUEZ VILLAREAL" userId="18866f0e-0fca-4ebe-91fb-97353587e1c9" providerId="ADAL" clId="{68E51C7F-E339-43BA-9BF1-AF5EF9264D61}" dt="2023-02-22T02:24:06.399" v="192" actId="47"/>
      <pc:docMkLst>
        <pc:docMk/>
      </pc:docMkLst>
      <pc:sldChg chg="addSp delSp modSp mod">
        <pc:chgData name="MARIA ALEJANDRA RODRIGUEZ VILLAREAL" userId="18866f0e-0fca-4ebe-91fb-97353587e1c9" providerId="ADAL" clId="{68E51C7F-E339-43BA-9BF1-AF5EF9264D61}" dt="2023-02-22T02:23:54.953" v="191" actId="20577"/>
        <pc:sldMkLst>
          <pc:docMk/>
          <pc:sldMk cId="4280517110" sldId="510"/>
        </pc:sldMkLst>
        <pc:spChg chg="del">
          <ac:chgData name="MARIA ALEJANDRA RODRIGUEZ VILLAREAL" userId="18866f0e-0fca-4ebe-91fb-97353587e1c9" providerId="ADAL" clId="{68E51C7F-E339-43BA-9BF1-AF5EF9264D61}" dt="2023-02-22T02:19:57.491" v="21" actId="478"/>
          <ac:spMkLst>
            <pc:docMk/>
            <pc:sldMk cId="4280517110" sldId="510"/>
            <ac:spMk id="9" creationId="{4CAAABBB-8A93-4007-9C2E-B929A7EDEE4A}"/>
          </ac:spMkLst>
        </pc:spChg>
        <pc:spChg chg="mod">
          <ac:chgData name="MARIA ALEJANDRA RODRIGUEZ VILLAREAL" userId="18866f0e-0fca-4ebe-91fb-97353587e1c9" providerId="ADAL" clId="{68E51C7F-E339-43BA-9BF1-AF5EF9264D61}" dt="2023-02-22T02:23:54.953" v="191" actId="20577"/>
          <ac:spMkLst>
            <pc:docMk/>
            <pc:sldMk cId="4280517110" sldId="510"/>
            <ac:spMk id="16" creationId="{61BB126E-430E-482F-81FB-CDF28713A8DB}"/>
          </ac:spMkLst>
        </pc:spChg>
        <pc:graphicFrameChg chg="modGraphic">
          <ac:chgData name="MARIA ALEJANDRA RODRIGUEZ VILLAREAL" userId="18866f0e-0fca-4ebe-91fb-97353587e1c9" providerId="ADAL" clId="{68E51C7F-E339-43BA-9BF1-AF5EF9264D61}" dt="2023-02-22T02:19:34.126" v="17"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68E51C7F-E339-43BA-9BF1-AF5EF9264D61}" dt="2023-02-22T02:19:54.875" v="20" actId="478"/>
          <ac:picMkLst>
            <pc:docMk/>
            <pc:sldMk cId="4280517110" sldId="510"/>
            <ac:picMk id="3" creationId="{0C0C7D4F-448D-440D-ACF2-1B258C0BA4C7}"/>
          </ac:picMkLst>
        </pc:picChg>
        <pc:picChg chg="add mod">
          <ac:chgData name="MARIA ALEJANDRA RODRIGUEZ VILLAREAL" userId="18866f0e-0fca-4ebe-91fb-97353587e1c9" providerId="ADAL" clId="{68E51C7F-E339-43BA-9BF1-AF5EF9264D61}" dt="2023-02-22T02:21:58.399" v="24" actId="1076"/>
          <ac:picMkLst>
            <pc:docMk/>
            <pc:sldMk cId="4280517110" sldId="510"/>
            <ac:picMk id="4" creationId="{F8399F30-E155-47DE-9257-6FCD83A3FC86}"/>
          </ac:picMkLst>
        </pc:picChg>
        <pc:picChg chg="del">
          <ac:chgData name="MARIA ALEJANDRA RODRIGUEZ VILLAREAL" userId="18866f0e-0fca-4ebe-91fb-97353587e1c9" providerId="ADAL" clId="{68E51C7F-E339-43BA-9BF1-AF5EF9264D61}" dt="2023-02-22T02:19:53.287" v="19" actId="478"/>
          <ac:picMkLst>
            <pc:docMk/>
            <pc:sldMk cId="4280517110" sldId="510"/>
            <ac:picMk id="5" creationId="{B034E6E5-A8B5-454A-A6E0-046DBB05A098}"/>
          </ac:picMkLst>
        </pc:picChg>
        <pc:picChg chg="del">
          <ac:chgData name="MARIA ALEJANDRA RODRIGUEZ VILLAREAL" userId="18866f0e-0fca-4ebe-91fb-97353587e1c9" providerId="ADAL" clId="{68E51C7F-E339-43BA-9BF1-AF5EF9264D61}" dt="2023-02-22T02:19:51.420" v="18" actId="478"/>
          <ac:picMkLst>
            <pc:docMk/>
            <pc:sldMk cId="4280517110" sldId="510"/>
            <ac:picMk id="7" creationId="{828A6822-4C25-4963-939D-9CEF9C5F9474}"/>
          </ac:picMkLst>
        </pc:picChg>
        <pc:picChg chg="add mod">
          <ac:chgData name="MARIA ALEJANDRA RODRIGUEZ VILLAREAL" userId="18866f0e-0fca-4ebe-91fb-97353587e1c9" providerId="ADAL" clId="{68E51C7F-E339-43BA-9BF1-AF5EF9264D61}" dt="2023-02-22T02:22:48.228" v="27" actId="14100"/>
          <ac:picMkLst>
            <pc:docMk/>
            <pc:sldMk cId="4280517110" sldId="510"/>
            <ac:picMk id="8" creationId="{9E2F6F3A-2D3C-46E5-BAB7-62DE7CFCC594}"/>
          </ac:picMkLst>
        </pc:picChg>
      </pc:sldChg>
      <pc:sldChg chg="del">
        <pc:chgData name="MARIA ALEJANDRA RODRIGUEZ VILLAREAL" userId="18866f0e-0fca-4ebe-91fb-97353587e1c9" providerId="ADAL" clId="{68E51C7F-E339-43BA-9BF1-AF5EF9264D61}" dt="2023-02-22T02:24:06.399" v="192" actId="47"/>
        <pc:sldMkLst>
          <pc:docMk/>
          <pc:sldMk cId="2909575048" sldId="534"/>
        </pc:sldMkLst>
      </pc:sldChg>
    </pc:docChg>
  </pc:docChgLst>
  <pc:docChgLst>
    <pc:chgData name="MARIA ALEJANDRA RODRIGUEZ VILLAREAL" userId="S::marodriguez@findeter.gov.co::18866f0e-0fca-4ebe-91fb-97353587e1c9" providerId="AD" clId="Web-{3329CB89-0578-2215-CF08-DBD30D56FC77}"/>
    <pc:docChg chg="modSld">
      <pc:chgData name="MARIA ALEJANDRA RODRIGUEZ VILLAREAL" userId="S::marodriguez@findeter.gov.co::18866f0e-0fca-4ebe-91fb-97353587e1c9" providerId="AD" clId="Web-{3329CB89-0578-2215-CF08-DBD30D56FC77}" dt="2023-03-22T01:51:27.195" v="8" actId="20577"/>
      <pc:docMkLst>
        <pc:docMk/>
      </pc:docMkLst>
      <pc:sldChg chg="modSp">
        <pc:chgData name="MARIA ALEJANDRA RODRIGUEZ VILLAREAL" userId="S::marodriguez@findeter.gov.co::18866f0e-0fca-4ebe-91fb-97353587e1c9" providerId="AD" clId="Web-{3329CB89-0578-2215-CF08-DBD30D56FC77}" dt="2023-03-22T01:51:27.195" v="8" actId="20577"/>
        <pc:sldMkLst>
          <pc:docMk/>
          <pc:sldMk cId="4280517110" sldId="510"/>
        </pc:sldMkLst>
        <pc:spChg chg="mod">
          <ac:chgData name="MARIA ALEJANDRA RODRIGUEZ VILLAREAL" userId="S::marodriguez@findeter.gov.co::18866f0e-0fca-4ebe-91fb-97353587e1c9" providerId="AD" clId="Web-{3329CB89-0578-2215-CF08-DBD30D56FC77}" dt="2023-03-22T01:51:27.195" v="8" actId="20577"/>
          <ac:spMkLst>
            <pc:docMk/>
            <pc:sldMk cId="4280517110" sldId="510"/>
            <ac:spMk id="16" creationId="{61BB126E-430E-482F-81FB-CDF28713A8DB}"/>
          </ac:spMkLst>
        </pc:spChg>
        <pc:graphicFrameChg chg="mod modGraphic">
          <ac:chgData name="MARIA ALEJANDRA RODRIGUEZ VILLAREAL" userId="S::marodriguez@findeter.gov.co::18866f0e-0fca-4ebe-91fb-97353587e1c9" providerId="AD" clId="Web-{3329CB89-0578-2215-CF08-DBD30D56FC77}" dt="2023-03-22T01:26:54.891" v="3"/>
          <ac:graphicFrameMkLst>
            <pc:docMk/>
            <pc:sldMk cId="4280517110" sldId="510"/>
            <ac:graphicFrameMk id="13" creationId="{D9FD7E8D-10C2-4918-9075-D20EAA12F066}"/>
          </ac:graphicFrameMkLst>
        </pc:graphicFrameChg>
      </pc:sldChg>
      <pc:sldChg chg="modSp">
        <pc:chgData name="MARIA ALEJANDRA RODRIGUEZ VILLAREAL" userId="S::marodriguez@findeter.gov.co::18866f0e-0fca-4ebe-91fb-97353587e1c9" providerId="AD" clId="Web-{3329CB89-0578-2215-CF08-DBD30D56FC77}" dt="2023-03-22T01:27:01.797" v="5"/>
        <pc:sldMkLst>
          <pc:docMk/>
          <pc:sldMk cId="2305571649" sldId="514"/>
        </pc:sldMkLst>
        <pc:graphicFrameChg chg="mod modGraphic">
          <ac:chgData name="MARIA ALEJANDRA RODRIGUEZ VILLAREAL" userId="S::marodriguez@findeter.gov.co::18866f0e-0fca-4ebe-91fb-97353587e1c9" providerId="AD" clId="Web-{3329CB89-0578-2215-CF08-DBD30D56FC77}" dt="2023-03-22T01:27:01.797" v="5"/>
          <ac:graphicFrameMkLst>
            <pc:docMk/>
            <pc:sldMk cId="2305571649" sldId="514"/>
            <ac:graphicFrameMk id="4" creationId="{F234D9DA-9003-43ED-80D0-7DCC9CC6567C}"/>
          </ac:graphicFrameMkLst>
        </pc:graphicFrameChg>
      </pc:sldChg>
    </pc:docChg>
  </pc:docChgLst>
  <pc:docChgLst>
    <pc:chgData name="LEONARDO ALFONSO MARTINEZ OTERO" userId="S::lamartinez@findeter.gov.co::9592b740-a3f3-4551-a4da-9903b37bf04d" providerId="AD" clId="Web-{EAF4490A-F37A-4867-0B69-6C845D7B7354}"/>
    <pc:docChg chg="modSld">
      <pc:chgData name="LEONARDO ALFONSO MARTINEZ OTERO" userId="S::lamartinez@findeter.gov.co::9592b740-a3f3-4551-a4da-9903b37bf04d" providerId="AD" clId="Web-{EAF4490A-F37A-4867-0B69-6C845D7B7354}" dt="2023-03-13T19:17:56.620" v="1" actId="20577"/>
      <pc:docMkLst>
        <pc:docMk/>
      </pc:docMkLst>
      <pc:sldChg chg="modSp">
        <pc:chgData name="LEONARDO ALFONSO MARTINEZ OTERO" userId="S::lamartinez@findeter.gov.co::9592b740-a3f3-4551-a4da-9903b37bf04d" providerId="AD" clId="Web-{EAF4490A-F37A-4867-0B69-6C845D7B7354}" dt="2023-03-13T19:17:56.620" v="1" actId="20577"/>
        <pc:sldMkLst>
          <pc:docMk/>
          <pc:sldMk cId="4160248565" sldId="258"/>
        </pc:sldMkLst>
        <pc:spChg chg="mod">
          <ac:chgData name="LEONARDO ALFONSO MARTINEZ OTERO" userId="S::lamartinez@findeter.gov.co::9592b740-a3f3-4551-a4da-9903b37bf04d" providerId="AD" clId="Web-{EAF4490A-F37A-4867-0B69-6C845D7B7354}" dt="2023-03-13T19:17:56.620" v="1" actId="20577"/>
          <ac:spMkLst>
            <pc:docMk/>
            <pc:sldMk cId="4160248565" sldId="258"/>
            <ac:spMk id="7" creationId="{8801B824-1C40-4361-8207-0EAD240262BA}"/>
          </ac:spMkLst>
        </pc:spChg>
      </pc:sldChg>
    </pc:docChg>
  </pc:docChgLst>
  <pc:docChgLst>
    <pc:chgData name="FABIO ANDRES LLANO CASTAÑO" userId="S::fallano@findeter.gov.co::d7f3d237-ebd8-4abe-98dc-bf55ea8ee2e1" providerId="AD" clId="Web-{F0398D2C-5531-C399-703F-3943F3E47DE2}"/>
    <pc:docChg chg="addSld delSld modSld modSection">
      <pc:chgData name="FABIO ANDRES LLANO CASTAÑO" userId="S::fallano@findeter.gov.co::d7f3d237-ebd8-4abe-98dc-bf55ea8ee2e1" providerId="AD" clId="Web-{F0398D2C-5531-C399-703F-3943F3E47DE2}" dt="2023-02-21T23:32:18.320" v="1342" actId="20577"/>
      <pc:docMkLst>
        <pc:docMk/>
      </pc:docMkLst>
      <pc:sldChg chg="modSp add del">
        <pc:chgData name="FABIO ANDRES LLANO CASTAÑO" userId="S::fallano@findeter.gov.co::d7f3d237-ebd8-4abe-98dc-bf55ea8ee2e1" providerId="AD" clId="Web-{F0398D2C-5531-C399-703F-3943F3E47DE2}" dt="2023-02-21T23:32:18.320" v="1342" actId="20577"/>
        <pc:sldMkLst>
          <pc:docMk/>
          <pc:sldMk cId="1662828479" sldId="312"/>
        </pc:sldMkLst>
        <pc:spChg chg="mod">
          <ac:chgData name="FABIO ANDRES LLANO CASTAÑO" userId="S::fallano@findeter.gov.co::d7f3d237-ebd8-4abe-98dc-bf55ea8ee2e1" providerId="AD" clId="Web-{F0398D2C-5531-C399-703F-3943F3E47DE2}" dt="2023-02-21T23:32:18.320" v="1342" actId="20577"/>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F0398D2C-5531-C399-703F-3943F3E47DE2}" dt="2023-02-21T23:29:39.628" v="1286"/>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F0398D2C-5531-C399-703F-3943F3E47DE2}" dt="2023-02-21T21:41:12.698" v="94" actId="1076"/>
        <pc:sldMkLst>
          <pc:docMk/>
          <pc:sldMk cId="1503274020" sldId="417"/>
        </pc:sldMkLst>
        <pc:picChg chg="del">
          <ac:chgData name="FABIO ANDRES LLANO CASTAÑO" userId="S::fallano@findeter.gov.co::d7f3d237-ebd8-4abe-98dc-bf55ea8ee2e1" providerId="AD" clId="Web-{F0398D2C-5531-C399-703F-3943F3E47DE2}" dt="2023-02-21T21:34:09.201" v="7"/>
          <ac:picMkLst>
            <pc:docMk/>
            <pc:sldMk cId="1503274020" sldId="417"/>
            <ac:picMk id="2" creationId="{BAF1E72E-FC6B-421B-08F4-83343869BF08}"/>
          </ac:picMkLst>
        </pc:picChg>
        <pc:picChg chg="del">
          <ac:chgData name="FABIO ANDRES LLANO CASTAÑO" userId="S::fallano@findeter.gov.co::d7f3d237-ebd8-4abe-98dc-bf55ea8ee2e1" providerId="AD" clId="Web-{F0398D2C-5531-C399-703F-3943F3E47DE2}" dt="2023-02-21T21:34:10.091" v="9"/>
          <ac:picMkLst>
            <pc:docMk/>
            <pc:sldMk cId="1503274020" sldId="417"/>
            <ac:picMk id="3" creationId="{EFB88F8D-157F-C1B6-EED6-4F09917F9CCF}"/>
          </ac:picMkLst>
        </pc:picChg>
        <pc:picChg chg="del">
          <ac:chgData name="FABIO ANDRES LLANO CASTAÑO" userId="S::fallano@findeter.gov.co::d7f3d237-ebd8-4abe-98dc-bf55ea8ee2e1" providerId="AD" clId="Web-{F0398D2C-5531-C399-703F-3943F3E47DE2}" dt="2023-02-21T21:34:09.638" v="8"/>
          <ac:picMkLst>
            <pc:docMk/>
            <pc:sldMk cId="1503274020" sldId="417"/>
            <ac:picMk id="4" creationId="{422ACFB2-1FE3-EFA5-3D1F-275C0AB4A434}"/>
          </ac:picMkLst>
        </pc:picChg>
        <pc:picChg chg="add mod">
          <ac:chgData name="FABIO ANDRES LLANO CASTAÑO" userId="S::fallano@findeter.gov.co::d7f3d237-ebd8-4abe-98dc-bf55ea8ee2e1" providerId="AD" clId="Web-{F0398D2C-5531-C399-703F-3943F3E47DE2}" dt="2023-02-21T21:41:12.698" v="94" actId="1076"/>
          <ac:picMkLst>
            <pc:docMk/>
            <pc:sldMk cId="1503274020" sldId="417"/>
            <ac:picMk id="5" creationId="{08D7A6A1-60CC-0E26-FE83-9479203568C4}"/>
          </ac:picMkLst>
        </pc:picChg>
        <pc:picChg chg="add mod">
          <ac:chgData name="FABIO ANDRES LLANO CASTAÑO" userId="S::fallano@findeter.gov.co::d7f3d237-ebd8-4abe-98dc-bf55ea8ee2e1" providerId="AD" clId="Web-{F0398D2C-5531-C399-703F-3943F3E47DE2}" dt="2023-02-21T21:41:12.667" v="90" actId="1076"/>
          <ac:picMkLst>
            <pc:docMk/>
            <pc:sldMk cId="1503274020" sldId="417"/>
            <ac:picMk id="9" creationId="{3D842A1B-7315-7894-42E7-D2D62F9AF0D3}"/>
          </ac:picMkLst>
        </pc:picChg>
        <pc:picChg chg="add mod">
          <ac:chgData name="FABIO ANDRES LLANO CASTAÑO" userId="S::fallano@findeter.gov.co::d7f3d237-ebd8-4abe-98dc-bf55ea8ee2e1" providerId="AD" clId="Web-{F0398D2C-5531-C399-703F-3943F3E47DE2}" dt="2023-02-21T21:41:12.683" v="91" actId="1076"/>
          <ac:picMkLst>
            <pc:docMk/>
            <pc:sldMk cId="1503274020" sldId="417"/>
            <ac:picMk id="10" creationId="{413992B1-F910-FBFB-091B-42370CFAFD2A}"/>
          </ac:picMkLst>
        </pc:picChg>
        <pc:picChg chg="add mod">
          <ac:chgData name="FABIO ANDRES LLANO CASTAÑO" userId="S::fallano@findeter.gov.co::d7f3d237-ebd8-4abe-98dc-bf55ea8ee2e1" providerId="AD" clId="Web-{F0398D2C-5531-C399-703F-3943F3E47DE2}" dt="2023-02-21T21:41:12.683" v="92" actId="1076"/>
          <ac:picMkLst>
            <pc:docMk/>
            <pc:sldMk cId="1503274020" sldId="417"/>
            <ac:picMk id="11" creationId="{66A250FB-DB9E-7982-7C5E-7B0C6969D4E5}"/>
          </ac:picMkLst>
        </pc:picChg>
        <pc:picChg chg="add mod">
          <ac:chgData name="FABIO ANDRES LLANO CASTAÑO" userId="S::fallano@findeter.gov.co::d7f3d237-ebd8-4abe-98dc-bf55ea8ee2e1" providerId="AD" clId="Web-{F0398D2C-5531-C399-703F-3943F3E47DE2}" dt="2023-02-21T21:41:12.698" v="93" actId="1076"/>
          <ac:picMkLst>
            <pc:docMk/>
            <pc:sldMk cId="1503274020" sldId="417"/>
            <ac:picMk id="12" creationId="{FC6FFC2C-D3F8-3485-E491-C76EB7F15658}"/>
          </ac:picMkLst>
        </pc:picChg>
      </pc:sldChg>
      <pc:sldChg chg="addSp delSp modSp">
        <pc:chgData name="FABIO ANDRES LLANO CASTAÑO" userId="S::fallano@findeter.gov.co::d7f3d237-ebd8-4abe-98dc-bf55ea8ee2e1" providerId="AD" clId="Web-{F0398D2C-5531-C399-703F-3943F3E47DE2}" dt="2023-02-21T21:39:21.929" v="57" actId="14100"/>
        <pc:sldMkLst>
          <pc:docMk/>
          <pc:sldMk cId="2980279314" sldId="418"/>
        </pc:sldMkLst>
        <pc:picChg chg="add mod">
          <ac:chgData name="FABIO ANDRES LLANO CASTAÑO" userId="S::fallano@findeter.gov.co::d7f3d237-ebd8-4abe-98dc-bf55ea8ee2e1" providerId="AD" clId="Web-{F0398D2C-5531-C399-703F-3943F3E47DE2}" dt="2023-02-21T21:38:05.411" v="42" actId="1076"/>
          <ac:picMkLst>
            <pc:docMk/>
            <pc:sldMk cId="2980279314" sldId="418"/>
            <ac:picMk id="2" creationId="{0DB78C8C-C59A-1DEC-2A7D-CDFFCD066396}"/>
          </ac:picMkLst>
        </pc:picChg>
        <pc:picChg chg="add mod">
          <ac:chgData name="FABIO ANDRES LLANO CASTAÑO" userId="S::fallano@findeter.gov.co::d7f3d237-ebd8-4abe-98dc-bf55ea8ee2e1" providerId="AD" clId="Web-{F0398D2C-5531-C399-703F-3943F3E47DE2}" dt="2023-02-21T21:38:19.943" v="47" actId="14100"/>
          <ac:picMkLst>
            <pc:docMk/>
            <pc:sldMk cId="2980279314" sldId="418"/>
            <ac:picMk id="3" creationId="{51B46D36-B8C4-41D8-DBAB-63B59DC432EC}"/>
          </ac:picMkLst>
        </pc:picChg>
        <pc:picChg chg="add del mod">
          <ac:chgData name="FABIO ANDRES LLANO CASTAÑO" userId="S::fallano@findeter.gov.co::d7f3d237-ebd8-4abe-98dc-bf55ea8ee2e1" providerId="AD" clId="Web-{F0398D2C-5531-C399-703F-3943F3E47DE2}" dt="2023-02-21T21:38:28.412" v="48"/>
          <ac:picMkLst>
            <pc:docMk/>
            <pc:sldMk cId="2980279314" sldId="418"/>
            <ac:picMk id="4" creationId="{A3016C37-F885-0F46-2C91-DB6E3E65BF22}"/>
          </ac:picMkLst>
        </pc:picChg>
        <pc:picChg chg="add del mod">
          <ac:chgData name="FABIO ANDRES LLANO CASTAÑO" userId="S::fallano@findeter.gov.co::d7f3d237-ebd8-4abe-98dc-bf55ea8ee2e1" providerId="AD" clId="Web-{F0398D2C-5531-C399-703F-3943F3E47DE2}" dt="2023-02-21T21:39:01.538" v="54"/>
          <ac:picMkLst>
            <pc:docMk/>
            <pc:sldMk cId="2980279314" sldId="418"/>
            <ac:picMk id="5" creationId="{7CF5F667-79FE-9FE1-D496-19B28475202C}"/>
          </ac:picMkLst>
        </pc:picChg>
        <pc:picChg chg="del">
          <ac:chgData name="FABIO ANDRES LLANO CASTAÑO" userId="S::fallano@findeter.gov.co::d7f3d237-ebd8-4abe-98dc-bf55ea8ee2e1" providerId="AD" clId="Web-{F0398D2C-5531-C399-703F-3943F3E47DE2}" dt="2023-02-21T21:34:01.669" v="1"/>
          <ac:picMkLst>
            <pc:docMk/>
            <pc:sldMk cId="2980279314" sldId="418"/>
            <ac:picMk id="9" creationId="{85EC27A4-9BA2-08E6-36AF-557BE1D82997}"/>
          </ac:picMkLst>
        </pc:picChg>
        <pc:picChg chg="del">
          <ac:chgData name="FABIO ANDRES LLANO CASTAÑO" userId="S::fallano@findeter.gov.co::d7f3d237-ebd8-4abe-98dc-bf55ea8ee2e1" providerId="AD" clId="Web-{F0398D2C-5531-C399-703F-3943F3E47DE2}" dt="2023-02-21T21:34:02.810" v="2"/>
          <ac:picMkLst>
            <pc:docMk/>
            <pc:sldMk cId="2980279314" sldId="418"/>
            <ac:picMk id="10" creationId="{A1274E14-A24E-66DD-53D0-477DA7A6627C}"/>
          </ac:picMkLst>
        </pc:picChg>
        <pc:picChg chg="add mod">
          <ac:chgData name="FABIO ANDRES LLANO CASTAÑO" userId="S::fallano@findeter.gov.co::d7f3d237-ebd8-4abe-98dc-bf55ea8ee2e1" providerId="AD" clId="Web-{F0398D2C-5531-C399-703F-3943F3E47DE2}" dt="2023-02-21T21:39:21.929" v="57" actId="14100"/>
          <ac:picMkLst>
            <pc:docMk/>
            <pc:sldMk cId="2980279314" sldId="418"/>
            <ac:picMk id="11" creationId="{E219C16A-A1E0-544E-6307-B0142CA9DECC}"/>
          </ac:picMkLst>
        </pc:picChg>
        <pc:picChg chg="del">
          <ac:chgData name="FABIO ANDRES LLANO CASTAÑO" userId="S::fallano@findeter.gov.co::d7f3d237-ebd8-4abe-98dc-bf55ea8ee2e1" providerId="AD" clId="Web-{F0398D2C-5531-C399-703F-3943F3E47DE2}" dt="2023-02-21T21:34:03.216" v="3"/>
          <ac:picMkLst>
            <pc:docMk/>
            <pc:sldMk cId="2980279314" sldId="418"/>
            <ac:picMk id="12" creationId="{2E95DAC4-3D43-C913-D26D-6CF5DCDDDA28}"/>
          </ac:picMkLst>
        </pc:picChg>
      </pc:sldChg>
      <pc:sldChg chg="addSp delSp modSp">
        <pc:chgData name="FABIO ANDRES LLANO CASTAÑO" userId="S::fallano@findeter.gov.co::d7f3d237-ebd8-4abe-98dc-bf55ea8ee2e1" providerId="AD" clId="Web-{F0398D2C-5531-C399-703F-3943F3E47DE2}" dt="2023-02-21T21:39:55.477" v="66" actId="14100"/>
        <pc:sldMkLst>
          <pc:docMk/>
          <pc:sldMk cId="3168326263" sldId="450"/>
        </pc:sldMkLst>
        <pc:picChg chg="del">
          <ac:chgData name="FABIO ANDRES LLANO CASTAÑO" userId="S::fallano@findeter.gov.co::d7f3d237-ebd8-4abe-98dc-bf55ea8ee2e1" providerId="AD" clId="Web-{F0398D2C-5531-C399-703F-3943F3E47DE2}" dt="2023-02-21T21:34:05.669" v="4"/>
          <ac:picMkLst>
            <pc:docMk/>
            <pc:sldMk cId="3168326263" sldId="450"/>
            <ac:picMk id="2" creationId="{C6DAD288-3441-52EC-9D3D-AD08DBE80247}"/>
          </ac:picMkLst>
        </pc:picChg>
        <pc:picChg chg="add del mod">
          <ac:chgData name="FABIO ANDRES LLANO CASTAÑO" userId="S::fallano@findeter.gov.co::d7f3d237-ebd8-4abe-98dc-bf55ea8ee2e1" providerId="AD" clId="Web-{F0398D2C-5531-C399-703F-3943F3E47DE2}" dt="2023-02-21T21:37:50.067" v="36"/>
          <ac:picMkLst>
            <pc:docMk/>
            <pc:sldMk cId="3168326263" sldId="450"/>
            <ac:picMk id="3" creationId="{A5B5935B-72E5-D580-B73D-00EE59989BEC}"/>
          </ac:picMkLst>
        </pc:picChg>
        <pc:picChg chg="add mod">
          <ac:chgData name="FABIO ANDRES LLANO CASTAÑO" userId="S::fallano@findeter.gov.co::d7f3d237-ebd8-4abe-98dc-bf55ea8ee2e1" providerId="AD" clId="Web-{F0398D2C-5531-C399-703F-3943F3E47DE2}" dt="2023-02-21T21:39:44.196" v="60" actId="1076"/>
          <ac:picMkLst>
            <pc:docMk/>
            <pc:sldMk cId="3168326263" sldId="450"/>
            <ac:picMk id="4" creationId="{B78BC221-FD4D-77A5-463C-72E1ECDE7966}"/>
          </ac:picMkLst>
        </pc:picChg>
        <pc:picChg chg="add mod">
          <ac:chgData name="FABIO ANDRES LLANO CASTAÑO" userId="S::fallano@findeter.gov.co::d7f3d237-ebd8-4abe-98dc-bf55ea8ee2e1" providerId="AD" clId="Web-{F0398D2C-5531-C399-703F-3943F3E47DE2}" dt="2023-02-21T21:39:55.477" v="66" actId="14100"/>
          <ac:picMkLst>
            <pc:docMk/>
            <pc:sldMk cId="3168326263" sldId="450"/>
            <ac:picMk id="5" creationId="{F27C11A7-2EB2-171B-3E99-8FC41E664F92}"/>
          </ac:picMkLst>
        </pc:picChg>
        <pc:picChg chg="del">
          <ac:chgData name="FABIO ANDRES LLANO CASTAÑO" userId="S::fallano@findeter.gov.co::d7f3d237-ebd8-4abe-98dc-bf55ea8ee2e1" providerId="AD" clId="Web-{F0398D2C-5531-C399-703F-3943F3E47DE2}" dt="2023-02-21T21:34:06.200" v="5"/>
          <ac:picMkLst>
            <pc:docMk/>
            <pc:sldMk cId="3168326263" sldId="450"/>
            <ac:picMk id="9" creationId="{5D09C84B-434A-F557-CE6F-C81DB7D26A7E}"/>
          </ac:picMkLst>
        </pc:picChg>
        <pc:picChg chg="del">
          <ac:chgData name="FABIO ANDRES LLANO CASTAÑO" userId="S::fallano@findeter.gov.co::d7f3d237-ebd8-4abe-98dc-bf55ea8ee2e1" providerId="AD" clId="Web-{F0398D2C-5531-C399-703F-3943F3E47DE2}" dt="2023-02-21T21:34:06.654" v="6"/>
          <ac:picMkLst>
            <pc:docMk/>
            <pc:sldMk cId="3168326263" sldId="450"/>
            <ac:picMk id="10" creationId="{0A3A3B60-5F28-8183-8732-AD3AF5B77928}"/>
          </ac:picMkLst>
        </pc:picChg>
        <pc:picChg chg="add mod">
          <ac:chgData name="FABIO ANDRES LLANO CASTAÑO" userId="S::fallano@findeter.gov.co::d7f3d237-ebd8-4abe-98dc-bf55ea8ee2e1" providerId="AD" clId="Web-{F0398D2C-5531-C399-703F-3943F3E47DE2}" dt="2023-02-21T21:39:50.227" v="64" actId="1076"/>
          <ac:picMkLst>
            <pc:docMk/>
            <pc:sldMk cId="3168326263" sldId="450"/>
            <ac:picMk id="11" creationId="{D947A9C3-7798-C845-7C20-BA8F31BD9908}"/>
          </ac:picMkLst>
        </pc:picChg>
      </pc:sldChg>
      <pc:sldChg chg="addSp delSp modSp">
        <pc:chgData name="FABIO ANDRES LLANO CASTAÑO" userId="S::fallano@findeter.gov.co::d7f3d237-ebd8-4abe-98dc-bf55ea8ee2e1" providerId="AD" clId="Web-{F0398D2C-5531-C399-703F-3943F3E47DE2}" dt="2023-02-21T22:25:16.166" v="880" actId="20577"/>
        <pc:sldMkLst>
          <pc:docMk/>
          <pc:sldMk cId="2233884592" sldId="495"/>
        </pc:sldMkLst>
        <pc:spChg chg="mod">
          <ac:chgData name="FABIO ANDRES LLANO CASTAÑO" userId="S::fallano@findeter.gov.co::d7f3d237-ebd8-4abe-98dc-bf55ea8ee2e1" providerId="AD" clId="Web-{F0398D2C-5531-C399-703F-3943F3E47DE2}" dt="2023-02-21T22:25:16.166" v="880" actId="20577"/>
          <ac:spMkLst>
            <pc:docMk/>
            <pc:sldMk cId="2233884592" sldId="495"/>
            <ac:spMk id="10" creationId="{96917F42-3D48-5DAD-11EC-3FE9CBE12CDE}"/>
          </ac:spMkLst>
        </pc:spChg>
        <pc:picChg chg="add mod">
          <ac:chgData name="FABIO ANDRES LLANO CASTAÑO" userId="S::fallano@findeter.gov.co::d7f3d237-ebd8-4abe-98dc-bf55ea8ee2e1" providerId="AD" clId="Web-{F0398D2C-5531-C399-703F-3943F3E47DE2}" dt="2023-02-21T21:46:10.927" v="158" actId="1076"/>
          <ac:picMkLst>
            <pc:docMk/>
            <pc:sldMk cId="2233884592" sldId="495"/>
            <ac:picMk id="2" creationId="{D0DFAC88-072E-838C-0B7D-84C03149BFD2}"/>
          </ac:picMkLst>
        </pc:picChg>
        <pc:picChg chg="add mod">
          <ac:chgData name="FABIO ANDRES LLANO CASTAÑO" userId="S::fallano@findeter.gov.co::d7f3d237-ebd8-4abe-98dc-bf55ea8ee2e1" providerId="AD" clId="Web-{F0398D2C-5531-C399-703F-3943F3E47DE2}" dt="2023-02-21T21:46:10.942" v="159" actId="1076"/>
          <ac:picMkLst>
            <pc:docMk/>
            <pc:sldMk cId="2233884592" sldId="495"/>
            <ac:picMk id="7" creationId="{F171BB7E-58BC-F2ED-2171-CD67E632DCC9}"/>
          </ac:picMkLst>
        </pc:picChg>
        <pc:picChg chg="add mod">
          <ac:chgData name="FABIO ANDRES LLANO CASTAÑO" userId="S::fallano@findeter.gov.co::d7f3d237-ebd8-4abe-98dc-bf55ea8ee2e1" providerId="AD" clId="Web-{F0398D2C-5531-C399-703F-3943F3E47DE2}" dt="2023-02-21T21:46:10.989" v="160" actId="1076"/>
          <ac:picMkLst>
            <pc:docMk/>
            <pc:sldMk cId="2233884592" sldId="495"/>
            <ac:picMk id="8" creationId="{07D84045-D878-D7D3-F4A3-89AC2F730C03}"/>
          </ac:picMkLst>
        </pc:picChg>
        <pc:picChg chg="add mod">
          <ac:chgData name="FABIO ANDRES LLANO CASTAÑO" userId="S::fallano@findeter.gov.co::d7f3d237-ebd8-4abe-98dc-bf55ea8ee2e1" providerId="AD" clId="Web-{F0398D2C-5531-C399-703F-3943F3E47DE2}" dt="2023-02-21T21:46:11.021" v="161" actId="1076"/>
          <ac:picMkLst>
            <pc:docMk/>
            <pc:sldMk cId="2233884592" sldId="495"/>
            <ac:picMk id="9" creationId="{A019457E-4158-295D-2655-0233ECB432C3}"/>
          </ac:picMkLst>
        </pc:picChg>
        <pc:picChg chg="del">
          <ac:chgData name="FABIO ANDRES LLANO CASTAÑO" userId="S::fallano@findeter.gov.co::d7f3d237-ebd8-4abe-98dc-bf55ea8ee2e1" providerId="AD" clId="Web-{F0398D2C-5531-C399-703F-3943F3E47DE2}" dt="2023-02-21T21:43:42.813" v="126"/>
          <ac:picMkLst>
            <pc:docMk/>
            <pc:sldMk cId="2233884592" sldId="495"/>
            <ac:picMk id="12" creationId="{8C3C0E7C-9A00-6A27-75CE-F1B469A17693}"/>
          </ac:picMkLst>
        </pc:picChg>
        <pc:picChg chg="del">
          <ac:chgData name="FABIO ANDRES LLANO CASTAÑO" userId="S::fallano@findeter.gov.co::d7f3d237-ebd8-4abe-98dc-bf55ea8ee2e1" providerId="AD" clId="Web-{F0398D2C-5531-C399-703F-3943F3E47DE2}" dt="2023-02-21T21:43:43.860" v="128"/>
          <ac:picMkLst>
            <pc:docMk/>
            <pc:sldMk cId="2233884592" sldId="495"/>
            <ac:picMk id="13" creationId="{B848FE68-CAFB-6DAE-055A-55A8748401C7}"/>
          </ac:picMkLst>
        </pc:picChg>
        <pc:picChg chg="del">
          <ac:chgData name="FABIO ANDRES LLANO CASTAÑO" userId="S::fallano@findeter.gov.co::d7f3d237-ebd8-4abe-98dc-bf55ea8ee2e1" providerId="AD" clId="Web-{F0398D2C-5531-C399-703F-3943F3E47DE2}" dt="2023-02-21T21:43:43.438" v="127"/>
          <ac:picMkLst>
            <pc:docMk/>
            <pc:sldMk cId="2233884592" sldId="495"/>
            <ac:picMk id="15" creationId="{2A6941BA-C8A1-8816-A59A-536D0A27A528}"/>
          </ac:picMkLst>
        </pc:picChg>
        <pc:picChg chg="del">
          <ac:chgData name="FABIO ANDRES LLANO CASTAÑO" userId="S::fallano@findeter.gov.co::d7f3d237-ebd8-4abe-98dc-bf55ea8ee2e1" providerId="AD" clId="Web-{F0398D2C-5531-C399-703F-3943F3E47DE2}" dt="2023-02-21T21:43:44.203" v="129"/>
          <ac:picMkLst>
            <pc:docMk/>
            <pc:sldMk cId="2233884592" sldId="495"/>
            <ac:picMk id="16" creationId="{3D7ACECE-167D-BF13-A9B9-34E0141F7BFD}"/>
          </ac:picMkLst>
        </pc:picChg>
      </pc:sldChg>
      <pc:sldChg chg="addSp delSp modSp">
        <pc:chgData name="FABIO ANDRES LLANO CASTAÑO" userId="S::fallano@findeter.gov.co::d7f3d237-ebd8-4abe-98dc-bf55ea8ee2e1" providerId="AD" clId="Web-{F0398D2C-5531-C399-703F-3943F3E47DE2}" dt="2023-02-21T21:43:31.453" v="125" actId="1076"/>
        <pc:sldMkLst>
          <pc:docMk/>
          <pc:sldMk cId="3675475954" sldId="509"/>
        </pc:sldMkLst>
        <pc:spChg chg="mod">
          <ac:chgData name="FABIO ANDRES LLANO CASTAÑO" userId="S::fallano@findeter.gov.co::d7f3d237-ebd8-4abe-98dc-bf55ea8ee2e1" providerId="AD" clId="Web-{F0398D2C-5531-C399-703F-3943F3E47DE2}" dt="2023-02-21T21:42:30.342" v="111" actId="1076"/>
          <ac:spMkLst>
            <pc:docMk/>
            <pc:sldMk cId="3675475954" sldId="509"/>
            <ac:spMk id="10" creationId="{9DC4716F-86A4-EF5E-D203-C9C966A4C94D}"/>
          </ac:spMkLst>
        </pc:spChg>
        <pc:picChg chg="add mod">
          <ac:chgData name="FABIO ANDRES LLANO CASTAÑO" userId="S::fallano@findeter.gov.co::d7f3d237-ebd8-4abe-98dc-bf55ea8ee2e1" providerId="AD" clId="Web-{F0398D2C-5531-C399-703F-3943F3E47DE2}" dt="2023-02-21T21:43:31.390" v="122" actId="1076"/>
          <ac:picMkLst>
            <pc:docMk/>
            <pc:sldMk cId="3675475954" sldId="509"/>
            <ac:picMk id="2" creationId="{7C24FC4B-1166-8DF1-DCE8-213078E3E1D1}"/>
          </ac:picMkLst>
        </pc:picChg>
        <pc:picChg chg="del">
          <ac:chgData name="FABIO ANDRES LLANO CASTAÑO" userId="S::fallano@findeter.gov.co::d7f3d237-ebd8-4abe-98dc-bf55ea8ee2e1" providerId="AD" clId="Web-{F0398D2C-5531-C399-703F-3943F3E47DE2}" dt="2023-02-21T21:41:18.808" v="96"/>
          <ac:picMkLst>
            <pc:docMk/>
            <pc:sldMk cId="3675475954" sldId="509"/>
            <ac:picMk id="3" creationId="{EA708B28-A1FC-6686-B478-0A1E377700E8}"/>
          </ac:picMkLst>
        </pc:picChg>
        <pc:picChg chg="del">
          <ac:chgData name="FABIO ANDRES LLANO CASTAÑO" userId="S::fallano@findeter.gov.co::d7f3d237-ebd8-4abe-98dc-bf55ea8ee2e1" providerId="AD" clId="Web-{F0398D2C-5531-C399-703F-3943F3E47DE2}" dt="2023-02-21T21:41:18.089" v="95"/>
          <ac:picMkLst>
            <pc:docMk/>
            <pc:sldMk cId="3675475954" sldId="509"/>
            <ac:picMk id="4" creationId="{0F0C79DA-37C3-32B4-3407-B786FFE2E016}"/>
          </ac:picMkLst>
        </pc:picChg>
        <pc:picChg chg="del">
          <ac:chgData name="FABIO ANDRES LLANO CASTAÑO" userId="S::fallano@findeter.gov.co::d7f3d237-ebd8-4abe-98dc-bf55ea8ee2e1" providerId="AD" clId="Web-{F0398D2C-5531-C399-703F-3943F3E47DE2}" dt="2023-02-21T21:41:19.214" v="97"/>
          <ac:picMkLst>
            <pc:docMk/>
            <pc:sldMk cId="3675475954" sldId="509"/>
            <ac:picMk id="5" creationId="{1BA9AC32-D755-3EA5-3A5D-00368F178222}"/>
          </ac:picMkLst>
        </pc:picChg>
        <pc:picChg chg="add mod">
          <ac:chgData name="FABIO ANDRES LLANO CASTAÑO" userId="S::fallano@findeter.gov.co::d7f3d237-ebd8-4abe-98dc-bf55ea8ee2e1" providerId="AD" clId="Web-{F0398D2C-5531-C399-703F-3943F3E47DE2}" dt="2023-02-21T21:43:31.422" v="123" actId="1076"/>
          <ac:picMkLst>
            <pc:docMk/>
            <pc:sldMk cId="3675475954" sldId="509"/>
            <ac:picMk id="11" creationId="{C3218FA3-F2BB-1178-EBC7-DB62154B419C}"/>
          </ac:picMkLst>
        </pc:picChg>
        <pc:picChg chg="add mod">
          <ac:chgData name="FABIO ANDRES LLANO CASTAÑO" userId="S::fallano@findeter.gov.co::d7f3d237-ebd8-4abe-98dc-bf55ea8ee2e1" providerId="AD" clId="Web-{F0398D2C-5531-C399-703F-3943F3E47DE2}" dt="2023-02-21T21:43:31.437" v="124" actId="1076"/>
          <ac:picMkLst>
            <pc:docMk/>
            <pc:sldMk cId="3675475954" sldId="509"/>
            <ac:picMk id="12" creationId="{BF24AF8E-20ED-0C54-13B3-EFC4EFF3A9BD}"/>
          </ac:picMkLst>
        </pc:picChg>
        <pc:picChg chg="add mod">
          <ac:chgData name="FABIO ANDRES LLANO CASTAÑO" userId="S::fallano@findeter.gov.co::d7f3d237-ebd8-4abe-98dc-bf55ea8ee2e1" providerId="AD" clId="Web-{F0398D2C-5531-C399-703F-3943F3E47DE2}" dt="2023-02-21T21:43:31.453" v="125" actId="1076"/>
          <ac:picMkLst>
            <pc:docMk/>
            <pc:sldMk cId="3675475954" sldId="509"/>
            <ac:picMk id="13" creationId="{58984BAE-BB0A-8602-19FB-559FD14AFCB8}"/>
          </ac:picMkLst>
        </pc:picChg>
      </pc:sldChg>
      <pc:sldChg chg="addSp delSp modSp">
        <pc:chgData name="FABIO ANDRES LLANO CASTAÑO" userId="S::fallano@findeter.gov.co::d7f3d237-ebd8-4abe-98dc-bf55ea8ee2e1" providerId="AD" clId="Web-{F0398D2C-5531-C399-703F-3943F3E47DE2}" dt="2023-02-21T21:44:43.065" v="142" actId="1076"/>
        <pc:sldMkLst>
          <pc:docMk/>
          <pc:sldMk cId="626258309" sldId="553"/>
        </pc:sldMkLst>
        <pc:picChg chg="del">
          <ac:chgData name="FABIO ANDRES LLANO CASTAÑO" userId="S::fallano@findeter.gov.co::d7f3d237-ebd8-4abe-98dc-bf55ea8ee2e1" providerId="AD" clId="Web-{F0398D2C-5531-C399-703F-3943F3E47DE2}" dt="2023-02-21T21:43:46.375" v="130"/>
          <ac:picMkLst>
            <pc:docMk/>
            <pc:sldMk cId="626258309" sldId="553"/>
            <ac:picMk id="2" creationId="{177A2008-A0DC-3BAB-D4E6-A12B1645FD37}"/>
          </ac:picMkLst>
        </pc:picChg>
        <pc:picChg chg="del">
          <ac:chgData name="FABIO ANDRES LLANO CASTAÑO" userId="S::fallano@findeter.gov.co::d7f3d237-ebd8-4abe-98dc-bf55ea8ee2e1" providerId="AD" clId="Web-{F0398D2C-5531-C399-703F-3943F3E47DE2}" dt="2023-02-21T21:43:46.750" v="131"/>
          <ac:picMkLst>
            <pc:docMk/>
            <pc:sldMk cId="626258309" sldId="553"/>
            <ac:picMk id="7" creationId="{341BA076-4CD2-9011-783F-903F85472A89}"/>
          </ac:picMkLst>
        </pc:picChg>
        <pc:picChg chg="add mod">
          <ac:chgData name="FABIO ANDRES LLANO CASTAÑO" userId="S::fallano@findeter.gov.co::d7f3d237-ebd8-4abe-98dc-bf55ea8ee2e1" providerId="AD" clId="Web-{F0398D2C-5531-C399-703F-3943F3E47DE2}" dt="2023-02-21T21:44:43.049" v="141" actId="1076"/>
          <ac:picMkLst>
            <pc:docMk/>
            <pc:sldMk cId="626258309" sldId="553"/>
            <ac:picMk id="8" creationId="{6F246ED6-D835-2881-31BA-84A32324FC75}"/>
          </ac:picMkLst>
        </pc:picChg>
        <pc:picChg chg="add mod">
          <ac:chgData name="FABIO ANDRES LLANO CASTAÑO" userId="S::fallano@findeter.gov.co::d7f3d237-ebd8-4abe-98dc-bf55ea8ee2e1" providerId="AD" clId="Web-{F0398D2C-5531-C399-703F-3943F3E47DE2}" dt="2023-02-21T21:44:43.065" v="142" actId="1076"/>
          <ac:picMkLst>
            <pc:docMk/>
            <pc:sldMk cId="626258309" sldId="553"/>
            <ac:picMk id="9" creationId="{9EEF8314-95C6-BE87-533D-936833836E4D}"/>
          </ac:picMkLst>
        </pc:picChg>
      </pc:sldChg>
      <pc:sldChg chg="addSp delSp modSp">
        <pc:chgData name="FABIO ANDRES LLANO CASTAÑO" userId="S::fallano@findeter.gov.co::d7f3d237-ebd8-4abe-98dc-bf55ea8ee2e1" providerId="AD" clId="Web-{F0398D2C-5531-C399-703F-3943F3E47DE2}" dt="2023-02-21T22:24:13.383" v="821" actId="1076"/>
        <pc:sldMkLst>
          <pc:docMk/>
          <pc:sldMk cId="3051747285" sldId="585"/>
        </pc:sldMkLst>
        <pc:spChg chg="mod">
          <ac:chgData name="FABIO ANDRES LLANO CASTAÑO" userId="S::fallano@findeter.gov.co::d7f3d237-ebd8-4abe-98dc-bf55ea8ee2e1" providerId="AD" clId="Web-{F0398D2C-5531-C399-703F-3943F3E47DE2}" dt="2023-02-21T22:24:13.383" v="821" actId="1076"/>
          <ac:spMkLst>
            <pc:docMk/>
            <pc:sldMk cId="3051747285" sldId="585"/>
            <ac:spMk id="10" creationId="{B8DD7AEB-E5F4-521B-2E37-5B150620E205}"/>
          </ac:spMkLst>
        </pc:spChg>
        <pc:picChg chg="del">
          <ac:chgData name="FABIO ANDRES LLANO CASTAÑO" userId="S::fallano@findeter.gov.co::d7f3d237-ebd8-4abe-98dc-bf55ea8ee2e1" providerId="AD" clId="Web-{F0398D2C-5531-C399-703F-3943F3E47DE2}" dt="2023-02-21T21:34:00.138" v="0"/>
          <ac:picMkLst>
            <pc:docMk/>
            <pc:sldMk cId="3051747285" sldId="585"/>
            <ac:picMk id="2" creationId="{A1650DE8-A725-BBBF-4206-C18F4A551066}"/>
          </ac:picMkLst>
        </pc:picChg>
        <pc:picChg chg="add mod">
          <ac:chgData name="FABIO ANDRES LLANO CASTAÑO" userId="S::fallano@findeter.gov.co::d7f3d237-ebd8-4abe-98dc-bf55ea8ee2e1" providerId="AD" clId="Web-{F0398D2C-5531-C399-703F-3943F3E47DE2}" dt="2023-02-21T21:36:02.657" v="21" actId="1076"/>
          <ac:picMkLst>
            <pc:docMk/>
            <pc:sldMk cId="3051747285" sldId="585"/>
            <ac:picMk id="3" creationId="{A0969160-8838-2E47-B8E5-9917EB29833C}"/>
          </ac:picMkLst>
        </pc:picChg>
      </pc:sldChg>
    </pc:docChg>
  </pc:docChgLst>
  <pc:docChgLst>
    <pc:chgData name="GIOVANNY ANDRES VANEGAS PRADA" userId="S::gavanegas@findeter.gov.co::d4c91164-3e3f-4c02-8924-6bb3c5d6b2ff" providerId="AD" clId="Web-{E06F5980-3339-E349-4383-7BD803039688}"/>
    <pc:docChg chg="addSld delSld modSld modSection">
      <pc:chgData name="GIOVANNY ANDRES VANEGAS PRADA" userId="S::gavanegas@findeter.gov.co::d4c91164-3e3f-4c02-8924-6bb3c5d6b2ff" providerId="AD" clId="Web-{E06F5980-3339-E349-4383-7BD803039688}" dt="2023-04-05T04:55:12.772" v="17" actId="20577"/>
      <pc:docMkLst>
        <pc:docMk/>
      </pc:docMkLst>
      <pc:sldChg chg="del">
        <pc:chgData name="GIOVANNY ANDRES VANEGAS PRADA" userId="S::gavanegas@findeter.gov.co::d4c91164-3e3f-4c02-8924-6bb3c5d6b2ff" providerId="AD" clId="Web-{E06F5980-3339-E349-4383-7BD803039688}" dt="2023-04-05T04:54:04.176" v="1"/>
        <pc:sldMkLst>
          <pc:docMk/>
          <pc:sldMk cId="1326569067" sldId="693"/>
        </pc:sldMkLst>
      </pc:sldChg>
      <pc:sldChg chg="del">
        <pc:chgData name="GIOVANNY ANDRES VANEGAS PRADA" userId="S::gavanegas@findeter.gov.co::d4c91164-3e3f-4c02-8924-6bb3c5d6b2ff" providerId="AD" clId="Web-{E06F5980-3339-E349-4383-7BD803039688}" dt="2023-04-05T04:54:21.614" v="14"/>
        <pc:sldMkLst>
          <pc:docMk/>
          <pc:sldMk cId="1415235328" sldId="694"/>
        </pc:sldMkLst>
      </pc:sldChg>
      <pc:sldChg chg="del">
        <pc:chgData name="GIOVANNY ANDRES VANEGAS PRADA" userId="S::gavanegas@findeter.gov.co::d4c91164-3e3f-4c02-8924-6bb3c5d6b2ff" providerId="AD" clId="Web-{E06F5980-3339-E349-4383-7BD803039688}" dt="2023-04-05T04:54:33.958" v="15"/>
        <pc:sldMkLst>
          <pc:docMk/>
          <pc:sldMk cId="4157412492" sldId="695"/>
        </pc:sldMkLst>
      </pc:sldChg>
      <pc:sldChg chg="modSp add">
        <pc:chgData name="GIOVANNY ANDRES VANEGAS PRADA" userId="S::gavanegas@findeter.gov.co::d4c91164-3e3f-4c02-8924-6bb3c5d6b2ff" providerId="AD" clId="Web-{E06F5980-3339-E349-4383-7BD803039688}" dt="2023-04-05T04:55:12.772" v="17" actId="20577"/>
        <pc:sldMkLst>
          <pc:docMk/>
          <pc:sldMk cId="2007096386" sldId="713"/>
        </pc:sldMkLst>
        <pc:spChg chg="mod">
          <ac:chgData name="GIOVANNY ANDRES VANEGAS PRADA" userId="S::gavanegas@findeter.gov.co::d4c91164-3e3f-4c02-8924-6bb3c5d6b2ff" providerId="AD" clId="Web-{E06F5980-3339-E349-4383-7BD803039688}" dt="2023-04-05T04:55:12.772" v="17" actId="20577"/>
          <ac:spMkLst>
            <pc:docMk/>
            <pc:sldMk cId="2007096386" sldId="713"/>
            <ac:spMk id="9" creationId="{EF2A659F-CC4A-B9DA-CCEE-F71197642F63}"/>
          </ac:spMkLst>
        </pc:spChg>
        <pc:graphicFrameChg chg="mod modGraphic">
          <ac:chgData name="GIOVANNY ANDRES VANEGAS PRADA" userId="S::gavanegas@findeter.gov.co::d4c91164-3e3f-4c02-8924-6bb3c5d6b2ff" providerId="AD" clId="Web-{E06F5980-3339-E349-4383-7BD803039688}" dt="2023-04-05T04:54:18.879" v="13"/>
          <ac:graphicFrameMkLst>
            <pc:docMk/>
            <pc:sldMk cId="2007096386" sldId="713"/>
            <ac:graphicFrameMk id="2" creationId="{BAA8CB3D-4E6B-E9F3-F98F-812720B5D907}"/>
          </ac:graphicFrameMkLst>
        </pc:graphicFrameChg>
      </pc:sldChg>
    </pc:docChg>
  </pc:docChgLst>
  <pc:docChgLst>
    <pc:chgData name="LEONARDO ALFONSO MARTINEZ OTERO" userId="S::lamartinez@findeter.gov.co::9592b740-a3f3-4551-a4da-9903b37bf04d" providerId="AD" clId="Web-{28BCF22B-2948-088B-53C6-8F969C980D12}"/>
    <pc:docChg chg="modSld">
      <pc:chgData name="LEONARDO ALFONSO MARTINEZ OTERO" userId="S::lamartinez@findeter.gov.co::9592b740-a3f3-4551-a4da-9903b37bf04d" providerId="AD" clId="Web-{28BCF22B-2948-088B-53C6-8F969C980D12}" dt="2023-04-12T23:56:07.720" v="21"/>
      <pc:docMkLst>
        <pc:docMk/>
      </pc:docMkLst>
      <pc:sldChg chg="modSp">
        <pc:chgData name="LEONARDO ALFONSO MARTINEZ OTERO" userId="S::lamartinez@findeter.gov.co::9592b740-a3f3-4551-a4da-9903b37bf04d" providerId="AD" clId="Web-{28BCF22B-2948-088B-53C6-8F969C980D12}" dt="2023-04-12T23:56:07.720" v="21"/>
        <pc:sldMkLst>
          <pc:docMk/>
          <pc:sldMk cId="1662828479" sldId="312"/>
        </pc:sldMkLst>
        <pc:graphicFrameChg chg="mod modGraphic">
          <ac:chgData name="LEONARDO ALFONSO MARTINEZ OTERO" userId="S::lamartinez@findeter.gov.co::9592b740-a3f3-4551-a4da-9903b37bf04d" providerId="AD" clId="Web-{28BCF22B-2948-088B-53C6-8F969C980D12}" dt="2023-04-12T23:56:07.720" v="21"/>
          <ac:graphicFrameMkLst>
            <pc:docMk/>
            <pc:sldMk cId="1662828479" sldId="312"/>
            <ac:graphicFrameMk id="18" creationId="{A463C165-020C-4E5F-A993-33AC16B92A29}"/>
          </ac:graphicFrameMkLst>
        </pc:graphicFrameChg>
      </pc:sldChg>
    </pc:docChg>
  </pc:docChgLst>
  <pc:docChgLst>
    <pc:chgData name="LEONARDO ALFONSO MARTINEZ OTERO" userId="S::lamartinez@findeter.gov.co::9592b740-a3f3-4551-a4da-9903b37bf04d" providerId="AD" clId="Web-{D54B0FD2-6CFC-2B91-2D04-5CDD4D3459B1}"/>
    <pc:docChg chg="modSld">
      <pc:chgData name="LEONARDO ALFONSO MARTINEZ OTERO" userId="S::lamartinez@findeter.gov.co::9592b740-a3f3-4551-a4da-9903b37bf04d" providerId="AD" clId="Web-{D54B0FD2-6CFC-2B91-2D04-5CDD4D3459B1}" dt="2023-04-19T09:02:57.051" v="188" actId="20577"/>
      <pc:docMkLst>
        <pc:docMk/>
      </pc:docMkLst>
      <pc:sldChg chg="addSp delSp modSp">
        <pc:chgData name="LEONARDO ALFONSO MARTINEZ OTERO" userId="S::lamartinez@findeter.gov.co::9592b740-a3f3-4551-a4da-9903b37bf04d" providerId="AD" clId="Web-{D54B0FD2-6CFC-2B91-2D04-5CDD4D3459B1}" dt="2023-04-19T08:59:46.109" v="115" actId="1076"/>
        <pc:sldMkLst>
          <pc:docMk/>
          <pc:sldMk cId="1850499725" sldId="363"/>
        </pc:sldMkLst>
        <pc:picChg chg="add mod">
          <ac:chgData name="LEONARDO ALFONSO MARTINEZ OTERO" userId="S::lamartinez@findeter.gov.co::9592b740-a3f3-4551-a4da-9903b37bf04d" providerId="AD" clId="Web-{D54B0FD2-6CFC-2B91-2D04-5CDD4D3459B1}" dt="2023-04-19T08:59:46.109" v="115" actId="1076"/>
          <ac:picMkLst>
            <pc:docMk/>
            <pc:sldMk cId="1850499725" sldId="363"/>
            <ac:picMk id="4" creationId="{376B8858-E764-619E-7FA0-C5942C0BFBA3}"/>
          </ac:picMkLst>
        </pc:picChg>
        <pc:picChg chg="del">
          <ac:chgData name="LEONARDO ALFONSO MARTINEZ OTERO" userId="S::lamartinez@findeter.gov.co::9592b740-a3f3-4551-a4da-9903b37bf04d" providerId="AD" clId="Web-{D54B0FD2-6CFC-2B91-2D04-5CDD4D3459B1}" dt="2023-04-19T08:49:30.512" v="5"/>
          <ac:picMkLst>
            <pc:docMk/>
            <pc:sldMk cId="1850499725" sldId="363"/>
            <ac:picMk id="5" creationId="{EE200351-2FF4-4FAB-BCE8-37FA761DD06C}"/>
          </ac:picMkLst>
        </pc:picChg>
      </pc:sldChg>
      <pc:sldChg chg="modSp">
        <pc:chgData name="LEONARDO ALFONSO MARTINEZ OTERO" userId="S::lamartinez@findeter.gov.co::9592b740-a3f3-4551-a4da-9903b37bf04d" providerId="AD" clId="Web-{D54B0FD2-6CFC-2B91-2D04-5CDD4D3459B1}" dt="2023-04-19T09:02:33.035" v="186"/>
        <pc:sldMkLst>
          <pc:docMk/>
          <pc:sldMk cId="4151389429" sldId="364"/>
        </pc:sldMkLst>
        <pc:graphicFrameChg chg="mod modGraphic">
          <ac:chgData name="LEONARDO ALFONSO MARTINEZ OTERO" userId="S::lamartinez@findeter.gov.co::9592b740-a3f3-4551-a4da-9903b37bf04d" providerId="AD" clId="Web-{D54B0FD2-6CFC-2B91-2D04-5CDD4D3459B1}" dt="2023-04-19T09:02:33.035" v="186"/>
          <ac:graphicFrameMkLst>
            <pc:docMk/>
            <pc:sldMk cId="4151389429" sldId="364"/>
            <ac:graphicFrameMk id="4" creationId="{BE946CF0-BB8B-4913-AC02-F9FCBDDD33EF}"/>
          </ac:graphicFrameMkLst>
        </pc:graphicFrameChg>
      </pc:sldChg>
      <pc:sldChg chg="modSp">
        <pc:chgData name="LEONARDO ALFONSO MARTINEZ OTERO" userId="S::lamartinez@findeter.gov.co::9592b740-a3f3-4551-a4da-9903b37bf04d" providerId="AD" clId="Web-{D54B0FD2-6CFC-2B91-2D04-5CDD4D3459B1}" dt="2023-04-19T08:55:34.617" v="16"/>
        <pc:sldMkLst>
          <pc:docMk/>
          <pc:sldMk cId="108402656" sldId="584"/>
        </pc:sldMkLst>
        <pc:graphicFrameChg chg="mod modGraphic">
          <ac:chgData name="LEONARDO ALFONSO MARTINEZ OTERO" userId="S::lamartinez@findeter.gov.co::9592b740-a3f3-4551-a4da-9903b37bf04d" providerId="AD" clId="Web-{D54B0FD2-6CFC-2B91-2D04-5CDD4D3459B1}" dt="2023-04-19T08:55:34.617" v="16"/>
          <ac:graphicFrameMkLst>
            <pc:docMk/>
            <pc:sldMk cId="108402656" sldId="584"/>
            <ac:graphicFrameMk id="3" creationId="{92C7AD75-98F7-4256-B0FE-BD624CCF5A55}"/>
          </ac:graphicFrameMkLst>
        </pc:graphicFrameChg>
      </pc:sldChg>
      <pc:sldChg chg="addSp delSp modSp">
        <pc:chgData name="LEONARDO ALFONSO MARTINEZ OTERO" userId="S::lamartinez@findeter.gov.co::9592b740-a3f3-4551-a4da-9903b37bf04d" providerId="AD" clId="Web-{D54B0FD2-6CFC-2B91-2D04-5CDD4D3459B1}" dt="2023-04-19T09:02:57.051" v="188" actId="20577"/>
        <pc:sldMkLst>
          <pc:docMk/>
          <pc:sldMk cId="886521476" sldId="696"/>
        </pc:sldMkLst>
        <pc:spChg chg="add mod">
          <ac:chgData name="LEONARDO ALFONSO MARTINEZ OTERO" userId="S::lamartinez@findeter.gov.co::9592b740-a3f3-4551-a4da-9903b37bf04d" providerId="AD" clId="Web-{D54B0FD2-6CFC-2B91-2D04-5CDD4D3459B1}" dt="2023-04-19T08:59:36.124" v="114" actId="1076"/>
          <ac:spMkLst>
            <pc:docMk/>
            <pc:sldMk cId="886521476" sldId="696"/>
            <ac:spMk id="3" creationId="{A840280E-0A8A-752F-4D01-5171955B1675}"/>
          </ac:spMkLst>
        </pc:spChg>
        <pc:spChg chg="del mod">
          <ac:chgData name="LEONARDO ALFONSO MARTINEZ OTERO" userId="S::lamartinez@findeter.gov.co::9592b740-a3f3-4551-a4da-9903b37bf04d" providerId="AD" clId="Web-{D54B0FD2-6CFC-2B91-2D04-5CDD4D3459B1}" dt="2023-04-19T08:50:48.452" v="10"/>
          <ac:spMkLst>
            <pc:docMk/>
            <pc:sldMk cId="886521476" sldId="696"/>
            <ac:spMk id="6" creationId="{52A4F871-1643-4AC2-A84F-90C2ACB62314}"/>
          </ac:spMkLst>
        </pc:spChg>
        <pc:spChg chg="mod">
          <ac:chgData name="LEONARDO ALFONSO MARTINEZ OTERO" userId="S::lamartinez@findeter.gov.co::9592b740-a3f3-4551-a4da-9903b37bf04d" providerId="AD" clId="Web-{D54B0FD2-6CFC-2B91-2D04-5CDD4D3459B1}" dt="2023-04-19T08:57:57.699" v="113" actId="14100"/>
          <ac:spMkLst>
            <pc:docMk/>
            <pc:sldMk cId="886521476" sldId="696"/>
            <ac:spMk id="7" creationId="{CFF090D4-EB58-4C3D-947C-CCBC62D8BFE0}"/>
          </ac:spMkLst>
        </pc:spChg>
        <pc:spChg chg="mod">
          <ac:chgData name="LEONARDO ALFONSO MARTINEZ OTERO" userId="S::lamartinez@findeter.gov.co::9592b740-a3f3-4551-a4da-9903b37bf04d" providerId="AD" clId="Web-{D54B0FD2-6CFC-2B91-2D04-5CDD4D3459B1}" dt="2023-04-19T09:02:57.051" v="188" actId="20577"/>
          <ac:spMkLst>
            <pc:docMk/>
            <pc:sldMk cId="886521476" sldId="696"/>
            <ac:spMk id="8" creationId="{749B424B-34F5-4F77-B77E-D0B21358C960}"/>
          </ac:spMkLst>
        </pc:spChg>
      </pc:sldChg>
      <pc:sldChg chg="modSp">
        <pc:chgData name="LEONARDO ALFONSO MARTINEZ OTERO" userId="S::lamartinez@findeter.gov.co::9592b740-a3f3-4551-a4da-9903b37bf04d" providerId="AD" clId="Web-{D54B0FD2-6CFC-2B91-2D04-5CDD4D3459B1}" dt="2023-04-19T08:30:44.122" v="0" actId="1076"/>
        <pc:sldMkLst>
          <pc:docMk/>
          <pc:sldMk cId="1316552021" sldId="718"/>
        </pc:sldMkLst>
        <pc:picChg chg="mod">
          <ac:chgData name="LEONARDO ALFONSO MARTINEZ OTERO" userId="S::lamartinez@findeter.gov.co::9592b740-a3f3-4551-a4da-9903b37bf04d" providerId="AD" clId="Web-{D54B0FD2-6CFC-2B91-2D04-5CDD4D3459B1}" dt="2023-04-19T08:30:44.122" v="0" actId="1076"/>
          <ac:picMkLst>
            <pc:docMk/>
            <pc:sldMk cId="1316552021" sldId="718"/>
            <ac:picMk id="5" creationId="{00000000-0008-0000-0000-000039000000}"/>
          </ac:picMkLst>
        </pc:picChg>
      </pc:sldChg>
    </pc:docChg>
  </pc:docChgLst>
  <pc:docChgLst>
    <pc:chgData name="GUILLERMO ALBERTO ARCILA DIAZ" userId="S::gaarcila@findeter.gov.co::194c9435-ff24-4808-b9d2-bb433046ee4c" providerId="AD" clId="Web-{D269385C-6B87-52D7-6B71-666BFDEB8AF0}"/>
    <pc:docChg chg="modSld">
      <pc:chgData name="GUILLERMO ALBERTO ARCILA DIAZ" userId="S::gaarcila@findeter.gov.co::194c9435-ff24-4808-b9d2-bb433046ee4c" providerId="AD" clId="Web-{D269385C-6B87-52D7-6B71-666BFDEB8AF0}" dt="2023-02-28T18:33:21.417" v="63" actId="1076"/>
      <pc:docMkLst>
        <pc:docMk/>
      </pc:docMkLst>
      <pc:sldChg chg="addSp delSp modSp">
        <pc:chgData name="GUILLERMO ALBERTO ARCILA DIAZ" userId="S::gaarcila@findeter.gov.co::194c9435-ff24-4808-b9d2-bb433046ee4c" providerId="AD" clId="Web-{D269385C-6B87-52D7-6B71-666BFDEB8AF0}" dt="2023-02-28T18:33:21.417" v="63" actId="1076"/>
        <pc:sldMkLst>
          <pc:docMk/>
          <pc:sldMk cId="2256417948" sldId="583"/>
        </pc:sldMkLst>
        <pc:spChg chg="mod">
          <ac:chgData name="GUILLERMO ALBERTO ARCILA DIAZ" userId="S::gaarcila@findeter.gov.co::194c9435-ff24-4808-b9d2-bb433046ee4c" providerId="AD" clId="Web-{D269385C-6B87-52D7-6B71-666BFDEB8AF0}" dt="2023-02-28T18:33:21.417" v="63" actId="1076"/>
          <ac:spMkLst>
            <pc:docMk/>
            <pc:sldMk cId="2256417948" sldId="583"/>
            <ac:spMk id="7" creationId="{534C4835-3456-4AE0-84F9-22DA92A21802}"/>
          </ac:spMkLst>
        </pc:spChg>
        <pc:spChg chg="del">
          <ac:chgData name="GUILLERMO ALBERTO ARCILA DIAZ" userId="S::gaarcila@findeter.gov.co::194c9435-ff24-4808-b9d2-bb433046ee4c" providerId="AD" clId="Web-{D269385C-6B87-52D7-6B71-666BFDEB8AF0}" dt="2023-02-28T18:29:27.722" v="37"/>
          <ac:spMkLst>
            <pc:docMk/>
            <pc:sldMk cId="2256417948" sldId="583"/>
            <ac:spMk id="11" creationId="{CFF6AC7F-D980-3B8F-E0A5-8DA65DA1BAF8}"/>
          </ac:spMkLst>
        </pc:spChg>
        <pc:spChg chg="del">
          <ac:chgData name="GUILLERMO ALBERTO ARCILA DIAZ" userId="S::gaarcila@findeter.gov.co::194c9435-ff24-4808-b9d2-bb433046ee4c" providerId="AD" clId="Web-{D269385C-6B87-52D7-6B71-666BFDEB8AF0}" dt="2023-02-28T18:29:31.973" v="40"/>
          <ac:spMkLst>
            <pc:docMk/>
            <pc:sldMk cId="2256417948" sldId="583"/>
            <ac:spMk id="16" creationId="{DBF6DD49-3336-91CC-733D-B4EFCF9287F2}"/>
          </ac:spMkLst>
        </pc:spChg>
        <pc:spChg chg="del">
          <ac:chgData name="GUILLERMO ALBERTO ARCILA DIAZ" userId="S::gaarcila@findeter.gov.co::194c9435-ff24-4808-b9d2-bb433046ee4c" providerId="AD" clId="Web-{D269385C-6B87-52D7-6B71-666BFDEB8AF0}" dt="2023-02-28T18:29:26.066" v="36"/>
          <ac:spMkLst>
            <pc:docMk/>
            <pc:sldMk cId="2256417948" sldId="583"/>
            <ac:spMk id="18" creationId="{7C9ECD31-0031-479D-B3D0-A1B1A3EA8C3B}"/>
          </ac:spMkLst>
        </pc:spChg>
        <pc:graphicFrameChg chg="mod modGraphic">
          <ac:chgData name="GUILLERMO ALBERTO ARCILA DIAZ" userId="S::gaarcila@findeter.gov.co::194c9435-ff24-4808-b9d2-bb433046ee4c" providerId="AD" clId="Web-{D269385C-6B87-52D7-6B71-666BFDEB8AF0}" dt="2023-02-28T18:26:02.888" v="3"/>
          <ac:graphicFrameMkLst>
            <pc:docMk/>
            <pc:sldMk cId="2256417948" sldId="583"/>
            <ac:graphicFrameMk id="2" creationId="{074C5585-45CC-4FF1-92A0-65B82725F749}"/>
          </ac:graphicFrameMkLst>
        </pc:graphicFrameChg>
        <pc:picChg chg="del">
          <ac:chgData name="GUILLERMO ALBERTO ARCILA DIAZ" userId="S::gaarcila@findeter.gov.co::194c9435-ff24-4808-b9d2-bb433046ee4c" providerId="AD" clId="Web-{D269385C-6B87-52D7-6B71-666BFDEB8AF0}" dt="2023-02-28T18:29:29.019" v="38"/>
          <ac:picMkLst>
            <pc:docMk/>
            <pc:sldMk cId="2256417948" sldId="583"/>
            <ac:picMk id="8" creationId="{B1515677-D99B-AD81-F87F-EE4D485624EB}"/>
          </ac:picMkLst>
        </pc:picChg>
        <pc:picChg chg="add mod">
          <ac:chgData name="GUILLERMO ALBERTO ARCILA DIAZ" userId="S::gaarcila@findeter.gov.co::194c9435-ff24-4808-b9d2-bb433046ee4c" providerId="AD" clId="Web-{D269385C-6B87-52D7-6B71-666BFDEB8AF0}" dt="2023-02-28T18:29:55.176" v="44" actId="1076"/>
          <ac:picMkLst>
            <pc:docMk/>
            <pc:sldMk cId="2256417948" sldId="583"/>
            <ac:picMk id="9" creationId="{35779B7A-15A9-9C8C-837D-35E4A68368C9}"/>
          </ac:picMkLst>
        </pc:picChg>
        <pc:picChg chg="add mod">
          <ac:chgData name="GUILLERMO ALBERTO ARCILA DIAZ" userId="S::gaarcila@findeter.gov.co::194c9435-ff24-4808-b9d2-bb433046ee4c" providerId="AD" clId="Web-{D269385C-6B87-52D7-6B71-666BFDEB8AF0}" dt="2023-02-28T18:30:32.740" v="49" actId="1076"/>
          <ac:picMkLst>
            <pc:docMk/>
            <pc:sldMk cId="2256417948" sldId="583"/>
            <ac:picMk id="10" creationId="{01877D3E-C0F5-F860-AD9D-9F3145687E1E}"/>
          </ac:picMkLst>
        </pc:picChg>
        <pc:picChg chg="del">
          <ac:chgData name="GUILLERMO ALBERTO ARCILA DIAZ" userId="S::gaarcila@findeter.gov.co::194c9435-ff24-4808-b9d2-bb433046ee4c" providerId="AD" clId="Web-{D269385C-6B87-52D7-6B71-666BFDEB8AF0}" dt="2023-02-28T18:29:30.582" v="39"/>
          <ac:picMkLst>
            <pc:docMk/>
            <pc:sldMk cId="2256417948" sldId="583"/>
            <ac:picMk id="17" creationId="{CE08835E-02FA-4101-19EF-7AC081097A57}"/>
          </ac:picMkLst>
        </pc:picChg>
      </pc:sldChg>
      <pc:sldChg chg="modSp">
        <pc:chgData name="GUILLERMO ALBERTO ARCILA DIAZ" userId="S::gaarcila@findeter.gov.co::194c9435-ff24-4808-b9d2-bb433046ee4c" providerId="AD" clId="Web-{D269385C-6B87-52D7-6B71-666BFDEB8AF0}" dt="2023-02-28T18:32:14.056" v="58"/>
        <pc:sldMkLst>
          <pc:docMk/>
          <pc:sldMk cId="108402656" sldId="584"/>
        </pc:sldMkLst>
        <pc:spChg chg="mod">
          <ac:chgData name="GUILLERMO ALBERTO ARCILA DIAZ" userId="S::gaarcila@findeter.gov.co::194c9435-ff24-4808-b9d2-bb433046ee4c" providerId="AD" clId="Web-{D269385C-6B87-52D7-6B71-666BFDEB8AF0}" dt="2023-02-28T18:32:14.056" v="58"/>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D269385C-6B87-52D7-6B71-666BFDEB8AF0}" dt="2023-02-28T18:25:54.419" v="1"/>
          <ac:graphicFrameMkLst>
            <pc:docMk/>
            <pc:sldMk cId="108402656" sldId="584"/>
            <ac:graphicFrameMk id="3" creationId="{92C7AD75-98F7-4256-B0FE-BD624CCF5A55}"/>
          </ac:graphicFrameMkLst>
        </pc:graphicFrameChg>
      </pc:sldChg>
    </pc:docChg>
  </pc:docChgLst>
  <pc:docChgLst>
    <pc:chgData name="GUILLERMO ALBERTO ARCILA DIAZ" userId="S::gaarcila@findeter.gov.co::194c9435-ff24-4808-b9d2-bb433046ee4c" providerId="AD" clId="Web-{D688EC5B-FE17-74DB-68A1-B2442617C551}"/>
    <pc:docChg chg="modSld">
      <pc:chgData name="GUILLERMO ALBERTO ARCILA DIAZ" userId="S::gaarcila@findeter.gov.co::194c9435-ff24-4808-b9d2-bb433046ee4c" providerId="AD" clId="Web-{D688EC5B-FE17-74DB-68A1-B2442617C551}" dt="2023-02-21T22:29:06.180" v="465" actId="1076"/>
      <pc:docMkLst>
        <pc:docMk/>
      </pc:docMkLst>
      <pc:sldChg chg="modSp">
        <pc:chgData name="GUILLERMO ALBERTO ARCILA DIAZ" userId="S::gaarcila@findeter.gov.co::194c9435-ff24-4808-b9d2-bb433046ee4c" providerId="AD" clId="Web-{D688EC5B-FE17-74DB-68A1-B2442617C551}" dt="2023-02-21T22:29:06.180" v="465" actId="1076"/>
        <pc:sldMkLst>
          <pc:docMk/>
          <pc:sldMk cId="2256417948" sldId="583"/>
        </pc:sldMkLst>
        <pc:spChg chg="mod">
          <ac:chgData name="GUILLERMO ALBERTO ARCILA DIAZ" userId="S::gaarcila@findeter.gov.co::194c9435-ff24-4808-b9d2-bb433046ee4c" providerId="AD" clId="Web-{D688EC5B-FE17-74DB-68A1-B2442617C551}" dt="2023-02-21T22:29:06.180" v="46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D688EC5B-FE17-74DB-68A1-B2442617C551}" dt="2023-02-21T22:22:51.936" v="89"/>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D688EC5B-FE17-74DB-68A1-B2442617C551}" dt="2023-02-21T22:22:44.889" v="85"/>
        <pc:sldMkLst>
          <pc:docMk/>
          <pc:sldMk cId="108402656" sldId="584"/>
        </pc:sldMkLst>
        <pc:spChg chg="mod">
          <ac:chgData name="GUILLERMO ALBERTO ARCILA DIAZ" userId="S::gaarcila@findeter.gov.co::194c9435-ff24-4808-b9d2-bb433046ee4c" providerId="AD" clId="Web-{D688EC5B-FE17-74DB-68A1-B2442617C551}" dt="2023-02-21T22:22:35.748" v="83"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D688EC5B-FE17-74DB-68A1-B2442617C551}" dt="2023-02-21T22:22:44.889" v="85"/>
          <ac:graphicFrameMkLst>
            <pc:docMk/>
            <pc:sldMk cId="108402656" sldId="584"/>
            <ac:graphicFrameMk id="3" creationId="{92C7AD75-98F7-4256-B0FE-BD624CCF5A55}"/>
          </ac:graphicFrameMkLst>
        </pc:graphicFrameChg>
      </pc:sldChg>
    </pc:docChg>
  </pc:docChgLst>
  <pc:docChgLst>
    <pc:chgData name="OLGA MARIA MUÑOZ MUÑOZ" userId="S::ommunoz@findeter.gov.co::876d8df6-fd60-42e2-ba65-9d22fde90de5" providerId="AD" clId="Web-{AA0B80E4-0DF2-63E1-D4B5-3F2C436C09ED}"/>
    <pc:docChg chg="addSld delSld modSld modSection">
      <pc:chgData name="OLGA MARIA MUÑOZ MUÑOZ" userId="S::ommunoz@findeter.gov.co::876d8df6-fd60-42e2-ba65-9d22fde90de5" providerId="AD" clId="Web-{AA0B80E4-0DF2-63E1-D4B5-3F2C436C09ED}" dt="2023-04-04T20:59:07.563" v="29"/>
      <pc:docMkLst>
        <pc:docMk/>
      </pc:docMkLst>
      <pc:sldChg chg="addSp delSp modSp">
        <pc:chgData name="OLGA MARIA MUÑOZ MUÑOZ" userId="S::ommunoz@findeter.gov.co::876d8df6-fd60-42e2-ba65-9d22fde90de5" providerId="AD" clId="Web-{AA0B80E4-0DF2-63E1-D4B5-3F2C436C09ED}" dt="2023-04-04T20:59:02.531" v="15"/>
        <pc:sldMkLst>
          <pc:docMk/>
          <pc:sldMk cId="1700035601" sldId="329"/>
        </pc:sldMkLst>
        <pc:picChg chg="add del mod">
          <ac:chgData name="OLGA MARIA MUÑOZ MUÑOZ" userId="S::ommunoz@findeter.gov.co::876d8df6-fd60-42e2-ba65-9d22fde90de5" providerId="AD" clId="Web-{AA0B80E4-0DF2-63E1-D4B5-3F2C436C09ED}" dt="2023-04-04T20:58:56.562" v="13"/>
          <ac:picMkLst>
            <pc:docMk/>
            <pc:sldMk cId="1700035601" sldId="329"/>
            <ac:picMk id="2" creationId="{18FC3F34-FAF9-44E5-9EEA-6F09E70D154D}"/>
          </ac:picMkLst>
        </pc:picChg>
        <pc:picChg chg="add del mod">
          <ac:chgData name="OLGA MARIA MUÑOZ MUÑOZ" userId="S::ommunoz@findeter.gov.co::876d8df6-fd60-42e2-ba65-9d22fde90de5" providerId="AD" clId="Web-{AA0B80E4-0DF2-63E1-D4B5-3F2C436C09ED}" dt="2023-04-04T20:59:02.531" v="15"/>
          <ac:picMkLst>
            <pc:docMk/>
            <pc:sldMk cId="1700035601" sldId="329"/>
            <ac:picMk id="4" creationId="{2F9D1BAB-7AD2-17A2-AD56-C9AED7C5BDDD}"/>
          </ac:picMkLst>
        </pc:picChg>
      </pc:sldChg>
      <pc:sldChg chg="del">
        <pc:chgData name="OLGA MARIA MUÑOZ MUÑOZ" userId="S::ommunoz@findeter.gov.co::876d8df6-fd60-42e2-ba65-9d22fde90de5" providerId="AD" clId="Web-{AA0B80E4-0DF2-63E1-D4B5-3F2C436C09ED}" dt="2023-04-04T20:58:44.765" v="11"/>
        <pc:sldMkLst>
          <pc:docMk/>
          <pc:sldMk cId="980656737" sldId="668"/>
        </pc:sldMkLst>
      </pc:sldChg>
      <pc:sldChg chg="del">
        <pc:chgData name="OLGA MARIA MUÑOZ MUÑOZ" userId="S::ommunoz@findeter.gov.co::876d8df6-fd60-42e2-ba65-9d22fde90de5" providerId="AD" clId="Web-{AA0B80E4-0DF2-63E1-D4B5-3F2C436C09ED}" dt="2023-04-04T20:58:37.593" v="8"/>
        <pc:sldMkLst>
          <pc:docMk/>
          <pc:sldMk cId="3882439800" sldId="669"/>
        </pc:sldMkLst>
      </pc:sldChg>
      <pc:sldChg chg="del">
        <pc:chgData name="OLGA MARIA MUÑOZ MUÑOZ" userId="S::ommunoz@findeter.gov.co::876d8df6-fd60-42e2-ba65-9d22fde90de5" providerId="AD" clId="Web-{AA0B80E4-0DF2-63E1-D4B5-3F2C436C09ED}" dt="2023-04-04T20:58:35.265" v="7"/>
        <pc:sldMkLst>
          <pc:docMk/>
          <pc:sldMk cId="511164384" sldId="673"/>
        </pc:sldMkLst>
      </pc:sldChg>
      <pc:sldChg chg="del">
        <pc:chgData name="OLGA MARIA MUÑOZ MUÑOZ" userId="S::ommunoz@findeter.gov.co::876d8df6-fd60-42e2-ba65-9d22fde90de5" providerId="AD" clId="Web-{AA0B80E4-0DF2-63E1-D4B5-3F2C436C09ED}" dt="2023-04-04T20:58:34.280" v="6"/>
        <pc:sldMkLst>
          <pc:docMk/>
          <pc:sldMk cId="2214551783" sldId="674"/>
        </pc:sldMkLst>
      </pc:sldChg>
      <pc:sldChg chg="del">
        <pc:chgData name="OLGA MARIA MUÑOZ MUÑOZ" userId="S::ommunoz@findeter.gov.co::876d8df6-fd60-42e2-ba65-9d22fde90de5" providerId="AD" clId="Web-{AA0B80E4-0DF2-63E1-D4B5-3F2C436C09ED}" dt="2023-04-04T20:58:30.983" v="5"/>
        <pc:sldMkLst>
          <pc:docMk/>
          <pc:sldMk cId="2351189998" sldId="675"/>
        </pc:sldMkLst>
      </pc:sldChg>
      <pc:sldChg chg="del">
        <pc:chgData name="OLGA MARIA MUÑOZ MUÑOZ" userId="S::ommunoz@findeter.gov.co::876d8df6-fd60-42e2-ba65-9d22fde90de5" providerId="AD" clId="Web-{AA0B80E4-0DF2-63E1-D4B5-3F2C436C09ED}" dt="2023-04-04T20:58:29.843" v="4"/>
        <pc:sldMkLst>
          <pc:docMk/>
          <pc:sldMk cId="310289711" sldId="676"/>
        </pc:sldMkLst>
      </pc:sldChg>
      <pc:sldChg chg="del">
        <pc:chgData name="OLGA MARIA MUÑOZ MUÑOZ" userId="S::ommunoz@findeter.gov.co::876d8df6-fd60-42e2-ba65-9d22fde90de5" providerId="AD" clId="Web-{AA0B80E4-0DF2-63E1-D4B5-3F2C436C09ED}" dt="2023-04-04T20:58:29.296" v="3"/>
        <pc:sldMkLst>
          <pc:docMk/>
          <pc:sldMk cId="126846139" sldId="677"/>
        </pc:sldMkLst>
      </pc:sldChg>
      <pc:sldChg chg="del">
        <pc:chgData name="OLGA MARIA MUÑOZ MUÑOZ" userId="S::ommunoz@findeter.gov.co::876d8df6-fd60-42e2-ba65-9d22fde90de5" providerId="AD" clId="Web-{AA0B80E4-0DF2-63E1-D4B5-3F2C436C09ED}" dt="2023-04-04T20:58:28.733" v="2"/>
        <pc:sldMkLst>
          <pc:docMk/>
          <pc:sldMk cId="3099941358" sldId="678"/>
        </pc:sldMkLst>
      </pc:sldChg>
      <pc:sldChg chg="del">
        <pc:chgData name="OLGA MARIA MUÑOZ MUÑOZ" userId="S::ommunoz@findeter.gov.co::876d8df6-fd60-42e2-ba65-9d22fde90de5" providerId="AD" clId="Web-{AA0B80E4-0DF2-63E1-D4B5-3F2C436C09ED}" dt="2023-04-04T20:58:28.108" v="1"/>
        <pc:sldMkLst>
          <pc:docMk/>
          <pc:sldMk cId="1481855568" sldId="679"/>
        </pc:sldMkLst>
      </pc:sldChg>
      <pc:sldChg chg="del">
        <pc:chgData name="OLGA MARIA MUÑOZ MUÑOZ" userId="S::ommunoz@findeter.gov.co::876d8df6-fd60-42e2-ba65-9d22fde90de5" providerId="AD" clId="Web-{AA0B80E4-0DF2-63E1-D4B5-3F2C436C09ED}" dt="2023-04-04T20:58:27.311" v="0"/>
        <pc:sldMkLst>
          <pc:docMk/>
          <pc:sldMk cId="2548473189" sldId="681"/>
        </pc:sldMkLst>
      </pc:sldChg>
      <pc:sldChg chg="del">
        <pc:chgData name="OLGA MARIA MUÑOZ MUÑOZ" userId="S::ommunoz@findeter.gov.co::876d8df6-fd60-42e2-ba65-9d22fde90de5" providerId="AD" clId="Web-{AA0B80E4-0DF2-63E1-D4B5-3F2C436C09ED}" dt="2023-04-04T20:58:39.968" v="9"/>
        <pc:sldMkLst>
          <pc:docMk/>
          <pc:sldMk cId="129856444" sldId="684"/>
        </pc:sldMkLst>
      </pc:sldChg>
      <pc:sldChg chg="del">
        <pc:chgData name="OLGA MARIA MUÑOZ MUÑOZ" userId="S::ommunoz@findeter.gov.co::876d8df6-fd60-42e2-ba65-9d22fde90de5" providerId="AD" clId="Web-{AA0B80E4-0DF2-63E1-D4B5-3F2C436C09ED}" dt="2023-04-04T20:58:40.874" v="10"/>
        <pc:sldMkLst>
          <pc:docMk/>
          <pc:sldMk cId="3470600883" sldId="692"/>
        </pc:sldMkLst>
      </pc:sldChg>
      <pc:sldChg chg="add">
        <pc:chgData name="OLGA MARIA MUÑOZ MUÑOZ" userId="S::ommunoz@findeter.gov.co::876d8df6-fd60-42e2-ba65-9d22fde90de5" providerId="AD" clId="Web-{AA0B80E4-0DF2-63E1-D4B5-3F2C436C09ED}" dt="2023-04-04T20:59:06.141" v="16"/>
        <pc:sldMkLst>
          <pc:docMk/>
          <pc:sldMk cId="1579615776" sldId="699"/>
        </pc:sldMkLst>
      </pc:sldChg>
      <pc:sldChg chg="add">
        <pc:chgData name="OLGA MARIA MUÑOZ MUÑOZ" userId="S::ommunoz@findeter.gov.co::876d8df6-fd60-42e2-ba65-9d22fde90de5" providerId="AD" clId="Web-{AA0B80E4-0DF2-63E1-D4B5-3F2C436C09ED}" dt="2023-04-04T20:59:06.250" v="17"/>
        <pc:sldMkLst>
          <pc:docMk/>
          <pc:sldMk cId="2539050897" sldId="700"/>
        </pc:sldMkLst>
      </pc:sldChg>
      <pc:sldChg chg="add">
        <pc:chgData name="OLGA MARIA MUÑOZ MUÑOZ" userId="S::ommunoz@findeter.gov.co::876d8df6-fd60-42e2-ba65-9d22fde90de5" providerId="AD" clId="Web-{AA0B80E4-0DF2-63E1-D4B5-3F2C436C09ED}" dt="2023-04-04T20:59:06.360" v="18"/>
        <pc:sldMkLst>
          <pc:docMk/>
          <pc:sldMk cId="1108129993" sldId="701"/>
        </pc:sldMkLst>
      </pc:sldChg>
      <pc:sldChg chg="add">
        <pc:chgData name="OLGA MARIA MUÑOZ MUÑOZ" userId="S::ommunoz@findeter.gov.co::876d8df6-fd60-42e2-ba65-9d22fde90de5" providerId="AD" clId="Web-{AA0B80E4-0DF2-63E1-D4B5-3F2C436C09ED}" dt="2023-04-04T20:59:06.485" v="19"/>
        <pc:sldMkLst>
          <pc:docMk/>
          <pc:sldMk cId="1226753846" sldId="702"/>
        </pc:sldMkLst>
      </pc:sldChg>
      <pc:sldChg chg="add">
        <pc:chgData name="OLGA MARIA MUÑOZ MUÑOZ" userId="S::ommunoz@findeter.gov.co::876d8df6-fd60-42e2-ba65-9d22fde90de5" providerId="AD" clId="Web-{AA0B80E4-0DF2-63E1-D4B5-3F2C436C09ED}" dt="2023-04-04T20:59:06.594" v="20"/>
        <pc:sldMkLst>
          <pc:docMk/>
          <pc:sldMk cId="2092007136" sldId="703"/>
        </pc:sldMkLst>
      </pc:sldChg>
      <pc:sldChg chg="add">
        <pc:chgData name="OLGA MARIA MUÑOZ MUÑOZ" userId="S::ommunoz@findeter.gov.co::876d8df6-fd60-42e2-ba65-9d22fde90de5" providerId="AD" clId="Web-{AA0B80E4-0DF2-63E1-D4B5-3F2C436C09ED}" dt="2023-04-04T20:59:06.688" v="21"/>
        <pc:sldMkLst>
          <pc:docMk/>
          <pc:sldMk cId="223527503" sldId="704"/>
        </pc:sldMkLst>
      </pc:sldChg>
      <pc:sldChg chg="add">
        <pc:chgData name="OLGA MARIA MUÑOZ MUÑOZ" userId="S::ommunoz@findeter.gov.co::876d8df6-fd60-42e2-ba65-9d22fde90de5" providerId="AD" clId="Web-{AA0B80E4-0DF2-63E1-D4B5-3F2C436C09ED}" dt="2023-04-04T20:59:06.782" v="22"/>
        <pc:sldMkLst>
          <pc:docMk/>
          <pc:sldMk cId="3671158803" sldId="705"/>
        </pc:sldMkLst>
      </pc:sldChg>
      <pc:sldChg chg="add">
        <pc:chgData name="OLGA MARIA MUÑOZ MUÑOZ" userId="S::ommunoz@findeter.gov.co::876d8df6-fd60-42e2-ba65-9d22fde90de5" providerId="AD" clId="Web-{AA0B80E4-0DF2-63E1-D4B5-3F2C436C09ED}" dt="2023-04-04T20:59:06.875" v="23"/>
        <pc:sldMkLst>
          <pc:docMk/>
          <pc:sldMk cId="1849912118" sldId="706"/>
        </pc:sldMkLst>
      </pc:sldChg>
      <pc:sldChg chg="add">
        <pc:chgData name="OLGA MARIA MUÑOZ MUÑOZ" userId="S::ommunoz@findeter.gov.co::876d8df6-fd60-42e2-ba65-9d22fde90de5" providerId="AD" clId="Web-{AA0B80E4-0DF2-63E1-D4B5-3F2C436C09ED}" dt="2023-04-04T20:59:06.969" v="24"/>
        <pc:sldMkLst>
          <pc:docMk/>
          <pc:sldMk cId="2261606274" sldId="707"/>
        </pc:sldMkLst>
      </pc:sldChg>
      <pc:sldChg chg="add">
        <pc:chgData name="OLGA MARIA MUÑOZ MUÑOZ" userId="S::ommunoz@findeter.gov.co::876d8df6-fd60-42e2-ba65-9d22fde90de5" providerId="AD" clId="Web-{AA0B80E4-0DF2-63E1-D4B5-3F2C436C09ED}" dt="2023-04-04T20:59:07.110" v="25"/>
        <pc:sldMkLst>
          <pc:docMk/>
          <pc:sldMk cId="2250538614" sldId="708"/>
        </pc:sldMkLst>
      </pc:sldChg>
      <pc:sldChg chg="add">
        <pc:chgData name="OLGA MARIA MUÑOZ MUÑOZ" userId="S::ommunoz@findeter.gov.co::876d8df6-fd60-42e2-ba65-9d22fde90de5" providerId="AD" clId="Web-{AA0B80E4-0DF2-63E1-D4B5-3F2C436C09ED}" dt="2023-04-04T20:59:07.204" v="26"/>
        <pc:sldMkLst>
          <pc:docMk/>
          <pc:sldMk cId="3166180895" sldId="709"/>
        </pc:sldMkLst>
      </pc:sldChg>
      <pc:sldChg chg="add">
        <pc:chgData name="OLGA MARIA MUÑOZ MUÑOZ" userId="S::ommunoz@findeter.gov.co::876d8df6-fd60-42e2-ba65-9d22fde90de5" providerId="AD" clId="Web-{AA0B80E4-0DF2-63E1-D4B5-3F2C436C09ED}" dt="2023-04-04T20:59:07.297" v="27"/>
        <pc:sldMkLst>
          <pc:docMk/>
          <pc:sldMk cId="207820728" sldId="710"/>
        </pc:sldMkLst>
      </pc:sldChg>
      <pc:sldChg chg="add">
        <pc:chgData name="OLGA MARIA MUÑOZ MUÑOZ" userId="S::ommunoz@findeter.gov.co::876d8df6-fd60-42e2-ba65-9d22fde90de5" providerId="AD" clId="Web-{AA0B80E4-0DF2-63E1-D4B5-3F2C436C09ED}" dt="2023-04-04T20:59:07.407" v="28"/>
        <pc:sldMkLst>
          <pc:docMk/>
          <pc:sldMk cId="1640171550" sldId="711"/>
        </pc:sldMkLst>
      </pc:sldChg>
      <pc:sldChg chg="add">
        <pc:chgData name="OLGA MARIA MUÑOZ MUÑOZ" userId="S::ommunoz@findeter.gov.co::876d8df6-fd60-42e2-ba65-9d22fde90de5" providerId="AD" clId="Web-{AA0B80E4-0DF2-63E1-D4B5-3F2C436C09ED}" dt="2023-04-04T20:59:07.563" v="29"/>
        <pc:sldMkLst>
          <pc:docMk/>
          <pc:sldMk cId="1509423910" sldId="712"/>
        </pc:sldMkLst>
      </pc:sldChg>
    </pc:docChg>
  </pc:docChgLst>
  <pc:docChgLst>
    <pc:chgData name="GUILLERMO ALBERTO ARCILA DIAZ" userId="S::gaarcila@findeter.gov.co::194c9435-ff24-4808-b9d2-bb433046ee4c" providerId="AD" clId="Web-{0C886351-C625-5D45-CE11-AE7D8AF92196}"/>
    <pc:docChg chg="modSld">
      <pc:chgData name="GUILLERMO ALBERTO ARCILA DIAZ" userId="S::gaarcila@findeter.gov.co::194c9435-ff24-4808-b9d2-bb433046ee4c" providerId="AD" clId="Web-{0C886351-C625-5D45-CE11-AE7D8AF92196}" dt="2023-04-04T16:49:57.721" v="1037" actId="14100"/>
      <pc:docMkLst>
        <pc:docMk/>
      </pc:docMkLst>
      <pc:sldChg chg="addSp delSp modSp">
        <pc:chgData name="GUILLERMO ALBERTO ARCILA DIAZ" userId="S::gaarcila@findeter.gov.co::194c9435-ff24-4808-b9d2-bb433046ee4c" providerId="AD" clId="Web-{0C886351-C625-5D45-CE11-AE7D8AF92196}" dt="2023-04-04T16:46:48.115" v="1005" actId="20577"/>
        <pc:sldMkLst>
          <pc:docMk/>
          <pc:sldMk cId="2256417948" sldId="583"/>
        </pc:sldMkLst>
        <pc:spChg chg="mod">
          <ac:chgData name="GUILLERMO ALBERTO ARCILA DIAZ" userId="S::gaarcila@findeter.gov.co::194c9435-ff24-4808-b9d2-bb433046ee4c" providerId="AD" clId="Web-{0C886351-C625-5D45-CE11-AE7D8AF92196}" dt="2023-04-04T16:46:48.115" v="1005" actId="20577"/>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0C886351-C625-5D45-CE11-AE7D8AF92196}" dt="2023-04-04T16:42:10.878" v="789"/>
          <ac:graphicFrameMkLst>
            <pc:docMk/>
            <pc:sldMk cId="2256417948" sldId="583"/>
            <ac:graphicFrameMk id="2" creationId="{074C5585-45CC-4FF1-92A0-65B82725F749}"/>
          </ac:graphicFrameMkLst>
        </pc:graphicFrameChg>
        <pc:picChg chg="add del">
          <ac:chgData name="GUILLERMO ALBERTO ARCILA DIAZ" userId="S::gaarcila@findeter.gov.co::194c9435-ff24-4808-b9d2-bb433046ee4c" providerId="AD" clId="Web-{0C886351-C625-5D45-CE11-AE7D8AF92196}" dt="2023-04-04T16:32:21.433" v="401"/>
          <ac:picMkLst>
            <pc:docMk/>
            <pc:sldMk cId="2256417948" sldId="583"/>
            <ac:picMk id="9" creationId="{98779BF0-618D-B799-56CA-0D3816C9B7DC}"/>
          </ac:picMkLst>
        </pc:picChg>
      </pc:sldChg>
      <pc:sldChg chg="addSp delSp modSp">
        <pc:chgData name="GUILLERMO ALBERTO ARCILA DIAZ" userId="S::gaarcila@findeter.gov.co::194c9435-ff24-4808-b9d2-bb433046ee4c" providerId="AD" clId="Web-{0C886351-C625-5D45-CE11-AE7D8AF92196}" dt="2023-04-04T16:30:18.191" v="399" actId="1076"/>
        <pc:sldMkLst>
          <pc:docMk/>
          <pc:sldMk cId="108402656" sldId="584"/>
        </pc:sldMkLst>
        <pc:spChg chg="add mod">
          <ac:chgData name="GUILLERMO ALBERTO ARCILA DIAZ" userId="S::gaarcila@findeter.gov.co::194c9435-ff24-4808-b9d2-bb433046ee4c" providerId="AD" clId="Web-{0C886351-C625-5D45-CE11-AE7D8AF92196}" dt="2023-04-04T16:04:41.183" v="21" actId="20577"/>
          <ac:spMkLst>
            <pc:docMk/>
            <pc:sldMk cId="108402656" sldId="584"/>
            <ac:spMk id="5" creationId="{D81418E4-902E-22DE-C185-565C3B1B91BD}"/>
          </ac:spMkLst>
        </pc:spChg>
        <pc:spChg chg="mod">
          <ac:chgData name="GUILLERMO ALBERTO ARCILA DIAZ" userId="S::gaarcila@findeter.gov.co::194c9435-ff24-4808-b9d2-bb433046ee4c" providerId="AD" clId="Web-{0C886351-C625-5D45-CE11-AE7D8AF92196}" dt="2023-04-04T16:29:01.233" v="394" actId="20577"/>
          <ac:spMkLst>
            <pc:docMk/>
            <pc:sldMk cId="108402656" sldId="584"/>
            <ac:spMk id="6" creationId="{43297A8E-5567-4DAF-8C6C-EF5A1AE98FBF}"/>
          </ac:spMkLst>
        </pc:spChg>
        <pc:spChg chg="del">
          <ac:chgData name="GUILLERMO ALBERTO ARCILA DIAZ" userId="S::gaarcila@findeter.gov.co::194c9435-ff24-4808-b9d2-bb433046ee4c" providerId="AD" clId="Web-{0C886351-C625-5D45-CE11-AE7D8AF92196}" dt="2023-04-04T16:02:21.909" v="13"/>
          <ac:spMkLst>
            <pc:docMk/>
            <pc:sldMk cId="108402656" sldId="584"/>
            <ac:spMk id="10" creationId="{D6B711E6-5F26-4098-8A25-AC9B901286BE}"/>
          </ac:spMkLst>
        </pc:spChg>
        <pc:spChg chg="mod">
          <ac:chgData name="GUILLERMO ALBERTO ARCILA DIAZ" userId="S::gaarcila@findeter.gov.co::194c9435-ff24-4808-b9d2-bb433046ee4c" providerId="AD" clId="Web-{0C886351-C625-5D45-CE11-AE7D8AF92196}" dt="2023-04-04T16:02:44.113" v="16" actId="20577"/>
          <ac:spMkLst>
            <pc:docMk/>
            <pc:sldMk cId="108402656" sldId="584"/>
            <ac:spMk id="12" creationId="{206A4DC3-B160-465B-BD9C-A30B7743E046}"/>
          </ac:spMkLst>
        </pc:spChg>
        <pc:graphicFrameChg chg="mod modGraphic">
          <ac:chgData name="GUILLERMO ALBERTO ARCILA DIAZ" userId="S::gaarcila@findeter.gov.co::194c9435-ff24-4808-b9d2-bb433046ee4c" providerId="AD" clId="Web-{0C886351-C625-5D45-CE11-AE7D8AF92196}" dt="2023-04-04T16:02:05.111" v="11"/>
          <ac:graphicFrameMkLst>
            <pc:docMk/>
            <pc:sldMk cId="108402656" sldId="584"/>
            <ac:graphicFrameMk id="3" creationId="{92C7AD75-98F7-4256-B0FE-BD624CCF5A55}"/>
          </ac:graphicFrameMkLst>
        </pc:graphicFrameChg>
        <pc:picChg chg="del">
          <ac:chgData name="GUILLERMO ALBERTO ARCILA DIAZ" userId="S::gaarcila@findeter.gov.co::194c9435-ff24-4808-b9d2-bb433046ee4c" providerId="AD" clId="Web-{0C886351-C625-5D45-CE11-AE7D8AF92196}" dt="2023-04-04T16:02:18.487" v="12"/>
          <ac:picMkLst>
            <pc:docMk/>
            <pc:sldMk cId="108402656" sldId="584"/>
            <ac:picMk id="2" creationId="{FB7FE617-69C7-E51A-DE25-05367B4A49B1}"/>
          </ac:picMkLst>
        </pc:picChg>
        <pc:picChg chg="add mod">
          <ac:chgData name="GUILLERMO ALBERTO ARCILA DIAZ" userId="S::gaarcila@findeter.gov.co::194c9435-ff24-4808-b9d2-bb433046ee4c" providerId="AD" clId="Web-{0C886351-C625-5D45-CE11-AE7D8AF92196}" dt="2023-04-04T16:29:58.377" v="396" actId="1076"/>
          <ac:picMkLst>
            <pc:docMk/>
            <pc:sldMk cId="108402656" sldId="584"/>
            <ac:picMk id="8" creationId="{566C7805-2227-D4F5-06CC-7F25B5E42D44}"/>
          </ac:picMkLst>
        </pc:picChg>
        <pc:picChg chg="add mod">
          <ac:chgData name="GUILLERMO ALBERTO ARCILA DIAZ" userId="S::gaarcila@findeter.gov.co::194c9435-ff24-4808-b9d2-bb433046ee4c" providerId="AD" clId="Web-{0C886351-C625-5D45-CE11-AE7D8AF92196}" dt="2023-04-04T16:30:18.191" v="399" actId="1076"/>
          <ac:picMkLst>
            <pc:docMk/>
            <pc:sldMk cId="108402656" sldId="584"/>
            <ac:picMk id="9" creationId="{7F594BAC-89E0-1602-8C50-9987485C3858}"/>
          </ac:picMkLst>
        </pc:picChg>
      </pc:sldChg>
      <pc:sldChg chg="addSp delSp modSp">
        <pc:chgData name="GUILLERMO ALBERTO ARCILA DIAZ" userId="S::gaarcila@findeter.gov.co::194c9435-ff24-4808-b9d2-bb433046ee4c" providerId="AD" clId="Web-{0C886351-C625-5D45-CE11-AE7D8AF92196}" dt="2023-04-04T16:49:57.721" v="1037" actId="14100"/>
        <pc:sldMkLst>
          <pc:docMk/>
          <pc:sldMk cId="1307455050" sldId="691"/>
        </pc:sldMkLst>
        <pc:picChg chg="add mod">
          <ac:chgData name="GUILLERMO ALBERTO ARCILA DIAZ" userId="S::gaarcila@findeter.gov.co::194c9435-ff24-4808-b9d2-bb433046ee4c" providerId="AD" clId="Web-{0C886351-C625-5D45-CE11-AE7D8AF92196}" dt="2023-04-04T16:48:39.841" v="1027" actId="1076"/>
          <ac:picMkLst>
            <pc:docMk/>
            <pc:sldMk cId="1307455050" sldId="691"/>
            <ac:picMk id="2" creationId="{FD288695-6AB5-6C11-4F56-2BF58FB6B6B3}"/>
          </ac:picMkLst>
        </pc:picChg>
        <pc:picChg chg="add mod">
          <ac:chgData name="GUILLERMO ALBERTO ARCILA DIAZ" userId="S::gaarcila@findeter.gov.co::194c9435-ff24-4808-b9d2-bb433046ee4c" providerId="AD" clId="Web-{0C886351-C625-5D45-CE11-AE7D8AF92196}" dt="2023-04-04T16:48:38.576" v="1026" actId="1076"/>
          <ac:picMkLst>
            <pc:docMk/>
            <pc:sldMk cId="1307455050" sldId="691"/>
            <ac:picMk id="4" creationId="{4C183055-15CA-4D16-702B-5CD411BA1745}"/>
          </ac:picMkLst>
        </pc:picChg>
        <pc:picChg chg="add mod">
          <ac:chgData name="GUILLERMO ALBERTO ARCILA DIAZ" userId="S::gaarcila@findeter.gov.co::194c9435-ff24-4808-b9d2-bb433046ee4c" providerId="AD" clId="Web-{0C886351-C625-5D45-CE11-AE7D8AF92196}" dt="2023-04-04T16:48:42.482" v="1028" actId="14100"/>
          <ac:picMkLst>
            <pc:docMk/>
            <pc:sldMk cId="1307455050" sldId="691"/>
            <ac:picMk id="5" creationId="{D3460638-74FB-5D96-E41A-EBC56E292FE2}"/>
          </ac:picMkLst>
        </pc:picChg>
        <pc:picChg chg="add mod">
          <ac:chgData name="GUILLERMO ALBERTO ARCILA DIAZ" userId="S::gaarcila@findeter.gov.co::194c9435-ff24-4808-b9d2-bb433046ee4c" providerId="AD" clId="Web-{0C886351-C625-5D45-CE11-AE7D8AF92196}" dt="2023-04-04T16:49:03.062" v="1031" actId="14100"/>
          <ac:picMkLst>
            <pc:docMk/>
            <pc:sldMk cId="1307455050" sldId="691"/>
            <ac:picMk id="6" creationId="{5AA49D74-D657-4D95-459D-85E1EA93F3CF}"/>
          </ac:picMkLst>
        </pc:picChg>
        <pc:picChg chg="add del mod">
          <ac:chgData name="GUILLERMO ALBERTO ARCILA DIAZ" userId="S::gaarcila@findeter.gov.co::194c9435-ff24-4808-b9d2-bb433046ee4c" providerId="AD" clId="Web-{0C886351-C625-5D45-CE11-AE7D8AF92196}" dt="2023-04-04T16:49:27.438" v="1034"/>
          <ac:picMkLst>
            <pc:docMk/>
            <pc:sldMk cId="1307455050" sldId="691"/>
            <ac:picMk id="7" creationId="{07EC9233-9F11-88C2-3DB6-59D4EBDBF88F}"/>
          </ac:picMkLst>
        </pc:picChg>
        <pc:picChg chg="del">
          <ac:chgData name="GUILLERMO ALBERTO ARCILA DIAZ" userId="S::gaarcila@findeter.gov.co::194c9435-ff24-4808-b9d2-bb433046ee4c" providerId="AD" clId="Web-{0C886351-C625-5D45-CE11-AE7D8AF92196}" dt="2023-04-04T16:46:56.710" v="1006"/>
          <ac:picMkLst>
            <pc:docMk/>
            <pc:sldMk cId="1307455050" sldId="691"/>
            <ac:picMk id="8" creationId="{77DCB1C5-A369-C5F8-EA15-AEE6240F0EF5}"/>
          </ac:picMkLst>
        </pc:picChg>
        <pc:picChg chg="add mod">
          <ac:chgData name="GUILLERMO ALBERTO ARCILA DIAZ" userId="S::gaarcila@findeter.gov.co::194c9435-ff24-4808-b9d2-bb433046ee4c" providerId="AD" clId="Web-{0C886351-C625-5D45-CE11-AE7D8AF92196}" dt="2023-04-04T16:49:57.721" v="1037" actId="14100"/>
          <ac:picMkLst>
            <pc:docMk/>
            <pc:sldMk cId="1307455050" sldId="691"/>
            <ac:picMk id="10" creationId="{3F960CF8-F5AB-89D7-5408-86CC88877224}"/>
          </ac:picMkLst>
        </pc:picChg>
        <pc:picChg chg="mod">
          <ac:chgData name="GUILLERMO ALBERTO ARCILA DIAZ" userId="S::gaarcila@findeter.gov.co::194c9435-ff24-4808-b9d2-bb433046ee4c" providerId="AD" clId="Web-{0C886351-C625-5D45-CE11-AE7D8AF92196}" dt="2023-04-04T16:48:37.529" v="1025" actId="1076"/>
          <ac:picMkLst>
            <pc:docMk/>
            <pc:sldMk cId="1307455050" sldId="691"/>
            <ac:picMk id="12" creationId="{1D4F3A5D-8CA0-B7B5-43AB-53715F956FC6}"/>
          </ac:picMkLst>
        </pc:picChg>
        <pc:picChg chg="del">
          <ac:chgData name="GUILLERMO ALBERTO ARCILA DIAZ" userId="S::gaarcila@findeter.gov.co::194c9435-ff24-4808-b9d2-bb433046ee4c" providerId="AD" clId="Web-{0C886351-C625-5D45-CE11-AE7D8AF92196}" dt="2023-04-04T16:46:57.788" v="1007"/>
          <ac:picMkLst>
            <pc:docMk/>
            <pc:sldMk cId="1307455050" sldId="691"/>
            <ac:picMk id="13" creationId="{4735C33C-9DA1-40EA-763A-C214263DBC0E}"/>
          </ac:picMkLst>
        </pc:picChg>
        <pc:picChg chg="del">
          <ac:chgData name="GUILLERMO ALBERTO ARCILA DIAZ" userId="S::gaarcila@findeter.gov.co::194c9435-ff24-4808-b9d2-bb433046ee4c" providerId="AD" clId="Web-{0C886351-C625-5D45-CE11-AE7D8AF92196}" dt="2023-04-04T16:46:58.272" v="1008"/>
          <ac:picMkLst>
            <pc:docMk/>
            <pc:sldMk cId="1307455050" sldId="691"/>
            <ac:picMk id="14" creationId="{030E50DC-5C8E-1786-7325-8E3FED7115F6}"/>
          </ac:picMkLst>
        </pc:picChg>
      </pc:sldChg>
    </pc:docChg>
  </pc:docChgLst>
  <pc:docChgLst>
    <pc:chgData name="YERSON ARIAS RIVERA" userId="53f716da-bdfb-4156-86cd-f5d50ede033a" providerId="ADAL" clId="{CDA0A015-D301-484C-91D6-16CA5F391988}"/>
    <pc:docChg chg="custSel modSld">
      <pc:chgData name="YERSON ARIAS RIVERA" userId="53f716da-bdfb-4156-86cd-f5d50ede033a" providerId="ADAL" clId="{CDA0A015-D301-484C-91D6-16CA5F391988}" dt="2023-03-15T01:13:45.080" v="10" actId="113"/>
      <pc:docMkLst>
        <pc:docMk/>
      </pc:docMkLst>
      <pc:sldChg chg="modSp mod">
        <pc:chgData name="YERSON ARIAS RIVERA" userId="53f716da-bdfb-4156-86cd-f5d50ede033a" providerId="ADAL" clId="{CDA0A015-D301-484C-91D6-16CA5F391988}" dt="2023-03-15T01:13:45.080" v="10" actId="113"/>
        <pc:sldMkLst>
          <pc:docMk/>
          <pc:sldMk cId="3280053705" sldId="359"/>
        </pc:sldMkLst>
        <pc:spChg chg="mod">
          <ac:chgData name="YERSON ARIAS RIVERA" userId="53f716da-bdfb-4156-86cd-f5d50ede033a" providerId="ADAL" clId="{CDA0A015-D301-484C-91D6-16CA5F391988}" dt="2023-03-15T01:13:45.080" v="10" actId="113"/>
          <ac:spMkLst>
            <pc:docMk/>
            <pc:sldMk cId="3280053705" sldId="359"/>
            <ac:spMk id="5" creationId="{5CBB1A53-EB72-4CE6-BA32-41088A885838}"/>
          </ac:spMkLst>
        </pc:spChg>
      </pc:sldChg>
    </pc:docChg>
  </pc:docChgLst>
  <pc:docChgLst>
    <pc:chgData name="MARIA CAMILA GOMEZ RUBIANO" userId="2a6b53d5-5fe5-4cbf-a964-9d9c98273e20" providerId="ADAL" clId="{F4DF7CC5-54F4-496F-9F84-BE554FD9F858}"/>
    <pc:docChg chg="undo redo custSel addSld delSld modSld sldOrd modSection">
      <pc:chgData name="MARIA CAMILA GOMEZ RUBIANO" userId="2a6b53d5-5fe5-4cbf-a964-9d9c98273e20" providerId="ADAL" clId="{F4DF7CC5-54F4-496F-9F84-BE554FD9F858}" dt="2023-03-29T00:28:03.717" v="612" actId="1076"/>
      <pc:docMkLst>
        <pc:docMk/>
      </pc:docMkLst>
      <pc:sldChg chg="delSp modSp mod">
        <pc:chgData name="MARIA CAMILA GOMEZ RUBIANO" userId="2a6b53d5-5fe5-4cbf-a964-9d9c98273e20" providerId="ADAL" clId="{F4DF7CC5-54F4-496F-9F84-BE554FD9F858}" dt="2023-03-29T00:11:36.153" v="479" actId="1036"/>
        <pc:sldMkLst>
          <pc:docMk/>
          <pc:sldMk cId="1700035601" sldId="329"/>
        </pc:sldMkLst>
        <pc:spChg chg="mod">
          <ac:chgData name="MARIA CAMILA GOMEZ RUBIANO" userId="2a6b53d5-5fe5-4cbf-a964-9d9c98273e20" providerId="ADAL" clId="{F4DF7CC5-54F4-496F-9F84-BE554FD9F858}" dt="2023-03-29T00:08:53.197" v="473" actId="20577"/>
          <ac:spMkLst>
            <pc:docMk/>
            <pc:sldMk cId="1700035601" sldId="329"/>
            <ac:spMk id="20" creationId="{78009094-0AC6-ACC5-540E-6FB4D2756D11}"/>
          </ac:spMkLst>
        </pc:spChg>
        <pc:spChg chg="del">
          <ac:chgData name="MARIA CAMILA GOMEZ RUBIANO" userId="2a6b53d5-5fe5-4cbf-a964-9d9c98273e20" providerId="ADAL" clId="{F4DF7CC5-54F4-496F-9F84-BE554FD9F858}" dt="2023-03-29T00:01:51.490" v="359" actId="478"/>
          <ac:spMkLst>
            <pc:docMk/>
            <pc:sldMk cId="1700035601" sldId="329"/>
            <ac:spMk id="21" creationId="{E414E33F-3858-E59D-86F2-0BE0045B32CF}"/>
          </ac:spMkLst>
        </pc:spChg>
        <pc:picChg chg="mod">
          <ac:chgData name="MARIA CAMILA GOMEZ RUBIANO" userId="2a6b53d5-5fe5-4cbf-a964-9d9c98273e20" providerId="ADAL" clId="{F4DF7CC5-54F4-496F-9F84-BE554FD9F858}" dt="2023-03-29T00:11:36.153" v="479" actId="1036"/>
          <ac:picMkLst>
            <pc:docMk/>
            <pc:sldMk cId="1700035601" sldId="329"/>
            <ac:picMk id="7" creationId="{E6AECA56-CEFF-CD63-F73B-183F057440D9}"/>
          </ac:picMkLst>
        </pc:picChg>
      </pc:sldChg>
      <pc:sldChg chg="addSp delSp modSp mod">
        <pc:chgData name="MARIA CAMILA GOMEZ RUBIANO" userId="2a6b53d5-5fe5-4cbf-a964-9d9c98273e20" providerId="ADAL" clId="{F4DF7CC5-54F4-496F-9F84-BE554FD9F858}" dt="2023-03-29T00:28:03.717" v="612" actId="1076"/>
        <pc:sldMkLst>
          <pc:docMk/>
          <pc:sldMk cId="980656737" sldId="668"/>
        </pc:sldMkLst>
        <pc:picChg chg="add del mod">
          <ac:chgData name="MARIA CAMILA GOMEZ RUBIANO" userId="2a6b53d5-5fe5-4cbf-a964-9d9c98273e20" providerId="ADAL" clId="{F4DF7CC5-54F4-496F-9F84-BE554FD9F858}" dt="2023-03-29T00:27:11.209" v="601" actId="478"/>
          <ac:picMkLst>
            <pc:docMk/>
            <pc:sldMk cId="980656737" sldId="668"/>
            <ac:picMk id="2" creationId="{72879FB2-A30F-6AEE-FD37-6FCC3966FB23}"/>
          </ac:picMkLst>
        </pc:picChg>
        <pc:picChg chg="add del mod">
          <ac:chgData name="MARIA CAMILA GOMEZ RUBIANO" userId="2a6b53d5-5fe5-4cbf-a964-9d9c98273e20" providerId="ADAL" clId="{F4DF7CC5-54F4-496F-9F84-BE554FD9F858}" dt="2023-03-29T00:27:12.774" v="602" actId="478"/>
          <ac:picMkLst>
            <pc:docMk/>
            <pc:sldMk cId="980656737" sldId="668"/>
            <ac:picMk id="5" creationId="{DDA61EF5-9C17-631A-622D-324A155BACE0}"/>
          </ac:picMkLst>
        </pc:picChg>
        <pc:picChg chg="del">
          <ac:chgData name="MARIA CAMILA GOMEZ RUBIANO" userId="2a6b53d5-5fe5-4cbf-a964-9d9c98273e20" providerId="ADAL" clId="{F4DF7CC5-54F4-496F-9F84-BE554FD9F858}" dt="2023-03-29T00:26:19.693" v="583" actId="478"/>
          <ac:picMkLst>
            <pc:docMk/>
            <pc:sldMk cId="980656737" sldId="668"/>
            <ac:picMk id="7" creationId="{127CA489-4D83-DC01-CDB9-D4EA945E074E}"/>
          </ac:picMkLst>
        </pc:picChg>
        <pc:picChg chg="add mod">
          <ac:chgData name="MARIA CAMILA GOMEZ RUBIANO" userId="2a6b53d5-5fe5-4cbf-a964-9d9c98273e20" providerId="ADAL" clId="{F4DF7CC5-54F4-496F-9F84-BE554FD9F858}" dt="2023-03-29T00:27:56.985" v="609" actId="1076"/>
          <ac:picMkLst>
            <pc:docMk/>
            <pc:sldMk cId="980656737" sldId="668"/>
            <ac:picMk id="9" creationId="{8D9575A9-FE58-4AD8-2BD1-DE288BDB3E20}"/>
          </ac:picMkLst>
        </pc:picChg>
        <pc:picChg chg="del mod">
          <ac:chgData name="MARIA CAMILA GOMEZ RUBIANO" userId="2a6b53d5-5fe5-4cbf-a964-9d9c98273e20" providerId="ADAL" clId="{F4DF7CC5-54F4-496F-9F84-BE554FD9F858}" dt="2023-03-29T00:27:16.498" v="603" actId="478"/>
          <ac:picMkLst>
            <pc:docMk/>
            <pc:sldMk cId="980656737" sldId="668"/>
            <ac:picMk id="10" creationId="{FB691BA8-3014-BCEA-64AE-52EE83FDB1DE}"/>
          </ac:picMkLst>
        </pc:picChg>
        <pc:picChg chg="del">
          <ac:chgData name="MARIA CAMILA GOMEZ RUBIANO" userId="2a6b53d5-5fe5-4cbf-a964-9d9c98273e20" providerId="ADAL" clId="{F4DF7CC5-54F4-496F-9F84-BE554FD9F858}" dt="2023-03-29T00:25:53.679" v="577" actId="478"/>
          <ac:picMkLst>
            <pc:docMk/>
            <pc:sldMk cId="980656737" sldId="668"/>
            <ac:picMk id="12" creationId="{2D75CDF9-A025-5BAF-CAF4-16AEF668D0BD}"/>
          </ac:picMkLst>
        </pc:picChg>
        <pc:picChg chg="add mod">
          <ac:chgData name="MARIA CAMILA GOMEZ RUBIANO" userId="2a6b53d5-5fe5-4cbf-a964-9d9c98273e20" providerId="ADAL" clId="{F4DF7CC5-54F4-496F-9F84-BE554FD9F858}" dt="2023-03-29T00:28:03.717" v="612" actId="1076"/>
          <ac:picMkLst>
            <pc:docMk/>
            <pc:sldMk cId="980656737" sldId="668"/>
            <ac:picMk id="13" creationId="{55FDB6E4-4FA0-3A02-10CF-698D8E381E4B}"/>
          </ac:picMkLst>
        </pc:picChg>
      </pc:sldChg>
      <pc:sldChg chg="addSp delSp modSp mod">
        <pc:chgData name="MARIA CAMILA GOMEZ RUBIANO" userId="2a6b53d5-5fe5-4cbf-a964-9d9c98273e20" providerId="ADAL" clId="{F4DF7CC5-54F4-496F-9F84-BE554FD9F858}" dt="2023-03-29T00:24:06.022" v="571" actId="1076"/>
        <pc:sldMkLst>
          <pc:docMk/>
          <pc:sldMk cId="3882439800" sldId="669"/>
        </pc:sldMkLst>
        <pc:picChg chg="add mod">
          <ac:chgData name="MARIA CAMILA GOMEZ RUBIANO" userId="2a6b53d5-5fe5-4cbf-a964-9d9c98273e20" providerId="ADAL" clId="{F4DF7CC5-54F4-496F-9F84-BE554FD9F858}" dt="2023-03-29T00:24:06.022" v="571" actId="1076"/>
          <ac:picMkLst>
            <pc:docMk/>
            <pc:sldMk cId="3882439800" sldId="669"/>
            <ac:picMk id="2" creationId="{00000000-0008-0000-0000-000021000000}"/>
          </ac:picMkLst>
        </pc:picChg>
        <pc:picChg chg="add mod">
          <ac:chgData name="MARIA CAMILA GOMEZ RUBIANO" userId="2a6b53d5-5fe5-4cbf-a964-9d9c98273e20" providerId="ADAL" clId="{F4DF7CC5-54F4-496F-9F84-BE554FD9F858}" dt="2023-03-29T00:23:57.308" v="569" actId="1076"/>
          <ac:picMkLst>
            <pc:docMk/>
            <pc:sldMk cId="3882439800" sldId="669"/>
            <ac:picMk id="5" creationId="{8ACAEDEE-2FC6-C3B1-B6C7-AAECA547C7D6}"/>
          </ac:picMkLst>
        </pc:picChg>
        <pc:picChg chg="del">
          <ac:chgData name="MARIA CAMILA GOMEZ RUBIANO" userId="2a6b53d5-5fe5-4cbf-a964-9d9c98273e20" providerId="ADAL" clId="{F4DF7CC5-54F4-496F-9F84-BE554FD9F858}" dt="2023-03-29T00:23:25.425" v="562" actId="478"/>
          <ac:picMkLst>
            <pc:docMk/>
            <pc:sldMk cId="3882439800" sldId="669"/>
            <ac:picMk id="7" creationId="{E166C49B-D1C9-7C92-6B3A-2B3155AC61B6}"/>
          </ac:picMkLst>
        </pc:picChg>
        <pc:picChg chg="del">
          <ac:chgData name="MARIA CAMILA GOMEZ RUBIANO" userId="2a6b53d5-5fe5-4cbf-a964-9d9c98273e20" providerId="ADAL" clId="{F4DF7CC5-54F4-496F-9F84-BE554FD9F858}" dt="2023-03-29T00:23:06.923" v="557" actId="478"/>
          <ac:picMkLst>
            <pc:docMk/>
            <pc:sldMk cId="3882439800" sldId="669"/>
            <ac:picMk id="11" creationId="{43CFC56F-4A49-F22E-90AD-039796C6E27B}"/>
          </ac:picMkLst>
        </pc:picChg>
      </pc:sldChg>
      <pc:sldChg chg="del">
        <pc:chgData name="MARIA CAMILA GOMEZ RUBIANO" userId="2a6b53d5-5fe5-4cbf-a964-9d9c98273e20" providerId="ADAL" clId="{F4DF7CC5-54F4-496F-9F84-BE554FD9F858}" dt="2023-03-29T00:23:04.753" v="556" actId="47"/>
        <pc:sldMkLst>
          <pc:docMk/>
          <pc:sldMk cId="1893648444" sldId="671"/>
        </pc:sldMkLst>
      </pc:sldChg>
      <pc:sldChg chg="addSp delSp modSp mod">
        <pc:chgData name="MARIA CAMILA GOMEZ RUBIANO" userId="2a6b53d5-5fe5-4cbf-a964-9d9c98273e20" providerId="ADAL" clId="{F4DF7CC5-54F4-496F-9F84-BE554FD9F858}" dt="2023-03-29T00:22:48.895" v="554" actId="14100"/>
        <pc:sldMkLst>
          <pc:docMk/>
          <pc:sldMk cId="511164384" sldId="673"/>
        </pc:sldMkLst>
        <pc:picChg chg="add mod">
          <ac:chgData name="MARIA CAMILA GOMEZ RUBIANO" userId="2a6b53d5-5fe5-4cbf-a964-9d9c98273e20" providerId="ADAL" clId="{F4DF7CC5-54F4-496F-9F84-BE554FD9F858}" dt="2023-03-29T00:22:48.895" v="554" actId="14100"/>
          <ac:picMkLst>
            <pc:docMk/>
            <pc:sldMk cId="511164384" sldId="673"/>
            <ac:picMk id="3" creationId="{9476D779-CFD7-4B61-104F-23F575C73DB6}"/>
          </ac:picMkLst>
        </pc:picChg>
        <pc:picChg chg="del">
          <ac:chgData name="MARIA CAMILA GOMEZ RUBIANO" userId="2a6b53d5-5fe5-4cbf-a964-9d9c98273e20" providerId="ADAL" clId="{F4DF7CC5-54F4-496F-9F84-BE554FD9F858}" dt="2023-03-29T00:22:29.690" v="551" actId="478"/>
          <ac:picMkLst>
            <pc:docMk/>
            <pc:sldMk cId="511164384" sldId="673"/>
            <ac:picMk id="5" creationId="{E2028098-2F1A-44E3-5A40-862A33B16215}"/>
          </ac:picMkLst>
        </pc:picChg>
      </pc:sldChg>
      <pc:sldChg chg="addSp delSp modSp mod">
        <pc:chgData name="MARIA CAMILA GOMEZ RUBIANO" userId="2a6b53d5-5fe5-4cbf-a964-9d9c98273e20" providerId="ADAL" clId="{F4DF7CC5-54F4-496F-9F84-BE554FD9F858}" dt="2023-03-29T00:22:54.684" v="555" actId="14100"/>
        <pc:sldMkLst>
          <pc:docMk/>
          <pc:sldMk cId="2214551783" sldId="674"/>
        </pc:sldMkLst>
        <pc:picChg chg="add mod">
          <ac:chgData name="MARIA CAMILA GOMEZ RUBIANO" userId="2a6b53d5-5fe5-4cbf-a964-9d9c98273e20" providerId="ADAL" clId="{F4DF7CC5-54F4-496F-9F84-BE554FD9F858}" dt="2023-03-29T00:22:54.684" v="555" actId="14100"/>
          <ac:picMkLst>
            <pc:docMk/>
            <pc:sldMk cId="2214551783" sldId="674"/>
            <ac:picMk id="3" creationId="{7DF1EFE1-474C-25BB-05C1-28A9286512D5}"/>
          </ac:picMkLst>
        </pc:picChg>
        <pc:picChg chg="del">
          <ac:chgData name="MARIA CAMILA GOMEZ RUBIANO" userId="2a6b53d5-5fe5-4cbf-a964-9d9c98273e20" providerId="ADAL" clId="{F4DF7CC5-54F4-496F-9F84-BE554FD9F858}" dt="2023-03-29T00:22:02.794" v="546" actId="478"/>
          <ac:picMkLst>
            <pc:docMk/>
            <pc:sldMk cId="2214551783" sldId="674"/>
            <ac:picMk id="6" creationId="{FC41B5C2-858C-2E4F-4673-703AC4896CAE}"/>
          </ac:picMkLst>
        </pc:picChg>
      </pc:sldChg>
      <pc:sldChg chg="addSp delSp modSp mod">
        <pc:chgData name="MARIA CAMILA GOMEZ RUBIANO" userId="2a6b53d5-5fe5-4cbf-a964-9d9c98273e20" providerId="ADAL" clId="{F4DF7CC5-54F4-496F-9F84-BE554FD9F858}" dt="2023-03-29T00:21:59.671" v="545" actId="1076"/>
        <pc:sldMkLst>
          <pc:docMk/>
          <pc:sldMk cId="2351189998" sldId="675"/>
        </pc:sldMkLst>
        <pc:picChg chg="add mod">
          <ac:chgData name="MARIA CAMILA GOMEZ RUBIANO" userId="2a6b53d5-5fe5-4cbf-a964-9d9c98273e20" providerId="ADAL" clId="{F4DF7CC5-54F4-496F-9F84-BE554FD9F858}" dt="2023-03-29T00:21:59.671" v="545" actId="1076"/>
          <ac:picMkLst>
            <pc:docMk/>
            <pc:sldMk cId="2351189998" sldId="675"/>
            <ac:picMk id="3" creationId="{4772FCA0-A0FC-45FC-2EED-966F8C163D8C}"/>
          </ac:picMkLst>
        </pc:picChg>
        <pc:picChg chg="del mod">
          <ac:chgData name="MARIA CAMILA GOMEZ RUBIANO" userId="2a6b53d5-5fe5-4cbf-a964-9d9c98273e20" providerId="ADAL" clId="{F4DF7CC5-54F4-496F-9F84-BE554FD9F858}" dt="2023-03-29T00:21:14.539" v="541" actId="478"/>
          <ac:picMkLst>
            <pc:docMk/>
            <pc:sldMk cId="2351189998" sldId="675"/>
            <ac:picMk id="5" creationId="{BB0845E7-E7F2-6F80-8EEE-02AC0179532A}"/>
          </ac:picMkLst>
        </pc:picChg>
      </pc:sldChg>
      <pc:sldChg chg="addSp delSp modSp mod">
        <pc:chgData name="MARIA CAMILA GOMEZ RUBIANO" userId="2a6b53d5-5fe5-4cbf-a964-9d9c98273e20" providerId="ADAL" clId="{F4DF7CC5-54F4-496F-9F84-BE554FD9F858}" dt="2023-03-29T00:21:02.034" v="539" actId="1076"/>
        <pc:sldMkLst>
          <pc:docMk/>
          <pc:sldMk cId="310289711" sldId="676"/>
        </pc:sldMkLst>
        <pc:picChg chg="add mod">
          <ac:chgData name="MARIA CAMILA GOMEZ RUBIANO" userId="2a6b53d5-5fe5-4cbf-a964-9d9c98273e20" providerId="ADAL" clId="{F4DF7CC5-54F4-496F-9F84-BE554FD9F858}" dt="2023-03-29T00:20:39.009" v="536" actId="1076"/>
          <ac:picMkLst>
            <pc:docMk/>
            <pc:sldMk cId="310289711" sldId="676"/>
            <ac:picMk id="2" creationId="{00000000-0008-0000-0000-000009000000}"/>
          </ac:picMkLst>
        </pc:picChg>
        <pc:picChg chg="add mod">
          <ac:chgData name="MARIA CAMILA GOMEZ RUBIANO" userId="2a6b53d5-5fe5-4cbf-a964-9d9c98273e20" providerId="ADAL" clId="{F4DF7CC5-54F4-496F-9F84-BE554FD9F858}" dt="2023-03-29T00:21:02.034" v="539" actId="1076"/>
          <ac:picMkLst>
            <pc:docMk/>
            <pc:sldMk cId="310289711" sldId="676"/>
            <ac:picMk id="5" creationId="{795A6AFB-7C28-5490-C08C-33D40FE21736}"/>
          </ac:picMkLst>
        </pc:picChg>
        <pc:picChg chg="del">
          <ac:chgData name="MARIA CAMILA GOMEZ RUBIANO" userId="2a6b53d5-5fe5-4cbf-a964-9d9c98273e20" providerId="ADAL" clId="{F4DF7CC5-54F4-496F-9F84-BE554FD9F858}" dt="2023-03-29T00:20:58.390" v="537" actId="478"/>
          <ac:picMkLst>
            <pc:docMk/>
            <pc:sldMk cId="310289711" sldId="676"/>
            <ac:picMk id="6" creationId="{AD45A720-B654-0F28-9643-A5BDD252D8E5}"/>
          </ac:picMkLst>
        </pc:picChg>
        <pc:picChg chg="del">
          <ac:chgData name="MARIA CAMILA GOMEZ RUBIANO" userId="2a6b53d5-5fe5-4cbf-a964-9d9c98273e20" providerId="ADAL" clId="{F4DF7CC5-54F4-496F-9F84-BE554FD9F858}" dt="2023-03-29T00:20:27.433" v="534" actId="478"/>
          <ac:picMkLst>
            <pc:docMk/>
            <pc:sldMk cId="310289711" sldId="676"/>
            <ac:picMk id="10" creationId="{F30BFD8B-5F31-F004-6D3E-22E47B698D20}"/>
          </ac:picMkLst>
        </pc:picChg>
      </pc:sldChg>
      <pc:sldChg chg="addSp delSp modSp mod">
        <pc:chgData name="MARIA CAMILA GOMEZ RUBIANO" userId="2a6b53d5-5fe5-4cbf-a964-9d9c98273e20" providerId="ADAL" clId="{F4DF7CC5-54F4-496F-9F84-BE554FD9F858}" dt="2023-03-29T00:16:05.991" v="533" actId="1076"/>
        <pc:sldMkLst>
          <pc:docMk/>
          <pc:sldMk cId="126846139" sldId="677"/>
        </pc:sldMkLst>
        <pc:picChg chg="add mod">
          <ac:chgData name="MARIA CAMILA GOMEZ RUBIANO" userId="2a6b53d5-5fe5-4cbf-a964-9d9c98273e20" providerId="ADAL" clId="{F4DF7CC5-54F4-496F-9F84-BE554FD9F858}" dt="2023-03-29T00:16:05.991" v="533" actId="1076"/>
          <ac:picMkLst>
            <pc:docMk/>
            <pc:sldMk cId="126846139" sldId="677"/>
            <ac:picMk id="3" creationId="{8D03AF7E-9660-0B8D-6370-D428EFE44D88}"/>
          </ac:picMkLst>
        </pc:picChg>
        <pc:picChg chg="del">
          <ac:chgData name="MARIA CAMILA GOMEZ RUBIANO" userId="2a6b53d5-5fe5-4cbf-a964-9d9c98273e20" providerId="ADAL" clId="{F4DF7CC5-54F4-496F-9F84-BE554FD9F858}" dt="2023-03-29T00:15:33.768" v="529" actId="478"/>
          <ac:picMkLst>
            <pc:docMk/>
            <pc:sldMk cId="126846139" sldId="677"/>
            <ac:picMk id="5" creationId="{FEDFB038-EA7A-30CF-47AB-0B87362E1F7D}"/>
          </ac:picMkLst>
        </pc:picChg>
      </pc:sldChg>
      <pc:sldChg chg="addSp delSp modSp mod">
        <pc:chgData name="MARIA CAMILA GOMEZ RUBIANO" userId="2a6b53d5-5fe5-4cbf-a964-9d9c98273e20" providerId="ADAL" clId="{F4DF7CC5-54F4-496F-9F84-BE554FD9F858}" dt="2023-03-29T00:15:23.574" v="528" actId="478"/>
        <pc:sldMkLst>
          <pc:docMk/>
          <pc:sldMk cId="3099941358" sldId="678"/>
        </pc:sldMkLst>
        <pc:spChg chg="del">
          <ac:chgData name="MARIA CAMILA GOMEZ RUBIANO" userId="2a6b53d5-5fe5-4cbf-a964-9d9c98273e20" providerId="ADAL" clId="{F4DF7CC5-54F4-496F-9F84-BE554FD9F858}" dt="2023-03-29T00:15:23.574" v="528" actId="478"/>
          <ac:spMkLst>
            <pc:docMk/>
            <pc:sldMk cId="3099941358" sldId="678"/>
            <ac:spMk id="2" creationId="{34106C70-8F09-FBD0-4840-25B246A16425}"/>
          </ac:spMkLst>
        </pc:spChg>
        <pc:picChg chg="del">
          <ac:chgData name="MARIA CAMILA GOMEZ RUBIANO" userId="2a6b53d5-5fe5-4cbf-a964-9d9c98273e20" providerId="ADAL" clId="{F4DF7CC5-54F4-496F-9F84-BE554FD9F858}" dt="2023-03-29T00:15:12.332" v="523" actId="478"/>
          <ac:picMkLst>
            <pc:docMk/>
            <pc:sldMk cId="3099941358" sldId="678"/>
            <ac:picMk id="5" creationId="{B5820A53-B935-E1FB-221C-7821C4B4BA44}"/>
          </ac:picMkLst>
        </pc:picChg>
        <pc:picChg chg="add mod">
          <ac:chgData name="MARIA CAMILA GOMEZ RUBIANO" userId="2a6b53d5-5fe5-4cbf-a964-9d9c98273e20" providerId="ADAL" clId="{F4DF7CC5-54F4-496F-9F84-BE554FD9F858}" dt="2023-03-29T00:15:21.886" v="527" actId="1076"/>
          <ac:picMkLst>
            <pc:docMk/>
            <pc:sldMk cId="3099941358" sldId="678"/>
            <ac:picMk id="6" creationId="{1D7DCD55-B24E-850F-AF30-541A15F1089E}"/>
          </ac:picMkLst>
        </pc:picChg>
      </pc:sldChg>
      <pc:sldChg chg="addSp delSp modSp mod">
        <pc:chgData name="MARIA CAMILA GOMEZ RUBIANO" userId="2a6b53d5-5fe5-4cbf-a964-9d9c98273e20" providerId="ADAL" clId="{F4DF7CC5-54F4-496F-9F84-BE554FD9F858}" dt="2023-03-29T00:14:40.319" v="522" actId="1076"/>
        <pc:sldMkLst>
          <pc:docMk/>
          <pc:sldMk cId="1481855568" sldId="679"/>
        </pc:sldMkLst>
        <pc:picChg chg="add mod">
          <ac:chgData name="MARIA CAMILA GOMEZ RUBIANO" userId="2a6b53d5-5fe5-4cbf-a964-9d9c98273e20" providerId="ADAL" clId="{F4DF7CC5-54F4-496F-9F84-BE554FD9F858}" dt="2023-03-29T00:13:57.383" v="519" actId="1076"/>
          <ac:picMkLst>
            <pc:docMk/>
            <pc:sldMk cId="1481855568" sldId="679"/>
            <ac:picMk id="2" creationId="{E1204363-2A0E-2A4D-0BAA-1E9E9A15B8A4}"/>
          </ac:picMkLst>
        </pc:picChg>
        <pc:picChg chg="del">
          <ac:chgData name="MARIA CAMILA GOMEZ RUBIANO" userId="2a6b53d5-5fe5-4cbf-a964-9d9c98273e20" providerId="ADAL" clId="{F4DF7CC5-54F4-496F-9F84-BE554FD9F858}" dt="2023-03-29T00:14:15" v="520" actId="478"/>
          <ac:picMkLst>
            <pc:docMk/>
            <pc:sldMk cId="1481855568" sldId="679"/>
            <ac:picMk id="5" creationId="{8A2B8801-D763-FA63-641D-7AC5CDDA343C}"/>
          </ac:picMkLst>
        </pc:picChg>
        <pc:picChg chg="del">
          <ac:chgData name="MARIA CAMILA GOMEZ RUBIANO" userId="2a6b53d5-5fe5-4cbf-a964-9d9c98273e20" providerId="ADAL" clId="{F4DF7CC5-54F4-496F-9F84-BE554FD9F858}" dt="2023-03-29T00:13:53.414" v="517" actId="478"/>
          <ac:picMkLst>
            <pc:docMk/>
            <pc:sldMk cId="1481855568" sldId="679"/>
            <ac:picMk id="6" creationId="{2312775D-5AEE-DE27-F5B4-F6748C78425A}"/>
          </ac:picMkLst>
        </pc:picChg>
        <pc:picChg chg="add mod">
          <ac:chgData name="MARIA CAMILA GOMEZ RUBIANO" userId="2a6b53d5-5fe5-4cbf-a964-9d9c98273e20" providerId="ADAL" clId="{F4DF7CC5-54F4-496F-9F84-BE554FD9F858}" dt="2023-03-29T00:14:40.319" v="522" actId="1076"/>
          <ac:picMkLst>
            <pc:docMk/>
            <pc:sldMk cId="1481855568" sldId="679"/>
            <ac:picMk id="7" creationId="{B85D62BC-E00A-04D6-33B9-AD2D8D20D396}"/>
          </ac:picMkLst>
        </pc:picChg>
      </pc:sldChg>
      <pc:sldChg chg="del">
        <pc:chgData name="MARIA CAMILA GOMEZ RUBIANO" userId="2a6b53d5-5fe5-4cbf-a964-9d9c98273e20" providerId="ADAL" clId="{F4DF7CC5-54F4-496F-9F84-BE554FD9F858}" dt="2023-03-29T00:13:37.316" v="516" actId="47"/>
        <pc:sldMkLst>
          <pc:docMk/>
          <pc:sldMk cId="2024080234" sldId="680"/>
        </pc:sldMkLst>
      </pc:sldChg>
      <pc:sldChg chg="addSp delSp modSp mod">
        <pc:chgData name="MARIA CAMILA GOMEZ RUBIANO" userId="2a6b53d5-5fe5-4cbf-a964-9d9c98273e20" providerId="ADAL" clId="{F4DF7CC5-54F4-496F-9F84-BE554FD9F858}" dt="2023-03-29T00:13:13.603" v="515" actId="1076"/>
        <pc:sldMkLst>
          <pc:docMk/>
          <pc:sldMk cId="2548473189" sldId="681"/>
        </pc:sldMkLst>
        <pc:graphicFrameChg chg="add mod">
          <ac:chgData name="MARIA CAMILA GOMEZ RUBIANO" userId="2a6b53d5-5fe5-4cbf-a964-9d9c98273e20" providerId="ADAL" clId="{F4DF7CC5-54F4-496F-9F84-BE554FD9F858}" dt="2023-03-29T00:13:02.740" v="510"/>
          <ac:graphicFrameMkLst>
            <pc:docMk/>
            <pc:sldMk cId="2548473189" sldId="681"/>
            <ac:graphicFrameMk id="4" creationId="{00000000-0008-0000-0000-000003000000}"/>
          </ac:graphicFrameMkLst>
        </pc:graphicFrameChg>
        <pc:graphicFrameChg chg="modGraphic">
          <ac:chgData name="MARIA CAMILA GOMEZ RUBIANO" userId="2a6b53d5-5fe5-4cbf-a964-9d9c98273e20" providerId="ADAL" clId="{F4DF7CC5-54F4-496F-9F84-BE554FD9F858}" dt="2023-03-29T00:12:25.280" v="501" actId="20577"/>
          <ac:graphicFrameMkLst>
            <pc:docMk/>
            <pc:sldMk cId="2548473189" sldId="681"/>
            <ac:graphicFrameMk id="11" creationId="{159B8761-F67A-40EC-053C-618B0ACC3BF2}"/>
          </ac:graphicFrameMkLst>
        </pc:graphicFrameChg>
        <pc:picChg chg="add mod">
          <ac:chgData name="MARIA CAMILA GOMEZ RUBIANO" userId="2a6b53d5-5fe5-4cbf-a964-9d9c98273e20" providerId="ADAL" clId="{F4DF7CC5-54F4-496F-9F84-BE554FD9F858}" dt="2023-03-29T00:12:51.005" v="506" actId="1076"/>
          <ac:picMkLst>
            <pc:docMk/>
            <pc:sldMk cId="2548473189" sldId="681"/>
            <ac:picMk id="2" creationId="{F81F3578-CD9B-80D9-F4D0-5EA7F5311F60}"/>
          </ac:picMkLst>
        </pc:picChg>
        <pc:picChg chg="add del">
          <ac:chgData name="MARIA CAMILA GOMEZ RUBIANO" userId="2a6b53d5-5fe5-4cbf-a964-9d9c98273e20" providerId="ADAL" clId="{F4DF7CC5-54F4-496F-9F84-BE554FD9F858}" dt="2023-03-29T00:12:30.137" v="502" actId="478"/>
          <ac:picMkLst>
            <pc:docMk/>
            <pc:sldMk cId="2548473189" sldId="681"/>
            <ac:picMk id="3" creationId="{43DF9ACF-FCF5-F783-84D2-C754D8D2EE60}"/>
          </ac:picMkLst>
        </pc:picChg>
        <pc:picChg chg="add mod">
          <ac:chgData name="MARIA CAMILA GOMEZ RUBIANO" userId="2a6b53d5-5fe5-4cbf-a964-9d9c98273e20" providerId="ADAL" clId="{F4DF7CC5-54F4-496F-9F84-BE554FD9F858}" dt="2023-03-29T00:13:13.603" v="515" actId="1076"/>
          <ac:picMkLst>
            <pc:docMk/>
            <pc:sldMk cId="2548473189" sldId="681"/>
            <ac:picMk id="5" creationId="{8DF38992-CD8D-9A59-173A-56054621C36D}"/>
          </ac:picMkLst>
        </pc:picChg>
      </pc:sldChg>
      <pc:sldChg chg="addSp delSp modSp mod">
        <pc:chgData name="MARIA CAMILA GOMEZ RUBIANO" userId="2a6b53d5-5fe5-4cbf-a964-9d9c98273e20" providerId="ADAL" clId="{F4DF7CC5-54F4-496F-9F84-BE554FD9F858}" dt="2023-03-29T00:24:36.335" v="576" actId="1076"/>
        <pc:sldMkLst>
          <pc:docMk/>
          <pc:sldMk cId="129856444" sldId="684"/>
        </pc:sldMkLst>
        <pc:picChg chg="del">
          <ac:chgData name="MARIA CAMILA GOMEZ RUBIANO" userId="2a6b53d5-5fe5-4cbf-a964-9d9c98273e20" providerId="ADAL" clId="{F4DF7CC5-54F4-496F-9F84-BE554FD9F858}" dt="2023-03-29T00:24:30.567" v="572" actId="478"/>
          <ac:picMkLst>
            <pc:docMk/>
            <pc:sldMk cId="129856444" sldId="684"/>
            <ac:picMk id="3" creationId="{1DD66C9B-F1CC-C5D8-F083-B7D37743F203}"/>
          </ac:picMkLst>
        </pc:picChg>
        <pc:picChg chg="add mod">
          <ac:chgData name="MARIA CAMILA GOMEZ RUBIANO" userId="2a6b53d5-5fe5-4cbf-a964-9d9c98273e20" providerId="ADAL" clId="{F4DF7CC5-54F4-496F-9F84-BE554FD9F858}" dt="2023-03-29T00:24:36.335" v="576" actId="1076"/>
          <ac:picMkLst>
            <pc:docMk/>
            <pc:sldMk cId="129856444" sldId="684"/>
            <ac:picMk id="5" creationId="{039086CF-31CF-0514-1CF4-8ECDA6FBFADA}"/>
          </ac:picMkLst>
        </pc:picChg>
      </pc:sldChg>
      <pc:sldChg chg="delSp modSp add mod ord">
        <pc:chgData name="MARIA CAMILA GOMEZ RUBIANO" userId="2a6b53d5-5fe5-4cbf-a964-9d9c98273e20" providerId="ADAL" clId="{F4DF7CC5-54F4-496F-9F84-BE554FD9F858}" dt="2023-03-29T00:27:09.387" v="600"/>
        <pc:sldMkLst>
          <pc:docMk/>
          <pc:sldMk cId="3470600883" sldId="692"/>
        </pc:sldMkLst>
        <pc:picChg chg="mod">
          <ac:chgData name="MARIA CAMILA GOMEZ RUBIANO" userId="2a6b53d5-5fe5-4cbf-a964-9d9c98273e20" providerId="ADAL" clId="{F4DF7CC5-54F4-496F-9F84-BE554FD9F858}" dt="2023-03-29T00:27:05.604" v="598" actId="1076"/>
          <ac:picMkLst>
            <pc:docMk/>
            <pc:sldMk cId="3470600883" sldId="692"/>
            <ac:picMk id="2" creationId="{72879FB2-A30F-6AEE-FD37-6FCC3966FB23}"/>
          </ac:picMkLst>
        </pc:picChg>
        <pc:picChg chg="mod">
          <ac:chgData name="MARIA CAMILA GOMEZ RUBIANO" userId="2a6b53d5-5fe5-4cbf-a964-9d9c98273e20" providerId="ADAL" clId="{F4DF7CC5-54F4-496F-9F84-BE554FD9F858}" dt="2023-03-29T00:27:03.550" v="597" actId="1076"/>
          <ac:picMkLst>
            <pc:docMk/>
            <pc:sldMk cId="3470600883" sldId="692"/>
            <ac:picMk id="5" creationId="{DDA61EF5-9C17-631A-622D-324A155BACE0}"/>
          </ac:picMkLst>
        </pc:picChg>
        <pc:picChg chg="del">
          <ac:chgData name="MARIA CAMILA GOMEZ RUBIANO" userId="2a6b53d5-5fe5-4cbf-a964-9d9c98273e20" providerId="ADAL" clId="{F4DF7CC5-54F4-496F-9F84-BE554FD9F858}" dt="2023-03-29T00:26:46.801" v="587" actId="478"/>
          <ac:picMkLst>
            <pc:docMk/>
            <pc:sldMk cId="3470600883" sldId="692"/>
            <ac:picMk id="10" creationId="{FB691BA8-3014-BCEA-64AE-52EE83FDB1DE}"/>
          </ac:picMkLst>
        </pc:picChg>
      </pc:sldChg>
    </pc:docChg>
  </pc:docChgLst>
  <pc:docChgLst>
    <pc:chgData name="LEONARDO ALFONSO MARTINEZ OTERO" userId="S::lamartinez@findeter.gov.co::9592b740-a3f3-4551-a4da-9903b37bf04d" providerId="AD" clId="Web-{E4EDD052-3DD6-AB6D-34AC-2D606B977F2F}"/>
    <pc:docChg chg="modSld">
      <pc:chgData name="LEONARDO ALFONSO MARTINEZ OTERO" userId="S::lamartinez@findeter.gov.co::9592b740-a3f3-4551-a4da-9903b37bf04d" providerId="AD" clId="Web-{E4EDD052-3DD6-AB6D-34AC-2D606B977F2F}" dt="2023-05-15T21:35:34.459" v="3" actId="20577"/>
      <pc:docMkLst>
        <pc:docMk/>
      </pc:docMkLst>
      <pc:sldChg chg="modSp">
        <pc:chgData name="LEONARDO ALFONSO MARTINEZ OTERO" userId="S::lamartinez@findeter.gov.co::9592b740-a3f3-4551-a4da-9903b37bf04d" providerId="AD" clId="Web-{E4EDD052-3DD6-AB6D-34AC-2D606B977F2F}" dt="2023-05-15T21:35:34.459" v="3" actId="20577"/>
        <pc:sldMkLst>
          <pc:docMk/>
          <pc:sldMk cId="4160248565" sldId="258"/>
        </pc:sldMkLst>
        <pc:spChg chg="mod">
          <ac:chgData name="LEONARDO ALFONSO MARTINEZ OTERO" userId="S::lamartinez@findeter.gov.co::9592b740-a3f3-4551-a4da-9903b37bf04d" providerId="AD" clId="Web-{E4EDD052-3DD6-AB6D-34AC-2D606B977F2F}" dt="2023-05-15T21:35:34.459" v="3" actId="20577"/>
          <ac:spMkLst>
            <pc:docMk/>
            <pc:sldMk cId="4160248565" sldId="258"/>
            <ac:spMk id="7" creationId="{8801B824-1C40-4361-8207-0EAD240262BA}"/>
          </ac:spMkLst>
        </pc:spChg>
      </pc:sldChg>
    </pc:docChg>
  </pc:docChgLst>
  <pc:docChgLst>
    <pc:chgData name="MARIA ALEJANDRA RODRIGUEZ VILLAREAL" userId="18866f0e-0fca-4ebe-91fb-97353587e1c9" providerId="ADAL" clId="{45050BC3-031F-4459-887B-0D629658FC01}"/>
    <pc:docChg chg="undo custSel addSld delSld modSld modSection">
      <pc:chgData name="MARIA ALEJANDRA RODRIGUEZ VILLAREAL" userId="18866f0e-0fca-4ebe-91fb-97353587e1c9" providerId="ADAL" clId="{45050BC3-031F-4459-887B-0D629658FC01}" dt="2023-02-28T22:25:01.665" v="291" actId="1076"/>
      <pc:docMkLst>
        <pc:docMk/>
      </pc:docMkLst>
      <pc:sldChg chg="addSp delSp modSp mod">
        <pc:chgData name="MARIA ALEJANDRA RODRIGUEZ VILLAREAL" userId="18866f0e-0fca-4ebe-91fb-97353587e1c9" providerId="ADAL" clId="{45050BC3-031F-4459-887B-0D629658FC01}" dt="2023-02-28T22:16:43.432" v="44" actId="1076"/>
        <pc:sldMkLst>
          <pc:docMk/>
          <pc:sldMk cId="4280517110" sldId="510"/>
        </pc:sldMkLst>
        <pc:graphicFrameChg chg="modGraphic">
          <ac:chgData name="MARIA ALEJANDRA RODRIGUEZ VILLAREAL" userId="18866f0e-0fca-4ebe-91fb-97353587e1c9" providerId="ADAL" clId="{45050BC3-031F-4459-887B-0D629658FC01}" dt="2023-02-28T22:15:15.356" v="39" actId="20577"/>
          <ac:graphicFrameMkLst>
            <pc:docMk/>
            <pc:sldMk cId="4280517110" sldId="510"/>
            <ac:graphicFrameMk id="13" creationId="{D9FD7E8D-10C2-4918-9075-D20EAA12F066}"/>
          </ac:graphicFrameMkLst>
        </pc:graphicFrameChg>
        <pc:picChg chg="add mod">
          <ac:chgData name="MARIA ALEJANDRA RODRIGUEZ VILLAREAL" userId="18866f0e-0fca-4ebe-91fb-97353587e1c9" providerId="ADAL" clId="{45050BC3-031F-4459-887B-0D629658FC01}" dt="2023-02-28T22:16:43.432" v="44" actId="1076"/>
          <ac:picMkLst>
            <pc:docMk/>
            <pc:sldMk cId="4280517110" sldId="510"/>
            <ac:picMk id="3" creationId="{0207180D-D34A-4DCD-8BF8-E805608FA691}"/>
          </ac:picMkLst>
        </pc:picChg>
        <pc:picChg chg="del">
          <ac:chgData name="MARIA ALEJANDRA RODRIGUEZ VILLAREAL" userId="18866f0e-0fca-4ebe-91fb-97353587e1c9" providerId="ADAL" clId="{45050BC3-031F-4459-887B-0D629658FC01}" dt="2023-02-28T22:15:32.202" v="41" actId="478"/>
          <ac:picMkLst>
            <pc:docMk/>
            <pc:sldMk cId="4280517110" sldId="510"/>
            <ac:picMk id="4" creationId="{F8399F30-E155-47DE-9257-6FCD83A3FC86}"/>
          </ac:picMkLst>
        </pc:picChg>
        <pc:picChg chg="del">
          <ac:chgData name="MARIA ALEJANDRA RODRIGUEZ VILLAREAL" userId="18866f0e-0fca-4ebe-91fb-97353587e1c9" providerId="ADAL" clId="{45050BC3-031F-4459-887B-0D629658FC01}" dt="2023-02-28T22:15:30.769" v="40" actId="478"/>
          <ac:picMkLst>
            <pc:docMk/>
            <pc:sldMk cId="4280517110" sldId="510"/>
            <ac:picMk id="8" creationId="{9E2F6F3A-2D3C-46E5-BAB7-62DE7CFCC594}"/>
          </ac:picMkLst>
        </pc:picChg>
      </pc:sldChg>
      <pc:sldChg chg="del">
        <pc:chgData name="MARIA ALEJANDRA RODRIGUEZ VILLAREAL" userId="18866f0e-0fca-4ebe-91fb-97353587e1c9" providerId="ADAL" clId="{45050BC3-031F-4459-887B-0D629658FC01}" dt="2023-02-28T22:15:38.664" v="42" actId="47"/>
        <pc:sldMkLst>
          <pc:docMk/>
          <pc:sldMk cId="1342795480" sldId="511"/>
        </pc:sldMkLst>
      </pc:sldChg>
      <pc:sldChg chg="modSp mod">
        <pc:chgData name="MARIA ALEJANDRA RODRIGUEZ VILLAREAL" userId="18866f0e-0fca-4ebe-91fb-97353587e1c9" providerId="ADAL" clId="{45050BC3-031F-4459-887B-0D629658FC01}" dt="2023-02-28T22:19:04.537" v="182" actId="13926"/>
        <pc:sldMkLst>
          <pc:docMk/>
          <pc:sldMk cId="2305571649" sldId="514"/>
        </pc:sldMkLst>
        <pc:spChg chg="mod">
          <ac:chgData name="MARIA ALEJANDRA RODRIGUEZ VILLAREAL" userId="18866f0e-0fca-4ebe-91fb-97353587e1c9" providerId="ADAL" clId="{45050BC3-031F-4459-887B-0D629658FC01}" dt="2023-02-28T22:19:04.537" v="182" actId="13926"/>
          <ac:spMkLst>
            <pc:docMk/>
            <pc:sldMk cId="2305571649" sldId="514"/>
            <ac:spMk id="7" creationId="{519CA782-9833-4389-AC54-E0F19AE15782}"/>
          </ac:spMkLst>
        </pc:spChg>
        <pc:graphicFrameChg chg="modGraphic">
          <ac:chgData name="MARIA ALEJANDRA RODRIGUEZ VILLAREAL" userId="18866f0e-0fca-4ebe-91fb-97353587e1c9" providerId="ADAL" clId="{45050BC3-031F-4459-887B-0D629658FC01}" dt="2023-02-28T22:14:46.079" v="21"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45050BC3-031F-4459-887B-0D629658FC01}" dt="2023-02-28T22:20:29.081" v="256" actId="20577"/>
        <pc:sldMkLst>
          <pc:docMk/>
          <pc:sldMk cId="1204072338" sldId="536"/>
        </pc:sldMkLst>
        <pc:spChg chg="mod">
          <ac:chgData name="MARIA ALEJANDRA RODRIGUEZ VILLAREAL" userId="18866f0e-0fca-4ebe-91fb-97353587e1c9" providerId="ADAL" clId="{45050BC3-031F-4459-887B-0D629658FC01}" dt="2023-02-28T22:20:29.081" v="256" actId="20577"/>
          <ac:spMkLst>
            <pc:docMk/>
            <pc:sldMk cId="1204072338" sldId="536"/>
            <ac:spMk id="8" creationId="{BAB32681-8AE7-4179-BD8C-E35E691A9A12}"/>
          </ac:spMkLst>
        </pc:spChg>
      </pc:sldChg>
      <pc:sldChg chg="addSp delSp modSp add mod">
        <pc:chgData name="MARIA ALEJANDRA RODRIGUEZ VILLAREAL" userId="18866f0e-0fca-4ebe-91fb-97353587e1c9" providerId="ADAL" clId="{45050BC3-031F-4459-887B-0D629658FC01}" dt="2023-02-28T22:23:30.516" v="274" actId="14100"/>
        <pc:sldMkLst>
          <pc:docMk/>
          <pc:sldMk cId="162056206" sldId="646"/>
        </pc:sldMkLst>
        <pc:spChg chg="mod">
          <ac:chgData name="MARIA ALEJANDRA RODRIGUEZ VILLAREAL" userId="18866f0e-0fca-4ebe-91fb-97353587e1c9" providerId="ADAL" clId="{45050BC3-031F-4459-887B-0D629658FC01}" dt="2023-02-28T22:20:22.653" v="255" actId="20577"/>
          <ac:spMkLst>
            <pc:docMk/>
            <pc:sldMk cId="162056206" sldId="646"/>
            <ac:spMk id="8" creationId="{BAB32681-8AE7-4179-BD8C-E35E691A9A12}"/>
          </ac:spMkLst>
        </pc:spChg>
        <pc:grpChg chg="add mod">
          <ac:chgData name="MARIA ALEJANDRA RODRIGUEZ VILLAREAL" userId="18866f0e-0fca-4ebe-91fb-97353587e1c9" providerId="ADAL" clId="{45050BC3-031F-4459-887B-0D629658FC01}" dt="2023-02-28T22:23:30.516" v="274" actId="14100"/>
          <ac:grpSpMkLst>
            <pc:docMk/>
            <pc:sldMk cId="162056206" sldId="646"/>
            <ac:grpSpMk id="13" creationId="{E53088C3-A7B7-4C06-AD1D-5BB33DC39A01}"/>
          </ac:grpSpMkLst>
        </pc:grpChg>
        <pc:picChg chg="del">
          <ac:chgData name="MARIA ALEJANDRA RODRIGUEZ VILLAREAL" userId="18866f0e-0fca-4ebe-91fb-97353587e1c9" providerId="ADAL" clId="{45050BC3-031F-4459-887B-0D629658FC01}" dt="2023-02-28T22:19:23.677" v="184" actId="478"/>
          <ac:picMkLst>
            <pc:docMk/>
            <pc:sldMk cId="162056206" sldId="646"/>
            <ac:picMk id="3" creationId="{4B69D3EF-251B-4CCB-BE73-172D7276EED3}"/>
          </ac:picMkLst>
        </pc:picChg>
        <pc:picChg chg="add mod">
          <ac:chgData name="MARIA ALEJANDRA RODRIGUEZ VILLAREAL" userId="18866f0e-0fca-4ebe-91fb-97353587e1c9" providerId="ADAL" clId="{45050BC3-031F-4459-887B-0D629658FC01}" dt="2023-02-28T22:23:27.121" v="273" actId="164"/>
          <ac:picMkLst>
            <pc:docMk/>
            <pc:sldMk cId="162056206" sldId="646"/>
            <ac:picMk id="4" creationId="{57371F1F-9B52-47E6-883A-7112F7BFC569}"/>
          </ac:picMkLst>
        </pc:picChg>
        <pc:picChg chg="del">
          <ac:chgData name="MARIA ALEJANDRA RODRIGUEZ VILLAREAL" userId="18866f0e-0fca-4ebe-91fb-97353587e1c9" providerId="ADAL" clId="{45050BC3-031F-4459-887B-0D629658FC01}" dt="2023-02-28T22:19:25.081" v="185" actId="478"/>
          <ac:picMkLst>
            <pc:docMk/>
            <pc:sldMk cId="162056206" sldId="646"/>
            <ac:picMk id="5" creationId="{C2D41002-9599-4B43-A4CB-A1C30AC418D6}"/>
          </ac:picMkLst>
        </pc:picChg>
        <pc:picChg chg="add mod">
          <ac:chgData name="MARIA ALEJANDRA RODRIGUEZ VILLAREAL" userId="18866f0e-0fca-4ebe-91fb-97353587e1c9" providerId="ADAL" clId="{45050BC3-031F-4459-887B-0D629658FC01}" dt="2023-02-28T22:23:27.121" v="273" actId="164"/>
          <ac:picMkLst>
            <pc:docMk/>
            <pc:sldMk cId="162056206" sldId="646"/>
            <ac:picMk id="7" creationId="{C622CC7A-EFE4-46D8-9D6E-5CD365112BAC}"/>
          </ac:picMkLst>
        </pc:picChg>
        <pc:picChg chg="add mod">
          <ac:chgData name="MARIA ALEJANDRA RODRIGUEZ VILLAREAL" userId="18866f0e-0fca-4ebe-91fb-97353587e1c9" providerId="ADAL" clId="{45050BC3-031F-4459-887B-0D629658FC01}" dt="2023-02-28T22:23:27.121" v="273" actId="164"/>
          <ac:picMkLst>
            <pc:docMk/>
            <pc:sldMk cId="162056206" sldId="646"/>
            <ac:picMk id="10" creationId="{77E1B53C-7050-4B7D-85FB-DF4742966DCB}"/>
          </ac:picMkLst>
        </pc:picChg>
        <pc:picChg chg="add mod">
          <ac:chgData name="MARIA ALEJANDRA RODRIGUEZ VILLAREAL" userId="18866f0e-0fca-4ebe-91fb-97353587e1c9" providerId="ADAL" clId="{45050BC3-031F-4459-887B-0D629658FC01}" dt="2023-02-28T22:23:27.121" v="273" actId="164"/>
          <ac:picMkLst>
            <pc:docMk/>
            <pc:sldMk cId="162056206" sldId="646"/>
            <ac:picMk id="12" creationId="{28EA25CE-46C3-4808-9E2E-D9D152CFF02F}"/>
          </ac:picMkLst>
        </pc:picChg>
      </pc:sldChg>
      <pc:sldChg chg="addSp delSp modSp add mod">
        <pc:chgData name="MARIA ALEJANDRA RODRIGUEZ VILLAREAL" userId="18866f0e-0fca-4ebe-91fb-97353587e1c9" providerId="ADAL" clId="{45050BC3-031F-4459-887B-0D629658FC01}" dt="2023-02-28T22:25:01.665" v="291" actId="1076"/>
        <pc:sldMkLst>
          <pc:docMk/>
          <pc:sldMk cId="695317162" sldId="647"/>
        </pc:sldMkLst>
        <pc:grpChg chg="add mod">
          <ac:chgData name="MARIA ALEJANDRA RODRIGUEZ VILLAREAL" userId="18866f0e-0fca-4ebe-91fb-97353587e1c9" providerId="ADAL" clId="{45050BC3-031F-4459-887B-0D629658FC01}" dt="2023-02-28T22:25:01.665" v="291" actId="1076"/>
          <ac:grpSpMkLst>
            <pc:docMk/>
            <pc:sldMk cId="695317162" sldId="647"/>
            <ac:grpSpMk id="12" creationId="{8689AC9C-1FCF-4FDA-8D20-00816AE5E187}"/>
          </ac:grpSpMkLst>
        </pc:grpChg>
        <pc:picChg chg="add mod">
          <ac:chgData name="MARIA ALEJANDRA RODRIGUEZ VILLAREAL" userId="18866f0e-0fca-4ebe-91fb-97353587e1c9" providerId="ADAL" clId="{45050BC3-031F-4459-887B-0D629658FC01}" dt="2023-02-28T22:24:50.943" v="288" actId="164"/>
          <ac:picMkLst>
            <pc:docMk/>
            <pc:sldMk cId="695317162" sldId="647"/>
            <ac:picMk id="3" creationId="{FD194395-BB4C-4B6C-B007-92F320B90520}"/>
          </ac:picMkLst>
        </pc:picChg>
        <pc:picChg chg="del">
          <ac:chgData name="MARIA ALEJANDRA RODRIGUEZ VILLAREAL" userId="18866f0e-0fca-4ebe-91fb-97353587e1c9" providerId="ADAL" clId="{45050BC3-031F-4459-887B-0D629658FC01}" dt="2023-02-28T22:23:34.934" v="275" actId="478"/>
          <ac:picMkLst>
            <pc:docMk/>
            <pc:sldMk cId="695317162" sldId="647"/>
            <ac:picMk id="4" creationId="{57371F1F-9B52-47E6-883A-7112F7BFC569}"/>
          </ac:picMkLst>
        </pc:picChg>
        <pc:picChg chg="add mod">
          <ac:chgData name="MARIA ALEJANDRA RODRIGUEZ VILLAREAL" userId="18866f0e-0fca-4ebe-91fb-97353587e1c9" providerId="ADAL" clId="{45050BC3-031F-4459-887B-0D629658FC01}" dt="2023-02-28T22:24:50.943" v="288" actId="164"/>
          <ac:picMkLst>
            <pc:docMk/>
            <pc:sldMk cId="695317162" sldId="647"/>
            <ac:picMk id="6" creationId="{5FFD69F4-1A1F-46C6-9208-22E0D234EEA4}"/>
          </ac:picMkLst>
        </pc:picChg>
        <pc:picChg chg="del">
          <ac:chgData name="MARIA ALEJANDRA RODRIGUEZ VILLAREAL" userId="18866f0e-0fca-4ebe-91fb-97353587e1c9" providerId="ADAL" clId="{45050BC3-031F-4459-887B-0D629658FC01}" dt="2023-02-28T22:23:35.792" v="276" actId="478"/>
          <ac:picMkLst>
            <pc:docMk/>
            <pc:sldMk cId="695317162" sldId="647"/>
            <ac:picMk id="7" creationId="{C622CC7A-EFE4-46D8-9D6E-5CD365112BAC}"/>
          </ac:picMkLst>
        </pc:picChg>
        <pc:picChg chg="del">
          <ac:chgData name="MARIA ALEJANDRA RODRIGUEZ VILLAREAL" userId="18866f0e-0fca-4ebe-91fb-97353587e1c9" providerId="ADAL" clId="{45050BC3-031F-4459-887B-0D629658FC01}" dt="2023-02-28T22:23:36.812" v="277" actId="478"/>
          <ac:picMkLst>
            <pc:docMk/>
            <pc:sldMk cId="695317162" sldId="647"/>
            <ac:picMk id="10" creationId="{77E1B53C-7050-4B7D-85FB-DF4742966DCB}"/>
          </ac:picMkLst>
        </pc:picChg>
        <pc:picChg chg="add mod">
          <ac:chgData name="MARIA ALEJANDRA RODRIGUEZ VILLAREAL" userId="18866f0e-0fca-4ebe-91fb-97353587e1c9" providerId="ADAL" clId="{45050BC3-031F-4459-887B-0D629658FC01}" dt="2023-02-28T22:24:50.943" v="288" actId="164"/>
          <ac:picMkLst>
            <pc:docMk/>
            <pc:sldMk cId="695317162" sldId="647"/>
            <ac:picMk id="11" creationId="{2BEC5F64-3BE4-4AE6-92AE-C788EF2F3A4E}"/>
          </ac:picMkLst>
        </pc:picChg>
      </pc:sldChg>
      <pc:sldChg chg="add del">
        <pc:chgData name="MARIA ALEJANDRA RODRIGUEZ VILLAREAL" userId="18866f0e-0fca-4ebe-91fb-97353587e1c9" providerId="ADAL" clId="{45050BC3-031F-4459-887B-0D629658FC01}" dt="2023-02-28T22:22:49.538" v="268"/>
        <pc:sldMkLst>
          <pc:docMk/>
          <pc:sldMk cId="1323247095" sldId="648"/>
        </pc:sldMkLst>
      </pc:sldChg>
    </pc:docChg>
  </pc:docChgLst>
  <pc:docChgLst>
    <pc:chgData name="YERSON ARIAS RIVERA" userId="53f716da-bdfb-4156-86cd-f5d50ede033a" providerId="ADAL" clId="{0F5AC471-CEB2-4792-9FC1-2A3F10DD22EC}"/>
    <pc:docChg chg="modSld">
      <pc:chgData name="YERSON ARIAS RIVERA" userId="53f716da-bdfb-4156-86cd-f5d50ede033a" providerId="ADAL" clId="{0F5AC471-CEB2-4792-9FC1-2A3F10DD22EC}" dt="2023-02-07T21:54:22.364" v="10" actId="20577"/>
      <pc:docMkLst>
        <pc:docMk/>
      </pc:docMkLst>
      <pc:sldChg chg="modSp mod">
        <pc:chgData name="YERSON ARIAS RIVERA" userId="53f716da-bdfb-4156-86cd-f5d50ede033a" providerId="ADAL" clId="{0F5AC471-CEB2-4792-9FC1-2A3F10DD22EC}" dt="2023-02-07T21:54:22.364" v="10" actId="20577"/>
        <pc:sldMkLst>
          <pc:docMk/>
          <pc:sldMk cId="3280053705" sldId="359"/>
        </pc:sldMkLst>
        <pc:spChg chg="mod">
          <ac:chgData name="YERSON ARIAS RIVERA" userId="53f716da-bdfb-4156-86cd-f5d50ede033a" providerId="ADAL" clId="{0F5AC471-CEB2-4792-9FC1-2A3F10DD22EC}" dt="2023-02-07T21:54:22.364" v="10" actId="20577"/>
          <ac:spMkLst>
            <pc:docMk/>
            <pc:sldMk cId="3280053705" sldId="359"/>
            <ac:spMk id="5" creationId="{5CBB1A53-EB72-4CE6-BA32-41088A885838}"/>
          </ac:spMkLst>
        </pc:spChg>
      </pc:sldChg>
    </pc:docChg>
  </pc:docChgLst>
  <pc:docChgLst>
    <pc:chgData name="FABIO ANDRES LLANO CASTAÑO" userId="S::fallano@findeter.gov.co::d7f3d237-ebd8-4abe-98dc-bf55ea8ee2e1" providerId="AD" clId="Web-{2DC89911-EE84-35B0-832B-9757F40E0C0A}"/>
    <pc:docChg chg="addSld delSld modSld modSection">
      <pc:chgData name="FABIO ANDRES LLANO CASTAÑO" userId="S::fallano@findeter.gov.co::d7f3d237-ebd8-4abe-98dc-bf55ea8ee2e1" providerId="AD" clId="Web-{2DC89911-EE84-35B0-832B-9757F40E0C0A}" dt="2023-03-08T01:01:15.945" v="1121" actId="14100"/>
      <pc:docMkLst>
        <pc:docMk/>
      </pc:docMkLst>
      <pc:sldChg chg="addSp delSp modSp">
        <pc:chgData name="FABIO ANDRES LLANO CASTAÑO" userId="S::fallano@findeter.gov.co::d7f3d237-ebd8-4abe-98dc-bf55ea8ee2e1" providerId="AD" clId="Web-{2DC89911-EE84-35B0-832B-9757F40E0C0A}" dt="2023-03-07T23:52:58.089" v="675"/>
        <pc:sldMkLst>
          <pc:docMk/>
          <pc:sldMk cId="1662828479" sldId="312"/>
        </pc:sldMkLst>
        <pc:spChg chg="add del mod">
          <ac:chgData name="FABIO ANDRES LLANO CASTAÑO" userId="S::fallano@findeter.gov.co::d7f3d237-ebd8-4abe-98dc-bf55ea8ee2e1" providerId="AD" clId="Web-{2DC89911-EE84-35B0-832B-9757F40E0C0A}" dt="2023-03-07T23:52:25.573" v="668"/>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2DC89911-EE84-35B0-832B-9757F40E0C0A}" dt="2023-03-07T23:52:58.089" v="675"/>
          <ac:graphicFrameMkLst>
            <pc:docMk/>
            <pc:sldMk cId="1662828479" sldId="312"/>
            <ac:graphicFrameMk id="18" creationId="{A463C165-020C-4E5F-A993-33AC16B92A29}"/>
          </ac:graphicFrameMkLst>
        </pc:graphicFrameChg>
      </pc:sldChg>
      <pc:sldChg chg="del">
        <pc:chgData name="FABIO ANDRES LLANO CASTAÑO" userId="S::fallano@findeter.gov.co::d7f3d237-ebd8-4abe-98dc-bf55ea8ee2e1" providerId="AD" clId="Web-{2DC89911-EE84-35B0-832B-9757F40E0C0A}" dt="2023-03-07T23:55:29.874" v="692"/>
        <pc:sldMkLst>
          <pc:docMk/>
          <pc:sldMk cId="1503274020" sldId="417"/>
        </pc:sldMkLst>
      </pc:sldChg>
      <pc:sldChg chg="del">
        <pc:chgData name="FABIO ANDRES LLANO CASTAÑO" userId="S::fallano@findeter.gov.co::d7f3d237-ebd8-4abe-98dc-bf55ea8ee2e1" providerId="AD" clId="Web-{2DC89911-EE84-35B0-832B-9757F40E0C0A}" dt="2023-03-07T23:55:14.483" v="677"/>
        <pc:sldMkLst>
          <pc:docMk/>
          <pc:sldMk cId="2980279314" sldId="418"/>
        </pc:sldMkLst>
      </pc:sldChg>
      <pc:sldChg chg="addSp delSp modSp">
        <pc:chgData name="FABIO ANDRES LLANO CASTAÑO" userId="S::fallano@findeter.gov.co::d7f3d237-ebd8-4abe-98dc-bf55ea8ee2e1" providerId="AD" clId="Web-{2DC89911-EE84-35B0-832B-9757F40E0C0A}" dt="2023-03-08T00:00:12.349" v="744" actId="14100"/>
        <pc:sldMkLst>
          <pc:docMk/>
          <pc:sldMk cId="3168326263" sldId="450"/>
        </pc:sldMkLst>
        <pc:spChg chg="mod">
          <ac:chgData name="FABIO ANDRES LLANO CASTAÑO" userId="S::fallano@findeter.gov.co::d7f3d237-ebd8-4abe-98dc-bf55ea8ee2e1" providerId="AD" clId="Web-{2DC89911-EE84-35B0-832B-9757F40E0C0A}" dt="2023-03-08T00:00:12.349" v="744" actId="14100"/>
          <ac:spMkLst>
            <pc:docMk/>
            <pc:sldMk cId="3168326263" sldId="450"/>
            <ac:spMk id="8" creationId="{7AE3AC83-3BB3-4877-A993-491BE293F5C6}"/>
          </ac:spMkLst>
        </pc:spChg>
        <pc:picChg chg="del">
          <ac:chgData name="FABIO ANDRES LLANO CASTAÑO" userId="S::fallano@findeter.gov.co::d7f3d237-ebd8-4abe-98dc-bf55ea8ee2e1" providerId="AD" clId="Web-{2DC89911-EE84-35B0-832B-9757F40E0C0A}" dt="2023-03-07T23:55:16.374" v="678"/>
          <ac:picMkLst>
            <pc:docMk/>
            <pc:sldMk cId="3168326263" sldId="450"/>
            <ac:picMk id="2" creationId="{BE686495-8106-72D9-E6B9-A49623683E77}"/>
          </ac:picMkLst>
        </pc:picChg>
        <pc:picChg chg="del mod">
          <ac:chgData name="FABIO ANDRES LLANO CASTAÑO" userId="S::fallano@findeter.gov.co::d7f3d237-ebd8-4abe-98dc-bf55ea8ee2e1" providerId="AD" clId="Web-{2DC89911-EE84-35B0-832B-9757F40E0C0A}" dt="2023-03-07T23:55:16.967" v="680"/>
          <ac:picMkLst>
            <pc:docMk/>
            <pc:sldMk cId="3168326263" sldId="450"/>
            <ac:picMk id="3" creationId="{C6B82642-DF19-5C4A-2372-B5AA32CBF4CF}"/>
          </ac:picMkLst>
        </pc:picChg>
        <pc:picChg chg="add mod">
          <ac:chgData name="FABIO ANDRES LLANO CASTAÑO" userId="S::fallano@findeter.gov.co::d7f3d237-ebd8-4abe-98dc-bf55ea8ee2e1" providerId="AD" clId="Web-{2DC89911-EE84-35B0-832B-9757F40E0C0A}" dt="2023-03-07T23:59:40.801" v="738" actId="1076"/>
          <ac:picMkLst>
            <pc:docMk/>
            <pc:sldMk cId="3168326263" sldId="450"/>
            <ac:picMk id="4" creationId="{807E7599-3997-6B0C-4D16-D8AA4B7EC5D2}"/>
          </ac:picMkLst>
        </pc:picChg>
        <pc:picChg chg="add mod">
          <ac:chgData name="FABIO ANDRES LLANO CASTAÑO" userId="S::fallano@findeter.gov.co::d7f3d237-ebd8-4abe-98dc-bf55ea8ee2e1" providerId="AD" clId="Web-{2DC89911-EE84-35B0-832B-9757F40E0C0A}" dt="2023-03-07T23:59:43.239" v="739" actId="1076"/>
          <ac:picMkLst>
            <pc:docMk/>
            <pc:sldMk cId="3168326263" sldId="450"/>
            <ac:picMk id="5" creationId="{EAEA27CB-4ABD-3BF0-DE23-9D099709441A}"/>
          </ac:picMkLst>
        </pc:picChg>
        <pc:picChg chg="del">
          <ac:chgData name="FABIO ANDRES LLANO CASTAÑO" userId="S::fallano@findeter.gov.co::d7f3d237-ebd8-4abe-98dc-bf55ea8ee2e1" providerId="AD" clId="Web-{2DC89911-EE84-35B0-832B-9757F40E0C0A}" dt="2023-03-07T23:55:17.342" v="681"/>
          <ac:picMkLst>
            <pc:docMk/>
            <pc:sldMk cId="3168326263" sldId="450"/>
            <ac:picMk id="9" creationId="{560BFD9F-ACAB-3FA7-279C-0453188C8E14}"/>
          </ac:picMkLst>
        </pc:picChg>
        <pc:picChg chg="del">
          <ac:chgData name="FABIO ANDRES LLANO CASTAÑO" userId="S::fallano@findeter.gov.co::d7f3d237-ebd8-4abe-98dc-bf55ea8ee2e1" providerId="AD" clId="Web-{2DC89911-EE84-35B0-832B-9757F40E0C0A}" dt="2023-03-07T23:55:17.780" v="682"/>
          <ac:picMkLst>
            <pc:docMk/>
            <pc:sldMk cId="3168326263" sldId="450"/>
            <ac:picMk id="10" creationId="{49B32457-DE2F-330F-D314-F069A421C21C}"/>
          </ac:picMkLst>
        </pc:picChg>
        <pc:picChg chg="add mod">
          <ac:chgData name="FABIO ANDRES LLANO CASTAÑO" userId="S::fallano@findeter.gov.co::d7f3d237-ebd8-4abe-98dc-bf55ea8ee2e1" providerId="AD" clId="Web-{2DC89911-EE84-35B0-832B-9757F40E0C0A}" dt="2023-03-07T23:59:45.801" v="740" actId="1076"/>
          <ac:picMkLst>
            <pc:docMk/>
            <pc:sldMk cId="3168326263" sldId="450"/>
            <ac:picMk id="11" creationId="{E5EA0FCB-56A9-6965-97E6-B01424BB9831}"/>
          </ac:picMkLst>
        </pc:picChg>
        <pc:picChg chg="del">
          <ac:chgData name="FABIO ANDRES LLANO CASTAÑO" userId="S::fallano@findeter.gov.co::d7f3d237-ebd8-4abe-98dc-bf55ea8ee2e1" providerId="AD" clId="Web-{2DC89911-EE84-35B0-832B-9757F40E0C0A}" dt="2023-03-07T23:55:18.389" v="683"/>
          <ac:picMkLst>
            <pc:docMk/>
            <pc:sldMk cId="3168326263" sldId="450"/>
            <ac:picMk id="12" creationId="{86BEDF9A-CB68-5DC9-FE44-ED5078E29A4B}"/>
          </ac:picMkLst>
        </pc:picChg>
        <pc:picChg chg="del">
          <ac:chgData name="FABIO ANDRES LLANO CASTAÑO" userId="S::fallano@findeter.gov.co::d7f3d237-ebd8-4abe-98dc-bf55ea8ee2e1" providerId="AD" clId="Web-{2DC89911-EE84-35B0-832B-9757F40E0C0A}" dt="2023-03-07T23:55:18.733" v="684"/>
          <ac:picMkLst>
            <pc:docMk/>
            <pc:sldMk cId="3168326263" sldId="450"/>
            <ac:picMk id="14" creationId="{7F2125B3-1AE5-3500-97F5-13038FF175FA}"/>
          </ac:picMkLst>
        </pc:picChg>
        <pc:picChg chg="del">
          <ac:chgData name="FABIO ANDRES LLANO CASTAÑO" userId="S::fallano@findeter.gov.co::d7f3d237-ebd8-4abe-98dc-bf55ea8ee2e1" providerId="AD" clId="Web-{2DC89911-EE84-35B0-832B-9757F40E0C0A}" dt="2023-03-07T23:55:19.280" v="685"/>
          <ac:picMkLst>
            <pc:docMk/>
            <pc:sldMk cId="3168326263" sldId="450"/>
            <ac:picMk id="15" creationId="{91145D84-C878-1C78-8D94-84DD898A4E5C}"/>
          </ac:picMkLst>
        </pc:picChg>
        <pc:picChg chg="del">
          <ac:chgData name="FABIO ANDRES LLANO CASTAÑO" userId="S::fallano@findeter.gov.co::d7f3d237-ebd8-4abe-98dc-bf55ea8ee2e1" providerId="AD" clId="Web-{2DC89911-EE84-35B0-832B-9757F40E0C0A}" dt="2023-03-07T23:55:19.858" v="686"/>
          <ac:picMkLst>
            <pc:docMk/>
            <pc:sldMk cId="3168326263" sldId="450"/>
            <ac:picMk id="16" creationId="{5BB2495C-4BF3-6884-A005-F36B2A220B9E}"/>
          </ac:picMkLst>
        </pc:picChg>
        <pc:picChg chg="add mod">
          <ac:chgData name="FABIO ANDRES LLANO CASTAÑO" userId="S::fallano@findeter.gov.co::d7f3d237-ebd8-4abe-98dc-bf55ea8ee2e1" providerId="AD" clId="Web-{2DC89911-EE84-35B0-832B-9757F40E0C0A}" dt="2023-03-07T23:59:50.505" v="741" actId="1076"/>
          <ac:picMkLst>
            <pc:docMk/>
            <pc:sldMk cId="3168326263" sldId="450"/>
            <ac:picMk id="17" creationId="{25AB0984-16D3-8A33-CF1B-6F7EE1A1D9CF}"/>
          </ac:picMkLst>
        </pc:picChg>
        <pc:picChg chg="add mod">
          <ac:chgData name="FABIO ANDRES LLANO CASTAÑO" userId="S::fallano@findeter.gov.co::d7f3d237-ebd8-4abe-98dc-bf55ea8ee2e1" providerId="AD" clId="Web-{2DC89911-EE84-35B0-832B-9757F40E0C0A}" dt="2023-03-07T23:59:53.130" v="742" actId="1076"/>
          <ac:picMkLst>
            <pc:docMk/>
            <pc:sldMk cId="3168326263" sldId="450"/>
            <ac:picMk id="18" creationId="{0DFE165A-7EA7-1640-E3FB-C2A3581FA643}"/>
          </ac:picMkLst>
        </pc:picChg>
        <pc:picChg chg="add mod">
          <ac:chgData name="FABIO ANDRES LLANO CASTAÑO" userId="S::fallano@findeter.gov.co::d7f3d237-ebd8-4abe-98dc-bf55ea8ee2e1" providerId="AD" clId="Web-{2DC89911-EE84-35B0-832B-9757F40E0C0A}" dt="2023-03-07T23:59:55.005" v="743" actId="1076"/>
          <ac:picMkLst>
            <pc:docMk/>
            <pc:sldMk cId="3168326263" sldId="450"/>
            <ac:picMk id="19" creationId="{A32394B1-4FDD-3340-2C87-56DC0DC5AA76}"/>
          </ac:picMkLst>
        </pc:picChg>
      </pc:sldChg>
      <pc:sldChg chg="addSp delSp modSp">
        <pc:chgData name="FABIO ANDRES LLANO CASTAÑO" userId="S::fallano@findeter.gov.co::d7f3d237-ebd8-4abe-98dc-bf55ea8ee2e1" providerId="AD" clId="Web-{2DC89911-EE84-35B0-832B-9757F40E0C0A}" dt="2023-03-08T00:18:35.951" v="1013" actId="1076"/>
        <pc:sldMkLst>
          <pc:docMk/>
          <pc:sldMk cId="2233884592" sldId="495"/>
        </pc:sldMkLst>
        <pc:spChg chg="mod">
          <ac:chgData name="FABIO ANDRES LLANO CASTAÑO" userId="S::fallano@findeter.gov.co::d7f3d237-ebd8-4abe-98dc-bf55ea8ee2e1" providerId="AD" clId="Web-{2DC89911-EE84-35B0-832B-9757F40E0C0A}" dt="2023-03-08T00:18:29.983" v="1007" actId="14100"/>
          <ac:spMkLst>
            <pc:docMk/>
            <pc:sldMk cId="2233884592" sldId="495"/>
            <ac:spMk id="10" creationId="{96917F42-3D48-5DAD-11EC-3FE9CBE12CDE}"/>
          </ac:spMkLst>
        </pc:spChg>
        <pc:picChg chg="add mod">
          <ac:chgData name="FABIO ANDRES LLANO CASTAÑO" userId="S::fallano@findeter.gov.co::d7f3d237-ebd8-4abe-98dc-bf55ea8ee2e1" providerId="AD" clId="Web-{2DC89911-EE84-35B0-832B-9757F40E0C0A}" dt="2023-03-08T00:18:35.920" v="1010" actId="1076"/>
          <ac:picMkLst>
            <pc:docMk/>
            <pc:sldMk cId="2233884592" sldId="495"/>
            <ac:picMk id="2" creationId="{4EDC05CF-D691-2A08-2A92-0F677CFB5C52}"/>
          </ac:picMkLst>
        </pc:picChg>
        <pc:picChg chg="add mod">
          <ac:chgData name="FABIO ANDRES LLANO CASTAÑO" userId="S::fallano@findeter.gov.co::d7f3d237-ebd8-4abe-98dc-bf55ea8ee2e1" providerId="AD" clId="Web-{2DC89911-EE84-35B0-832B-9757F40E0C0A}" dt="2023-03-08T00:18:35.905" v="1009" actId="1076"/>
          <ac:picMkLst>
            <pc:docMk/>
            <pc:sldMk cId="2233884592" sldId="495"/>
            <ac:picMk id="7" creationId="{8DDD9F70-6F7A-DFBA-A28D-4669D85616C2}"/>
          </ac:picMkLst>
        </pc:picChg>
        <pc:picChg chg="add mod">
          <ac:chgData name="FABIO ANDRES LLANO CASTAÑO" userId="S::fallano@findeter.gov.co::d7f3d237-ebd8-4abe-98dc-bf55ea8ee2e1" providerId="AD" clId="Web-{2DC89911-EE84-35B0-832B-9757F40E0C0A}" dt="2023-03-08T00:18:35.889" v="1008" actId="1076"/>
          <ac:picMkLst>
            <pc:docMk/>
            <pc:sldMk cId="2233884592" sldId="495"/>
            <ac:picMk id="8" creationId="{03C66DB7-60DA-BC3E-A367-39AC10716C2A}"/>
          </ac:picMkLst>
        </pc:picChg>
        <pc:picChg chg="add mod">
          <ac:chgData name="FABIO ANDRES LLANO CASTAÑO" userId="S::fallano@findeter.gov.co::d7f3d237-ebd8-4abe-98dc-bf55ea8ee2e1" providerId="AD" clId="Web-{2DC89911-EE84-35B0-832B-9757F40E0C0A}" dt="2023-03-08T00:18:35.951" v="1013" actId="1076"/>
          <ac:picMkLst>
            <pc:docMk/>
            <pc:sldMk cId="2233884592" sldId="495"/>
            <ac:picMk id="9" creationId="{89ED7A8A-FB55-64D9-67F5-BD9CFC8CE69F}"/>
          </ac:picMkLst>
        </pc:picChg>
        <pc:picChg chg="del">
          <ac:chgData name="FABIO ANDRES LLANO CASTAÑO" userId="S::fallano@findeter.gov.co::d7f3d237-ebd8-4abe-98dc-bf55ea8ee2e1" providerId="AD" clId="Web-{2DC89911-EE84-35B0-832B-9757F40E0C0A}" dt="2023-03-08T00:13:12.101" v="964"/>
          <ac:picMkLst>
            <pc:docMk/>
            <pc:sldMk cId="2233884592" sldId="495"/>
            <ac:picMk id="11" creationId="{12279EB1-71C0-82E3-867B-D5C7E4233AC1}"/>
          </ac:picMkLst>
        </pc:picChg>
        <pc:picChg chg="del">
          <ac:chgData name="FABIO ANDRES LLANO CASTAÑO" userId="S::fallano@findeter.gov.co::d7f3d237-ebd8-4abe-98dc-bf55ea8ee2e1" providerId="AD" clId="Web-{2DC89911-EE84-35B0-832B-9757F40E0C0A}" dt="2023-03-08T00:13:12.757" v="965"/>
          <ac:picMkLst>
            <pc:docMk/>
            <pc:sldMk cId="2233884592" sldId="495"/>
            <ac:picMk id="12" creationId="{BA40466C-768E-6CCF-AE8F-9BBDB395C354}"/>
          </ac:picMkLst>
        </pc:picChg>
        <pc:picChg chg="del">
          <ac:chgData name="FABIO ANDRES LLANO CASTAÑO" userId="S::fallano@findeter.gov.co::d7f3d237-ebd8-4abe-98dc-bf55ea8ee2e1" providerId="AD" clId="Web-{2DC89911-EE84-35B0-832B-9757F40E0C0A}" dt="2023-03-08T00:13:13.226" v="966"/>
          <ac:picMkLst>
            <pc:docMk/>
            <pc:sldMk cId="2233884592" sldId="495"/>
            <ac:picMk id="13" creationId="{808E6301-8804-F4E2-6E12-96D21F256121}"/>
          </ac:picMkLst>
        </pc:picChg>
        <pc:picChg chg="add mod">
          <ac:chgData name="FABIO ANDRES LLANO CASTAÑO" userId="S::fallano@findeter.gov.co::d7f3d237-ebd8-4abe-98dc-bf55ea8ee2e1" providerId="AD" clId="Web-{2DC89911-EE84-35B0-832B-9757F40E0C0A}" dt="2023-03-08T00:18:35.936" v="1012" actId="1076"/>
          <ac:picMkLst>
            <pc:docMk/>
            <pc:sldMk cId="2233884592" sldId="495"/>
            <ac:picMk id="15" creationId="{068751C7-51E8-576E-7EB4-696F5AB1FFBE}"/>
          </ac:picMkLst>
        </pc:picChg>
        <pc:picChg chg="add mod">
          <ac:chgData name="FABIO ANDRES LLANO CASTAÑO" userId="S::fallano@findeter.gov.co::d7f3d237-ebd8-4abe-98dc-bf55ea8ee2e1" providerId="AD" clId="Web-{2DC89911-EE84-35B0-832B-9757F40E0C0A}" dt="2023-03-08T00:18:35.920" v="1011" actId="1076"/>
          <ac:picMkLst>
            <pc:docMk/>
            <pc:sldMk cId="2233884592" sldId="495"/>
            <ac:picMk id="16" creationId="{01D775BF-721B-FBE2-2694-8154BF6E8FBE}"/>
          </ac:picMkLst>
        </pc:picChg>
      </pc:sldChg>
      <pc:sldChg chg="addSp delSp modSp">
        <pc:chgData name="FABIO ANDRES LLANO CASTAÑO" userId="S::fallano@findeter.gov.co::d7f3d237-ebd8-4abe-98dc-bf55ea8ee2e1" providerId="AD" clId="Web-{2DC89911-EE84-35B0-832B-9757F40E0C0A}" dt="2023-03-08T00:13:01.788" v="962" actId="1076"/>
        <pc:sldMkLst>
          <pc:docMk/>
          <pc:sldMk cId="3675475954" sldId="509"/>
        </pc:sldMkLst>
        <pc:spChg chg="mod">
          <ac:chgData name="FABIO ANDRES LLANO CASTAÑO" userId="S::fallano@findeter.gov.co::d7f3d237-ebd8-4abe-98dc-bf55ea8ee2e1" providerId="AD" clId="Web-{2DC89911-EE84-35B0-832B-9757F40E0C0A}" dt="2023-03-08T00:13:01.788" v="962" actId="1076"/>
          <ac:spMkLst>
            <pc:docMk/>
            <pc:sldMk cId="3675475954" sldId="509"/>
            <ac:spMk id="10" creationId="{9DC4716F-86A4-EF5E-D203-C9C966A4C94D}"/>
          </ac:spMkLst>
        </pc:spChg>
        <pc:picChg chg="add mod">
          <ac:chgData name="FABIO ANDRES LLANO CASTAÑO" userId="S::fallano@findeter.gov.co::d7f3d237-ebd8-4abe-98dc-bf55ea8ee2e1" providerId="AD" clId="Web-{2DC89911-EE84-35B0-832B-9757F40E0C0A}" dt="2023-03-08T00:12:25.146" v="936" actId="1076"/>
          <ac:picMkLst>
            <pc:docMk/>
            <pc:sldMk cId="3675475954" sldId="509"/>
            <ac:picMk id="2" creationId="{E17405F9-1595-773D-7DC5-A1CCB9CAD366}"/>
          </ac:picMkLst>
        </pc:picChg>
        <pc:picChg chg="del">
          <ac:chgData name="FABIO ANDRES LLANO CASTAÑO" userId="S::fallano@findeter.gov.co::d7f3d237-ebd8-4abe-98dc-bf55ea8ee2e1" providerId="AD" clId="Web-{2DC89911-EE84-35B0-832B-9757F40E0C0A}" dt="2023-03-08T00:03:57.901" v="770"/>
          <ac:picMkLst>
            <pc:docMk/>
            <pc:sldMk cId="3675475954" sldId="509"/>
            <ac:picMk id="3" creationId="{9568EC72-F7AA-AF65-448E-AB5EF6D28E5E}"/>
          </ac:picMkLst>
        </pc:picChg>
        <pc:picChg chg="del">
          <ac:chgData name="FABIO ANDRES LLANO CASTAÑO" userId="S::fallano@findeter.gov.co::d7f3d237-ebd8-4abe-98dc-bf55ea8ee2e1" providerId="AD" clId="Web-{2DC89911-EE84-35B0-832B-9757F40E0C0A}" dt="2023-03-08T00:03:58.885" v="772"/>
          <ac:picMkLst>
            <pc:docMk/>
            <pc:sldMk cId="3675475954" sldId="509"/>
            <ac:picMk id="4" creationId="{851796B4-BB8D-5197-CD80-A20B79EBD0BF}"/>
          </ac:picMkLst>
        </pc:picChg>
        <pc:picChg chg="del">
          <ac:chgData name="FABIO ANDRES LLANO CASTAÑO" userId="S::fallano@findeter.gov.co::d7f3d237-ebd8-4abe-98dc-bf55ea8ee2e1" providerId="AD" clId="Web-{2DC89911-EE84-35B0-832B-9757F40E0C0A}" dt="2023-03-08T00:03:59.198" v="773"/>
          <ac:picMkLst>
            <pc:docMk/>
            <pc:sldMk cId="3675475954" sldId="509"/>
            <ac:picMk id="5" creationId="{03F29B0B-2CB7-55CF-B3BB-BB22779278E6}"/>
          </ac:picMkLst>
        </pc:picChg>
        <pc:picChg chg="add mod">
          <ac:chgData name="FABIO ANDRES LLANO CASTAÑO" userId="S::fallano@findeter.gov.co::d7f3d237-ebd8-4abe-98dc-bf55ea8ee2e1" providerId="AD" clId="Web-{2DC89911-EE84-35B0-832B-9757F40E0C0A}" dt="2023-03-08T00:12:28.412" v="937" actId="1076"/>
          <ac:picMkLst>
            <pc:docMk/>
            <pc:sldMk cId="3675475954" sldId="509"/>
            <ac:picMk id="11" creationId="{9EB63C25-94A0-BBF4-70FB-684C5518B01B}"/>
          </ac:picMkLst>
        </pc:picChg>
        <pc:picChg chg="add mod">
          <ac:chgData name="FABIO ANDRES LLANO CASTAÑO" userId="S::fallano@findeter.gov.co::d7f3d237-ebd8-4abe-98dc-bf55ea8ee2e1" providerId="AD" clId="Web-{2DC89911-EE84-35B0-832B-9757F40E0C0A}" dt="2023-03-08T00:12:21.584" v="932" actId="14100"/>
          <ac:picMkLst>
            <pc:docMk/>
            <pc:sldMk cId="3675475954" sldId="509"/>
            <ac:picMk id="12" creationId="{23512814-DAA4-D024-A45A-89667B602F45}"/>
          </ac:picMkLst>
        </pc:picChg>
        <pc:picChg chg="add mod">
          <ac:chgData name="FABIO ANDRES LLANO CASTAÑO" userId="S::fallano@findeter.gov.co::d7f3d237-ebd8-4abe-98dc-bf55ea8ee2e1" providerId="AD" clId="Web-{2DC89911-EE84-35B0-832B-9757F40E0C0A}" dt="2023-03-08T00:12:31.193" v="938" actId="1076"/>
          <ac:picMkLst>
            <pc:docMk/>
            <pc:sldMk cId="3675475954" sldId="509"/>
            <ac:picMk id="13" creationId="{4516F125-AD3D-4B55-5962-F461178FFC8E}"/>
          </ac:picMkLst>
        </pc:picChg>
        <pc:picChg chg="del">
          <ac:chgData name="FABIO ANDRES LLANO CASTAÑO" userId="S::fallano@findeter.gov.co::d7f3d237-ebd8-4abe-98dc-bf55ea8ee2e1" providerId="AD" clId="Web-{2DC89911-EE84-35B0-832B-9757F40E0C0A}" dt="2023-03-08T00:03:58.557" v="771"/>
          <ac:picMkLst>
            <pc:docMk/>
            <pc:sldMk cId="3675475954" sldId="509"/>
            <ac:picMk id="14" creationId="{4EE8C75C-11A8-7D8E-0119-6FBABEC34C42}"/>
          </ac:picMkLst>
        </pc:picChg>
        <pc:picChg chg="add mod">
          <ac:chgData name="FABIO ANDRES LLANO CASTAÑO" userId="S::fallano@findeter.gov.co::d7f3d237-ebd8-4abe-98dc-bf55ea8ee2e1" providerId="AD" clId="Web-{2DC89911-EE84-35B0-832B-9757F40E0C0A}" dt="2023-03-08T00:12:33.943" v="939" actId="1076"/>
          <ac:picMkLst>
            <pc:docMk/>
            <pc:sldMk cId="3675475954" sldId="509"/>
            <ac:picMk id="15" creationId="{920DCCA9-60FD-BE8C-87B6-328EA1467A6D}"/>
          </ac:picMkLst>
        </pc:picChg>
        <pc:picChg chg="add mod">
          <ac:chgData name="FABIO ANDRES LLANO CASTAÑO" userId="S::fallano@findeter.gov.co::d7f3d237-ebd8-4abe-98dc-bf55ea8ee2e1" providerId="AD" clId="Web-{2DC89911-EE84-35B0-832B-9757F40E0C0A}" dt="2023-03-08T00:12:36.709" v="940" actId="1076"/>
          <ac:picMkLst>
            <pc:docMk/>
            <pc:sldMk cId="3675475954" sldId="509"/>
            <ac:picMk id="16" creationId="{42C95B23-5B0C-386F-A50E-067302DF1EE9}"/>
          </ac:picMkLst>
        </pc:picChg>
      </pc:sldChg>
      <pc:sldChg chg="delSp del">
        <pc:chgData name="FABIO ANDRES LLANO CASTAÑO" userId="S::fallano@findeter.gov.co::d7f3d237-ebd8-4abe-98dc-bf55ea8ee2e1" providerId="AD" clId="Web-{2DC89911-EE84-35B0-832B-9757F40E0C0A}" dt="2023-03-08T00:18:39.045" v="1014"/>
        <pc:sldMkLst>
          <pc:docMk/>
          <pc:sldMk cId="626258309" sldId="553"/>
        </pc:sldMkLst>
        <pc:picChg chg="del">
          <ac:chgData name="FABIO ANDRES LLANO CASTAÑO" userId="S::fallano@findeter.gov.co::d7f3d237-ebd8-4abe-98dc-bf55ea8ee2e1" providerId="AD" clId="Web-{2DC89911-EE84-35B0-832B-9757F40E0C0A}" dt="2023-03-08T00:13:15.210" v="968"/>
          <ac:picMkLst>
            <pc:docMk/>
            <pc:sldMk cId="626258309" sldId="553"/>
            <ac:picMk id="2" creationId="{90066BDF-BA9A-CD9C-792A-1C9AE59F9A0B}"/>
          </ac:picMkLst>
        </pc:picChg>
        <pc:picChg chg="del">
          <ac:chgData name="FABIO ANDRES LLANO CASTAÑO" userId="S::fallano@findeter.gov.co::d7f3d237-ebd8-4abe-98dc-bf55ea8ee2e1" providerId="AD" clId="Web-{2DC89911-EE84-35B0-832B-9757F40E0C0A}" dt="2023-03-08T00:13:14.788" v="967"/>
          <ac:picMkLst>
            <pc:docMk/>
            <pc:sldMk cId="626258309" sldId="553"/>
            <ac:picMk id="7" creationId="{88D69123-EF36-2201-52B2-B709CEDD92DF}"/>
          </ac:picMkLst>
        </pc:picChg>
      </pc:sldChg>
      <pc:sldChg chg="delSp del">
        <pc:chgData name="FABIO ANDRES LLANO CASTAÑO" userId="S::fallano@findeter.gov.co::d7f3d237-ebd8-4abe-98dc-bf55ea8ee2e1" providerId="AD" clId="Web-{2DC89911-EE84-35B0-832B-9757F40E0C0A}" dt="2023-03-07T23:55:31.905" v="693"/>
        <pc:sldMkLst>
          <pc:docMk/>
          <pc:sldMk cId="3051747285" sldId="585"/>
        </pc:sldMkLst>
        <pc:picChg chg="del">
          <ac:chgData name="FABIO ANDRES LLANO CASTAÑO" userId="S::fallano@findeter.gov.co::d7f3d237-ebd8-4abe-98dc-bf55ea8ee2e1" providerId="AD" clId="Web-{2DC89911-EE84-35B0-832B-9757F40E0C0A}" dt="2023-03-07T23:55:25.561" v="689"/>
          <ac:picMkLst>
            <pc:docMk/>
            <pc:sldMk cId="3051747285" sldId="585"/>
            <ac:picMk id="2" creationId="{FB78C54D-62F2-333F-E0EC-603A92703785}"/>
          </ac:picMkLst>
        </pc:picChg>
        <pc:picChg chg="del">
          <ac:chgData name="FABIO ANDRES LLANO CASTAÑO" userId="S::fallano@findeter.gov.co::d7f3d237-ebd8-4abe-98dc-bf55ea8ee2e1" providerId="AD" clId="Web-{2DC89911-EE84-35B0-832B-9757F40E0C0A}" dt="2023-03-07T23:55:25.046" v="688"/>
          <ac:picMkLst>
            <pc:docMk/>
            <pc:sldMk cId="3051747285" sldId="585"/>
            <ac:picMk id="3" creationId="{10CB8885-3E38-82FA-C600-A7C27AB1DF0D}"/>
          </ac:picMkLst>
        </pc:picChg>
        <pc:picChg chg="del">
          <ac:chgData name="FABIO ANDRES LLANO CASTAÑO" userId="S::fallano@findeter.gov.co::d7f3d237-ebd8-4abe-98dc-bf55ea8ee2e1" providerId="AD" clId="Web-{2DC89911-EE84-35B0-832B-9757F40E0C0A}" dt="2023-03-07T23:55:25.936" v="690"/>
          <ac:picMkLst>
            <pc:docMk/>
            <pc:sldMk cId="3051747285" sldId="585"/>
            <ac:picMk id="4" creationId="{672D60B2-EBF7-FA60-CD6C-79BFBC2B4251}"/>
          </ac:picMkLst>
        </pc:picChg>
      </pc:sldChg>
      <pc:sldChg chg="del">
        <pc:chgData name="FABIO ANDRES LLANO CASTAÑO" userId="S::fallano@findeter.gov.co::d7f3d237-ebd8-4abe-98dc-bf55ea8ee2e1" providerId="AD" clId="Web-{2DC89911-EE84-35B0-832B-9757F40E0C0A}" dt="2023-03-07T23:55:13.249" v="676"/>
        <pc:sldMkLst>
          <pc:docMk/>
          <pc:sldMk cId="3565777235" sldId="622"/>
        </pc:sldMkLst>
      </pc:sldChg>
      <pc:sldChg chg="del">
        <pc:chgData name="FABIO ANDRES LLANO CASTAÑO" userId="S::fallano@findeter.gov.co::d7f3d237-ebd8-4abe-98dc-bf55ea8ee2e1" providerId="AD" clId="Web-{2DC89911-EE84-35B0-832B-9757F40E0C0A}" dt="2023-03-08T00:13:08.382" v="963"/>
        <pc:sldMkLst>
          <pc:docMk/>
          <pc:sldMk cId="2920726028" sldId="623"/>
        </pc:sldMkLst>
      </pc:sldChg>
      <pc:sldChg chg="del">
        <pc:chgData name="FABIO ANDRES LLANO CASTAÑO" userId="S::fallano@findeter.gov.co::d7f3d237-ebd8-4abe-98dc-bf55ea8ee2e1" providerId="AD" clId="Web-{2DC89911-EE84-35B0-832B-9757F40E0C0A}" dt="2023-03-07T23:55:28.811" v="691"/>
        <pc:sldMkLst>
          <pc:docMk/>
          <pc:sldMk cId="262711333" sldId="644"/>
        </pc:sldMkLst>
      </pc:sldChg>
      <pc:sldChg chg="addSp delSp modSp">
        <pc:chgData name="FABIO ANDRES LLANO CASTAÑO" userId="S::fallano@findeter.gov.co::d7f3d237-ebd8-4abe-98dc-bf55ea8ee2e1" providerId="AD" clId="Web-{2DC89911-EE84-35B0-832B-9757F40E0C0A}" dt="2023-03-08T00:09:52.502" v="905" actId="1076"/>
        <pc:sldMkLst>
          <pc:docMk/>
          <pc:sldMk cId="2331723714" sldId="645"/>
        </pc:sldMkLst>
        <pc:spChg chg="mod">
          <ac:chgData name="FABIO ANDRES LLANO CASTAÑO" userId="S::fallano@findeter.gov.co::d7f3d237-ebd8-4abe-98dc-bf55ea8ee2e1" providerId="AD" clId="Web-{2DC89911-EE84-35B0-832B-9757F40E0C0A}" dt="2023-03-08T00:03:40.682" v="763" actId="14100"/>
          <ac:spMkLst>
            <pc:docMk/>
            <pc:sldMk cId="2331723714" sldId="645"/>
            <ac:spMk id="8" creationId="{7AE3AC83-3BB3-4877-A993-491BE293F5C6}"/>
          </ac:spMkLst>
        </pc:spChg>
        <pc:spChg chg="add mod">
          <ac:chgData name="FABIO ANDRES LLANO CASTAÑO" userId="S::fallano@findeter.gov.co::d7f3d237-ebd8-4abe-98dc-bf55ea8ee2e1" providerId="AD" clId="Web-{2DC89911-EE84-35B0-832B-9757F40E0C0A}" dt="2023-03-08T00:09:52.502" v="905" actId="1076"/>
          <ac:spMkLst>
            <pc:docMk/>
            <pc:sldMk cId="2331723714" sldId="645"/>
            <ac:spMk id="14" creationId="{D314276F-89F7-D57E-7173-21BCAF750EFE}"/>
          </ac:spMkLst>
        </pc:spChg>
        <pc:picChg chg="add del mod">
          <ac:chgData name="FABIO ANDRES LLANO CASTAÑO" userId="S::fallano@findeter.gov.co::d7f3d237-ebd8-4abe-98dc-bf55ea8ee2e1" providerId="AD" clId="Web-{2DC89911-EE84-35B0-832B-9757F40E0C0A}" dt="2023-03-07T23:57:55.846" v="706"/>
          <ac:picMkLst>
            <pc:docMk/>
            <pc:sldMk cId="2331723714" sldId="645"/>
            <ac:picMk id="2" creationId="{7FDF790E-AF4D-64A3-5298-71AFA1808CA5}"/>
          </ac:picMkLst>
        </pc:picChg>
        <pc:picChg chg="add mod">
          <ac:chgData name="FABIO ANDRES LLANO CASTAÑO" userId="S::fallano@findeter.gov.co::d7f3d237-ebd8-4abe-98dc-bf55ea8ee2e1" providerId="AD" clId="Web-{2DC89911-EE84-35B0-832B-9757F40E0C0A}" dt="2023-03-08T00:03:50.385" v="765" actId="1076"/>
          <ac:picMkLst>
            <pc:docMk/>
            <pc:sldMk cId="2331723714" sldId="645"/>
            <ac:picMk id="3" creationId="{C83A64A5-43BE-DC6D-F96C-512FF5408746}"/>
          </ac:picMkLst>
        </pc:picChg>
        <pc:picChg chg="del">
          <ac:chgData name="FABIO ANDRES LLANO CASTAÑO" userId="S::fallano@findeter.gov.co::d7f3d237-ebd8-4abe-98dc-bf55ea8ee2e1" providerId="AD" clId="Web-{2DC89911-EE84-35B0-832B-9757F40E0C0A}" dt="2023-03-07T23:55:22.014" v="687"/>
          <ac:picMkLst>
            <pc:docMk/>
            <pc:sldMk cId="2331723714" sldId="645"/>
            <ac:picMk id="4" creationId="{B810904A-1547-A633-E0B0-26504344DB8F}"/>
          </ac:picMkLst>
        </pc:picChg>
        <pc:picChg chg="add mod">
          <ac:chgData name="FABIO ANDRES LLANO CASTAÑO" userId="S::fallano@findeter.gov.co::d7f3d237-ebd8-4abe-98dc-bf55ea8ee2e1" providerId="AD" clId="Web-{2DC89911-EE84-35B0-832B-9757F40E0C0A}" dt="2023-03-08T00:03:50.385" v="766" actId="1076"/>
          <ac:picMkLst>
            <pc:docMk/>
            <pc:sldMk cId="2331723714" sldId="645"/>
            <ac:picMk id="5" creationId="{D8F252A4-A118-539C-3587-5B102C4041B4}"/>
          </ac:picMkLst>
        </pc:picChg>
        <pc:picChg chg="add mod">
          <ac:chgData name="FABIO ANDRES LLANO CASTAÑO" userId="S::fallano@findeter.gov.co::d7f3d237-ebd8-4abe-98dc-bf55ea8ee2e1" providerId="AD" clId="Web-{2DC89911-EE84-35B0-832B-9757F40E0C0A}" dt="2023-03-08T00:03:50.401" v="767" actId="1076"/>
          <ac:picMkLst>
            <pc:docMk/>
            <pc:sldMk cId="2331723714" sldId="645"/>
            <ac:picMk id="9" creationId="{056A7440-F1F1-6D91-934C-397C5D49A294}"/>
          </ac:picMkLst>
        </pc:picChg>
        <pc:picChg chg="add mod">
          <ac:chgData name="FABIO ANDRES LLANO CASTAÑO" userId="S::fallano@findeter.gov.co::d7f3d237-ebd8-4abe-98dc-bf55ea8ee2e1" providerId="AD" clId="Web-{2DC89911-EE84-35B0-832B-9757F40E0C0A}" dt="2023-03-08T00:03:50.401" v="768" actId="1076"/>
          <ac:picMkLst>
            <pc:docMk/>
            <pc:sldMk cId="2331723714" sldId="645"/>
            <ac:picMk id="10" creationId="{B66E7E34-1B21-E847-8099-8BC4A7D21569}"/>
          </ac:picMkLst>
        </pc:picChg>
        <pc:picChg chg="add mod">
          <ac:chgData name="FABIO ANDRES LLANO CASTAÑO" userId="S::fallano@findeter.gov.co::d7f3d237-ebd8-4abe-98dc-bf55ea8ee2e1" providerId="AD" clId="Web-{2DC89911-EE84-35B0-832B-9757F40E0C0A}" dt="2023-03-08T00:09:44.330" v="902" actId="1076"/>
          <ac:picMkLst>
            <pc:docMk/>
            <pc:sldMk cId="2331723714" sldId="645"/>
            <ac:picMk id="11" creationId="{BFA3B680-2422-E14E-CF56-DC09D4943758}"/>
          </ac:picMkLst>
        </pc:picChg>
      </pc:sldChg>
      <pc:sldChg chg="addSp delSp modSp add replId">
        <pc:chgData name="FABIO ANDRES LLANO CASTAÑO" userId="S::fallano@findeter.gov.co::d7f3d237-ebd8-4abe-98dc-bf55ea8ee2e1" providerId="AD" clId="Web-{2DC89911-EE84-35B0-832B-9757F40E0C0A}" dt="2023-03-08T01:01:15.945" v="1121" actId="14100"/>
        <pc:sldMkLst>
          <pc:docMk/>
          <pc:sldMk cId="2491400976" sldId="665"/>
        </pc:sldMkLst>
        <pc:spChg chg="del">
          <ac:chgData name="FABIO ANDRES LLANO CASTAÑO" userId="S::fallano@findeter.gov.co::d7f3d237-ebd8-4abe-98dc-bf55ea8ee2e1" providerId="AD" clId="Web-{2DC89911-EE84-35B0-832B-9757F40E0C0A}" dt="2023-03-08T00:18:54.702" v="1022"/>
          <ac:spMkLst>
            <pc:docMk/>
            <pc:sldMk cId="2491400976" sldId="665"/>
            <ac:spMk id="10" creationId="{96917F42-3D48-5DAD-11EC-3FE9CBE12CDE}"/>
          </ac:spMkLst>
        </pc:spChg>
        <pc:spChg chg="add mod">
          <ac:chgData name="FABIO ANDRES LLANO CASTAÑO" userId="S::fallano@findeter.gov.co::d7f3d237-ebd8-4abe-98dc-bf55ea8ee2e1" providerId="AD" clId="Web-{2DC89911-EE84-35B0-832B-9757F40E0C0A}" dt="2023-03-08T00:59:00.708" v="1087"/>
          <ac:spMkLst>
            <pc:docMk/>
            <pc:sldMk cId="2491400976" sldId="665"/>
            <ac:spMk id="12" creationId="{3C7A9FDE-04D1-2C0F-2EF3-65BCAEEE1224}"/>
          </ac:spMkLst>
        </pc:spChg>
        <pc:spChg chg="add mod">
          <ac:chgData name="FABIO ANDRES LLANO CASTAÑO" userId="S::fallano@findeter.gov.co::d7f3d237-ebd8-4abe-98dc-bf55ea8ee2e1" providerId="AD" clId="Web-{2DC89911-EE84-35B0-832B-9757F40E0C0A}" dt="2023-03-08T00:59:00.708" v="1088"/>
          <ac:spMkLst>
            <pc:docMk/>
            <pc:sldMk cId="2491400976" sldId="665"/>
            <ac:spMk id="13" creationId="{C02A993E-E15C-3F7C-57AE-A8BD3EBC4E1B}"/>
          </ac:spMkLst>
        </pc:spChg>
        <pc:spChg chg="add mod">
          <ac:chgData name="FABIO ANDRES LLANO CASTAÑO" userId="S::fallano@findeter.gov.co::d7f3d237-ebd8-4abe-98dc-bf55ea8ee2e1" providerId="AD" clId="Web-{2DC89911-EE84-35B0-832B-9757F40E0C0A}" dt="2023-03-08T00:59:00.723" v="1090"/>
          <ac:spMkLst>
            <pc:docMk/>
            <pc:sldMk cId="2491400976" sldId="665"/>
            <ac:spMk id="15" creationId="{19922B6A-94DC-2A27-99C9-9ED04169CAB0}"/>
          </ac:spMkLst>
        </pc:spChg>
        <pc:spChg chg="add mod">
          <ac:chgData name="FABIO ANDRES LLANO CASTAÑO" userId="S::fallano@findeter.gov.co::d7f3d237-ebd8-4abe-98dc-bf55ea8ee2e1" providerId="AD" clId="Web-{2DC89911-EE84-35B0-832B-9757F40E0C0A}" dt="2023-03-08T00:59:22.708" v="1091" actId="1076"/>
          <ac:spMkLst>
            <pc:docMk/>
            <pc:sldMk cId="2491400976" sldId="665"/>
            <ac:spMk id="17" creationId="{D247AD0C-E665-A7F2-E5A6-B939DC475111}"/>
          </ac:spMkLst>
        </pc:spChg>
        <pc:spChg chg="add mod">
          <ac:chgData name="FABIO ANDRES LLANO CASTAÑO" userId="S::fallano@findeter.gov.co::d7f3d237-ebd8-4abe-98dc-bf55ea8ee2e1" providerId="AD" clId="Web-{2DC89911-EE84-35B0-832B-9757F40E0C0A}" dt="2023-03-08T01:01:03.070" v="1118" actId="14100"/>
          <ac:spMkLst>
            <pc:docMk/>
            <pc:sldMk cId="2491400976" sldId="665"/>
            <ac:spMk id="18" creationId="{C226F38D-1E1E-E7CE-4E03-15BB7600EC19}"/>
          </ac:spMkLst>
        </pc:spChg>
        <pc:spChg chg="add del">
          <ac:chgData name="FABIO ANDRES LLANO CASTAÑO" userId="S::fallano@findeter.gov.co::d7f3d237-ebd8-4abe-98dc-bf55ea8ee2e1" providerId="AD" clId="Web-{2DC89911-EE84-35B0-832B-9757F40E0C0A}" dt="2023-03-08T00:59:57.881" v="1101"/>
          <ac:spMkLst>
            <pc:docMk/>
            <pc:sldMk cId="2491400976" sldId="665"/>
            <ac:spMk id="19" creationId="{1266E924-8ED0-5CB3-F651-B8B06F04F08A}"/>
          </ac:spMkLst>
        </pc:spChg>
        <pc:spChg chg="add mod">
          <ac:chgData name="FABIO ANDRES LLANO CASTAÑO" userId="S::fallano@findeter.gov.co::d7f3d237-ebd8-4abe-98dc-bf55ea8ee2e1" providerId="AD" clId="Web-{2DC89911-EE84-35B0-832B-9757F40E0C0A}" dt="2023-03-08T01:01:08.086" v="1119" actId="14100"/>
          <ac:spMkLst>
            <pc:docMk/>
            <pc:sldMk cId="2491400976" sldId="665"/>
            <ac:spMk id="20" creationId="{4C2D9F7E-08D2-ABE5-F778-73FE0479696A}"/>
          </ac:spMkLst>
        </pc:spChg>
        <pc:spChg chg="add mod">
          <ac:chgData name="FABIO ANDRES LLANO CASTAÑO" userId="S::fallano@findeter.gov.co::d7f3d237-ebd8-4abe-98dc-bf55ea8ee2e1" providerId="AD" clId="Web-{2DC89911-EE84-35B0-832B-9757F40E0C0A}" dt="2023-03-08T01:01:15.945" v="1121" actId="14100"/>
          <ac:spMkLst>
            <pc:docMk/>
            <pc:sldMk cId="2491400976" sldId="665"/>
            <ac:spMk id="21" creationId="{8E6D8883-3A26-A9B4-B2EB-517EA8704351}"/>
          </ac:spMkLst>
        </pc:spChg>
        <pc:spChg chg="add mod">
          <ac:chgData name="FABIO ANDRES LLANO CASTAÑO" userId="S::fallano@findeter.gov.co::d7f3d237-ebd8-4abe-98dc-bf55ea8ee2e1" providerId="AD" clId="Web-{2DC89911-EE84-35B0-832B-9757F40E0C0A}" dt="2023-03-08T01:01:12.304" v="1120" actId="14100"/>
          <ac:spMkLst>
            <pc:docMk/>
            <pc:sldMk cId="2491400976" sldId="665"/>
            <ac:spMk id="22" creationId="{38EBC952-1672-336D-DF57-073B618AD804}"/>
          </ac:spMkLst>
        </pc:spChg>
        <pc:picChg chg="add del mod modCrop">
          <ac:chgData name="FABIO ANDRES LLANO CASTAÑO" userId="S::fallano@findeter.gov.co::d7f3d237-ebd8-4abe-98dc-bf55ea8ee2e1" providerId="AD" clId="Web-{2DC89911-EE84-35B0-832B-9757F40E0C0A}" dt="2023-03-08T00:50:48.463" v="1048"/>
          <ac:picMkLst>
            <pc:docMk/>
            <pc:sldMk cId="2491400976" sldId="665"/>
            <ac:picMk id="2" creationId="{0583A6F9-4228-BA34-5A5F-329F4FCAC4C4}"/>
          </ac:picMkLst>
        </pc:picChg>
        <pc:picChg chg="del">
          <ac:chgData name="FABIO ANDRES LLANO CASTAÑO" userId="S::fallano@findeter.gov.co::d7f3d237-ebd8-4abe-98dc-bf55ea8ee2e1" providerId="AD" clId="Web-{2DC89911-EE84-35B0-832B-9757F40E0C0A}" dt="2023-03-08T00:18:49.014" v="1016"/>
          <ac:picMkLst>
            <pc:docMk/>
            <pc:sldMk cId="2491400976" sldId="665"/>
            <ac:picMk id="2" creationId="{4EDC05CF-D691-2A08-2A92-0F677CFB5C52}"/>
          </ac:picMkLst>
        </pc:picChg>
        <pc:picChg chg="del">
          <ac:chgData name="FABIO ANDRES LLANO CASTAÑO" userId="S::fallano@findeter.gov.co::d7f3d237-ebd8-4abe-98dc-bf55ea8ee2e1" providerId="AD" clId="Web-{2DC89911-EE84-35B0-832B-9757F40E0C0A}" dt="2023-03-08T00:18:49.530" v="1017"/>
          <ac:picMkLst>
            <pc:docMk/>
            <pc:sldMk cId="2491400976" sldId="665"/>
            <ac:picMk id="7" creationId="{8DDD9F70-6F7A-DFBA-A28D-4669D85616C2}"/>
          </ac:picMkLst>
        </pc:picChg>
        <pc:picChg chg="add mod modCrop">
          <ac:chgData name="FABIO ANDRES LLANO CASTAÑO" userId="S::fallano@findeter.gov.co::d7f3d237-ebd8-4abe-98dc-bf55ea8ee2e1" providerId="AD" clId="Web-{2DC89911-EE84-35B0-832B-9757F40E0C0A}" dt="2023-03-08T00:55:26.110" v="1059" actId="1076"/>
          <ac:picMkLst>
            <pc:docMk/>
            <pc:sldMk cId="2491400976" sldId="665"/>
            <ac:picMk id="7" creationId="{E3DB0E51-709F-0FE5-03BA-534D5C7A2A2D}"/>
          </ac:picMkLst>
        </pc:picChg>
        <pc:picChg chg="del">
          <ac:chgData name="FABIO ANDRES LLANO CASTAÑO" userId="S::fallano@findeter.gov.co::d7f3d237-ebd8-4abe-98dc-bf55ea8ee2e1" providerId="AD" clId="Web-{2DC89911-EE84-35B0-832B-9757F40E0C0A}" dt="2023-03-08T00:18:50.124" v="1018"/>
          <ac:picMkLst>
            <pc:docMk/>
            <pc:sldMk cId="2491400976" sldId="665"/>
            <ac:picMk id="8" creationId="{03C66DB7-60DA-BC3E-A367-39AC10716C2A}"/>
          </ac:picMkLst>
        </pc:picChg>
        <pc:picChg chg="add mod">
          <ac:chgData name="FABIO ANDRES LLANO CASTAÑO" userId="S::fallano@findeter.gov.co::d7f3d237-ebd8-4abe-98dc-bf55ea8ee2e1" providerId="AD" clId="Web-{2DC89911-EE84-35B0-832B-9757F40E0C0A}" dt="2023-03-08T00:55:38.516" v="1064" actId="1076"/>
          <ac:picMkLst>
            <pc:docMk/>
            <pc:sldMk cId="2491400976" sldId="665"/>
            <ac:picMk id="8" creationId="{9DB2CCA5-9074-448F-0BF2-3DC0ADA3EDFC}"/>
          </ac:picMkLst>
        </pc:picChg>
        <pc:picChg chg="add mod">
          <ac:chgData name="FABIO ANDRES LLANO CASTAÑO" userId="S::fallano@findeter.gov.co::d7f3d237-ebd8-4abe-98dc-bf55ea8ee2e1" providerId="AD" clId="Web-{2DC89911-EE84-35B0-832B-9757F40E0C0A}" dt="2023-03-08T00:55:31.500" v="1061" actId="1076"/>
          <ac:picMkLst>
            <pc:docMk/>
            <pc:sldMk cId="2491400976" sldId="665"/>
            <ac:picMk id="9" creationId="{02FA1764-4D5F-B7D4-9B3B-3504B766189D}"/>
          </ac:picMkLst>
        </pc:picChg>
        <pc:picChg chg="del">
          <ac:chgData name="FABIO ANDRES LLANO CASTAÑO" userId="S::fallano@findeter.gov.co::d7f3d237-ebd8-4abe-98dc-bf55ea8ee2e1" providerId="AD" clId="Web-{2DC89911-EE84-35B0-832B-9757F40E0C0A}" dt="2023-03-08T00:18:51.139" v="1020"/>
          <ac:picMkLst>
            <pc:docMk/>
            <pc:sldMk cId="2491400976" sldId="665"/>
            <ac:picMk id="9" creationId="{89ED7A8A-FB55-64D9-67F5-BD9CFC8CE69F}"/>
          </ac:picMkLst>
        </pc:picChg>
        <pc:picChg chg="add del mod">
          <ac:chgData name="FABIO ANDRES LLANO CASTAÑO" userId="S::fallano@findeter.gov.co::d7f3d237-ebd8-4abe-98dc-bf55ea8ee2e1" providerId="AD" clId="Web-{2DC89911-EE84-35B0-832B-9757F40E0C0A}" dt="2023-03-08T00:57:19.846" v="1070"/>
          <ac:picMkLst>
            <pc:docMk/>
            <pc:sldMk cId="2491400976" sldId="665"/>
            <ac:picMk id="10" creationId="{78A52780-0139-1D82-88F9-0B62C65EFDA4}"/>
          </ac:picMkLst>
        </pc:picChg>
        <pc:picChg chg="add del mod">
          <ac:chgData name="FABIO ANDRES LLANO CASTAÑO" userId="S::fallano@findeter.gov.co::d7f3d237-ebd8-4abe-98dc-bf55ea8ee2e1" providerId="AD" clId="Web-{2DC89911-EE84-35B0-832B-9757F40E0C0A}" dt="2023-03-08T00:55:17.953" v="1055"/>
          <ac:picMkLst>
            <pc:docMk/>
            <pc:sldMk cId="2491400976" sldId="665"/>
            <ac:picMk id="11" creationId="{09566D49-D04D-2F0F-E156-5EB26DC1952C}"/>
          </ac:picMkLst>
        </pc:picChg>
        <pc:picChg chg="del">
          <ac:chgData name="FABIO ANDRES LLANO CASTAÑO" userId="S::fallano@findeter.gov.co::d7f3d237-ebd8-4abe-98dc-bf55ea8ee2e1" providerId="AD" clId="Web-{2DC89911-EE84-35B0-832B-9757F40E0C0A}" dt="2023-03-08T00:18:50.639" v="1019"/>
          <ac:picMkLst>
            <pc:docMk/>
            <pc:sldMk cId="2491400976" sldId="665"/>
            <ac:picMk id="15" creationId="{068751C7-51E8-576E-7EB4-696F5AB1FFBE}"/>
          </ac:picMkLst>
        </pc:picChg>
        <pc:picChg chg="del">
          <ac:chgData name="FABIO ANDRES LLANO CASTAÑO" userId="S::fallano@findeter.gov.co::d7f3d237-ebd8-4abe-98dc-bf55ea8ee2e1" providerId="AD" clId="Web-{2DC89911-EE84-35B0-832B-9757F40E0C0A}" dt="2023-03-08T00:18:51.561" v="1021"/>
          <ac:picMkLst>
            <pc:docMk/>
            <pc:sldMk cId="2491400976" sldId="665"/>
            <ac:picMk id="16" creationId="{01D775BF-721B-FBE2-2694-8154BF6E8FBE}"/>
          </ac:picMkLst>
        </pc:picChg>
        <pc:picChg chg="add del">
          <ac:chgData name="FABIO ANDRES LLANO CASTAÑO" userId="S::fallano@findeter.gov.co::d7f3d237-ebd8-4abe-98dc-bf55ea8ee2e1" providerId="AD" clId="Web-{2DC89911-EE84-35B0-832B-9757F40E0C0A}" dt="2023-03-08T00:57:38.644" v="1076"/>
          <ac:picMkLst>
            <pc:docMk/>
            <pc:sldMk cId="2491400976" sldId="665"/>
            <ac:picMk id="16" creationId="{C806E84A-8F64-FC7D-730B-70728411CAB1}"/>
          </ac:picMkLst>
        </pc:picChg>
      </pc:sldChg>
    </pc:docChg>
  </pc:docChgLst>
  <pc:docChgLst>
    <pc:chgData name="MARIA ALEJANDRA RODRIGUEZ VILLAREAL" userId="S::marodriguez@findeter.gov.co::18866f0e-0fca-4ebe-91fb-97353587e1c9" providerId="AD" clId="Web-{43A63FF8-E544-3592-530E-AEEEBB5F96D2}"/>
    <pc:docChg chg="modSld">
      <pc:chgData name="MARIA ALEJANDRA RODRIGUEZ VILLAREAL" userId="S::marodriguez@findeter.gov.co::18866f0e-0fca-4ebe-91fb-97353587e1c9" providerId="AD" clId="Web-{43A63FF8-E544-3592-530E-AEEEBB5F96D2}" dt="2023-02-22T02:17:58.636" v="7"/>
      <pc:docMkLst>
        <pc:docMk/>
      </pc:docMkLst>
      <pc:sldChg chg="modSp">
        <pc:chgData name="MARIA ALEJANDRA RODRIGUEZ VILLAREAL" userId="S::marodriguez@findeter.gov.co::18866f0e-0fca-4ebe-91fb-97353587e1c9" providerId="AD" clId="Web-{43A63FF8-E544-3592-530E-AEEEBB5F96D2}" dt="2023-02-22T02:17:46.745" v="3"/>
        <pc:sldMkLst>
          <pc:docMk/>
          <pc:sldMk cId="4280517110" sldId="510"/>
        </pc:sldMkLst>
        <pc:graphicFrameChg chg="mod modGraphic">
          <ac:chgData name="MARIA ALEJANDRA RODRIGUEZ VILLAREAL" userId="S::marodriguez@findeter.gov.co::18866f0e-0fca-4ebe-91fb-97353587e1c9" providerId="AD" clId="Web-{43A63FF8-E544-3592-530E-AEEEBB5F96D2}" dt="2023-02-22T02:17:46.745" v="3"/>
          <ac:graphicFrameMkLst>
            <pc:docMk/>
            <pc:sldMk cId="4280517110" sldId="510"/>
            <ac:graphicFrameMk id="13" creationId="{D9FD7E8D-10C2-4918-9075-D20EAA12F066}"/>
          </ac:graphicFrameMkLst>
        </pc:graphicFrameChg>
      </pc:sldChg>
      <pc:sldChg chg="modSp">
        <pc:chgData name="MARIA ALEJANDRA RODRIGUEZ VILLAREAL" userId="S::marodriguez@findeter.gov.co::18866f0e-0fca-4ebe-91fb-97353587e1c9" providerId="AD" clId="Web-{43A63FF8-E544-3592-530E-AEEEBB5F96D2}" dt="2023-02-22T02:17:58.636" v="7"/>
        <pc:sldMkLst>
          <pc:docMk/>
          <pc:sldMk cId="2305571649" sldId="514"/>
        </pc:sldMkLst>
        <pc:graphicFrameChg chg="mod modGraphic">
          <ac:chgData name="MARIA ALEJANDRA RODRIGUEZ VILLAREAL" userId="S::marodriguez@findeter.gov.co::18866f0e-0fca-4ebe-91fb-97353587e1c9" providerId="AD" clId="Web-{43A63FF8-E544-3592-530E-AEEEBB5F96D2}" dt="2023-02-22T02:17:58.636" v="7"/>
          <ac:graphicFrameMkLst>
            <pc:docMk/>
            <pc:sldMk cId="2305571649" sldId="514"/>
            <ac:graphicFrameMk id="4" creationId="{F234D9DA-9003-43ED-80D0-7DCC9CC6567C}"/>
          </ac:graphicFrameMkLst>
        </pc:graphicFrameChg>
      </pc:sldChg>
    </pc:docChg>
  </pc:docChgLst>
  <pc:docChgLst>
    <pc:chgData name="FABIO ANDRES LLANO CASTAÑO" userId="S::fallano@findeter.gov.co::d7f3d237-ebd8-4abe-98dc-bf55ea8ee2e1" providerId="AD" clId="Web-{38EAB21A-6976-ACF1-836A-1F021B88BEBD}"/>
    <pc:docChg chg="delSld modSld sldOrd modSection">
      <pc:chgData name="FABIO ANDRES LLANO CASTAÑO" userId="S::fallano@findeter.gov.co::d7f3d237-ebd8-4abe-98dc-bf55ea8ee2e1" providerId="AD" clId="Web-{38EAB21A-6976-ACF1-836A-1F021B88BEBD}" dt="2023-04-12T03:48:48.396" v="930" actId="20577"/>
      <pc:docMkLst>
        <pc:docMk/>
      </pc:docMkLst>
      <pc:sldChg chg="addSp delSp modSp">
        <pc:chgData name="FABIO ANDRES LLANO CASTAÑO" userId="S::fallano@findeter.gov.co::d7f3d237-ebd8-4abe-98dc-bf55ea8ee2e1" providerId="AD" clId="Web-{38EAB21A-6976-ACF1-836A-1F021B88BEBD}" dt="2023-04-12T03:11:32.239" v="759"/>
        <pc:sldMkLst>
          <pc:docMk/>
          <pc:sldMk cId="1662828479" sldId="312"/>
        </pc:sldMkLst>
        <pc:graphicFrameChg chg="mod modGraphic">
          <ac:chgData name="FABIO ANDRES LLANO CASTAÑO" userId="S::fallano@findeter.gov.co::d7f3d237-ebd8-4abe-98dc-bf55ea8ee2e1" providerId="AD" clId="Web-{38EAB21A-6976-ACF1-836A-1F021B88BEBD}" dt="2023-04-12T03:11:32.239" v="759"/>
          <ac:graphicFrameMkLst>
            <pc:docMk/>
            <pc:sldMk cId="1662828479" sldId="312"/>
            <ac:graphicFrameMk id="18" creationId="{A463C165-020C-4E5F-A993-33AC16B92A29}"/>
          </ac:graphicFrameMkLst>
        </pc:graphicFrameChg>
        <pc:picChg chg="add del mod">
          <ac:chgData name="FABIO ANDRES LLANO CASTAÑO" userId="S::fallano@findeter.gov.co::d7f3d237-ebd8-4abe-98dc-bf55ea8ee2e1" providerId="AD" clId="Web-{38EAB21A-6976-ACF1-836A-1F021B88BEBD}" dt="2023-04-12T00:28:45.136" v="555"/>
          <ac:picMkLst>
            <pc:docMk/>
            <pc:sldMk cId="1662828479" sldId="312"/>
            <ac:picMk id="2" creationId="{34B8CF26-A270-4487-E314-9B43D9A234E6}"/>
          </ac:picMkLst>
        </pc:picChg>
      </pc:sldChg>
      <pc:sldChg chg="addSp delSp modSp ord">
        <pc:chgData name="FABIO ANDRES LLANO CASTAÑO" userId="S::fallano@findeter.gov.co::d7f3d237-ebd8-4abe-98dc-bf55ea8ee2e1" providerId="AD" clId="Web-{38EAB21A-6976-ACF1-836A-1F021B88BEBD}" dt="2023-04-12T00:30:25.966" v="604" actId="20577"/>
        <pc:sldMkLst>
          <pc:docMk/>
          <pc:sldMk cId="3168326263" sldId="450"/>
        </pc:sldMkLst>
        <pc:spChg chg="mod">
          <ac:chgData name="FABIO ANDRES LLANO CASTAÑO" userId="S::fallano@findeter.gov.co::d7f3d237-ebd8-4abe-98dc-bf55ea8ee2e1" providerId="AD" clId="Web-{38EAB21A-6976-ACF1-836A-1F021B88BEBD}" dt="2023-04-12T00:29:08.089" v="565" actId="1076"/>
          <ac:spMkLst>
            <pc:docMk/>
            <pc:sldMk cId="3168326263" sldId="450"/>
            <ac:spMk id="3" creationId="{857213FA-BFCD-0B5F-5026-6A58BF973A58}"/>
          </ac:spMkLst>
        </pc:spChg>
        <pc:spChg chg="add mod">
          <ac:chgData name="FABIO ANDRES LLANO CASTAÑO" userId="S::fallano@findeter.gov.co::d7f3d237-ebd8-4abe-98dc-bf55ea8ee2e1" providerId="AD" clId="Web-{38EAB21A-6976-ACF1-836A-1F021B88BEBD}" dt="2023-04-12T00:30:25.966" v="604" actId="20577"/>
          <ac:spMkLst>
            <pc:docMk/>
            <pc:sldMk cId="3168326263" sldId="450"/>
            <ac:spMk id="15" creationId="{193A7AA9-BE4F-5A16-319F-E1471796D1E5}"/>
          </ac:spMkLst>
        </pc:spChg>
        <pc:picChg chg="del">
          <ac:chgData name="FABIO ANDRES LLANO CASTAÑO" userId="S::fallano@findeter.gov.co::d7f3d237-ebd8-4abe-98dc-bf55ea8ee2e1" providerId="AD" clId="Web-{38EAB21A-6976-ACF1-836A-1F021B88BEBD}" dt="2023-04-12T00:17:33.980" v="427"/>
          <ac:picMkLst>
            <pc:docMk/>
            <pc:sldMk cId="3168326263" sldId="450"/>
            <ac:picMk id="2" creationId="{21D641F9-5A9F-5A8E-596B-956508AB5C7E}"/>
          </ac:picMkLst>
        </pc:picChg>
        <pc:picChg chg="del">
          <ac:chgData name="FABIO ANDRES LLANO CASTAÑO" userId="S::fallano@findeter.gov.co::d7f3d237-ebd8-4abe-98dc-bf55ea8ee2e1" providerId="AD" clId="Web-{38EAB21A-6976-ACF1-836A-1F021B88BEBD}" dt="2023-04-12T00:17:35.355" v="428"/>
          <ac:picMkLst>
            <pc:docMk/>
            <pc:sldMk cId="3168326263" sldId="450"/>
            <ac:picMk id="4" creationId="{24AB1233-4DAC-A97C-8CAD-2FF290696EA9}"/>
          </ac:picMkLst>
        </pc:picChg>
        <pc:picChg chg="add mod">
          <ac:chgData name="FABIO ANDRES LLANO CASTAÑO" userId="S::fallano@findeter.gov.co::d7f3d237-ebd8-4abe-98dc-bf55ea8ee2e1" providerId="AD" clId="Web-{38EAB21A-6976-ACF1-836A-1F021B88BEBD}" dt="2023-04-12T00:17:46.512" v="431" actId="1076"/>
          <ac:picMkLst>
            <pc:docMk/>
            <pc:sldMk cId="3168326263" sldId="450"/>
            <ac:picMk id="5" creationId="{83448B07-011E-4650-2568-ACF7864E7BC9}"/>
          </ac:picMkLst>
        </pc:picChg>
        <pc:picChg chg="add mod">
          <ac:chgData name="FABIO ANDRES LLANO CASTAÑO" userId="S::fallano@findeter.gov.co::d7f3d237-ebd8-4abe-98dc-bf55ea8ee2e1" providerId="AD" clId="Web-{38EAB21A-6976-ACF1-836A-1F021B88BEBD}" dt="2023-04-12T00:18:01.184" v="433" actId="1076"/>
          <ac:picMkLst>
            <pc:docMk/>
            <pc:sldMk cId="3168326263" sldId="450"/>
            <ac:picMk id="6" creationId="{2F4FEDAF-5672-B23E-9627-C10B5993E9D8}"/>
          </ac:picMkLst>
        </pc:picChg>
        <pc:picChg chg="add mod">
          <ac:chgData name="FABIO ANDRES LLANO CASTAÑO" userId="S::fallano@findeter.gov.co::d7f3d237-ebd8-4abe-98dc-bf55ea8ee2e1" providerId="AD" clId="Web-{38EAB21A-6976-ACF1-836A-1F021B88BEBD}" dt="2023-04-12T00:18:19.872" v="435" actId="1076"/>
          <ac:picMkLst>
            <pc:docMk/>
            <pc:sldMk cId="3168326263" sldId="450"/>
            <ac:picMk id="7" creationId="{5F2CEB53-66BE-EE6E-67DE-87D8B588682F}"/>
          </ac:picMkLst>
        </pc:picChg>
        <pc:picChg chg="add mod">
          <ac:chgData name="FABIO ANDRES LLANO CASTAÑO" userId="S::fallano@findeter.gov.co::d7f3d237-ebd8-4abe-98dc-bf55ea8ee2e1" providerId="AD" clId="Web-{38EAB21A-6976-ACF1-836A-1F021B88BEBD}" dt="2023-04-12T00:18:40.169" v="437" actId="1076"/>
          <ac:picMkLst>
            <pc:docMk/>
            <pc:sldMk cId="3168326263" sldId="450"/>
            <ac:picMk id="9" creationId="{64A2E38F-6876-5742-ABCB-B234CFF404E6}"/>
          </ac:picMkLst>
        </pc:picChg>
        <pc:picChg chg="add mod">
          <ac:chgData name="FABIO ANDRES LLANO CASTAÑO" userId="S::fallano@findeter.gov.co::d7f3d237-ebd8-4abe-98dc-bf55ea8ee2e1" providerId="AD" clId="Web-{38EAB21A-6976-ACF1-836A-1F021B88BEBD}" dt="2023-04-12T00:18:56.451" v="439" actId="1076"/>
          <ac:picMkLst>
            <pc:docMk/>
            <pc:sldMk cId="3168326263" sldId="450"/>
            <ac:picMk id="10" creationId="{C5B257B7-9269-6AD4-8EB1-C58071D0F63E}"/>
          </ac:picMkLst>
        </pc:picChg>
        <pc:picChg chg="add mod">
          <ac:chgData name="FABIO ANDRES LLANO CASTAÑO" userId="S::fallano@findeter.gov.co::d7f3d237-ebd8-4abe-98dc-bf55ea8ee2e1" providerId="AD" clId="Web-{38EAB21A-6976-ACF1-836A-1F021B88BEBD}" dt="2023-04-12T00:19:37.467" v="443" actId="1076"/>
          <ac:picMkLst>
            <pc:docMk/>
            <pc:sldMk cId="3168326263" sldId="450"/>
            <ac:picMk id="11" creationId="{F46DB203-DB16-9A9E-2A0F-9F1E0EE4195D}"/>
          </ac:picMkLst>
        </pc:picChg>
        <pc:picChg chg="add mod">
          <ac:chgData name="FABIO ANDRES LLANO CASTAÑO" userId="S::fallano@findeter.gov.co::d7f3d237-ebd8-4abe-98dc-bf55ea8ee2e1" providerId="AD" clId="Web-{38EAB21A-6976-ACF1-836A-1F021B88BEBD}" dt="2023-04-12T00:19:49.655" v="445" actId="1076"/>
          <ac:picMkLst>
            <pc:docMk/>
            <pc:sldMk cId="3168326263" sldId="450"/>
            <ac:picMk id="12" creationId="{416F7BC9-4070-A74D-09AC-49BE76D5F381}"/>
          </ac:picMkLst>
        </pc:picChg>
        <pc:picChg chg="add mod">
          <ac:chgData name="FABIO ANDRES LLANO CASTAÑO" userId="S::fallano@findeter.gov.co::d7f3d237-ebd8-4abe-98dc-bf55ea8ee2e1" providerId="AD" clId="Web-{38EAB21A-6976-ACF1-836A-1F021B88BEBD}" dt="2023-04-12T00:20:07.468" v="447" actId="1076"/>
          <ac:picMkLst>
            <pc:docMk/>
            <pc:sldMk cId="3168326263" sldId="450"/>
            <ac:picMk id="14" creationId="{88DEA341-2199-E508-F655-FADC9DED3EAF}"/>
          </ac:picMkLst>
        </pc:picChg>
      </pc:sldChg>
      <pc:sldChg chg="addSp delSp modSp">
        <pc:chgData name="FABIO ANDRES LLANO CASTAÑO" userId="S::fallano@findeter.gov.co::d7f3d237-ebd8-4abe-98dc-bf55ea8ee2e1" providerId="AD" clId="Web-{38EAB21A-6976-ACF1-836A-1F021B88BEBD}" dt="2023-04-12T00:32:21.422" v="705" actId="1076"/>
        <pc:sldMkLst>
          <pc:docMk/>
          <pc:sldMk cId="4013541404" sldId="685"/>
        </pc:sldMkLst>
        <pc:spChg chg="mod">
          <ac:chgData name="FABIO ANDRES LLANO CASTAÑO" userId="S::fallano@findeter.gov.co::d7f3d237-ebd8-4abe-98dc-bf55ea8ee2e1" providerId="AD" clId="Web-{38EAB21A-6976-ACF1-836A-1F021B88BEBD}" dt="2023-04-12T00:32:21.422" v="705" actId="1076"/>
          <ac:spMkLst>
            <pc:docMk/>
            <pc:sldMk cId="4013541404" sldId="685"/>
            <ac:spMk id="14" creationId="{D314276F-89F7-D57E-7173-21BCAF750EFE}"/>
          </ac:spMkLst>
        </pc:spChg>
        <pc:picChg chg="add mod">
          <ac:chgData name="FABIO ANDRES LLANO CASTAÑO" userId="S::fallano@findeter.gov.co::d7f3d237-ebd8-4abe-98dc-bf55ea8ee2e1" providerId="AD" clId="Web-{38EAB21A-6976-ACF1-836A-1F021B88BEBD}" dt="2023-04-12T00:16:40.604" v="420" actId="1076"/>
          <ac:picMkLst>
            <pc:docMk/>
            <pc:sldMk cId="4013541404" sldId="685"/>
            <ac:picMk id="2" creationId="{3D31AD22-FB01-7724-F629-DF3C00EE64DC}"/>
          </ac:picMkLst>
        </pc:picChg>
        <pc:picChg chg="del">
          <ac:chgData name="FABIO ANDRES LLANO CASTAÑO" userId="S::fallano@findeter.gov.co::d7f3d237-ebd8-4abe-98dc-bf55ea8ee2e1" providerId="AD" clId="Web-{38EAB21A-6976-ACF1-836A-1F021B88BEBD}" dt="2023-04-12T00:16:18.916" v="418"/>
          <ac:picMkLst>
            <pc:docMk/>
            <pc:sldMk cId="4013541404" sldId="685"/>
            <ac:picMk id="3" creationId="{80E579CF-F6DA-2013-ACA1-B82D2335CCC1}"/>
          </ac:picMkLst>
        </pc:picChg>
        <pc:picChg chg="add del mod">
          <ac:chgData name="FABIO ANDRES LLANO CASTAÑO" userId="S::fallano@findeter.gov.co::d7f3d237-ebd8-4abe-98dc-bf55ea8ee2e1" providerId="AD" clId="Web-{38EAB21A-6976-ACF1-836A-1F021B88BEBD}" dt="2023-04-12T00:21:06.454" v="455"/>
          <ac:picMkLst>
            <pc:docMk/>
            <pc:sldMk cId="4013541404" sldId="685"/>
            <ac:picMk id="4" creationId="{05511431-5577-D453-B73D-D0988400DA34}"/>
          </ac:picMkLst>
        </pc:picChg>
        <pc:picChg chg="del">
          <ac:chgData name="FABIO ANDRES LLANO CASTAÑO" userId="S::fallano@findeter.gov.co::d7f3d237-ebd8-4abe-98dc-bf55ea8ee2e1" providerId="AD" clId="Web-{38EAB21A-6976-ACF1-836A-1F021B88BEBD}" dt="2023-04-12T00:16:18.916" v="417"/>
          <ac:picMkLst>
            <pc:docMk/>
            <pc:sldMk cId="4013541404" sldId="685"/>
            <ac:picMk id="5" creationId="{860EDAA7-DF00-E12F-222C-7645FAC064DA}"/>
          </ac:picMkLst>
        </pc:picChg>
        <pc:picChg chg="del">
          <ac:chgData name="FABIO ANDRES LLANO CASTAÑO" userId="S::fallano@findeter.gov.co::d7f3d237-ebd8-4abe-98dc-bf55ea8ee2e1" providerId="AD" clId="Web-{38EAB21A-6976-ACF1-836A-1F021B88BEBD}" dt="2023-04-12T00:16:18.916" v="416"/>
          <ac:picMkLst>
            <pc:docMk/>
            <pc:sldMk cId="4013541404" sldId="685"/>
            <ac:picMk id="6" creationId="{7F3683C9-DBB7-AA4A-174A-ED4D9549298E}"/>
          </ac:picMkLst>
        </pc:picChg>
        <pc:picChg chg="del">
          <ac:chgData name="FABIO ANDRES LLANO CASTAÑO" userId="S::fallano@findeter.gov.co::d7f3d237-ebd8-4abe-98dc-bf55ea8ee2e1" providerId="AD" clId="Web-{38EAB21A-6976-ACF1-836A-1F021B88BEBD}" dt="2023-04-12T00:16:18.900" v="415"/>
          <ac:picMkLst>
            <pc:docMk/>
            <pc:sldMk cId="4013541404" sldId="685"/>
            <ac:picMk id="7" creationId="{883D6E7A-01FD-A485-C2B5-177A7008074F}"/>
          </ac:picMkLst>
        </pc:picChg>
        <pc:picChg chg="del">
          <ac:chgData name="FABIO ANDRES LLANO CASTAÑO" userId="S::fallano@findeter.gov.co::d7f3d237-ebd8-4abe-98dc-bf55ea8ee2e1" providerId="AD" clId="Web-{38EAB21A-6976-ACF1-836A-1F021B88BEBD}" dt="2023-04-12T00:16:18.900" v="414"/>
          <ac:picMkLst>
            <pc:docMk/>
            <pc:sldMk cId="4013541404" sldId="685"/>
            <ac:picMk id="9" creationId="{445DC7BB-59F9-A384-7A66-31CC77AF6E43}"/>
          </ac:picMkLst>
        </pc:picChg>
        <pc:picChg chg="del">
          <ac:chgData name="FABIO ANDRES LLANO CASTAÑO" userId="S::fallano@findeter.gov.co::d7f3d237-ebd8-4abe-98dc-bf55ea8ee2e1" providerId="AD" clId="Web-{38EAB21A-6976-ACF1-836A-1F021B88BEBD}" dt="2023-04-12T00:16:18.900" v="413"/>
          <ac:picMkLst>
            <pc:docMk/>
            <pc:sldMk cId="4013541404" sldId="685"/>
            <ac:picMk id="10" creationId="{778357AE-FA87-4599-BA7F-92A330B853B3}"/>
          </ac:picMkLst>
        </pc:picChg>
        <pc:picChg chg="add mod">
          <ac:chgData name="FABIO ANDRES LLANO CASTAÑO" userId="S::fallano@findeter.gov.co::d7f3d237-ebd8-4abe-98dc-bf55ea8ee2e1" providerId="AD" clId="Web-{38EAB21A-6976-ACF1-836A-1F021B88BEBD}" dt="2023-04-12T00:20:30.265" v="450" actId="1076"/>
          <ac:picMkLst>
            <pc:docMk/>
            <pc:sldMk cId="4013541404" sldId="685"/>
            <ac:picMk id="11" creationId="{94FB8863-6DE6-985C-9FD5-B7C217942F13}"/>
          </ac:picMkLst>
        </pc:picChg>
        <pc:picChg chg="add mod">
          <ac:chgData name="FABIO ANDRES LLANO CASTAÑO" userId="S::fallano@findeter.gov.co::d7f3d237-ebd8-4abe-98dc-bf55ea8ee2e1" providerId="AD" clId="Web-{38EAB21A-6976-ACF1-836A-1F021B88BEBD}" dt="2023-04-12T00:20:27.390" v="449" actId="1076"/>
          <ac:picMkLst>
            <pc:docMk/>
            <pc:sldMk cId="4013541404" sldId="685"/>
            <ac:picMk id="12" creationId="{4A33CA7A-6E4B-4A79-4CB6-C2B180EDA18E}"/>
          </ac:picMkLst>
        </pc:picChg>
        <pc:picChg chg="add mod">
          <ac:chgData name="FABIO ANDRES LLANO CASTAÑO" userId="S::fallano@findeter.gov.co::d7f3d237-ebd8-4abe-98dc-bf55ea8ee2e1" providerId="AD" clId="Web-{38EAB21A-6976-ACF1-836A-1F021B88BEBD}" dt="2023-04-12T00:20:51.188" v="454" actId="14100"/>
          <ac:picMkLst>
            <pc:docMk/>
            <pc:sldMk cId="4013541404" sldId="685"/>
            <ac:picMk id="15" creationId="{EFF5F2D7-785A-4AAC-6EF5-A7ED8F54B3D9}"/>
          </ac:picMkLst>
        </pc:picChg>
        <pc:picChg chg="add mod">
          <ac:chgData name="FABIO ANDRES LLANO CASTAÑO" userId="S::fallano@findeter.gov.co::d7f3d237-ebd8-4abe-98dc-bf55ea8ee2e1" providerId="AD" clId="Web-{38EAB21A-6976-ACF1-836A-1F021B88BEBD}" dt="2023-04-12T00:21:13.923" v="457" actId="1076"/>
          <ac:picMkLst>
            <pc:docMk/>
            <pc:sldMk cId="4013541404" sldId="685"/>
            <ac:picMk id="16" creationId="{05F10828-C884-3EDB-963F-CB95823A59A0}"/>
          </ac:picMkLst>
        </pc:picChg>
        <pc:picChg chg="del">
          <ac:chgData name="FABIO ANDRES LLANO CASTAÑO" userId="S::fallano@findeter.gov.co::d7f3d237-ebd8-4abe-98dc-bf55ea8ee2e1" providerId="AD" clId="Web-{38EAB21A-6976-ACF1-836A-1F021B88BEBD}" dt="2023-04-12T00:16:18.900" v="412"/>
          <ac:picMkLst>
            <pc:docMk/>
            <pc:sldMk cId="4013541404" sldId="685"/>
            <ac:picMk id="18" creationId="{F3300349-6D32-9DA3-FBE2-B3E61358425A}"/>
          </ac:picMkLst>
        </pc:picChg>
        <pc:picChg chg="del">
          <ac:chgData name="FABIO ANDRES LLANO CASTAÑO" userId="S::fallano@findeter.gov.co::d7f3d237-ebd8-4abe-98dc-bf55ea8ee2e1" providerId="AD" clId="Web-{38EAB21A-6976-ACF1-836A-1F021B88BEBD}" dt="2023-04-12T00:16:18.900" v="411"/>
          <ac:picMkLst>
            <pc:docMk/>
            <pc:sldMk cId="4013541404" sldId="685"/>
            <ac:picMk id="19" creationId="{85FF08F8-1D2F-1690-97B4-90E23A0C078A}"/>
          </ac:picMkLst>
        </pc:picChg>
      </pc:sldChg>
      <pc:sldChg chg="addSp delSp modSp">
        <pc:chgData name="FABIO ANDRES LLANO CASTAÑO" userId="S::fallano@findeter.gov.co::d7f3d237-ebd8-4abe-98dc-bf55ea8ee2e1" providerId="AD" clId="Web-{38EAB21A-6976-ACF1-836A-1F021B88BEBD}" dt="2023-04-12T03:27:16.615" v="813" actId="1076"/>
        <pc:sldMkLst>
          <pc:docMk/>
          <pc:sldMk cId="311420362" sldId="687"/>
        </pc:sldMkLst>
        <pc:spChg chg="mod">
          <ac:chgData name="FABIO ANDRES LLANO CASTAÑO" userId="S::fallano@findeter.gov.co::d7f3d237-ebd8-4abe-98dc-bf55ea8ee2e1" providerId="AD" clId="Web-{38EAB21A-6976-ACF1-836A-1F021B88BEBD}" dt="2023-04-12T03:27:16.615" v="813" actId="1076"/>
          <ac:spMkLst>
            <pc:docMk/>
            <pc:sldMk cId="311420362" sldId="687"/>
            <ac:spMk id="10" creationId="{9DC4716F-86A4-EF5E-D203-C9C966A4C94D}"/>
          </ac:spMkLst>
        </pc:spChg>
        <pc:picChg chg="add del mod">
          <ac:chgData name="FABIO ANDRES LLANO CASTAÑO" userId="S::fallano@findeter.gov.co::d7f3d237-ebd8-4abe-98dc-bf55ea8ee2e1" providerId="AD" clId="Web-{38EAB21A-6976-ACF1-836A-1F021B88BEBD}" dt="2023-04-12T00:32:53.251" v="707"/>
          <ac:picMkLst>
            <pc:docMk/>
            <pc:sldMk cId="311420362" sldId="687"/>
            <ac:picMk id="2" creationId="{A8C04D66-21F5-E9AD-AA96-96E248FF3BC9}"/>
          </ac:picMkLst>
        </pc:picChg>
        <pc:picChg chg="add del mod">
          <ac:chgData name="FABIO ANDRES LLANO CASTAÑO" userId="S::fallano@findeter.gov.co::d7f3d237-ebd8-4abe-98dc-bf55ea8ee2e1" providerId="AD" clId="Web-{38EAB21A-6976-ACF1-836A-1F021B88BEBD}" dt="2023-04-12T00:23:01.409" v="473"/>
          <ac:picMkLst>
            <pc:docMk/>
            <pc:sldMk cId="311420362" sldId="687"/>
            <ac:picMk id="3" creationId="{1A5645B2-09B8-869C-3CC5-1AA1DAAC8C5A}"/>
          </ac:picMkLst>
        </pc:picChg>
        <pc:picChg chg="add del mod">
          <ac:chgData name="FABIO ANDRES LLANO CASTAÑO" userId="S::fallano@findeter.gov.co::d7f3d237-ebd8-4abe-98dc-bf55ea8ee2e1" providerId="AD" clId="Web-{38EAB21A-6976-ACF1-836A-1F021B88BEBD}" dt="2023-04-12T00:32:54.360" v="708"/>
          <ac:picMkLst>
            <pc:docMk/>
            <pc:sldMk cId="311420362" sldId="687"/>
            <ac:picMk id="4" creationId="{CFD3DAC9-E498-5EE6-C6B4-F329A92A2ECB}"/>
          </ac:picMkLst>
        </pc:picChg>
        <pc:picChg chg="add del mod">
          <ac:chgData name="FABIO ANDRES LLANO CASTAÑO" userId="S::fallano@findeter.gov.co::d7f3d237-ebd8-4abe-98dc-bf55ea8ee2e1" providerId="AD" clId="Web-{38EAB21A-6976-ACF1-836A-1F021B88BEBD}" dt="2023-04-12T00:32:55.594" v="709"/>
          <ac:picMkLst>
            <pc:docMk/>
            <pc:sldMk cId="311420362" sldId="687"/>
            <ac:picMk id="5" creationId="{F9478468-6B09-D117-1A09-730CF5205CF4}"/>
          </ac:picMkLst>
        </pc:picChg>
        <pc:picChg chg="add del mod">
          <ac:chgData name="FABIO ANDRES LLANO CASTAÑO" userId="S::fallano@findeter.gov.co::d7f3d237-ebd8-4abe-98dc-bf55ea8ee2e1" providerId="AD" clId="Web-{38EAB21A-6976-ACF1-836A-1F021B88BEBD}" dt="2023-04-12T00:32:56.673" v="710"/>
          <ac:picMkLst>
            <pc:docMk/>
            <pc:sldMk cId="311420362" sldId="687"/>
            <ac:picMk id="6" creationId="{32633D81-9FAF-F548-5FBE-BCD6036048F2}"/>
          </ac:picMkLst>
        </pc:picChg>
        <pc:picChg chg="del">
          <ac:chgData name="FABIO ANDRES LLANO CASTAÑO" userId="S::fallano@findeter.gov.co::d7f3d237-ebd8-4abe-98dc-bf55ea8ee2e1" providerId="AD" clId="Web-{38EAB21A-6976-ACF1-836A-1F021B88BEBD}" dt="2023-04-12T00:21:17.798" v="458"/>
          <ac:picMkLst>
            <pc:docMk/>
            <pc:sldMk cId="311420362" sldId="687"/>
            <ac:picMk id="7" creationId="{C64E9AAF-2E50-CF8C-9F98-7ACF39E295A5}"/>
          </ac:picMkLst>
        </pc:picChg>
        <pc:picChg chg="del">
          <ac:chgData name="FABIO ANDRES LLANO CASTAÑO" userId="S::fallano@findeter.gov.co::d7f3d237-ebd8-4abe-98dc-bf55ea8ee2e1" providerId="AD" clId="Web-{38EAB21A-6976-ACF1-836A-1F021B88BEBD}" dt="2023-04-12T00:21:19.595" v="459"/>
          <ac:picMkLst>
            <pc:docMk/>
            <pc:sldMk cId="311420362" sldId="687"/>
            <ac:picMk id="12" creationId="{FEA87629-54E5-220E-A8BE-097CF18AADC0}"/>
          </ac:picMkLst>
        </pc:picChg>
        <pc:picChg chg="del">
          <ac:chgData name="FABIO ANDRES LLANO CASTAÑO" userId="S::fallano@findeter.gov.co::d7f3d237-ebd8-4abe-98dc-bf55ea8ee2e1" providerId="AD" clId="Web-{38EAB21A-6976-ACF1-836A-1F021B88BEBD}" dt="2023-04-12T00:21:20.923" v="460"/>
          <ac:picMkLst>
            <pc:docMk/>
            <pc:sldMk cId="311420362" sldId="687"/>
            <ac:picMk id="13" creationId="{32764851-C2BD-9AE3-BDBD-85E0D2A32FE5}"/>
          </ac:picMkLst>
        </pc:picChg>
        <pc:picChg chg="del">
          <ac:chgData name="FABIO ANDRES LLANO CASTAÑO" userId="S::fallano@findeter.gov.co::d7f3d237-ebd8-4abe-98dc-bf55ea8ee2e1" providerId="AD" clId="Web-{38EAB21A-6976-ACF1-836A-1F021B88BEBD}" dt="2023-04-12T00:21:22.173" v="461"/>
          <ac:picMkLst>
            <pc:docMk/>
            <pc:sldMk cId="311420362" sldId="687"/>
            <ac:picMk id="14" creationId="{95C4FEB9-B9BF-D16F-6954-FE62FFD0DA7F}"/>
          </ac:picMkLst>
        </pc:picChg>
        <pc:picChg chg="add del mod">
          <ac:chgData name="FABIO ANDRES LLANO CASTAÑO" userId="S::fallano@findeter.gov.co::d7f3d237-ebd8-4abe-98dc-bf55ea8ee2e1" providerId="AD" clId="Web-{38EAB21A-6976-ACF1-836A-1F021B88BEBD}" dt="2023-04-12T00:32:57.766" v="711"/>
          <ac:picMkLst>
            <pc:docMk/>
            <pc:sldMk cId="311420362" sldId="687"/>
            <ac:picMk id="15" creationId="{893B5D33-87DC-2C09-0189-E4D2AE255EB4}"/>
          </ac:picMkLst>
        </pc:picChg>
        <pc:picChg chg="add mod">
          <ac:chgData name="FABIO ANDRES LLANO CASTAÑO" userId="S::fallano@findeter.gov.co::d7f3d237-ebd8-4abe-98dc-bf55ea8ee2e1" providerId="AD" clId="Web-{38EAB21A-6976-ACF1-836A-1F021B88BEBD}" dt="2023-04-12T00:34:53.878" v="723" actId="1076"/>
          <ac:picMkLst>
            <pc:docMk/>
            <pc:sldMk cId="311420362" sldId="687"/>
            <ac:picMk id="16" creationId="{4FF74B44-61D3-97A4-F567-F8E6BC1517C1}"/>
          </ac:picMkLst>
        </pc:picChg>
        <pc:picChg chg="add mod">
          <ac:chgData name="FABIO ANDRES LLANO CASTAÑO" userId="S::fallano@findeter.gov.co::d7f3d237-ebd8-4abe-98dc-bf55ea8ee2e1" providerId="AD" clId="Web-{38EAB21A-6976-ACF1-836A-1F021B88BEBD}" dt="2023-04-12T00:34:53.878" v="724" actId="1076"/>
          <ac:picMkLst>
            <pc:docMk/>
            <pc:sldMk cId="311420362" sldId="687"/>
            <ac:picMk id="17" creationId="{E8C6C21C-66A2-BCDA-FA4A-6B96625AAF4C}"/>
          </ac:picMkLst>
        </pc:picChg>
        <pc:picChg chg="add mod">
          <ac:chgData name="FABIO ANDRES LLANO CASTAÑO" userId="S::fallano@findeter.gov.co::d7f3d237-ebd8-4abe-98dc-bf55ea8ee2e1" providerId="AD" clId="Web-{38EAB21A-6976-ACF1-836A-1F021B88BEBD}" dt="2023-04-12T00:34:53.894" v="725" actId="1076"/>
          <ac:picMkLst>
            <pc:docMk/>
            <pc:sldMk cId="311420362" sldId="687"/>
            <ac:picMk id="18" creationId="{6A4D54C1-99C2-B7E8-5429-8B29460C97AB}"/>
          </ac:picMkLst>
        </pc:picChg>
        <pc:picChg chg="add mod">
          <ac:chgData name="FABIO ANDRES LLANO CASTAÑO" userId="S::fallano@findeter.gov.co::d7f3d237-ebd8-4abe-98dc-bf55ea8ee2e1" providerId="AD" clId="Web-{38EAB21A-6976-ACF1-836A-1F021B88BEBD}" dt="2023-04-12T00:34:53.894" v="726" actId="1076"/>
          <ac:picMkLst>
            <pc:docMk/>
            <pc:sldMk cId="311420362" sldId="687"/>
            <ac:picMk id="19" creationId="{D6AF00EB-EADC-AA85-07B8-E0DFD178F5E1}"/>
          </ac:picMkLst>
        </pc:picChg>
        <pc:picChg chg="add mod">
          <ac:chgData name="FABIO ANDRES LLANO CASTAÑO" userId="S::fallano@findeter.gov.co::d7f3d237-ebd8-4abe-98dc-bf55ea8ee2e1" providerId="AD" clId="Web-{38EAB21A-6976-ACF1-836A-1F021B88BEBD}" dt="2023-04-12T00:34:53.910" v="727" actId="1076"/>
          <ac:picMkLst>
            <pc:docMk/>
            <pc:sldMk cId="311420362" sldId="687"/>
            <ac:picMk id="20" creationId="{F44DCBDA-D895-3553-F52A-199905B33121}"/>
          </ac:picMkLst>
        </pc:picChg>
      </pc:sldChg>
      <pc:sldChg chg="addSp delSp modSp">
        <pc:chgData name="FABIO ANDRES LLANO CASTAÑO" userId="S::fallano@findeter.gov.co::d7f3d237-ebd8-4abe-98dc-bf55ea8ee2e1" providerId="AD" clId="Web-{38EAB21A-6976-ACF1-836A-1F021B88BEBD}" dt="2023-04-12T00:27:33.712" v="537" actId="1076"/>
        <pc:sldMkLst>
          <pc:docMk/>
          <pc:sldMk cId="1981782074" sldId="689"/>
        </pc:sldMkLst>
        <pc:picChg chg="add del mod">
          <ac:chgData name="FABIO ANDRES LLANO CASTAÑO" userId="S::fallano@findeter.gov.co::d7f3d237-ebd8-4abe-98dc-bf55ea8ee2e1" providerId="AD" clId="Web-{38EAB21A-6976-ACF1-836A-1F021B88BEBD}" dt="2023-04-12T00:27:12.415" v="530"/>
          <ac:picMkLst>
            <pc:docMk/>
            <pc:sldMk cId="1981782074" sldId="689"/>
            <ac:picMk id="2" creationId="{8105BB1A-AE8E-1A28-CDD1-9D114E95B0AC}"/>
          </ac:picMkLst>
        </pc:picChg>
        <pc:picChg chg="del">
          <ac:chgData name="FABIO ANDRES LLANO CASTAÑO" userId="S::fallano@findeter.gov.co::d7f3d237-ebd8-4abe-98dc-bf55ea8ee2e1" providerId="AD" clId="Web-{38EAB21A-6976-ACF1-836A-1F021B88BEBD}" dt="2023-04-12T00:23:26.363" v="482"/>
          <ac:picMkLst>
            <pc:docMk/>
            <pc:sldMk cId="1981782074" sldId="689"/>
            <ac:picMk id="3" creationId="{3BCCFBCF-17D2-E84E-753C-F3B8BE8361DC}"/>
          </ac:picMkLst>
        </pc:picChg>
        <pc:picChg chg="del">
          <ac:chgData name="FABIO ANDRES LLANO CASTAÑO" userId="S::fallano@findeter.gov.co::d7f3d237-ebd8-4abe-98dc-bf55ea8ee2e1" providerId="AD" clId="Web-{38EAB21A-6976-ACF1-836A-1F021B88BEBD}" dt="2023-04-12T00:23:27.535" v="483"/>
          <ac:picMkLst>
            <pc:docMk/>
            <pc:sldMk cId="1981782074" sldId="689"/>
            <ac:picMk id="4" creationId="{E7270960-F028-B898-A0EE-766850581461}"/>
          </ac:picMkLst>
        </pc:picChg>
        <pc:picChg chg="del">
          <ac:chgData name="FABIO ANDRES LLANO CASTAÑO" userId="S::fallano@findeter.gov.co::d7f3d237-ebd8-4abe-98dc-bf55ea8ee2e1" providerId="AD" clId="Web-{38EAB21A-6976-ACF1-836A-1F021B88BEBD}" dt="2023-04-12T00:23:29.004" v="484"/>
          <ac:picMkLst>
            <pc:docMk/>
            <pc:sldMk cId="1981782074" sldId="689"/>
            <ac:picMk id="7" creationId="{3A1E8E37-C287-D6B8-97B6-C3E4D9C14218}"/>
          </ac:picMkLst>
        </pc:picChg>
        <pc:picChg chg="add mod">
          <ac:chgData name="FABIO ANDRES LLANO CASTAÑO" userId="S::fallano@findeter.gov.co::d7f3d237-ebd8-4abe-98dc-bf55ea8ee2e1" providerId="AD" clId="Web-{38EAB21A-6976-ACF1-836A-1F021B88BEBD}" dt="2023-04-12T00:27:31.462" v="536" actId="1076"/>
          <ac:picMkLst>
            <pc:docMk/>
            <pc:sldMk cId="1981782074" sldId="689"/>
            <ac:picMk id="8" creationId="{46D4B65D-4FC2-741E-8D9A-9F81ED05BB93}"/>
          </ac:picMkLst>
        </pc:picChg>
        <pc:picChg chg="add mod">
          <ac:chgData name="FABIO ANDRES LLANO CASTAÑO" userId="S::fallano@findeter.gov.co::d7f3d237-ebd8-4abe-98dc-bf55ea8ee2e1" providerId="AD" clId="Web-{38EAB21A-6976-ACF1-836A-1F021B88BEBD}" dt="2023-04-12T00:27:33.712" v="537" actId="1076"/>
          <ac:picMkLst>
            <pc:docMk/>
            <pc:sldMk cId="1981782074" sldId="689"/>
            <ac:picMk id="9" creationId="{1C512D40-11EE-8AC0-F655-CB64AD2B1B91}"/>
          </ac:picMkLst>
        </pc:picChg>
        <pc:picChg chg="del">
          <ac:chgData name="FABIO ANDRES LLANO CASTAÑO" userId="S::fallano@findeter.gov.co::d7f3d237-ebd8-4abe-98dc-bf55ea8ee2e1" providerId="AD" clId="Web-{38EAB21A-6976-ACF1-836A-1F021B88BEBD}" dt="2023-04-12T00:23:30.113" v="485"/>
          <ac:picMkLst>
            <pc:docMk/>
            <pc:sldMk cId="1981782074" sldId="689"/>
            <ac:picMk id="11" creationId="{983DC88C-4CB3-5BD6-D29F-E90506DE4751}"/>
          </ac:picMkLst>
        </pc:picChg>
        <pc:picChg chg="del">
          <ac:chgData name="FABIO ANDRES LLANO CASTAÑO" userId="S::fallano@findeter.gov.co::d7f3d237-ebd8-4abe-98dc-bf55ea8ee2e1" providerId="AD" clId="Web-{38EAB21A-6976-ACF1-836A-1F021B88BEBD}" dt="2023-04-12T00:23:25.269" v="481"/>
          <ac:picMkLst>
            <pc:docMk/>
            <pc:sldMk cId="1981782074" sldId="689"/>
            <ac:picMk id="12" creationId="{6B8169C8-6744-0278-A6AC-5BDA051DB99B}"/>
          </ac:picMkLst>
        </pc:picChg>
      </pc:sldChg>
      <pc:sldChg chg="addSp delSp modSp ord">
        <pc:chgData name="FABIO ANDRES LLANO CASTAÑO" userId="S::fallano@findeter.gov.co::d7f3d237-ebd8-4abe-98dc-bf55ea8ee2e1" providerId="AD" clId="Web-{38EAB21A-6976-ACF1-836A-1F021B88BEBD}" dt="2023-04-12T03:48:48.396" v="930" actId="20577"/>
        <pc:sldMkLst>
          <pc:docMk/>
          <pc:sldMk cId="2284887392" sldId="690"/>
        </pc:sldMkLst>
        <pc:spChg chg="add mod">
          <ac:chgData name="FABIO ANDRES LLANO CASTAÑO" userId="S::fallano@findeter.gov.co::d7f3d237-ebd8-4abe-98dc-bf55ea8ee2e1" providerId="AD" clId="Web-{38EAB21A-6976-ACF1-836A-1F021B88BEBD}" dt="2023-04-12T03:48:48.396" v="930" actId="20577"/>
          <ac:spMkLst>
            <pc:docMk/>
            <pc:sldMk cId="2284887392" sldId="690"/>
            <ac:spMk id="2" creationId="{61055165-1C44-64E4-FCDE-8318427FD08B}"/>
          </ac:spMkLst>
        </pc:spChg>
        <pc:spChg chg="mod">
          <ac:chgData name="FABIO ANDRES LLANO CASTAÑO" userId="S::fallano@findeter.gov.co::d7f3d237-ebd8-4abe-98dc-bf55ea8ee2e1" providerId="AD" clId="Web-{38EAB21A-6976-ACF1-836A-1F021B88BEBD}" dt="2023-04-12T03:27:33.772" v="815" actId="1076"/>
          <ac:spMkLst>
            <pc:docMk/>
            <pc:sldMk cId="2284887392" sldId="690"/>
            <ac:spMk id="6" creationId="{2AFC55C8-079D-4B7B-B886-6D6772288915}"/>
          </ac:spMkLst>
        </pc:spChg>
        <pc:spChg chg="mod">
          <ac:chgData name="FABIO ANDRES LLANO CASTAÑO" userId="S::fallano@findeter.gov.co::d7f3d237-ebd8-4abe-98dc-bf55ea8ee2e1" providerId="AD" clId="Web-{38EAB21A-6976-ACF1-836A-1F021B88BEBD}" dt="2023-04-12T03:27:30.850" v="814" actId="14100"/>
          <ac:spMkLst>
            <pc:docMk/>
            <pc:sldMk cId="2284887392" sldId="690"/>
            <ac:spMk id="10" creationId="{96917F42-3D48-5DAD-11EC-3FE9CBE12CDE}"/>
          </ac:spMkLst>
        </pc:spChg>
        <pc:picChg chg="del">
          <ac:chgData name="FABIO ANDRES LLANO CASTAÑO" userId="S::fallano@findeter.gov.co::d7f3d237-ebd8-4abe-98dc-bf55ea8ee2e1" providerId="AD" clId="Web-{38EAB21A-6976-ACF1-836A-1F021B88BEBD}" dt="2023-04-12T00:23:32.441" v="486"/>
          <ac:picMkLst>
            <pc:docMk/>
            <pc:sldMk cId="2284887392" sldId="690"/>
            <ac:picMk id="2" creationId="{1CAD63B7-F5AF-56F3-EE1F-8AAC3274562E}"/>
          </ac:picMkLst>
        </pc:picChg>
        <pc:picChg chg="del">
          <ac:chgData name="FABIO ANDRES LLANO CASTAÑO" userId="S::fallano@findeter.gov.co::d7f3d237-ebd8-4abe-98dc-bf55ea8ee2e1" providerId="AD" clId="Web-{38EAB21A-6976-ACF1-836A-1F021B88BEBD}" dt="2023-04-12T00:23:34.879" v="488"/>
          <ac:picMkLst>
            <pc:docMk/>
            <pc:sldMk cId="2284887392" sldId="690"/>
            <ac:picMk id="3" creationId="{8D76FF93-1075-DBAA-BDD5-1900E07FADA2}"/>
          </ac:picMkLst>
        </pc:picChg>
        <pc:picChg chg="del">
          <ac:chgData name="FABIO ANDRES LLANO CASTAÑO" userId="S::fallano@findeter.gov.co::d7f3d237-ebd8-4abe-98dc-bf55ea8ee2e1" providerId="AD" clId="Web-{38EAB21A-6976-ACF1-836A-1F021B88BEBD}" dt="2023-04-12T00:23:37.457" v="490"/>
          <ac:picMkLst>
            <pc:docMk/>
            <pc:sldMk cId="2284887392" sldId="690"/>
            <ac:picMk id="4" creationId="{07C23145-F9A2-A722-DE39-87A608233DD1}"/>
          </ac:picMkLst>
        </pc:picChg>
        <pc:picChg chg="add mod">
          <ac:chgData name="FABIO ANDRES LLANO CASTAÑO" userId="S::fallano@findeter.gov.co::d7f3d237-ebd8-4abe-98dc-bf55ea8ee2e1" providerId="AD" clId="Web-{38EAB21A-6976-ACF1-836A-1F021B88BEBD}" dt="2023-04-12T00:25:58.445" v="514" actId="1076"/>
          <ac:picMkLst>
            <pc:docMk/>
            <pc:sldMk cId="2284887392" sldId="690"/>
            <ac:picMk id="7" creationId="{ACD0CA43-581F-5F92-0BCE-0666FC2943B6}"/>
          </ac:picMkLst>
        </pc:picChg>
        <pc:picChg chg="add mod">
          <ac:chgData name="FABIO ANDRES LLANO CASTAÑO" userId="S::fallano@findeter.gov.co::d7f3d237-ebd8-4abe-98dc-bf55ea8ee2e1" providerId="AD" clId="Web-{38EAB21A-6976-ACF1-836A-1F021B88BEBD}" dt="2023-04-12T00:25:58.445" v="515" actId="1076"/>
          <ac:picMkLst>
            <pc:docMk/>
            <pc:sldMk cId="2284887392" sldId="690"/>
            <ac:picMk id="8" creationId="{CABF6A2B-617D-87D2-1B81-A0ADA860DBAE}"/>
          </ac:picMkLst>
        </pc:picChg>
        <pc:picChg chg="del">
          <ac:chgData name="FABIO ANDRES LLANO CASTAÑO" userId="S::fallano@findeter.gov.co::d7f3d237-ebd8-4abe-98dc-bf55ea8ee2e1" providerId="AD" clId="Web-{38EAB21A-6976-ACF1-836A-1F021B88BEBD}" dt="2023-04-12T00:23:38.738" v="491"/>
          <ac:picMkLst>
            <pc:docMk/>
            <pc:sldMk cId="2284887392" sldId="690"/>
            <ac:picMk id="9" creationId="{36B1C988-5145-F546-5BE0-B8297375DE15}"/>
          </ac:picMkLst>
        </pc:picChg>
        <pc:picChg chg="add del mod">
          <ac:chgData name="FABIO ANDRES LLANO CASTAÑO" userId="S::fallano@findeter.gov.co::d7f3d237-ebd8-4abe-98dc-bf55ea8ee2e1" providerId="AD" clId="Web-{38EAB21A-6976-ACF1-836A-1F021B88BEBD}" dt="2023-04-12T00:27:17.571" v="531"/>
          <ac:picMkLst>
            <pc:docMk/>
            <pc:sldMk cId="2284887392" sldId="690"/>
            <ac:picMk id="11" creationId="{376E3BD1-0B16-7683-53DB-9393720E5BBD}"/>
          </ac:picMkLst>
        </pc:picChg>
        <pc:picChg chg="del">
          <ac:chgData name="FABIO ANDRES LLANO CASTAÑO" userId="S::fallano@findeter.gov.co::d7f3d237-ebd8-4abe-98dc-bf55ea8ee2e1" providerId="AD" clId="Web-{38EAB21A-6976-ACF1-836A-1F021B88BEBD}" dt="2023-04-12T00:23:33.598" v="487"/>
          <ac:picMkLst>
            <pc:docMk/>
            <pc:sldMk cId="2284887392" sldId="690"/>
            <ac:picMk id="12" creationId="{2FAEE873-A084-7B6A-0654-C83B193C4E7C}"/>
          </ac:picMkLst>
        </pc:picChg>
        <pc:picChg chg="add mod">
          <ac:chgData name="FABIO ANDRES LLANO CASTAÑO" userId="S::fallano@findeter.gov.co::d7f3d237-ebd8-4abe-98dc-bf55ea8ee2e1" providerId="AD" clId="Web-{38EAB21A-6976-ACF1-836A-1F021B88BEBD}" dt="2023-04-12T00:25:58.460" v="517" actId="1076"/>
          <ac:picMkLst>
            <pc:docMk/>
            <pc:sldMk cId="2284887392" sldId="690"/>
            <ac:picMk id="13" creationId="{8F7AC6B0-5FE6-DBE8-0FD2-BD9D41646C85}"/>
          </ac:picMkLst>
        </pc:picChg>
        <pc:picChg chg="add mod">
          <ac:chgData name="FABIO ANDRES LLANO CASTAÑO" userId="S::fallano@findeter.gov.co::d7f3d237-ebd8-4abe-98dc-bf55ea8ee2e1" providerId="AD" clId="Web-{38EAB21A-6976-ACF1-836A-1F021B88BEBD}" dt="2023-04-12T00:26:00.695" v="518" actId="1076"/>
          <ac:picMkLst>
            <pc:docMk/>
            <pc:sldMk cId="2284887392" sldId="690"/>
            <ac:picMk id="15" creationId="{DE044DDE-590B-968E-DAAD-F3E5FCF14664}"/>
          </ac:picMkLst>
        </pc:picChg>
        <pc:picChg chg="del">
          <ac:chgData name="FABIO ANDRES LLANO CASTAÑO" userId="S::fallano@findeter.gov.co::d7f3d237-ebd8-4abe-98dc-bf55ea8ee2e1" providerId="AD" clId="Web-{38EAB21A-6976-ACF1-836A-1F021B88BEBD}" dt="2023-04-12T00:23:39.973" v="492"/>
          <ac:picMkLst>
            <pc:docMk/>
            <pc:sldMk cId="2284887392" sldId="690"/>
            <ac:picMk id="17" creationId="{E7216952-56B5-645B-84B2-B29BB6F5CFB7}"/>
          </ac:picMkLst>
        </pc:picChg>
        <pc:picChg chg="del">
          <ac:chgData name="FABIO ANDRES LLANO CASTAÑO" userId="S::fallano@findeter.gov.co::d7f3d237-ebd8-4abe-98dc-bf55ea8ee2e1" providerId="AD" clId="Web-{38EAB21A-6976-ACF1-836A-1F021B88BEBD}" dt="2023-04-12T00:23:36.082" v="489"/>
          <ac:picMkLst>
            <pc:docMk/>
            <pc:sldMk cId="2284887392" sldId="690"/>
            <ac:picMk id="18" creationId="{3851AE7F-0DFB-A3EB-D52A-4D23D97384A0}"/>
          </ac:picMkLst>
        </pc:picChg>
        <pc:picChg chg="add mod">
          <ac:chgData name="FABIO ANDRES LLANO CASTAÑO" userId="S::fallano@findeter.gov.co::d7f3d237-ebd8-4abe-98dc-bf55ea8ee2e1" providerId="AD" clId="Web-{38EAB21A-6976-ACF1-836A-1F021B88BEBD}" dt="2023-04-12T00:27:24.650" v="533" actId="1076"/>
          <ac:picMkLst>
            <pc:docMk/>
            <pc:sldMk cId="2284887392" sldId="690"/>
            <ac:picMk id="19" creationId="{770DFEAB-988A-3745-8485-0DFCD6DB6462}"/>
          </ac:picMkLst>
        </pc:picChg>
      </pc:sldChg>
      <pc:sldChg chg="del">
        <pc:chgData name="FABIO ANDRES LLANO CASTAÑO" userId="S::fallano@findeter.gov.co::d7f3d237-ebd8-4abe-98dc-bf55ea8ee2e1" providerId="AD" clId="Web-{38EAB21A-6976-ACF1-836A-1F021B88BEBD}" dt="2023-04-12T00:16:05.869" v="410"/>
        <pc:sldMkLst>
          <pc:docMk/>
          <pc:sldMk cId="2802669316" sldId="697"/>
        </pc:sldMkLst>
      </pc:sldChg>
      <pc:sldChg chg="del">
        <pc:chgData name="FABIO ANDRES LLANO CASTAÑO" userId="S::fallano@findeter.gov.co::d7f3d237-ebd8-4abe-98dc-bf55ea8ee2e1" providerId="AD" clId="Web-{38EAB21A-6976-ACF1-836A-1F021B88BEBD}" dt="2023-04-12T00:32:47.157" v="706"/>
        <pc:sldMkLst>
          <pc:docMk/>
          <pc:sldMk cId="1045544864" sldId="698"/>
        </pc:sldMkLst>
      </pc:sldChg>
    </pc:docChg>
  </pc:docChgLst>
  <pc:docChgLst>
    <pc:chgData name="FABIO ANDRES LLANO CASTAÑO" userId="S::fallano@findeter.gov.co::d7f3d237-ebd8-4abe-98dc-bf55ea8ee2e1" providerId="AD" clId="Web-{02808426-5994-03B9-2CB2-2E144B8E9C03}"/>
    <pc:docChg chg="delSld modSld modSection">
      <pc:chgData name="FABIO ANDRES LLANO CASTAÑO" userId="S::fallano@findeter.gov.co::d7f3d237-ebd8-4abe-98dc-bf55ea8ee2e1" providerId="AD" clId="Web-{02808426-5994-03B9-2CB2-2E144B8E9C03}" dt="2023-05-16T12:59:11.871" v="1570"/>
      <pc:docMkLst>
        <pc:docMk/>
      </pc:docMkLst>
      <pc:sldChg chg="modSp">
        <pc:chgData name="FABIO ANDRES LLANO CASTAÑO" userId="S::fallano@findeter.gov.co::d7f3d237-ebd8-4abe-98dc-bf55ea8ee2e1" providerId="AD" clId="Web-{02808426-5994-03B9-2CB2-2E144B8E9C03}" dt="2023-05-16T12:59:11.871" v="1570"/>
        <pc:sldMkLst>
          <pc:docMk/>
          <pc:sldMk cId="1662828479" sldId="312"/>
        </pc:sldMkLst>
        <pc:graphicFrameChg chg="mod modGraphic">
          <ac:chgData name="FABIO ANDRES LLANO CASTAÑO" userId="S::fallano@findeter.gov.co::d7f3d237-ebd8-4abe-98dc-bf55ea8ee2e1" providerId="AD" clId="Web-{02808426-5994-03B9-2CB2-2E144B8E9C03}" dt="2023-05-16T12:59:11.871" v="1570"/>
          <ac:graphicFrameMkLst>
            <pc:docMk/>
            <pc:sldMk cId="1662828479" sldId="312"/>
            <ac:graphicFrameMk id="18" creationId="{A463C165-020C-4E5F-A993-33AC16B92A29}"/>
          </ac:graphicFrameMkLst>
        </pc:graphicFrameChg>
      </pc:sldChg>
      <pc:sldChg chg="delSp">
        <pc:chgData name="FABIO ANDRES LLANO CASTAÑO" userId="S::fallano@findeter.gov.co::d7f3d237-ebd8-4abe-98dc-bf55ea8ee2e1" providerId="AD" clId="Web-{02808426-5994-03B9-2CB2-2E144B8E9C03}" dt="2023-05-16T12:58:08.135" v="1450"/>
        <pc:sldMkLst>
          <pc:docMk/>
          <pc:sldMk cId="311420362" sldId="687"/>
        </pc:sldMkLst>
        <pc:picChg chg="del">
          <ac:chgData name="FABIO ANDRES LLANO CASTAÑO" userId="S::fallano@findeter.gov.co::d7f3d237-ebd8-4abe-98dc-bf55ea8ee2e1" providerId="AD" clId="Web-{02808426-5994-03B9-2CB2-2E144B8E9C03}" dt="2023-05-16T12:58:06.666" v="1447"/>
          <ac:picMkLst>
            <pc:docMk/>
            <pc:sldMk cId="311420362" sldId="687"/>
            <ac:picMk id="4" creationId="{8B064844-5E52-7A0E-F656-E20AE1F8CD5F}"/>
          </ac:picMkLst>
        </pc:picChg>
        <pc:picChg chg="del">
          <ac:chgData name="FABIO ANDRES LLANO CASTAÑO" userId="S::fallano@findeter.gov.co::d7f3d237-ebd8-4abe-98dc-bf55ea8ee2e1" providerId="AD" clId="Web-{02808426-5994-03B9-2CB2-2E144B8E9C03}" dt="2023-05-16T12:58:07.557" v="1449"/>
          <ac:picMkLst>
            <pc:docMk/>
            <pc:sldMk cId="311420362" sldId="687"/>
            <ac:picMk id="14" creationId="{11DE3586-A9E7-DDE7-DBDD-2801F8046B28}"/>
          </ac:picMkLst>
        </pc:picChg>
        <pc:picChg chg="del">
          <ac:chgData name="FABIO ANDRES LLANO CASTAÑO" userId="S::fallano@findeter.gov.co::d7f3d237-ebd8-4abe-98dc-bf55ea8ee2e1" providerId="AD" clId="Web-{02808426-5994-03B9-2CB2-2E144B8E9C03}" dt="2023-05-16T12:58:07.057" v="1448"/>
          <ac:picMkLst>
            <pc:docMk/>
            <pc:sldMk cId="311420362" sldId="687"/>
            <ac:picMk id="15" creationId="{4319A4E4-B0F3-A4C2-1C15-34969E300E3A}"/>
          </ac:picMkLst>
        </pc:picChg>
        <pc:picChg chg="del">
          <ac:chgData name="FABIO ANDRES LLANO CASTAÑO" userId="S::fallano@findeter.gov.co::d7f3d237-ebd8-4abe-98dc-bf55ea8ee2e1" providerId="AD" clId="Web-{02808426-5994-03B9-2CB2-2E144B8E9C03}" dt="2023-05-16T12:58:08.135" v="1450"/>
          <ac:picMkLst>
            <pc:docMk/>
            <pc:sldMk cId="311420362" sldId="687"/>
            <ac:picMk id="16" creationId="{B29BE59C-F6AA-D4A3-0E7F-F5AE285F1723}"/>
          </ac:picMkLst>
        </pc:picChg>
      </pc:sldChg>
      <pc:sldChg chg="delSp">
        <pc:chgData name="FABIO ANDRES LLANO CASTAÑO" userId="S::fallano@findeter.gov.co::d7f3d237-ebd8-4abe-98dc-bf55ea8ee2e1" providerId="AD" clId="Web-{02808426-5994-03B9-2CB2-2E144B8E9C03}" dt="2023-05-16T12:58:11.916" v="1455"/>
        <pc:sldMkLst>
          <pc:docMk/>
          <pc:sldMk cId="2284887392" sldId="690"/>
        </pc:sldMkLst>
        <pc:picChg chg="del">
          <ac:chgData name="FABIO ANDRES LLANO CASTAÑO" userId="S::fallano@findeter.gov.co::d7f3d237-ebd8-4abe-98dc-bf55ea8ee2e1" providerId="AD" clId="Web-{02808426-5994-03B9-2CB2-2E144B8E9C03}" dt="2023-05-16T12:58:10.197" v="1451"/>
          <ac:picMkLst>
            <pc:docMk/>
            <pc:sldMk cId="2284887392" sldId="690"/>
            <ac:picMk id="2" creationId="{FAD8DF98-7FBA-3D54-DA92-F1165E2468F1}"/>
          </ac:picMkLst>
        </pc:picChg>
        <pc:picChg chg="del">
          <ac:chgData name="FABIO ANDRES LLANO CASTAÑO" userId="S::fallano@findeter.gov.co::d7f3d237-ebd8-4abe-98dc-bf55ea8ee2e1" providerId="AD" clId="Web-{02808426-5994-03B9-2CB2-2E144B8E9C03}" dt="2023-05-16T12:58:10.807" v="1453"/>
          <ac:picMkLst>
            <pc:docMk/>
            <pc:sldMk cId="2284887392" sldId="690"/>
            <ac:picMk id="9" creationId="{C6F0C6B2-1027-5F06-80D9-B242962E6F9C}"/>
          </ac:picMkLst>
        </pc:picChg>
        <pc:picChg chg="del">
          <ac:chgData name="FABIO ANDRES LLANO CASTAÑO" userId="S::fallano@findeter.gov.co::d7f3d237-ebd8-4abe-98dc-bf55ea8ee2e1" providerId="AD" clId="Web-{02808426-5994-03B9-2CB2-2E144B8E9C03}" dt="2023-05-16T12:58:11.916" v="1455"/>
          <ac:picMkLst>
            <pc:docMk/>
            <pc:sldMk cId="2284887392" sldId="690"/>
            <ac:picMk id="12" creationId="{E8497FDE-9E3F-5FB1-B452-285BB0A66666}"/>
          </ac:picMkLst>
        </pc:picChg>
        <pc:picChg chg="del">
          <ac:chgData name="FABIO ANDRES LLANO CASTAÑO" userId="S::fallano@findeter.gov.co::d7f3d237-ebd8-4abe-98dc-bf55ea8ee2e1" providerId="AD" clId="Web-{02808426-5994-03B9-2CB2-2E144B8E9C03}" dt="2023-05-16T12:58:11.182" v="1454"/>
          <ac:picMkLst>
            <pc:docMk/>
            <pc:sldMk cId="2284887392" sldId="690"/>
            <ac:picMk id="13" creationId="{E0F06624-9A1B-283D-7AAD-73C5927C34A8}"/>
          </ac:picMkLst>
        </pc:picChg>
        <pc:picChg chg="del">
          <ac:chgData name="FABIO ANDRES LLANO CASTAÑO" userId="S::fallano@findeter.gov.co::d7f3d237-ebd8-4abe-98dc-bf55ea8ee2e1" providerId="AD" clId="Web-{02808426-5994-03B9-2CB2-2E144B8E9C03}" dt="2023-05-16T12:58:10.494" v="1452"/>
          <ac:picMkLst>
            <pc:docMk/>
            <pc:sldMk cId="2284887392" sldId="690"/>
            <ac:picMk id="15" creationId="{C45C6174-5D34-EC57-0434-340B9583D9DD}"/>
          </ac:picMkLst>
        </pc:picChg>
      </pc:sldChg>
      <pc:sldChg chg="delSp modSp">
        <pc:chgData name="FABIO ANDRES LLANO CASTAÑO" userId="S::fallano@findeter.gov.co::d7f3d237-ebd8-4abe-98dc-bf55ea8ee2e1" providerId="AD" clId="Web-{02808426-5994-03B9-2CB2-2E144B8E9C03}" dt="2023-05-16T12:57:56.931" v="1436"/>
        <pc:sldMkLst>
          <pc:docMk/>
          <pc:sldMk cId="4206988197" sldId="731"/>
        </pc:sldMkLst>
        <pc:picChg chg="del">
          <ac:chgData name="FABIO ANDRES LLANO CASTAÑO" userId="S::fallano@findeter.gov.co::d7f3d237-ebd8-4abe-98dc-bf55ea8ee2e1" providerId="AD" clId="Web-{02808426-5994-03B9-2CB2-2E144B8E9C03}" dt="2023-05-16T12:57:54.463" v="1429"/>
          <ac:picMkLst>
            <pc:docMk/>
            <pc:sldMk cId="4206988197" sldId="731"/>
            <ac:picMk id="3" creationId="{5FF5A1CE-8E0B-2A54-F2A6-DB485996D09E}"/>
          </ac:picMkLst>
        </pc:picChg>
        <pc:picChg chg="del mod">
          <ac:chgData name="FABIO ANDRES LLANO CASTAÑO" userId="S::fallano@findeter.gov.co::d7f3d237-ebd8-4abe-98dc-bf55ea8ee2e1" providerId="AD" clId="Web-{02808426-5994-03B9-2CB2-2E144B8E9C03}" dt="2023-05-16T12:57:56.119" v="1433"/>
          <ac:picMkLst>
            <pc:docMk/>
            <pc:sldMk cId="4206988197" sldId="731"/>
            <ac:picMk id="4" creationId="{C454A034-D1CF-D6FF-7F11-900D9871CD06}"/>
          </ac:picMkLst>
        </pc:picChg>
        <pc:picChg chg="del">
          <ac:chgData name="FABIO ANDRES LLANO CASTAÑO" userId="S::fallano@findeter.gov.co::d7f3d237-ebd8-4abe-98dc-bf55ea8ee2e1" providerId="AD" clId="Web-{02808426-5994-03B9-2CB2-2E144B8E9C03}" dt="2023-05-16T12:57:55.119" v="1430"/>
          <ac:picMkLst>
            <pc:docMk/>
            <pc:sldMk cId="4206988197" sldId="731"/>
            <ac:picMk id="5" creationId="{44C22C2B-2119-5762-2E46-09D71A4BFE50}"/>
          </ac:picMkLst>
        </pc:picChg>
        <pc:picChg chg="del">
          <ac:chgData name="FABIO ANDRES LLANO CASTAÑO" userId="S::fallano@findeter.gov.co::d7f3d237-ebd8-4abe-98dc-bf55ea8ee2e1" providerId="AD" clId="Web-{02808426-5994-03B9-2CB2-2E144B8E9C03}" dt="2023-05-16T12:57:56.931" v="1436"/>
          <ac:picMkLst>
            <pc:docMk/>
            <pc:sldMk cId="4206988197" sldId="731"/>
            <ac:picMk id="14" creationId="{348A842A-AAB4-395C-23F2-F1AEB5232CBC}"/>
          </ac:picMkLst>
        </pc:picChg>
        <pc:picChg chg="del">
          <ac:chgData name="FABIO ANDRES LLANO CASTAÑO" userId="S::fallano@findeter.gov.co::d7f3d237-ebd8-4abe-98dc-bf55ea8ee2e1" providerId="AD" clId="Web-{02808426-5994-03B9-2CB2-2E144B8E9C03}" dt="2023-05-16T12:57:55.556" v="1431"/>
          <ac:picMkLst>
            <pc:docMk/>
            <pc:sldMk cId="4206988197" sldId="731"/>
            <ac:picMk id="15" creationId="{4EF9ED3A-ADB3-4773-7D61-FFF240862B34}"/>
          </ac:picMkLst>
        </pc:picChg>
        <pc:picChg chg="del mod">
          <ac:chgData name="FABIO ANDRES LLANO CASTAÑO" userId="S::fallano@findeter.gov.co::d7f3d237-ebd8-4abe-98dc-bf55ea8ee2e1" providerId="AD" clId="Web-{02808426-5994-03B9-2CB2-2E144B8E9C03}" dt="2023-05-16T12:57:56.447" v="1435"/>
          <ac:picMkLst>
            <pc:docMk/>
            <pc:sldMk cId="4206988197" sldId="731"/>
            <ac:picMk id="17" creationId="{33268C72-0B4F-C36B-4C33-D2AC565FDBF4}"/>
          </ac:picMkLst>
        </pc:picChg>
      </pc:sldChg>
      <pc:sldChg chg="del">
        <pc:chgData name="FABIO ANDRES LLANO CASTAÑO" userId="S::fallano@findeter.gov.co::d7f3d237-ebd8-4abe-98dc-bf55ea8ee2e1" providerId="AD" clId="Web-{02808426-5994-03B9-2CB2-2E144B8E9C03}" dt="2023-05-16T12:58:25.166" v="1463"/>
        <pc:sldMkLst>
          <pc:docMk/>
          <pc:sldMk cId="3533555455" sldId="755"/>
        </pc:sldMkLst>
      </pc:sldChg>
      <pc:sldChg chg="delSp">
        <pc:chgData name="FABIO ANDRES LLANO CASTAÑO" userId="S::fallano@findeter.gov.co::d7f3d237-ebd8-4abe-98dc-bf55ea8ee2e1" providerId="AD" clId="Web-{02808426-5994-03B9-2CB2-2E144B8E9C03}" dt="2023-05-16T12:58:00.916" v="1442"/>
        <pc:sldMkLst>
          <pc:docMk/>
          <pc:sldMk cId="1538963697" sldId="775"/>
        </pc:sldMkLst>
        <pc:picChg chg="del">
          <ac:chgData name="FABIO ANDRES LLANO CASTAÑO" userId="S::fallano@findeter.gov.co::d7f3d237-ebd8-4abe-98dc-bf55ea8ee2e1" providerId="AD" clId="Web-{02808426-5994-03B9-2CB2-2E144B8E9C03}" dt="2023-05-16T12:57:59.572" v="1439"/>
          <ac:picMkLst>
            <pc:docMk/>
            <pc:sldMk cId="1538963697" sldId="775"/>
            <ac:picMk id="2" creationId="{83318FC4-98ED-DD2E-A7EA-EEC9273E8741}"/>
          </ac:picMkLst>
        </pc:picChg>
        <pc:picChg chg="del">
          <ac:chgData name="FABIO ANDRES LLANO CASTAÑO" userId="S::fallano@findeter.gov.co::d7f3d237-ebd8-4abe-98dc-bf55ea8ee2e1" providerId="AD" clId="Web-{02808426-5994-03B9-2CB2-2E144B8E9C03}" dt="2023-05-16T12:58:00.072" v="1440"/>
          <ac:picMkLst>
            <pc:docMk/>
            <pc:sldMk cId="1538963697" sldId="775"/>
            <ac:picMk id="6" creationId="{547A6372-3AFA-2E1D-2F99-3FCF40EB3A93}"/>
          </ac:picMkLst>
        </pc:picChg>
        <pc:picChg chg="del">
          <ac:chgData name="FABIO ANDRES LLANO CASTAÑO" userId="S::fallano@findeter.gov.co::d7f3d237-ebd8-4abe-98dc-bf55ea8ee2e1" providerId="AD" clId="Web-{02808426-5994-03B9-2CB2-2E144B8E9C03}" dt="2023-05-16T12:57:59.135" v="1438"/>
          <ac:picMkLst>
            <pc:docMk/>
            <pc:sldMk cId="1538963697" sldId="775"/>
            <ac:picMk id="7" creationId="{802ECCA2-3B30-C4CA-59EC-54815BB6D0D5}"/>
          </ac:picMkLst>
        </pc:picChg>
        <pc:picChg chg="del">
          <ac:chgData name="FABIO ANDRES LLANO CASTAÑO" userId="S::fallano@findeter.gov.co::d7f3d237-ebd8-4abe-98dc-bf55ea8ee2e1" providerId="AD" clId="Web-{02808426-5994-03B9-2CB2-2E144B8E9C03}" dt="2023-05-16T12:57:58.728" v="1437"/>
          <ac:picMkLst>
            <pc:docMk/>
            <pc:sldMk cId="1538963697" sldId="775"/>
            <ac:picMk id="9" creationId="{9F20684E-C55B-B3A1-3EC5-1072BA8C6B74}"/>
          </ac:picMkLst>
        </pc:picChg>
        <pc:picChg chg="del">
          <ac:chgData name="FABIO ANDRES LLANO CASTAÑO" userId="S::fallano@findeter.gov.co::d7f3d237-ebd8-4abe-98dc-bf55ea8ee2e1" providerId="AD" clId="Web-{02808426-5994-03B9-2CB2-2E144B8E9C03}" dt="2023-05-16T12:58:00.916" v="1442"/>
          <ac:picMkLst>
            <pc:docMk/>
            <pc:sldMk cId="1538963697" sldId="775"/>
            <ac:picMk id="10" creationId="{D35BA867-3CE9-5EB3-88AD-2F2517AF3211}"/>
          </ac:picMkLst>
        </pc:picChg>
        <pc:picChg chg="del">
          <ac:chgData name="FABIO ANDRES LLANO CASTAÑO" userId="S::fallano@findeter.gov.co::d7f3d237-ebd8-4abe-98dc-bf55ea8ee2e1" providerId="AD" clId="Web-{02808426-5994-03B9-2CB2-2E144B8E9C03}" dt="2023-05-16T12:58:00.588" v="1441"/>
          <ac:picMkLst>
            <pc:docMk/>
            <pc:sldMk cId="1538963697" sldId="775"/>
            <ac:picMk id="11" creationId="{66330B18-D6CC-96D2-CB06-103E28E7BB26}"/>
          </ac:picMkLst>
        </pc:picChg>
      </pc:sldChg>
      <pc:sldChg chg="delSp">
        <pc:chgData name="FABIO ANDRES LLANO CASTAÑO" userId="S::fallano@findeter.gov.co::d7f3d237-ebd8-4abe-98dc-bf55ea8ee2e1" providerId="AD" clId="Web-{02808426-5994-03B9-2CB2-2E144B8E9C03}" dt="2023-05-16T12:58:18.635" v="1462"/>
        <pc:sldMkLst>
          <pc:docMk/>
          <pc:sldMk cId="889070903" sldId="776"/>
        </pc:sldMkLst>
        <pc:picChg chg="del">
          <ac:chgData name="FABIO ANDRES LLANO CASTAÑO" userId="S::fallano@findeter.gov.co::d7f3d237-ebd8-4abe-98dc-bf55ea8ee2e1" providerId="AD" clId="Web-{02808426-5994-03B9-2CB2-2E144B8E9C03}" dt="2023-05-16T12:58:18.135" v="1460"/>
          <ac:picMkLst>
            <pc:docMk/>
            <pc:sldMk cId="889070903" sldId="776"/>
            <ac:picMk id="2" creationId="{40E92F92-F0D9-8720-A80B-B311D6C2A0D6}"/>
          </ac:picMkLst>
        </pc:picChg>
        <pc:picChg chg="del">
          <ac:chgData name="FABIO ANDRES LLANO CASTAÑO" userId="S::fallano@findeter.gov.co::d7f3d237-ebd8-4abe-98dc-bf55ea8ee2e1" providerId="AD" clId="Web-{02808426-5994-03B9-2CB2-2E144B8E9C03}" dt="2023-05-16T12:58:18.276" v="1461"/>
          <ac:picMkLst>
            <pc:docMk/>
            <pc:sldMk cId="889070903" sldId="776"/>
            <ac:picMk id="3" creationId="{365BDAE8-703D-7C4E-FDE4-4E8B65B9041C}"/>
          </ac:picMkLst>
        </pc:picChg>
        <pc:picChg chg="del">
          <ac:chgData name="FABIO ANDRES LLANO CASTAÑO" userId="S::fallano@findeter.gov.co::d7f3d237-ebd8-4abe-98dc-bf55ea8ee2e1" providerId="AD" clId="Web-{02808426-5994-03B9-2CB2-2E144B8E9C03}" dt="2023-05-16T12:58:18.635" v="1462"/>
          <ac:picMkLst>
            <pc:docMk/>
            <pc:sldMk cId="889070903" sldId="776"/>
            <ac:picMk id="7" creationId="{CBA99C24-E628-236F-2E49-BCF19EE9041D}"/>
          </ac:picMkLst>
        </pc:picChg>
      </pc:sldChg>
      <pc:sldChg chg="delSp">
        <pc:chgData name="FABIO ANDRES LLANO CASTAÑO" userId="S::fallano@findeter.gov.co::d7f3d237-ebd8-4abe-98dc-bf55ea8ee2e1" providerId="AD" clId="Web-{02808426-5994-03B9-2CB2-2E144B8E9C03}" dt="2023-05-16T12:58:05.072" v="1446"/>
        <pc:sldMkLst>
          <pc:docMk/>
          <pc:sldMk cId="415746419" sldId="777"/>
        </pc:sldMkLst>
        <pc:picChg chg="del">
          <ac:chgData name="FABIO ANDRES LLANO CASTAÑO" userId="S::fallano@findeter.gov.co::d7f3d237-ebd8-4abe-98dc-bf55ea8ee2e1" providerId="AD" clId="Web-{02808426-5994-03B9-2CB2-2E144B8E9C03}" dt="2023-05-16T12:58:03.916" v="1443"/>
          <ac:picMkLst>
            <pc:docMk/>
            <pc:sldMk cId="415746419" sldId="777"/>
            <ac:picMk id="2" creationId="{60F0CF61-DAF5-B4C0-D064-5515BDD1256F}"/>
          </ac:picMkLst>
        </pc:picChg>
        <pc:picChg chg="del">
          <ac:chgData name="FABIO ANDRES LLANO CASTAÑO" userId="S::fallano@findeter.gov.co::d7f3d237-ebd8-4abe-98dc-bf55ea8ee2e1" providerId="AD" clId="Web-{02808426-5994-03B9-2CB2-2E144B8E9C03}" dt="2023-05-16T12:58:04.697" v="1445"/>
          <ac:picMkLst>
            <pc:docMk/>
            <pc:sldMk cId="415746419" sldId="777"/>
            <ac:picMk id="5" creationId="{F72A2F14-2262-9452-DB52-69E49EE6C32B}"/>
          </ac:picMkLst>
        </pc:picChg>
        <pc:picChg chg="del">
          <ac:chgData name="FABIO ANDRES LLANO CASTAÑO" userId="S::fallano@findeter.gov.co::d7f3d237-ebd8-4abe-98dc-bf55ea8ee2e1" providerId="AD" clId="Web-{02808426-5994-03B9-2CB2-2E144B8E9C03}" dt="2023-05-16T12:58:04.322" v="1444"/>
          <ac:picMkLst>
            <pc:docMk/>
            <pc:sldMk cId="415746419" sldId="777"/>
            <ac:picMk id="12" creationId="{DB9591B5-81A5-383F-5974-BB2D6A43D72A}"/>
          </ac:picMkLst>
        </pc:picChg>
        <pc:picChg chg="del">
          <ac:chgData name="FABIO ANDRES LLANO CASTAÑO" userId="S::fallano@findeter.gov.co::d7f3d237-ebd8-4abe-98dc-bf55ea8ee2e1" providerId="AD" clId="Web-{02808426-5994-03B9-2CB2-2E144B8E9C03}" dt="2023-05-16T12:58:05.072" v="1446"/>
          <ac:picMkLst>
            <pc:docMk/>
            <pc:sldMk cId="415746419" sldId="777"/>
            <ac:picMk id="13" creationId="{55599F80-6164-DDEF-6015-5BA698CF9E0F}"/>
          </ac:picMkLst>
        </pc:picChg>
      </pc:sldChg>
      <pc:sldChg chg="delSp">
        <pc:chgData name="FABIO ANDRES LLANO CASTAÑO" userId="S::fallano@findeter.gov.co::d7f3d237-ebd8-4abe-98dc-bf55ea8ee2e1" providerId="AD" clId="Web-{02808426-5994-03B9-2CB2-2E144B8E9C03}" dt="2023-05-16T12:58:15.010" v="1459"/>
        <pc:sldMkLst>
          <pc:docMk/>
          <pc:sldMk cId="4250512706" sldId="778"/>
        </pc:sldMkLst>
        <pc:picChg chg="del">
          <ac:chgData name="FABIO ANDRES LLANO CASTAÑO" userId="S::fallano@findeter.gov.co::d7f3d237-ebd8-4abe-98dc-bf55ea8ee2e1" providerId="AD" clId="Web-{02808426-5994-03B9-2CB2-2E144B8E9C03}" dt="2023-05-16T12:58:13.713" v="1456"/>
          <ac:picMkLst>
            <pc:docMk/>
            <pc:sldMk cId="4250512706" sldId="778"/>
            <ac:picMk id="2" creationId="{C243A552-CD82-A515-6F9D-2AE40E5ED1F6}"/>
          </ac:picMkLst>
        </pc:picChg>
        <pc:picChg chg="del">
          <ac:chgData name="FABIO ANDRES LLANO CASTAÑO" userId="S::fallano@findeter.gov.co::d7f3d237-ebd8-4abe-98dc-bf55ea8ee2e1" providerId="AD" clId="Web-{02808426-5994-03B9-2CB2-2E144B8E9C03}" dt="2023-05-16T12:58:15.010" v="1459"/>
          <ac:picMkLst>
            <pc:docMk/>
            <pc:sldMk cId="4250512706" sldId="778"/>
            <ac:picMk id="3" creationId="{CDBB0F22-03B4-7597-A2BD-74571E3142A1}"/>
          </ac:picMkLst>
        </pc:picChg>
        <pc:picChg chg="del">
          <ac:chgData name="FABIO ANDRES LLANO CASTAÑO" userId="S::fallano@findeter.gov.co::d7f3d237-ebd8-4abe-98dc-bf55ea8ee2e1" providerId="AD" clId="Web-{02808426-5994-03B9-2CB2-2E144B8E9C03}" dt="2023-05-16T12:58:14.151" v="1457"/>
          <ac:picMkLst>
            <pc:docMk/>
            <pc:sldMk cId="4250512706" sldId="778"/>
            <ac:picMk id="4" creationId="{0402583E-8BFC-C339-42C3-999CFDE80B61}"/>
          </ac:picMkLst>
        </pc:picChg>
        <pc:picChg chg="del">
          <ac:chgData name="FABIO ANDRES LLANO CASTAÑO" userId="S::fallano@findeter.gov.co::d7f3d237-ebd8-4abe-98dc-bf55ea8ee2e1" providerId="AD" clId="Web-{02808426-5994-03B9-2CB2-2E144B8E9C03}" dt="2023-05-16T12:58:14.651" v="1458"/>
          <ac:picMkLst>
            <pc:docMk/>
            <pc:sldMk cId="4250512706" sldId="778"/>
            <ac:picMk id="7" creationId="{8B9E8527-321D-4276-A9ED-A90A642A0414}"/>
          </ac:picMkLst>
        </pc:picChg>
      </pc:sldChg>
      <pc:sldChg chg="delSp">
        <pc:chgData name="FABIO ANDRES LLANO CASTAÑO" userId="S::fallano@findeter.gov.co::d7f3d237-ebd8-4abe-98dc-bf55ea8ee2e1" providerId="AD" clId="Web-{02808426-5994-03B9-2CB2-2E144B8E9C03}" dt="2023-05-16T12:58:31.604" v="1464"/>
        <pc:sldMkLst>
          <pc:docMk/>
          <pc:sldMk cId="144845814" sldId="780"/>
        </pc:sldMkLst>
        <pc:graphicFrameChg chg="del">
          <ac:chgData name="FABIO ANDRES LLANO CASTAÑO" userId="S::fallano@findeter.gov.co::d7f3d237-ebd8-4abe-98dc-bf55ea8ee2e1" providerId="AD" clId="Web-{02808426-5994-03B9-2CB2-2E144B8E9C03}" dt="2023-05-16T12:58:31.604" v="1464"/>
          <ac:graphicFrameMkLst>
            <pc:docMk/>
            <pc:sldMk cId="144845814" sldId="780"/>
            <ac:graphicFrameMk id="4" creationId="{69C59DF2-7367-7FCE-C3C9-2BB6ECF3CDC1}"/>
          </ac:graphicFrameMkLst>
        </pc:graphicFrameChg>
      </pc:sldChg>
    </pc:docChg>
  </pc:docChgLst>
  <pc:docChgLst>
    <pc:chgData name="YERSON ARIAS RIVERA" userId="53f716da-bdfb-4156-86cd-f5d50ede033a" providerId="ADAL" clId="{E761B0B4-C5AD-4428-A236-BFC619A96AFE}"/>
    <pc:docChg chg="modSld">
      <pc:chgData name="YERSON ARIAS RIVERA" userId="53f716da-bdfb-4156-86cd-f5d50ede033a" providerId="ADAL" clId="{E761B0B4-C5AD-4428-A236-BFC619A96AFE}" dt="2023-05-10T02:23:45.803" v="3" actId="20577"/>
      <pc:docMkLst>
        <pc:docMk/>
      </pc:docMkLst>
      <pc:sldChg chg="modSp mod">
        <pc:chgData name="YERSON ARIAS RIVERA" userId="53f716da-bdfb-4156-86cd-f5d50ede033a" providerId="ADAL" clId="{E761B0B4-C5AD-4428-A236-BFC619A96AFE}" dt="2023-05-10T02:23:45.803" v="3" actId="20577"/>
        <pc:sldMkLst>
          <pc:docMk/>
          <pc:sldMk cId="3280053705" sldId="359"/>
        </pc:sldMkLst>
        <pc:spChg chg="mod">
          <ac:chgData name="YERSON ARIAS RIVERA" userId="53f716da-bdfb-4156-86cd-f5d50ede033a" providerId="ADAL" clId="{E761B0B4-C5AD-4428-A236-BFC619A96AFE}" dt="2023-05-10T02:23:45.803" v="3" actId="20577"/>
          <ac:spMkLst>
            <pc:docMk/>
            <pc:sldMk cId="3280053705" sldId="359"/>
            <ac:spMk id="5" creationId="{5CBB1A53-EB72-4CE6-BA32-41088A885838}"/>
          </ac:spMkLst>
        </pc:spChg>
      </pc:sldChg>
    </pc:docChg>
  </pc:docChgLst>
  <pc:docChgLst>
    <pc:chgData name="GUILLERMO ALBERTO ARCILA DIAZ" userId="S::gaarcila@findeter.gov.co::194c9435-ff24-4808-b9d2-bb433046ee4c" providerId="AD" clId="Web-{80D72F24-BCB4-9CF5-8305-D4FF2539B0FA}"/>
    <pc:docChg chg="modSld">
      <pc:chgData name="GUILLERMO ALBERTO ARCILA DIAZ" userId="S::gaarcila@findeter.gov.co::194c9435-ff24-4808-b9d2-bb433046ee4c" providerId="AD" clId="Web-{80D72F24-BCB4-9CF5-8305-D4FF2539B0FA}" dt="2023-01-31T16:51:27.655" v="908" actId="20577"/>
      <pc:docMkLst>
        <pc:docMk/>
      </pc:docMkLst>
      <pc:sldChg chg="addSp delSp modSp">
        <pc:chgData name="GUILLERMO ALBERTO ARCILA DIAZ" userId="S::gaarcila@findeter.gov.co::194c9435-ff24-4808-b9d2-bb433046ee4c" providerId="AD" clId="Web-{80D72F24-BCB4-9CF5-8305-D4FF2539B0FA}" dt="2023-01-31T16:37:08.723" v="652" actId="1076"/>
        <pc:sldMkLst>
          <pc:docMk/>
          <pc:sldMk cId="331872158" sldId="325"/>
        </pc:sldMkLst>
        <pc:spChg chg="mod">
          <ac:chgData name="GUILLERMO ALBERTO ARCILA DIAZ" userId="S::gaarcila@findeter.gov.co::194c9435-ff24-4808-b9d2-bb433046ee4c" providerId="AD" clId="Web-{80D72F24-BCB4-9CF5-8305-D4FF2539B0FA}" dt="2023-01-31T16:29:22.146" v="611" actId="20577"/>
          <ac:spMkLst>
            <pc:docMk/>
            <pc:sldMk cId="331872158" sldId="325"/>
            <ac:spMk id="6" creationId="{43297A8E-5567-4DAF-8C6C-EF5A1AE98FBF}"/>
          </ac:spMkLst>
        </pc:spChg>
        <pc:spChg chg="mod">
          <ac:chgData name="GUILLERMO ALBERTO ARCILA DIAZ" userId="S::gaarcila@findeter.gov.co::194c9435-ff24-4808-b9d2-bb433046ee4c" providerId="AD" clId="Web-{80D72F24-BCB4-9CF5-8305-D4FF2539B0FA}" dt="2023-01-31T16:37:08.723" v="652" actId="1076"/>
          <ac:spMkLst>
            <pc:docMk/>
            <pc:sldMk cId="331872158" sldId="325"/>
            <ac:spMk id="10" creationId="{D6B711E6-5F26-4098-8A25-AC9B901286BE}"/>
          </ac:spMkLst>
        </pc:spChg>
        <pc:graphicFrameChg chg="mod modGraphic">
          <ac:chgData name="GUILLERMO ALBERTO ARCILA DIAZ" userId="S::gaarcila@findeter.gov.co::194c9435-ff24-4808-b9d2-bb433046ee4c" providerId="AD" clId="Web-{80D72F24-BCB4-9CF5-8305-D4FF2539B0FA}" dt="2023-01-31T16:01:12.024" v="1"/>
          <ac:graphicFrameMkLst>
            <pc:docMk/>
            <pc:sldMk cId="331872158" sldId="325"/>
            <ac:graphicFrameMk id="3" creationId="{92C7AD75-98F7-4256-B0FE-BD624CCF5A55}"/>
          </ac:graphicFrameMkLst>
        </pc:graphicFrameChg>
        <pc:picChg chg="add mod">
          <ac:chgData name="GUILLERMO ALBERTO ARCILA DIAZ" userId="S::gaarcila@findeter.gov.co::194c9435-ff24-4808-b9d2-bb433046ee4c" providerId="AD" clId="Web-{80D72F24-BCB4-9CF5-8305-D4FF2539B0FA}" dt="2023-01-31T16:31:10.384" v="639" actId="1076"/>
          <ac:picMkLst>
            <pc:docMk/>
            <pc:sldMk cId="331872158" sldId="325"/>
            <ac:picMk id="2" creationId="{FB7FE617-69C7-E51A-DE25-05367B4A49B1}"/>
          </ac:picMkLst>
        </pc:picChg>
        <pc:picChg chg="del">
          <ac:chgData name="GUILLERMO ALBERTO ARCILA DIAZ" userId="S::gaarcila@findeter.gov.co::194c9435-ff24-4808-b9d2-bb433046ee4c" providerId="AD" clId="Web-{80D72F24-BCB4-9CF5-8305-D4FF2539B0FA}" dt="2023-01-31T16:29:24.584" v="612"/>
          <ac:picMkLst>
            <pc:docMk/>
            <pc:sldMk cId="331872158" sldId="325"/>
            <ac:picMk id="5" creationId="{7352B159-C4F2-3894-FBF5-DCA49D6CE3D9}"/>
          </ac:picMkLst>
        </pc:picChg>
      </pc:sldChg>
      <pc:sldChg chg="modSp">
        <pc:chgData name="GUILLERMO ALBERTO ARCILA DIAZ" userId="S::gaarcila@findeter.gov.co::194c9435-ff24-4808-b9d2-bb433046ee4c" providerId="AD" clId="Web-{80D72F24-BCB4-9CF5-8305-D4FF2539B0FA}" dt="2023-01-31T16:51:27.655" v="908" actId="20577"/>
        <pc:sldMkLst>
          <pc:docMk/>
          <pc:sldMk cId="3252310949" sldId="326"/>
        </pc:sldMkLst>
        <pc:spChg chg="mod">
          <ac:chgData name="GUILLERMO ALBERTO ARCILA DIAZ" userId="S::gaarcila@findeter.gov.co::194c9435-ff24-4808-b9d2-bb433046ee4c" providerId="AD" clId="Web-{80D72F24-BCB4-9CF5-8305-D4FF2539B0FA}" dt="2023-01-31T16:51:27.655" v="908" actId="20577"/>
          <ac:spMkLst>
            <pc:docMk/>
            <pc:sldMk cId="3252310949" sldId="326"/>
            <ac:spMk id="7" creationId="{534C4835-3456-4AE0-84F9-22DA92A21802}"/>
          </ac:spMkLst>
        </pc:spChg>
        <pc:graphicFrameChg chg="mod modGraphic">
          <ac:chgData name="GUILLERMO ALBERTO ARCILA DIAZ" userId="S::gaarcila@findeter.gov.co::194c9435-ff24-4808-b9d2-bb433046ee4c" providerId="AD" clId="Web-{80D72F24-BCB4-9CF5-8305-D4FF2539B0FA}" dt="2023-01-31T16:01:19.274" v="3"/>
          <ac:graphicFrameMkLst>
            <pc:docMk/>
            <pc:sldMk cId="3252310949" sldId="326"/>
            <ac:graphicFrameMk id="2" creationId="{074C5585-45CC-4FF1-92A0-65B82725F749}"/>
          </ac:graphicFrameMkLst>
        </pc:graphicFrameChg>
      </pc:sldChg>
    </pc:docChg>
  </pc:docChgLst>
  <pc:docChgLst>
    <pc:chgData name="GIOVANNY ANDRES VANEGAS PRADA" userId="S::gavanegas@findeter.gov.co::d4c91164-3e3f-4c02-8924-6bb3c5d6b2ff" providerId="AD" clId="Web-{67F3E327-DC27-3F38-DBF3-20AD037B3CD4}"/>
    <pc:docChg chg="addSld delSld sldOrd modSection">
      <pc:chgData name="GIOVANNY ANDRES VANEGAS PRADA" userId="S::gavanegas@findeter.gov.co::d4c91164-3e3f-4c02-8924-6bb3c5d6b2ff" providerId="AD" clId="Web-{67F3E327-DC27-3F38-DBF3-20AD037B3CD4}" dt="2023-03-29T02:04:35.664" v="5"/>
      <pc:docMkLst>
        <pc:docMk/>
      </pc:docMkLst>
      <pc:sldChg chg="del">
        <pc:chgData name="GIOVANNY ANDRES VANEGAS PRADA" userId="S::gavanegas@findeter.gov.co::d4c91164-3e3f-4c02-8924-6bb3c5d6b2ff" providerId="AD" clId="Web-{67F3E327-DC27-3F38-DBF3-20AD037B3CD4}" dt="2023-03-29T02:04:14.883" v="1"/>
        <pc:sldMkLst>
          <pc:docMk/>
          <pc:sldMk cId="1220792519" sldId="682"/>
        </pc:sldMkLst>
      </pc:sldChg>
      <pc:sldChg chg="del">
        <pc:chgData name="GIOVANNY ANDRES VANEGAS PRADA" userId="S::gavanegas@findeter.gov.co::d4c91164-3e3f-4c02-8924-6bb3c5d6b2ff" providerId="AD" clId="Web-{67F3E327-DC27-3F38-DBF3-20AD037B3CD4}" dt="2023-03-29T02:04:25.477" v="3"/>
        <pc:sldMkLst>
          <pc:docMk/>
          <pc:sldMk cId="2835492465" sldId="683"/>
        </pc:sldMkLst>
      </pc:sldChg>
      <pc:sldChg chg="add">
        <pc:chgData name="GIOVANNY ANDRES VANEGAS PRADA" userId="S::gavanegas@findeter.gov.co::d4c91164-3e3f-4c02-8924-6bb3c5d6b2ff" providerId="AD" clId="Web-{67F3E327-DC27-3F38-DBF3-20AD037B3CD4}" dt="2023-03-29T02:04:11.695" v="0"/>
        <pc:sldMkLst>
          <pc:docMk/>
          <pc:sldMk cId="1326569067" sldId="693"/>
        </pc:sldMkLst>
      </pc:sldChg>
      <pc:sldChg chg="add">
        <pc:chgData name="GIOVANNY ANDRES VANEGAS PRADA" userId="S::gavanegas@findeter.gov.co::d4c91164-3e3f-4c02-8924-6bb3c5d6b2ff" providerId="AD" clId="Web-{67F3E327-DC27-3F38-DBF3-20AD037B3CD4}" dt="2023-03-29T02:04:23.445" v="2"/>
        <pc:sldMkLst>
          <pc:docMk/>
          <pc:sldMk cId="1415235328" sldId="694"/>
        </pc:sldMkLst>
      </pc:sldChg>
      <pc:sldChg chg="add ord">
        <pc:chgData name="GIOVANNY ANDRES VANEGAS PRADA" userId="S::gavanegas@findeter.gov.co::d4c91164-3e3f-4c02-8924-6bb3c5d6b2ff" providerId="AD" clId="Web-{67F3E327-DC27-3F38-DBF3-20AD037B3CD4}" dt="2023-03-29T02:04:35.664" v="5"/>
        <pc:sldMkLst>
          <pc:docMk/>
          <pc:sldMk cId="4157412492" sldId="695"/>
        </pc:sldMkLst>
      </pc:sldChg>
    </pc:docChg>
  </pc:docChgLst>
  <pc:docChgLst>
    <pc:chgData name="GIOVANNY ANDRES VANEGAS PRADA" userId="S::gavanegas@findeter.gov.co::d4c91164-3e3f-4c02-8924-6bb3c5d6b2ff" providerId="AD" clId="Web-{309B6F36-AAA3-2AF9-F158-028BEB667706}"/>
    <pc:docChg chg="modSld">
      <pc:chgData name="GIOVANNY ANDRES VANEGAS PRADA" userId="S::gavanegas@findeter.gov.co::d4c91164-3e3f-4c02-8924-6bb3c5d6b2ff" providerId="AD" clId="Web-{309B6F36-AAA3-2AF9-F158-028BEB667706}" dt="2023-05-03T12:40:54.330" v="70" actId="20577"/>
      <pc:docMkLst>
        <pc:docMk/>
      </pc:docMkLst>
      <pc:sldChg chg="modSp">
        <pc:chgData name="GIOVANNY ANDRES VANEGAS PRADA" userId="S::gavanegas@findeter.gov.co::d4c91164-3e3f-4c02-8924-6bb3c5d6b2ff" providerId="AD" clId="Web-{309B6F36-AAA3-2AF9-F158-028BEB667706}" dt="2023-05-03T12:40:54.330" v="70" actId="20577"/>
        <pc:sldMkLst>
          <pc:docMk/>
          <pc:sldMk cId="1085918795" sldId="771"/>
        </pc:sldMkLst>
        <pc:spChg chg="mod">
          <ac:chgData name="GIOVANNY ANDRES VANEGAS PRADA" userId="S::gavanegas@findeter.gov.co::d4c91164-3e3f-4c02-8924-6bb3c5d6b2ff" providerId="AD" clId="Web-{309B6F36-AAA3-2AF9-F158-028BEB667706}" dt="2023-05-03T12:40:54.330" v="70" actId="20577"/>
          <ac:spMkLst>
            <pc:docMk/>
            <pc:sldMk cId="1085918795" sldId="771"/>
            <ac:spMk id="9" creationId="{EF2A659F-CC4A-B9DA-CCEE-F71197642F63}"/>
          </ac:spMkLst>
        </pc:spChg>
      </pc:sldChg>
    </pc:docChg>
  </pc:docChgLst>
  <pc:docChgLst>
    <pc:chgData name="GUILLERMO ALBERTO ARCILA DIAZ" userId="S::gaarcila@findeter.gov.co::194c9435-ff24-4808-b9d2-bb433046ee4c" providerId="AD" clId="Web-{E3934A75-4550-B660-3A93-EB411384323D}"/>
    <pc:docChg chg="modSld">
      <pc:chgData name="GUILLERMO ALBERTO ARCILA DIAZ" userId="S::gaarcila@findeter.gov.co::194c9435-ff24-4808-b9d2-bb433046ee4c" providerId="AD" clId="Web-{E3934A75-4550-B660-3A93-EB411384323D}" dt="2023-04-18T16:45:00.446" v="453" actId="20577"/>
      <pc:docMkLst>
        <pc:docMk/>
      </pc:docMkLst>
      <pc:sldChg chg="modSp">
        <pc:chgData name="GUILLERMO ALBERTO ARCILA DIAZ" userId="S::gaarcila@findeter.gov.co::194c9435-ff24-4808-b9d2-bb433046ee4c" providerId="AD" clId="Web-{E3934A75-4550-B660-3A93-EB411384323D}" dt="2023-04-18T16:45:00.446" v="453" actId="20577"/>
        <pc:sldMkLst>
          <pc:docMk/>
          <pc:sldMk cId="108402656" sldId="584"/>
        </pc:sldMkLst>
        <pc:spChg chg="mod">
          <ac:chgData name="GUILLERMO ALBERTO ARCILA DIAZ" userId="S::gaarcila@findeter.gov.co::194c9435-ff24-4808-b9d2-bb433046ee4c" providerId="AD" clId="Web-{E3934A75-4550-B660-3A93-EB411384323D}" dt="2023-04-18T16:45:00.446" v="453"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E3934A75-4550-B660-3A93-EB411384323D}" dt="2023-04-18T16:24:53.382" v="1"/>
          <ac:graphicFrameMkLst>
            <pc:docMk/>
            <pc:sldMk cId="108402656" sldId="584"/>
            <ac:graphicFrameMk id="3" creationId="{92C7AD75-98F7-4256-B0FE-BD624CCF5A55}"/>
          </ac:graphicFrameMkLst>
        </pc:graphicFrameChg>
      </pc:sldChg>
    </pc:docChg>
  </pc:docChgLst>
  <pc:docChgLst>
    <pc:chgData name="YERSON ARIAS RIVERA" userId="53f716da-bdfb-4156-86cd-f5d50ede033a" providerId="ADAL" clId="{25CB63CE-0801-4C32-8177-A44E94B72747}"/>
    <pc:docChg chg="undo custSel modSld">
      <pc:chgData name="YERSON ARIAS RIVERA" userId="53f716da-bdfb-4156-86cd-f5d50ede033a" providerId="ADAL" clId="{25CB63CE-0801-4C32-8177-A44E94B72747}" dt="2023-02-21T21:12:45.310" v="12" actId="113"/>
      <pc:docMkLst>
        <pc:docMk/>
      </pc:docMkLst>
      <pc:sldChg chg="modSp mod">
        <pc:chgData name="YERSON ARIAS RIVERA" userId="53f716da-bdfb-4156-86cd-f5d50ede033a" providerId="ADAL" clId="{25CB63CE-0801-4C32-8177-A44E94B72747}" dt="2023-02-21T21:12:45.310" v="12" actId="113"/>
        <pc:sldMkLst>
          <pc:docMk/>
          <pc:sldMk cId="3280053705" sldId="359"/>
        </pc:sldMkLst>
        <pc:spChg chg="mod">
          <ac:chgData name="YERSON ARIAS RIVERA" userId="53f716da-bdfb-4156-86cd-f5d50ede033a" providerId="ADAL" clId="{25CB63CE-0801-4C32-8177-A44E94B72747}" dt="2023-02-21T21:12:45.310" v="12" actId="113"/>
          <ac:spMkLst>
            <pc:docMk/>
            <pc:sldMk cId="3280053705" sldId="359"/>
            <ac:spMk id="5" creationId="{5CBB1A53-EB72-4CE6-BA32-41088A885838}"/>
          </ac:spMkLst>
        </pc:spChg>
      </pc:sldChg>
    </pc:docChg>
  </pc:docChgLst>
  <pc:docChgLst>
    <pc:chgData name="GIOVANNY ANDRES VANEGAS PRADA" userId="S::gavanegas@findeter.gov.co::d4c91164-3e3f-4c02-8924-6bb3c5d6b2ff" providerId="AD" clId="Web-{90A12132-6C7A-29CE-9C5E-A447358EEA6A}"/>
    <pc:docChg chg="addSld delSld modSld modSection">
      <pc:chgData name="GIOVANNY ANDRES VANEGAS PRADA" userId="S::gavanegas@findeter.gov.co::d4c91164-3e3f-4c02-8924-6bb3c5d6b2ff" providerId="AD" clId="Web-{90A12132-6C7A-29CE-9C5E-A447358EEA6A}" dt="2023-05-09T23:48:29.742" v="3"/>
      <pc:docMkLst>
        <pc:docMk/>
      </pc:docMkLst>
      <pc:sldChg chg="addSp delSp modSp del">
        <pc:chgData name="GIOVANNY ANDRES VANEGAS PRADA" userId="S::gavanegas@findeter.gov.co::d4c91164-3e3f-4c02-8924-6bb3c5d6b2ff" providerId="AD" clId="Web-{90A12132-6C7A-29CE-9C5E-A447358EEA6A}" dt="2023-05-09T23:48:29.742" v="3"/>
        <pc:sldMkLst>
          <pc:docMk/>
          <pc:sldMk cId="1085918795" sldId="771"/>
        </pc:sldMkLst>
        <pc:picChg chg="add del mod">
          <ac:chgData name="GIOVANNY ANDRES VANEGAS PRADA" userId="S::gavanegas@findeter.gov.co::d4c91164-3e3f-4c02-8924-6bb3c5d6b2ff" providerId="AD" clId="Web-{90A12132-6C7A-29CE-9C5E-A447358EEA6A}" dt="2023-05-09T23:47:24.943" v="1"/>
          <ac:picMkLst>
            <pc:docMk/>
            <pc:sldMk cId="1085918795" sldId="771"/>
            <ac:picMk id="3" creationId="{DB3996BE-1021-917B-31BD-C3FF7831A112}"/>
          </ac:picMkLst>
        </pc:picChg>
      </pc:sldChg>
      <pc:sldChg chg="add">
        <pc:chgData name="GIOVANNY ANDRES VANEGAS PRADA" userId="S::gavanegas@findeter.gov.co::d4c91164-3e3f-4c02-8924-6bb3c5d6b2ff" providerId="AD" clId="Web-{90A12132-6C7A-29CE-9C5E-A447358EEA6A}" dt="2023-05-09T23:47:40.021" v="2"/>
        <pc:sldMkLst>
          <pc:docMk/>
          <pc:sldMk cId="718350647" sldId="4969"/>
        </pc:sldMkLst>
      </pc:sldChg>
    </pc:docChg>
  </pc:docChgLst>
  <pc:docChgLst>
    <pc:chgData name="GIOVANNY ANDRES VANEGAS PRADA" userId="S::gavanegas@findeter.gov.co::d4c91164-3e3f-4c02-8924-6bb3c5d6b2ff" providerId="AD" clId="Web-{BD15BA53-F358-B5D6-AAF0-1D08FCBE50A2}"/>
    <pc:docChg chg="addSld delSld modSection">
      <pc:chgData name="GIOVANNY ANDRES VANEGAS PRADA" userId="S::gavanegas@findeter.gov.co::d4c91164-3e3f-4c02-8924-6bb3c5d6b2ff" providerId="AD" clId="Web-{BD15BA53-F358-B5D6-AAF0-1D08FCBE50A2}" dt="2023-03-08T03:21:18.926" v="3"/>
      <pc:docMkLst>
        <pc:docMk/>
      </pc:docMkLst>
      <pc:sldChg chg="del">
        <pc:chgData name="GIOVANNY ANDRES VANEGAS PRADA" userId="S::gavanegas@findeter.gov.co::d4c91164-3e3f-4c02-8924-6bb3c5d6b2ff" providerId="AD" clId="Web-{BD15BA53-F358-B5D6-AAF0-1D08FCBE50A2}" dt="2023-03-08T03:21:07.191" v="1"/>
        <pc:sldMkLst>
          <pc:docMk/>
          <pc:sldMk cId="3394289145" sldId="648"/>
        </pc:sldMkLst>
      </pc:sldChg>
      <pc:sldChg chg="del">
        <pc:chgData name="GIOVANNY ANDRES VANEGAS PRADA" userId="S::gavanegas@findeter.gov.co::d4c91164-3e3f-4c02-8924-6bb3c5d6b2ff" providerId="AD" clId="Web-{BD15BA53-F358-B5D6-AAF0-1D08FCBE50A2}" dt="2023-03-08T03:21:18.926" v="3"/>
        <pc:sldMkLst>
          <pc:docMk/>
          <pc:sldMk cId="3870919247" sldId="649"/>
        </pc:sldMkLst>
      </pc:sldChg>
      <pc:sldChg chg="add">
        <pc:chgData name="GIOVANNY ANDRES VANEGAS PRADA" userId="S::gavanegas@findeter.gov.co::d4c91164-3e3f-4c02-8924-6bb3c5d6b2ff" providerId="AD" clId="Web-{BD15BA53-F358-B5D6-AAF0-1D08FCBE50A2}" dt="2023-03-08T03:21:03.988" v="0"/>
        <pc:sldMkLst>
          <pc:docMk/>
          <pc:sldMk cId="3906641896" sldId="666"/>
        </pc:sldMkLst>
      </pc:sldChg>
      <pc:sldChg chg="add">
        <pc:chgData name="GIOVANNY ANDRES VANEGAS PRADA" userId="S::gavanegas@findeter.gov.co::d4c91164-3e3f-4c02-8924-6bb3c5d6b2ff" providerId="AD" clId="Web-{BD15BA53-F358-B5D6-AAF0-1D08FCBE50A2}" dt="2023-03-08T03:21:16.848" v="2"/>
        <pc:sldMkLst>
          <pc:docMk/>
          <pc:sldMk cId="989151097" sldId="667"/>
        </pc:sldMkLst>
      </pc:sldChg>
    </pc:docChg>
  </pc:docChgLst>
  <pc:docChgLst>
    <pc:chgData name="FABIO ANDRES LLANO CASTAÑO" userId="S::fallano@findeter.gov.co::d7f3d237-ebd8-4abe-98dc-bf55ea8ee2e1" providerId="AD" clId="Web-{D62AE635-6626-E8F3-6A4E-D781CAFC931B}"/>
    <pc:docChg chg="delSld modSld modSection">
      <pc:chgData name="FABIO ANDRES LLANO CASTAÑO" userId="S::fallano@findeter.gov.co::d7f3d237-ebd8-4abe-98dc-bf55ea8ee2e1" providerId="AD" clId="Web-{D62AE635-6626-E8F3-6A4E-D781CAFC931B}" dt="2023-03-28T19:55:24.076" v="928" actId="14100"/>
      <pc:docMkLst>
        <pc:docMk/>
      </pc:docMkLst>
      <pc:sldChg chg="modSp">
        <pc:chgData name="FABIO ANDRES LLANO CASTAÑO" userId="S::fallano@findeter.gov.co::d7f3d237-ebd8-4abe-98dc-bf55ea8ee2e1" providerId="AD" clId="Web-{D62AE635-6626-E8F3-6A4E-D781CAFC931B}" dt="2023-03-28T19:48:56.737" v="763"/>
        <pc:sldMkLst>
          <pc:docMk/>
          <pc:sldMk cId="1662828479" sldId="312"/>
        </pc:sldMkLst>
        <pc:graphicFrameChg chg="mod modGraphic">
          <ac:chgData name="FABIO ANDRES LLANO CASTAÑO" userId="S::fallano@findeter.gov.co::d7f3d237-ebd8-4abe-98dc-bf55ea8ee2e1" providerId="AD" clId="Web-{D62AE635-6626-E8F3-6A4E-D781CAFC931B}" dt="2023-03-28T19:48:56.737" v="763"/>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D62AE635-6626-E8F3-6A4E-D781CAFC931B}" dt="2023-03-28T19:54:38.278" v="923"/>
        <pc:sldMkLst>
          <pc:docMk/>
          <pc:sldMk cId="3168326263" sldId="450"/>
        </pc:sldMkLst>
        <pc:spChg chg="mod">
          <ac:chgData name="FABIO ANDRES LLANO CASTAÑO" userId="S::fallano@findeter.gov.co::d7f3d237-ebd8-4abe-98dc-bf55ea8ee2e1" providerId="AD" clId="Web-{D62AE635-6626-E8F3-6A4E-D781CAFC931B}" dt="2023-03-28T19:54:38.278" v="923"/>
          <ac:spMkLst>
            <pc:docMk/>
            <pc:sldMk cId="3168326263" sldId="450"/>
            <ac:spMk id="3" creationId="{857213FA-BFCD-0B5F-5026-6A58BF973A58}"/>
          </ac:spMkLst>
        </pc:spChg>
        <pc:spChg chg="mod">
          <ac:chgData name="FABIO ANDRES LLANO CASTAÑO" userId="S::fallano@findeter.gov.co::d7f3d237-ebd8-4abe-98dc-bf55ea8ee2e1" providerId="AD" clId="Web-{D62AE635-6626-E8F3-6A4E-D781CAFC931B}" dt="2023-03-28T18:45:48.467" v="674" actId="1076"/>
          <ac:spMkLst>
            <pc:docMk/>
            <pc:sldMk cId="3168326263" sldId="450"/>
            <ac:spMk id="13" creationId="{B372B412-4289-4F77-B628-509988C3BDBD}"/>
          </ac:spMkLst>
        </pc:spChg>
        <pc:picChg chg="del">
          <ac:chgData name="FABIO ANDRES LLANO CASTAÑO" userId="S::fallano@findeter.gov.co::d7f3d237-ebd8-4abe-98dc-bf55ea8ee2e1" providerId="AD" clId="Web-{D62AE635-6626-E8F3-6A4E-D781CAFC931B}" dt="2023-03-28T18:39:49.380" v="616"/>
          <ac:picMkLst>
            <pc:docMk/>
            <pc:sldMk cId="3168326263" sldId="450"/>
            <ac:picMk id="2" creationId="{0EA54304-A2D5-8669-687C-F931FB8027E1}"/>
          </ac:picMkLst>
        </pc:picChg>
        <pc:picChg chg="del">
          <ac:chgData name="FABIO ANDRES LLANO CASTAÑO" userId="S::fallano@findeter.gov.co::d7f3d237-ebd8-4abe-98dc-bf55ea8ee2e1" providerId="AD" clId="Web-{D62AE635-6626-E8F3-6A4E-D781CAFC931B}" dt="2023-03-28T18:39:48.380" v="614"/>
          <ac:picMkLst>
            <pc:docMk/>
            <pc:sldMk cId="3168326263" sldId="450"/>
            <ac:picMk id="4" creationId="{3F380827-FADC-2D1B-28DD-3E2BA57CEC2E}"/>
          </ac:picMkLst>
        </pc:picChg>
        <pc:picChg chg="del">
          <ac:chgData name="FABIO ANDRES LLANO CASTAÑO" userId="S::fallano@findeter.gov.co::d7f3d237-ebd8-4abe-98dc-bf55ea8ee2e1" providerId="AD" clId="Web-{D62AE635-6626-E8F3-6A4E-D781CAFC931B}" dt="2023-03-28T18:39:48.864" v="615"/>
          <ac:picMkLst>
            <pc:docMk/>
            <pc:sldMk cId="3168326263" sldId="450"/>
            <ac:picMk id="5" creationId="{2F442F92-1F78-1E43-C2FE-A94FEB443C29}"/>
          </ac:picMkLst>
        </pc:picChg>
        <pc:picChg chg="add del mod">
          <ac:chgData name="FABIO ANDRES LLANO CASTAÑO" userId="S::fallano@findeter.gov.co::d7f3d237-ebd8-4abe-98dc-bf55ea8ee2e1" providerId="AD" clId="Web-{D62AE635-6626-E8F3-6A4E-D781CAFC931B}" dt="2023-03-28T18:43:52.073" v="646"/>
          <ac:picMkLst>
            <pc:docMk/>
            <pc:sldMk cId="3168326263" sldId="450"/>
            <ac:picMk id="9" creationId="{66B63849-B60E-B7DA-98F9-9504DDFEF361}"/>
          </ac:picMkLst>
        </pc:picChg>
        <pc:picChg chg="add del mod">
          <ac:chgData name="FABIO ANDRES LLANO CASTAÑO" userId="S::fallano@findeter.gov.co::d7f3d237-ebd8-4abe-98dc-bf55ea8ee2e1" providerId="AD" clId="Web-{D62AE635-6626-E8F3-6A4E-D781CAFC931B}" dt="2023-03-28T18:43:52.542" v="647"/>
          <ac:picMkLst>
            <pc:docMk/>
            <pc:sldMk cId="3168326263" sldId="450"/>
            <ac:picMk id="10" creationId="{8154A60A-A742-F24D-43C0-30D4858620B9}"/>
          </ac:picMkLst>
        </pc:picChg>
        <pc:picChg chg="add mod">
          <ac:chgData name="FABIO ANDRES LLANO CASTAÑO" userId="S::fallano@findeter.gov.co::d7f3d237-ebd8-4abe-98dc-bf55ea8ee2e1" providerId="AD" clId="Web-{D62AE635-6626-E8F3-6A4E-D781CAFC931B}" dt="2023-03-28T18:45:37.263" v="666" actId="1076"/>
          <ac:picMkLst>
            <pc:docMk/>
            <pc:sldMk cId="3168326263" sldId="450"/>
            <ac:picMk id="11" creationId="{DB645BCC-218D-346D-2A7A-503D7BF12473}"/>
          </ac:picMkLst>
        </pc:picChg>
        <pc:picChg chg="add mod">
          <ac:chgData name="FABIO ANDRES LLANO CASTAÑO" userId="S::fallano@findeter.gov.co::d7f3d237-ebd8-4abe-98dc-bf55ea8ee2e1" providerId="AD" clId="Web-{D62AE635-6626-E8F3-6A4E-D781CAFC931B}" dt="2023-03-28T18:45:37.310" v="671" actId="1076"/>
          <ac:picMkLst>
            <pc:docMk/>
            <pc:sldMk cId="3168326263" sldId="450"/>
            <ac:picMk id="12" creationId="{D21D8DEE-29FA-E734-EA8D-16DA9DEE2816}"/>
          </ac:picMkLst>
        </pc:picChg>
        <pc:picChg chg="add mod">
          <ac:chgData name="FABIO ANDRES LLANO CASTAÑO" userId="S::fallano@findeter.gov.co::d7f3d237-ebd8-4abe-98dc-bf55ea8ee2e1" providerId="AD" clId="Web-{D62AE635-6626-E8F3-6A4E-D781CAFC931B}" dt="2023-03-28T18:45:37.310" v="670" actId="1076"/>
          <ac:picMkLst>
            <pc:docMk/>
            <pc:sldMk cId="3168326263" sldId="450"/>
            <ac:picMk id="14" creationId="{28D84B2E-4974-768B-D8A9-ECAC93AEFEF3}"/>
          </ac:picMkLst>
        </pc:picChg>
        <pc:picChg chg="add mod">
          <ac:chgData name="FABIO ANDRES LLANO CASTAÑO" userId="S::fallano@findeter.gov.co::d7f3d237-ebd8-4abe-98dc-bf55ea8ee2e1" providerId="AD" clId="Web-{D62AE635-6626-E8F3-6A4E-D781CAFC931B}" dt="2023-03-28T18:45:37.279" v="667" actId="1076"/>
          <ac:picMkLst>
            <pc:docMk/>
            <pc:sldMk cId="3168326263" sldId="450"/>
            <ac:picMk id="15" creationId="{A66191F4-6C80-3262-635C-4FA0A2BEB05C}"/>
          </ac:picMkLst>
        </pc:picChg>
        <pc:picChg chg="add mod">
          <ac:chgData name="FABIO ANDRES LLANO CASTAÑO" userId="S::fallano@findeter.gov.co::d7f3d237-ebd8-4abe-98dc-bf55ea8ee2e1" providerId="AD" clId="Web-{D62AE635-6626-E8F3-6A4E-D781CAFC931B}" dt="2023-03-28T18:45:37.279" v="668" actId="1076"/>
          <ac:picMkLst>
            <pc:docMk/>
            <pc:sldMk cId="3168326263" sldId="450"/>
            <ac:picMk id="16" creationId="{8C511064-3250-0C9E-6F43-2D50FD322341}"/>
          </ac:picMkLst>
        </pc:picChg>
        <pc:picChg chg="add mod">
          <ac:chgData name="FABIO ANDRES LLANO CASTAÑO" userId="S::fallano@findeter.gov.co::d7f3d237-ebd8-4abe-98dc-bf55ea8ee2e1" providerId="AD" clId="Web-{D62AE635-6626-E8F3-6A4E-D781CAFC931B}" dt="2023-03-28T18:45:37.294" v="669" actId="1076"/>
          <ac:picMkLst>
            <pc:docMk/>
            <pc:sldMk cId="3168326263" sldId="450"/>
            <ac:picMk id="17" creationId="{4AD5BE9F-3B59-D8C4-7AB7-B627046BB2C7}"/>
          </ac:picMkLst>
        </pc:picChg>
      </pc:sldChg>
      <pc:sldChg chg="del">
        <pc:chgData name="FABIO ANDRES LLANO CASTAÑO" userId="S::fallano@findeter.gov.co::d7f3d237-ebd8-4abe-98dc-bf55ea8ee2e1" providerId="AD" clId="Web-{D62AE635-6626-E8F3-6A4E-D781CAFC931B}" dt="2023-03-28T18:46:10.326" v="681"/>
        <pc:sldMkLst>
          <pc:docMk/>
          <pc:sldMk cId="3675475954" sldId="509"/>
        </pc:sldMkLst>
      </pc:sldChg>
      <pc:sldChg chg="del">
        <pc:chgData name="FABIO ANDRES LLANO CASTAÑO" userId="S::fallano@findeter.gov.co::d7f3d237-ebd8-4abe-98dc-bf55ea8ee2e1" providerId="AD" clId="Web-{D62AE635-6626-E8F3-6A4E-D781CAFC931B}" dt="2023-03-28T18:39:45.145" v="613"/>
        <pc:sldMkLst>
          <pc:docMk/>
          <pc:sldMk cId="2331723714" sldId="645"/>
        </pc:sldMkLst>
      </pc:sldChg>
      <pc:sldChg chg="addSp delSp modSp">
        <pc:chgData name="FABIO ANDRES LLANO CASTAÑO" userId="S::fallano@findeter.gov.co::d7f3d237-ebd8-4abe-98dc-bf55ea8ee2e1" providerId="AD" clId="Web-{D62AE635-6626-E8F3-6A4E-D781CAFC931B}" dt="2023-03-28T19:54:15.387" v="921"/>
        <pc:sldMkLst>
          <pc:docMk/>
          <pc:sldMk cId="4013541404" sldId="685"/>
        </pc:sldMkLst>
        <pc:spChg chg="mod">
          <ac:chgData name="FABIO ANDRES LLANO CASTAÑO" userId="S::fallano@findeter.gov.co::d7f3d237-ebd8-4abe-98dc-bf55ea8ee2e1" providerId="AD" clId="Web-{D62AE635-6626-E8F3-6A4E-D781CAFC931B}" dt="2023-03-28T18:45:58.217" v="676" actId="1076"/>
          <ac:spMkLst>
            <pc:docMk/>
            <pc:sldMk cId="4013541404" sldId="685"/>
            <ac:spMk id="13" creationId="{B372B412-4289-4F77-B628-509988C3BDBD}"/>
          </ac:spMkLst>
        </pc:spChg>
        <pc:spChg chg="mod">
          <ac:chgData name="FABIO ANDRES LLANO CASTAÑO" userId="S::fallano@findeter.gov.co::d7f3d237-ebd8-4abe-98dc-bf55ea8ee2e1" providerId="AD" clId="Web-{D62AE635-6626-E8F3-6A4E-D781CAFC931B}" dt="2023-03-28T19:54:15.387" v="921"/>
          <ac:spMkLst>
            <pc:docMk/>
            <pc:sldMk cId="4013541404" sldId="685"/>
            <ac:spMk id="14" creationId="{D314276F-89F7-D57E-7173-21BCAF750EFE}"/>
          </ac:spMkLst>
        </pc:spChg>
        <pc:picChg chg="add mod">
          <ac:chgData name="FABIO ANDRES LLANO CASTAÑO" userId="S::fallano@findeter.gov.co::d7f3d237-ebd8-4abe-98dc-bf55ea8ee2e1" providerId="AD" clId="Web-{D62AE635-6626-E8F3-6A4E-D781CAFC931B}" dt="2023-03-28T18:42:38.212" v="634" actId="1076"/>
          <ac:picMkLst>
            <pc:docMk/>
            <pc:sldMk cId="4013541404" sldId="685"/>
            <ac:picMk id="2" creationId="{1D49C052-A4B7-610D-9724-CC520E643F07}"/>
          </ac:picMkLst>
        </pc:picChg>
        <pc:picChg chg="del">
          <ac:chgData name="FABIO ANDRES LLANO CASTAÑO" userId="S::fallano@findeter.gov.co::d7f3d237-ebd8-4abe-98dc-bf55ea8ee2e1" providerId="AD" clId="Web-{D62AE635-6626-E8F3-6A4E-D781CAFC931B}" dt="2023-03-28T18:39:52.177" v="617"/>
          <ac:picMkLst>
            <pc:docMk/>
            <pc:sldMk cId="4013541404" sldId="685"/>
            <ac:picMk id="3" creationId="{3FB07F87-5437-BCAB-6700-9A7D4ADB7504}"/>
          </ac:picMkLst>
        </pc:picChg>
        <pc:picChg chg="add mod">
          <ac:chgData name="FABIO ANDRES LLANO CASTAÑO" userId="S::fallano@findeter.gov.co::d7f3d237-ebd8-4abe-98dc-bf55ea8ee2e1" providerId="AD" clId="Web-{D62AE635-6626-E8F3-6A4E-D781CAFC931B}" dt="2023-03-28T18:42:38.228" v="635" actId="1076"/>
          <ac:picMkLst>
            <pc:docMk/>
            <pc:sldMk cId="4013541404" sldId="685"/>
            <ac:picMk id="4" creationId="{F29F750F-8358-B252-B1AE-0004C0F82459}"/>
          </ac:picMkLst>
        </pc:picChg>
        <pc:picChg chg="del mod">
          <ac:chgData name="FABIO ANDRES LLANO CASTAÑO" userId="S::fallano@findeter.gov.co::d7f3d237-ebd8-4abe-98dc-bf55ea8ee2e1" providerId="AD" clId="Web-{D62AE635-6626-E8F3-6A4E-D781CAFC931B}" dt="2023-03-28T18:39:52.645" v="619"/>
          <ac:picMkLst>
            <pc:docMk/>
            <pc:sldMk cId="4013541404" sldId="685"/>
            <ac:picMk id="5" creationId="{34FBE2F7-58B9-8DA5-8CF3-C4EDA601209D}"/>
          </ac:picMkLst>
        </pc:picChg>
        <pc:picChg chg="del">
          <ac:chgData name="FABIO ANDRES LLANO CASTAÑO" userId="S::fallano@findeter.gov.co::d7f3d237-ebd8-4abe-98dc-bf55ea8ee2e1" providerId="AD" clId="Web-{D62AE635-6626-E8F3-6A4E-D781CAFC931B}" dt="2023-03-28T18:39:52.927" v="620"/>
          <ac:picMkLst>
            <pc:docMk/>
            <pc:sldMk cId="4013541404" sldId="685"/>
            <ac:picMk id="9" creationId="{E5B52D34-9C67-94F8-8CA3-65CB98237FEB}"/>
          </ac:picMkLst>
        </pc:picChg>
        <pc:picChg chg="del">
          <ac:chgData name="FABIO ANDRES LLANO CASTAÑO" userId="S::fallano@findeter.gov.co::d7f3d237-ebd8-4abe-98dc-bf55ea8ee2e1" providerId="AD" clId="Web-{D62AE635-6626-E8F3-6A4E-D781CAFC931B}" dt="2023-03-28T18:39:53.395" v="621"/>
          <ac:picMkLst>
            <pc:docMk/>
            <pc:sldMk cId="4013541404" sldId="685"/>
            <ac:picMk id="10" creationId="{353C3E45-F8FB-021F-8BDD-63A9041B4706}"/>
          </ac:picMkLst>
        </pc:picChg>
        <pc:picChg chg="add mod">
          <ac:chgData name="FABIO ANDRES LLANO CASTAÑO" userId="S::fallano@findeter.gov.co::d7f3d237-ebd8-4abe-98dc-bf55ea8ee2e1" providerId="AD" clId="Web-{D62AE635-6626-E8F3-6A4E-D781CAFC931B}" dt="2023-03-28T18:42:38.228" v="636" actId="1076"/>
          <ac:picMkLst>
            <pc:docMk/>
            <pc:sldMk cId="4013541404" sldId="685"/>
            <ac:picMk id="11" creationId="{DB2DB00E-FDB3-A62E-B366-F1ED127E97AD}"/>
          </ac:picMkLst>
        </pc:picChg>
        <pc:picChg chg="add mod">
          <ac:chgData name="FABIO ANDRES LLANO CASTAÑO" userId="S::fallano@findeter.gov.co::d7f3d237-ebd8-4abe-98dc-bf55ea8ee2e1" providerId="AD" clId="Web-{D62AE635-6626-E8F3-6A4E-D781CAFC931B}" dt="2023-03-28T18:42:38.243" v="637" actId="1076"/>
          <ac:picMkLst>
            <pc:docMk/>
            <pc:sldMk cId="4013541404" sldId="685"/>
            <ac:picMk id="12" creationId="{BE7A5BE6-0233-54AD-7EC3-33FBA2DAF350}"/>
          </ac:picMkLst>
        </pc:picChg>
        <pc:picChg chg="add mod">
          <ac:chgData name="FABIO ANDRES LLANO CASTAÑO" userId="S::fallano@findeter.gov.co::d7f3d237-ebd8-4abe-98dc-bf55ea8ee2e1" providerId="AD" clId="Web-{D62AE635-6626-E8F3-6A4E-D781CAFC931B}" dt="2023-03-28T18:42:38.259" v="638" actId="1076"/>
          <ac:picMkLst>
            <pc:docMk/>
            <pc:sldMk cId="4013541404" sldId="685"/>
            <ac:picMk id="15" creationId="{9256AD57-B893-9DD1-53CB-CC0A4899DC6A}"/>
          </ac:picMkLst>
        </pc:picChg>
        <pc:picChg chg="add mod">
          <ac:chgData name="FABIO ANDRES LLANO CASTAÑO" userId="S::fallano@findeter.gov.co::d7f3d237-ebd8-4abe-98dc-bf55ea8ee2e1" providerId="AD" clId="Web-{D62AE635-6626-E8F3-6A4E-D781CAFC931B}" dt="2023-03-28T18:42:38.274" v="639" actId="1076"/>
          <ac:picMkLst>
            <pc:docMk/>
            <pc:sldMk cId="4013541404" sldId="685"/>
            <ac:picMk id="16" creationId="{E2188D4D-8ECA-4CAD-25E0-865789408CFF}"/>
          </ac:picMkLst>
        </pc:picChg>
      </pc:sldChg>
      <pc:sldChg chg="del">
        <pc:chgData name="FABIO ANDRES LLANO CASTAÑO" userId="S::fallano@findeter.gov.co::d7f3d237-ebd8-4abe-98dc-bf55ea8ee2e1" providerId="AD" clId="Web-{D62AE635-6626-E8F3-6A4E-D781CAFC931B}" dt="2023-03-28T18:39:43.801" v="612"/>
        <pc:sldMkLst>
          <pc:docMk/>
          <pc:sldMk cId="3712349844" sldId="686"/>
        </pc:sldMkLst>
      </pc:sldChg>
      <pc:sldChg chg="addSp delSp modSp">
        <pc:chgData name="FABIO ANDRES LLANO CASTAÑO" userId="S::fallano@findeter.gov.co::d7f3d237-ebd8-4abe-98dc-bf55ea8ee2e1" providerId="AD" clId="Web-{D62AE635-6626-E8F3-6A4E-D781CAFC931B}" dt="2023-03-28T19:55:24.076" v="928" actId="14100"/>
        <pc:sldMkLst>
          <pc:docMk/>
          <pc:sldMk cId="311420362" sldId="687"/>
        </pc:sldMkLst>
        <pc:spChg chg="mod">
          <ac:chgData name="FABIO ANDRES LLANO CASTAÑO" userId="S::fallano@findeter.gov.co::d7f3d237-ebd8-4abe-98dc-bf55ea8ee2e1" providerId="AD" clId="Web-{D62AE635-6626-E8F3-6A4E-D781CAFC931B}" dt="2023-03-28T19:55:24.076" v="928" actId="14100"/>
          <ac:spMkLst>
            <pc:docMk/>
            <pc:sldMk cId="311420362" sldId="687"/>
            <ac:spMk id="10" creationId="{9DC4716F-86A4-EF5E-D203-C9C966A4C94D}"/>
          </ac:spMkLst>
        </pc:spChg>
        <pc:picChg chg="del">
          <ac:chgData name="FABIO ANDRES LLANO CASTAÑO" userId="S::fallano@findeter.gov.co::d7f3d237-ebd8-4abe-98dc-bf55ea8ee2e1" providerId="AD" clId="Web-{D62AE635-6626-E8F3-6A4E-D781CAFC931B}" dt="2023-03-28T18:46:13.248" v="685"/>
          <ac:picMkLst>
            <pc:docMk/>
            <pc:sldMk cId="311420362" sldId="687"/>
            <ac:picMk id="2" creationId="{331FE90A-22EC-F3FB-83B1-E45B44B8ABF8}"/>
          </ac:picMkLst>
        </pc:picChg>
        <pc:picChg chg="add del mod">
          <ac:chgData name="FABIO ANDRES LLANO CASTAÑO" userId="S::fallano@findeter.gov.co::d7f3d237-ebd8-4abe-98dc-bf55ea8ee2e1" providerId="AD" clId="Web-{D62AE635-6626-E8F3-6A4E-D781CAFC931B}" dt="2023-03-28T19:51:33.304" v="859"/>
          <ac:picMkLst>
            <pc:docMk/>
            <pc:sldMk cId="311420362" sldId="687"/>
            <ac:picMk id="2" creationId="{9738C250-AAD6-8F9C-0B77-7E95E6420603}"/>
          </ac:picMkLst>
        </pc:picChg>
        <pc:picChg chg="del">
          <ac:chgData name="FABIO ANDRES LLANO CASTAÑO" userId="S::fallano@findeter.gov.co::d7f3d237-ebd8-4abe-98dc-bf55ea8ee2e1" providerId="AD" clId="Web-{D62AE635-6626-E8F3-6A4E-D781CAFC931B}" dt="2023-03-28T18:46:12.827" v="684"/>
          <ac:picMkLst>
            <pc:docMk/>
            <pc:sldMk cId="311420362" sldId="687"/>
            <ac:picMk id="3" creationId="{9F3DDBBA-1DAF-FEF4-F0E2-84F325CABB68}"/>
          </ac:picMkLst>
        </pc:picChg>
        <pc:picChg chg="add mod">
          <ac:chgData name="FABIO ANDRES LLANO CASTAÑO" userId="S::fallano@findeter.gov.co::d7f3d237-ebd8-4abe-98dc-bf55ea8ee2e1" providerId="AD" clId="Web-{D62AE635-6626-E8F3-6A4E-D781CAFC931B}" dt="2023-03-28T19:52:25.024" v="875" actId="1076"/>
          <ac:picMkLst>
            <pc:docMk/>
            <pc:sldMk cId="311420362" sldId="687"/>
            <ac:picMk id="3" creationId="{BC0A0F41-4D66-DCAD-9268-E9AEDEE0FB03}"/>
          </ac:picMkLst>
        </pc:picChg>
        <pc:picChg chg="add mod">
          <ac:chgData name="FABIO ANDRES LLANO CASTAÑO" userId="S::fallano@findeter.gov.co::d7f3d237-ebd8-4abe-98dc-bf55ea8ee2e1" providerId="AD" clId="Web-{D62AE635-6626-E8F3-6A4E-D781CAFC931B}" dt="2023-03-28T19:52:25.009" v="874" actId="1076"/>
          <ac:picMkLst>
            <pc:docMk/>
            <pc:sldMk cId="311420362" sldId="687"/>
            <ac:picMk id="4" creationId="{9C2503DA-88A0-5311-6BF4-B2D5B314D6E9}"/>
          </ac:picMkLst>
        </pc:picChg>
        <pc:picChg chg="add mod">
          <ac:chgData name="FABIO ANDRES LLANO CASTAÑO" userId="S::fallano@findeter.gov.co::d7f3d237-ebd8-4abe-98dc-bf55ea8ee2e1" providerId="AD" clId="Web-{D62AE635-6626-E8F3-6A4E-D781CAFC931B}" dt="2023-03-28T19:52:24.993" v="873" actId="1076"/>
          <ac:picMkLst>
            <pc:docMk/>
            <pc:sldMk cId="311420362" sldId="687"/>
            <ac:picMk id="5" creationId="{7438698D-E5C5-52AE-CF3B-A5DE51249F91}"/>
          </ac:picMkLst>
        </pc:picChg>
        <pc:picChg chg="del">
          <ac:chgData name="FABIO ANDRES LLANO CASTAÑO" userId="S::fallano@findeter.gov.co::d7f3d237-ebd8-4abe-98dc-bf55ea8ee2e1" providerId="AD" clId="Web-{D62AE635-6626-E8F3-6A4E-D781CAFC931B}" dt="2023-03-28T18:46:12.327" v="683"/>
          <ac:picMkLst>
            <pc:docMk/>
            <pc:sldMk cId="311420362" sldId="687"/>
            <ac:picMk id="11" creationId="{5FD429AD-388B-6104-7774-DD0061A9F9EE}"/>
          </ac:picMkLst>
        </pc:picChg>
        <pc:picChg chg="del">
          <ac:chgData name="FABIO ANDRES LLANO CASTAÑO" userId="S::fallano@findeter.gov.co::d7f3d237-ebd8-4abe-98dc-bf55ea8ee2e1" providerId="AD" clId="Web-{D62AE635-6626-E8F3-6A4E-D781CAFC931B}" dt="2023-03-28T18:46:11.905" v="682"/>
          <ac:picMkLst>
            <pc:docMk/>
            <pc:sldMk cId="311420362" sldId="687"/>
            <ac:picMk id="12" creationId="{2B1377D6-3177-7FAF-F2B3-2AE48EDFEBF2}"/>
          </ac:picMkLst>
        </pc:picChg>
      </pc:sldChg>
      <pc:sldChg chg="delSp del">
        <pc:chgData name="FABIO ANDRES LLANO CASTAÑO" userId="S::fallano@findeter.gov.co::d7f3d237-ebd8-4abe-98dc-bf55ea8ee2e1" providerId="AD" clId="Web-{D62AE635-6626-E8F3-6A4E-D781CAFC931B}" dt="2023-03-28T19:27:28.311" v="725"/>
        <pc:sldMkLst>
          <pc:docMk/>
          <pc:sldMk cId="689700353" sldId="688"/>
        </pc:sldMkLst>
        <pc:picChg chg="del">
          <ac:chgData name="FABIO ANDRES LLANO CASTAÑO" userId="S::fallano@findeter.gov.co::d7f3d237-ebd8-4abe-98dc-bf55ea8ee2e1" providerId="AD" clId="Web-{D62AE635-6626-E8F3-6A4E-D781CAFC931B}" dt="2023-03-28T19:27:25.514" v="722"/>
          <ac:picMkLst>
            <pc:docMk/>
            <pc:sldMk cId="689700353" sldId="688"/>
            <ac:picMk id="8" creationId="{18493A5C-4540-8DAE-E587-E1C83BFDBEC1}"/>
          </ac:picMkLst>
        </pc:picChg>
        <pc:picChg chg="del">
          <ac:chgData name="FABIO ANDRES LLANO CASTAÑO" userId="S::fallano@findeter.gov.co::d7f3d237-ebd8-4abe-98dc-bf55ea8ee2e1" providerId="AD" clId="Web-{D62AE635-6626-E8F3-6A4E-D781CAFC931B}" dt="2023-03-28T19:27:23.670" v="720"/>
          <ac:picMkLst>
            <pc:docMk/>
            <pc:sldMk cId="689700353" sldId="688"/>
            <ac:picMk id="23" creationId="{4465A348-4693-0F8B-846A-338B05105C24}"/>
          </ac:picMkLst>
        </pc:picChg>
        <pc:picChg chg="del">
          <ac:chgData name="FABIO ANDRES LLANO CASTAÑO" userId="S::fallano@findeter.gov.co::d7f3d237-ebd8-4abe-98dc-bf55ea8ee2e1" providerId="AD" clId="Web-{D62AE635-6626-E8F3-6A4E-D781CAFC931B}" dt="2023-03-28T19:27:25.873" v="724"/>
          <ac:picMkLst>
            <pc:docMk/>
            <pc:sldMk cId="689700353" sldId="688"/>
            <ac:picMk id="25" creationId="{A97CB31A-2A9E-5BA8-FA1B-26E2DAD7854C}"/>
          </ac:picMkLst>
        </pc:picChg>
        <pc:picChg chg="del">
          <ac:chgData name="FABIO ANDRES LLANO CASTAÑO" userId="S::fallano@findeter.gov.co::d7f3d237-ebd8-4abe-98dc-bf55ea8ee2e1" providerId="AD" clId="Web-{D62AE635-6626-E8F3-6A4E-D781CAFC931B}" dt="2023-03-28T19:27:25.561" v="723"/>
          <ac:picMkLst>
            <pc:docMk/>
            <pc:sldMk cId="689700353" sldId="688"/>
            <ac:picMk id="29" creationId="{16ADF28E-7188-8F52-36EE-5349244255ED}"/>
          </ac:picMkLst>
        </pc:picChg>
        <pc:picChg chg="del">
          <ac:chgData name="FABIO ANDRES LLANO CASTAÑO" userId="S::fallano@findeter.gov.co::d7f3d237-ebd8-4abe-98dc-bf55ea8ee2e1" providerId="AD" clId="Web-{D62AE635-6626-E8F3-6A4E-D781CAFC931B}" dt="2023-03-28T19:27:24.592" v="721"/>
          <ac:picMkLst>
            <pc:docMk/>
            <pc:sldMk cId="689700353" sldId="688"/>
            <ac:picMk id="31" creationId="{59B35D4E-6ECE-8561-8D5F-1D82C553949B}"/>
          </ac:picMkLst>
        </pc:picChg>
      </pc:sldChg>
      <pc:sldChg chg="addSp delSp modSp">
        <pc:chgData name="FABIO ANDRES LLANO CASTAÑO" userId="S::fallano@findeter.gov.co::d7f3d237-ebd8-4abe-98dc-bf55ea8ee2e1" providerId="AD" clId="Web-{D62AE635-6626-E8F3-6A4E-D781CAFC931B}" dt="2023-03-28T19:48:12.017" v="751" actId="14100"/>
        <pc:sldMkLst>
          <pc:docMk/>
          <pc:sldMk cId="1981782074" sldId="689"/>
        </pc:sldMkLst>
        <pc:picChg chg="del">
          <ac:chgData name="FABIO ANDRES LLANO CASTAÑO" userId="S::fallano@findeter.gov.co::d7f3d237-ebd8-4abe-98dc-bf55ea8ee2e1" providerId="AD" clId="Web-{D62AE635-6626-E8F3-6A4E-D781CAFC931B}" dt="2023-03-28T19:27:32.827" v="726"/>
          <ac:picMkLst>
            <pc:docMk/>
            <pc:sldMk cId="1981782074" sldId="689"/>
            <ac:picMk id="2" creationId="{5ABE6A55-8D0E-80E4-11BB-10DB36833CF1}"/>
          </ac:picMkLst>
        </pc:picChg>
        <pc:picChg chg="add del mod">
          <ac:chgData name="FABIO ANDRES LLANO CASTAÑO" userId="S::fallano@findeter.gov.co::d7f3d237-ebd8-4abe-98dc-bf55ea8ee2e1" providerId="AD" clId="Web-{D62AE635-6626-E8F3-6A4E-D781CAFC931B}" dt="2023-03-28T19:30:05.925" v="737"/>
          <ac:picMkLst>
            <pc:docMk/>
            <pc:sldMk cId="1981782074" sldId="689"/>
            <ac:picMk id="7" creationId="{1A7B9AB0-15D4-75DD-E507-834CAC3BE6C1}"/>
          </ac:picMkLst>
        </pc:picChg>
        <pc:picChg chg="add mod">
          <ac:chgData name="FABIO ANDRES LLANO CASTAÑO" userId="S::fallano@findeter.gov.co::d7f3d237-ebd8-4abe-98dc-bf55ea8ee2e1" providerId="AD" clId="Web-{D62AE635-6626-E8F3-6A4E-D781CAFC931B}" dt="2023-03-28T19:48:09.048" v="749" actId="1076"/>
          <ac:picMkLst>
            <pc:docMk/>
            <pc:sldMk cId="1981782074" sldId="689"/>
            <ac:picMk id="8" creationId="{7C42DBFF-D13C-007F-2C3A-267160BCBAC8}"/>
          </ac:picMkLst>
        </pc:picChg>
        <pc:picChg chg="add mod">
          <ac:chgData name="FABIO ANDRES LLANO CASTAÑO" userId="S::fallano@findeter.gov.co::d7f3d237-ebd8-4abe-98dc-bf55ea8ee2e1" providerId="AD" clId="Web-{D62AE635-6626-E8F3-6A4E-D781CAFC931B}" dt="2023-03-28T19:48:12.017" v="751" actId="14100"/>
          <ac:picMkLst>
            <pc:docMk/>
            <pc:sldMk cId="1981782074" sldId="689"/>
            <ac:picMk id="9" creationId="{EA981EBD-6B81-7235-8338-414264334530}"/>
          </ac:picMkLst>
        </pc:picChg>
      </pc:sldChg>
      <pc:sldChg chg="addSp delSp modSp">
        <pc:chgData name="FABIO ANDRES LLANO CASTAÑO" userId="S::fallano@findeter.gov.co::d7f3d237-ebd8-4abe-98dc-bf55ea8ee2e1" providerId="AD" clId="Web-{D62AE635-6626-E8F3-6A4E-D781CAFC931B}" dt="2023-03-28T19:54:03.543" v="919"/>
        <pc:sldMkLst>
          <pc:docMk/>
          <pc:sldMk cId="2284887392" sldId="690"/>
        </pc:sldMkLst>
        <pc:spChg chg="mod">
          <ac:chgData name="FABIO ANDRES LLANO CASTAÑO" userId="S::fallano@findeter.gov.co::d7f3d237-ebd8-4abe-98dc-bf55ea8ee2e1" providerId="AD" clId="Web-{D62AE635-6626-E8F3-6A4E-D781CAFC931B}" dt="2023-03-28T19:26:59.529" v="707" actId="1076"/>
          <ac:spMkLst>
            <pc:docMk/>
            <pc:sldMk cId="2284887392" sldId="690"/>
            <ac:spMk id="6" creationId="{2AFC55C8-079D-4B7B-B886-6D6772288915}"/>
          </ac:spMkLst>
        </pc:spChg>
        <pc:spChg chg="mod">
          <ac:chgData name="FABIO ANDRES LLANO CASTAÑO" userId="S::fallano@findeter.gov.co::d7f3d237-ebd8-4abe-98dc-bf55ea8ee2e1" providerId="AD" clId="Web-{D62AE635-6626-E8F3-6A4E-D781CAFC931B}" dt="2023-03-28T19:54:03.543" v="919"/>
          <ac:spMkLst>
            <pc:docMk/>
            <pc:sldMk cId="2284887392" sldId="690"/>
            <ac:spMk id="10" creationId="{96917F42-3D48-5DAD-11EC-3FE9CBE12CDE}"/>
          </ac:spMkLst>
        </pc:spChg>
        <pc:picChg chg="add del mod">
          <ac:chgData name="FABIO ANDRES LLANO CASTAÑO" userId="S::fallano@findeter.gov.co::d7f3d237-ebd8-4abe-98dc-bf55ea8ee2e1" providerId="AD" clId="Web-{D62AE635-6626-E8F3-6A4E-D781CAFC931B}" dt="2023-03-28T19:25:47.839" v="690"/>
          <ac:picMkLst>
            <pc:docMk/>
            <pc:sldMk cId="2284887392" sldId="690"/>
            <ac:picMk id="2" creationId="{F78213DC-3D6C-B37F-1812-0288A3510D9A}"/>
          </ac:picMkLst>
        </pc:picChg>
        <pc:picChg chg="add mod">
          <ac:chgData name="FABIO ANDRES LLANO CASTAÑO" userId="S::fallano@findeter.gov.co::d7f3d237-ebd8-4abe-98dc-bf55ea8ee2e1" providerId="AD" clId="Web-{D62AE635-6626-E8F3-6A4E-D781CAFC931B}" dt="2023-03-28T19:27:17.654" v="719" actId="1076"/>
          <ac:picMkLst>
            <pc:docMk/>
            <pc:sldMk cId="2284887392" sldId="690"/>
            <ac:picMk id="7" creationId="{6ED14DE0-066F-1CC0-79D2-36F4183B8FF4}"/>
          </ac:picMkLst>
        </pc:picChg>
        <pc:picChg chg="add mod">
          <ac:chgData name="FABIO ANDRES LLANO CASTAÑO" userId="S::fallano@findeter.gov.co::d7f3d237-ebd8-4abe-98dc-bf55ea8ee2e1" providerId="AD" clId="Web-{D62AE635-6626-E8F3-6A4E-D781CAFC931B}" dt="2023-03-28T19:27:17.576" v="715" actId="1076"/>
          <ac:picMkLst>
            <pc:docMk/>
            <pc:sldMk cId="2284887392" sldId="690"/>
            <ac:picMk id="8" creationId="{690C96DA-D0DF-2AEA-06A0-7628F713575C}"/>
          </ac:picMkLst>
        </pc:picChg>
        <pc:picChg chg="del">
          <ac:chgData name="FABIO ANDRES LLANO CASTAÑO" userId="S::fallano@findeter.gov.co::d7f3d237-ebd8-4abe-98dc-bf55ea8ee2e1" providerId="AD" clId="Web-{D62AE635-6626-E8F3-6A4E-D781CAFC931B}" dt="2023-03-28T19:25:40.871" v="687"/>
          <ac:picMkLst>
            <pc:docMk/>
            <pc:sldMk cId="2284887392" sldId="690"/>
            <ac:picMk id="9" creationId="{163A0780-FCF2-F97C-B848-20B84FE87CF8}"/>
          </ac:picMkLst>
        </pc:picChg>
        <pc:picChg chg="add mod">
          <ac:chgData name="FABIO ANDRES LLANO CASTAÑO" userId="S::fallano@findeter.gov.co::d7f3d237-ebd8-4abe-98dc-bf55ea8ee2e1" providerId="AD" clId="Web-{D62AE635-6626-E8F3-6A4E-D781CAFC931B}" dt="2023-03-28T19:27:17.623" v="718" actId="1076"/>
          <ac:picMkLst>
            <pc:docMk/>
            <pc:sldMk cId="2284887392" sldId="690"/>
            <ac:picMk id="11" creationId="{DDB16152-2DD6-83BB-6877-667541282EE7}"/>
          </ac:picMkLst>
        </pc:picChg>
        <pc:picChg chg="del">
          <ac:chgData name="FABIO ANDRES LLANO CASTAÑO" userId="S::fallano@findeter.gov.co::d7f3d237-ebd8-4abe-98dc-bf55ea8ee2e1" providerId="AD" clId="Web-{D62AE635-6626-E8F3-6A4E-D781CAFC931B}" dt="2023-03-28T19:25:39.605" v="686"/>
          <ac:picMkLst>
            <pc:docMk/>
            <pc:sldMk cId="2284887392" sldId="690"/>
            <ac:picMk id="12" creationId="{3A32D9A3-AC0E-3E72-9BB5-6B77640CA65D}"/>
          </ac:picMkLst>
        </pc:picChg>
        <pc:picChg chg="add mod">
          <ac:chgData name="FABIO ANDRES LLANO CASTAÑO" userId="S::fallano@findeter.gov.co::d7f3d237-ebd8-4abe-98dc-bf55ea8ee2e1" providerId="AD" clId="Web-{D62AE635-6626-E8F3-6A4E-D781CAFC931B}" dt="2023-03-28T19:27:17.592" v="716" actId="1076"/>
          <ac:picMkLst>
            <pc:docMk/>
            <pc:sldMk cId="2284887392" sldId="690"/>
            <ac:picMk id="13" creationId="{05848A72-167B-5C6D-3205-CC7AFBB6EDA9}"/>
          </ac:picMkLst>
        </pc:picChg>
        <pc:picChg chg="add mod">
          <ac:chgData name="FABIO ANDRES LLANO CASTAÑO" userId="S::fallano@findeter.gov.co::d7f3d237-ebd8-4abe-98dc-bf55ea8ee2e1" providerId="AD" clId="Web-{D62AE635-6626-E8F3-6A4E-D781CAFC931B}" dt="2023-03-28T19:27:17.608" v="717" actId="1076"/>
          <ac:picMkLst>
            <pc:docMk/>
            <pc:sldMk cId="2284887392" sldId="690"/>
            <ac:picMk id="15" creationId="{F1FE86F0-AE4B-A110-ED25-D85A9990F924}"/>
          </ac:picMkLst>
        </pc:picChg>
      </pc:sldChg>
    </pc:docChg>
  </pc:docChgLst>
  <pc:docChgLst>
    <pc:chgData name="FABIO ANDRES LLANO CASTAÑO" userId="S::fallano@findeter.gov.co::d7f3d237-ebd8-4abe-98dc-bf55ea8ee2e1" providerId="AD" clId="Web-{D2261DB2-8A40-78C8-1CBE-4AEEE3C47BD2}"/>
    <pc:docChg chg="modSld">
      <pc:chgData name="FABIO ANDRES LLANO CASTAÑO" userId="S::fallano@findeter.gov.co::d7f3d237-ebd8-4abe-98dc-bf55ea8ee2e1" providerId="AD" clId="Web-{D2261DB2-8A40-78C8-1CBE-4AEEE3C47BD2}" dt="2023-03-14T23:06:41.313" v="41"/>
      <pc:docMkLst>
        <pc:docMk/>
      </pc:docMkLst>
      <pc:sldChg chg="modSp">
        <pc:chgData name="FABIO ANDRES LLANO CASTAÑO" userId="S::fallano@findeter.gov.co::d7f3d237-ebd8-4abe-98dc-bf55ea8ee2e1" providerId="AD" clId="Web-{D2261DB2-8A40-78C8-1CBE-4AEEE3C47BD2}" dt="2023-03-14T23:06:41.313" v="41"/>
        <pc:sldMkLst>
          <pc:docMk/>
          <pc:sldMk cId="1662828479" sldId="312"/>
        </pc:sldMkLst>
        <pc:graphicFrameChg chg="mod modGraphic">
          <ac:chgData name="FABIO ANDRES LLANO CASTAÑO" userId="S::fallano@findeter.gov.co::d7f3d237-ebd8-4abe-98dc-bf55ea8ee2e1" providerId="AD" clId="Web-{D2261DB2-8A40-78C8-1CBE-4AEEE3C47BD2}" dt="2023-03-14T23:06:41.313" v="41"/>
          <ac:graphicFrameMkLst>
            <pc:docMk/>
            <pc:sldMk cId="1662828479" sldId="312"/>
            <ac:graphicFrameMk id="18" creationId="{A463C165-020C-4E5F-A993-33AC16B92A29}"/>
          </ac:graphicFrameMkLst>
        </pc:graphicFrameChg>
      </pc:sldChg>
    </pc:docChg>
  </pc:docChgLst>
  <pc:docChgLst>
    <pc:chgData name="FABIO ANDRES LLANO CASTAÑO" userId="S::fallano@findeter.gov.co::d7f3d237-ebd8-4abe-98dc-bf55ea8ee2e1" providerId="AD" clId="Web-{68555B30-8053-0D7C-490A-A676849D0513}"/>
    <pc:docChg chg="addSld delSld modSld modSection">
      <pc:chgData name="FABIO ANDRES LLANO CASTAÑO" userId="S::fallano@findeter.gov.co::d7f3d237-ebd8-4abe-98dc-bf55ea8ee2e1" providerId="AD" clId="Web-{68555B30-8053-0D7C-490A-A676849D0513}" dt="2023-01-31T19:53:16.855" v="1101" actId="20577"/>
      <pc:docMkLst>
        <pc:docMk/>
      </pc:docMkLst>
      <pc:sldChg chg="addSp delSp modSp">
        <pc:chgData name="FABIO ANDRES LLANO CASTAÑO" userId="S::fallano@findeter.gov.co::d7f3d237-ebd8-4abe-98dc-bf55ea8ee2e1" providerId="AD" clId="Web-{68555B30-8053-0D7C-490A-A676849D0513}" dt="2023-01-31T19:34:22.592" v="901" actId="1076"/>
        <pc:sldMkLst>
          <pc:docMk/>
          <pc:sldMk cId="409174594" sldId="305"/>
        </pc:sldMkLst>
        <pc:spChg chg="mod">
          <ac:chgData name="FABIO ANDRES LLANO CASTAÑO" userId="S::fallano@findeter.gov.co::d7f3d237-ebd8-4abe-98dc-bf55ea8ee2e1" providerId="AD" clId="Web-{68555B30-8053-0D7C-490A-A676849D0513}" dt="2023-01-31T19:34:22.592" v="901" actId="1076"/>
          <ac:spMkLst>
            <pc:docMk/>
            <pc:sldMk cId="409174594" sldId="305"/>
            <ac:spMk id="10" creationId="{B8DD7AEB-E5F4-521B-2E37-5B150620E205}"/>
          </ac:spMkLst>
        </pc:spChg>
        <pc:picChg chg="del">
          <ac:chgData name="FABIO ANDRES LLANO CASTAÑO" userId="S::fallano@findeter.gov.co::d7f3d237-ebd8-4abe-98dc-bf55ea8ee2e1" providerId="AD" clId="Web-{68555B30-8053-0D7C-490A-A676849D0513}" dt="2023-01-31T18:47:25.789" v="433"/>
          <ac:picMkLst>
            <pc:docMk/>
            <pc:sldMk cId="409174594" sldId="305"/>
            <ac:picMk id="2" creationId="{EE65DB7F-5AA6-86D5-C98F-5076475CE07C}"/>
          </ac:picMkLst>
        </pc:picChg>
        <pc:picChg chg="add mod">
          <ac:chgData name="FABIO ANDRES LLANO CASTAÑO" userId="S::fallano@findeter.gov.co::d7f3d237-ebd8-4abe-98dc-bf55ea8ee2e1" providerId="AD" clId="Web-{68555B30-8053-0D7C-490A-A676849D0513}" dt="2023-01-31T18:48:20.588" v="442" actId="1076"/>
          <ac:picMkLst>
            <pc:docMk/>
            <pc:sldMk cId="409174594" sldId="305"/>
            <ac:picMk id="3" creationId="{F57FD4FD-934D-D246-F583-348B54934D8A}"/>
          </ac:picMkLst>
        </pc:picChg>
      </pc:sldChg>
      <pc:sldChg chg="modSp">
        <pc:chgData name="FABIO ANDRES LLANO CASTAÑO" userId="S::fallano@findeter.gov.co::d7f3d237-ebd8-4abe-98dc-bf55ea8ee2e1" providerId="AD" clId="Web-{68555B30-8053-0D7C-490A-A676849D0513}" dt="2023-01-31T19:53:16.855" v="1101" actId="20577"/>
        <pc:sldMkLst>
          <pc:docMk/>
          <pc:sldMk cId="1223707924" sldId="309"/>
        </pc:sldMkLst>
        <pc:spChg chg="mod">
          <ac:chgData name="FABIO ANDRES LLANO CASTAÑO" userId="S::fallano@findeter.gov.co::d7f3d237-ebd8-4abe-98dc-bf55ea8ee2e1" providerId="AD" clId="Web-{68555B30-8053-0D7C-490A-A676849D0513}" dt="2023-01-31T19:53:16.855" v="1101" actId="20577"/>
          <ac:spMkLst>
            <pc:docMk/>
            <pc:sldMk cId="1223707924" sldId="309"/>
            <ac:spMk id="11" creationId="{E10B8B72-5C6E-4887-A7B5-0AB937EC13AD}"/>
          </ac:spMkLst>
        </pc:spChg>
      </pc:sldChg>
      <pc:sldChg chg="modSp">
        <pc:chgData name="FABIO ANDRES LLANO CASTAÑO" userId="S::fallano@findeter.gov.co::d7f3d237-ebd8-4abe-98dc-bf55ea8ee2e1" providerId="AD" clId="Web-{68555B30-8053-0D7C-490A-A676849D0513}" dt="2023-01-31T18:47:18.070" v="432" actId="20577"/>
        <pc:sldMkLst>
          <pc:docMk/>
          <pc:sldMk cId="1662828479" sldId="312"/>
        </pc:sldMkLst>
        <pc:spChg chg="mod">
          <ac:chgData name="FABIO ANDRES LLANO CASTAÑO" userId="S::fallano@findeter.gov.co::d7f3d237-ebd8-4abe-98dc-bf55ea8ee2e1" providerId="AD" clId="Web-{68555B30-8053-0D7C-490A-A676849D0513}" dt="2023-01-31T18:47:18.070" v="432" actId="20577"/>
          <ac:spMkLst>
            <pc:docMk/>
            <pc:sldMk cId="1662828479" sldId="312"/>
            <ac:spMk id="2" creationId="{DDDA03F9-5C2A-835C-6E4B-E9F54A6B0850}"/>
          </ac:spMkLst>
        </pc:spChg>
        <pc:spChg chg="mod">
          <ac:chgData name="FABIO ANDRES LLANO CASTAÑO" userId="S::fallano@findeter.gov.co::d7f3d237-ebd8-4abe-98dc-bf55ea8ee2e1" providerId="AD" clId="Web-{68555B30-8053-0D7C-490A-A676849D0513}" dt="2023-01-31T18:46:59.444" v="425"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68555B30-8053-0D7C-490A-A676849D0513}" dt="2023-01-31T16:58:31.605" v="21"/>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68555B30-8053-0D7C-490A-A676849D0513}" dt="2023-01-31T18:53:36.926" v="515" actId="1076"/>
        <pc:sldMkLst>
          <pc:docMk/>
          <pc:sldMk cId="1503274020" sldId="417"/>
        </pc:sldMkLst>
        <pc:picChg chg="del">
          <ac:chgData name="FABIO ANDRES LLANO CASTAÑO" userId="S::fallano@findeter.gov.co::d7f3d237-ebd8-4abe-98dc-bf55ea8ee2e1" providerId="AD" clId="Web-{68555B30-8053-0D7C-490A-A676849D0513}" dt="2023-01-31T18:49:34.277" v="457"/>
          <ac:picMkLst>
            <pc:docMk/>
            <pc:sldMk cId="1503274020" sldId="417"/>
            <ac:picMk id="2" creationId="{B5B3812C-65E5-CC35-8B8C-5D45783AF15E}"/>
          </ac:picMkLst>
        </pc:picChg>
        <pc:picChg chg="del">
          <ac:chgData name="FABIO ANDRES LLANO CASTAÑO" userId="S::fallano@findeter.gov.co::d7f3d237-ebd8-4abe-98dc-bf55ea8ee2e1" providerId="AD" clId="Web-{68555B30-8053-0D7C-490A-A676849D0513}" dt="2023-01-31T18:49:34.887" v="458"/>
          <ac:picMkLst>
            <pc:docMk/>
            <pc:sldMk cId="1503274020" sldId="417"/>
            <ac:picMk id="3" creationId="{DCD9B5F4-5562-5514-7AC4-A039C5A27F8F}"/>
          </ac:picMkLst>
        </pc:picChg>
        <pc:picChg chg="del">
          <ac:chgData name="FABIO ANDRES LLANO CASTAÑO" userId="S::fallano@findeter.gov.co::d7f3d237-ebd8-4abe-98dc-bf55ea8ee2e1" providerId="AD" clId="Web-{68555B30-8053-0D7C-490A-A676849D0513}" dt="2023-01-31T18:49:35.606" v="459"/>
          <ac:picMkLst>
            <pc:docMk/>
            <pc:sldMk cId="1503274020" sldId="417"/>
            <ac:picMk id="4" creationId="{AF440AA3-BA44-9B0B-179A-A9B5D6DD608A}"/>
          </ac:picMkLst>
        </pc:picChg>
        <pc:picChg chg="del">
          <ac:chgData name="FABIO ANDRES LLANO CASTAÑO" userId="S::fallano@findeter.gov.co::d7f3d237-ebd8-4abe-98dc-bf55ea8ee2e1" providerId="AD" clId="Web-{68555B30-8053-0D7C-490A-A676849D0513}" dt="2023-01-31T18:49:36.543" v="461"/>
          <ac:picMkLst>
            <pc:docMk/>
            <pc:sldMk cId="1503274020" sldId="417"/>
            <ac:picMk id="5" creationId="{B4793D1A-3301-9070-1010-6A36F1EEC9AF}"/>
          </ac:picMkLst>
        </pc:picChg>
        <pc:picChg chg="add mod">
          <ac:chgData name="FABIO ANDRES LLANO CASTAÑO" userId="S::fallano@findeter.gov.co::d7f3d237-ebd8-4abe-98dc-bf55ea8ee2e1" providerId="AD" clId="Web-{68555B30-8053-0D7C-490A-A676849D0513}" dt="2023-01-31T18:53:24.613" v="512" actId="14100"/>
          <ac:picMkLst>
            <pc:docMk/>
            <pc:sldMk cId="1503274020" sldId="417"/>
            <ac:picMk id="9" creationId="{794E30F7-E5F5-ADE4-4AD0-725EFCEE0849}"/>
          </ac:picMkLst>
        </pc:picChg>
        <pc:picChg chg="del">
          <ac:chgData name="FABIO ANDRES LLANO CASTAÑO" userId="S::fallano@findeter.gov.co::d7f3d237-ebd8-4abe-98dc-bf55ea8ee2e1" providerId="AD" clId="Web-{68555B30-8053-0D7C-490A-A676849D0513}" dt="2023-01-31T18:49:37.168" v="462"/>
          <ac:picMkLst>
            <pc:docMk/>
            <pc:sldMk cId="1503274020" sldId="417"/>
            <ac:picMk id="10" creationId="{9EB159DE-2A98-6BC4-4993-73F7CE9668DD}"/>
          </ac:picMkLst>
        </pc:picChg>
        <pc:picChg chg="del">
          <ac:chgData name="FABIO ANDRES LLANO CASTAÑO" userId="S::fallano@findeter.gov.co::d7f3d237-ebd8-4abe-98dc-bf55ea8ee2e1" providerId="AD" clId="Web-{68555B30-8053-0D7C-490A-A676849D0513}" dt="2023-01-31T18:49:36.168" v="460"/>
          <ac:picMkLst>
            <pc:docMk/>
            <pc:sldMk cId="1503274020" sldId="417"/>
            <ac:picMk id="11" creationId="{C6342A2E-7681-A1D1-AF2A-9687C421DD30}"/>
          </ac:picMkLst>
        </pc:picChg>
        <pc:picChg chg="add mod">
          <ac:chgData name="FABIO ANDRES LLANO CASTAÑO" userId="S::fallano@findeter.gov.co::d7f3d237-ebd8-4abe-98dc-bf55ea8ee2e1" providerId="AD" clId="Web-{68555B30-8053-0D7C-490A-A676849D0513}" dt="2023-01-31T18:53:16.878" v="508" actId="1076"/>
          <ac:picMkLst>
            <pc:docMk/>
            <pc:sldMk cId="1503274020" sldId="417"/>
            <ac:picMk id="12" creationId="{AFEB7C61-2DD8-DE3D-AC59-F6C640328347}"/>
          </ac:picMkLst>
        </pc:picChg>
        <pc:picChg chg="add mod">
          <ac:chgData name="FABIO ANDRES LLANO CASTAÑO" userId="S::fallano@findeter.gov.co::d7f3d237-ebd8-4abe-98dc-bf55ea8ee2e1" providerId="AD" clId="Web-{68555B30-8053-0D7C-490A-A676849D0513}" dt="2023-01-31T18:53:36.926" v="515" actId="1076"/>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68555B30-8053-0D7C-490A-A676849D0513}" dt="2023-01-31T18:54:22.349" v="530" actId="1076"/>
        <pc:sldMkLst>
          <pc:docMk/>
          <pc:sldMk cId="2980279314" sldId="418"/>
        </pc:sldMkLst>
        <pc:picChg chg="add mod">
          <ac:chgData name="FABIO ANDRES LLANO CASTAÑO" userId="S::fallano@findeter.gov.co::d7f3d237-ebd8-4abe-98dc-bf55ea8ee2e1" providerId="AD" clId="Web-{68555B30-8053-0D7C-490A-A676849D0513}" dt="2023-01-31T18:54:22.287" v="526" actId="1076"/>
          <ac:picMkLst>
            <pc:docMk/>
            <pc:sldMk cId="2980279314" sldId="418"/>
            <ac:picMk id="2" creationId="{9CB570F6-CC96-A186-E311-F2BE9FF133F2}"/>
          </ac:picMkLst>
        </pc:picChg>
        <pc:picChg chg="add mod">
          <ac:chgData name="FABIO ANDRES LLANO CASTAÑO" userId="S::fallano@findeter.gov.co::d7f3d237-ebd8-4abe-98dc-bf55ea8ee2e1" providerId="AD" clId="Web-{68555B30-8053-0D7C-490A-A676849D0513}" dt="2023-01-31T18:54:22.318" v="528" actId="1076"/>
          <ac:picMkLst>
            <pc:docMk/>
            <pc:sldMk cId="2980279314" sldId="418"/>
            <ac:picMk id="3" creationId="{0C26A102-F84D-B210-1A98-E85C42E6DFE6}"/>
          </ac:picMkLst>
        </pc:picChg>
        <pc:picChg chg="add mod">
          <ac:chgData name="FABIO ANDRES LLANO CASTAÑO" userId="S::fallano@findeter.gov.co::d7f3d237-ebd8-4abe-98dc-bf55ea8ee2e1" providerId="AD" clId="Web-{68555B30-8053-0D7C-490A-A676849D0513}" dt="2023-01-31T18:54:22.349" v="530" actId="1076"/>
          <ac:picMkLst>
            <pc:docMk/>
            <pc:sldMk cId="2980279314" sldId="418"/>
            <ac:picMk id="4" creationId="{96A60521-006B-2028-50DA-BB727BA54BE4}"/>
          </ac:picMkLst>
        </pc:picChg>
        <pc:picChg chg="add mod">
          <ac:chgData name="FABIO ANDRES LLANO CASTAÑO" userId="S::fallano@findeter.gov.co::d7f3d237-ebd8-4abe-98dc-bf55ea8ee2e1" providerId="AD" clId="Web-{68555B30-8053-0D7C-490A-A676849D0513}" dt="2023-01-31T18:54:22.302" v="527" actId="1076"/>
          <ac:picMkLst>
            <pc:docMk/>
            <pc:sldMk cId="2980279314" sldId="418"/>
            <ac:picMk id="5" creationId="{349A8D3B-26A6-1765-3729-8E79E7408A31}"/>
          </ac:picMkLst>
        </pc:picChg>
        <pc:picChg chg="del">
          <ac:chgData name="FABIO ANDRES LLANO CASTAÑO" userId="S::fallano@findeter.gov.co::d7f3d237-ebd8-4abe-98dc-bf55ea8ee2e1" providerId="AD" clId="Web-{68555B30-8053-0D7C-490A-A676849D0513}" dt="2023-01-31T18:47:28.742" v="436"/>
          <ac:picMkLst>
            <pc:docMk/>
            <pc:sldMk cId="2980279314" sldId="418"/>
            <ac:picMk id="9" creationId="{0F6CC8E9-EEB9-D720-74FC-656E6D837B03}"/>
          </ac:picMkLst>
        </pc:picChg>
        <pc:picChg chg="del">
          <ac:chgData name="FABIO ANDRES LLANO CASTAÑO" userId="S::fallano@findeter.gov.co::d7f3d237-ebd8-4abe-98dc-bf55ea8ee2e1" providerId="AD" clId="Web-{68555B30-8053-0D7C-490A-A676849D0513}" dt="2023-01-31T18:47:27.851" v="434"/>
          <ac:picMkLst>
            <pc:docMk/>
            <pc:sldMk cId="2980279314" sldId="418"/>
            <ac:picMk id="10" creationId="{E7275A5E-1C44-FA84-31A5-1DAB01A125B5}"/>
          </ac:picMkLst>
        </pc:picChg>
        <pc:picChg chg="add mod">
          <ac:chgData name="FABIO ANDRES LLANO CASTAÑO" userId="S::fallano@findeter.gov.co::d7f3d237-ebd8-4abe-98dc-bf55ea8ee2e1" providerId="AD" clId="Web-{68555B30-8053-0D7C-490A-A676849D0513}" dt="2023-01-31T18:54:22.334" v="529" actId="1076"/>
          <ac:picMkLst>
            <pc:docMk/>
            <pc:sldMk cId="2980279314" sldId="418"/>
            <ac:picMk id="11" creationId="{FACFCE28-6D4B-EAE0-DA22-D6DCDC9187E9}"/>
          </ac:picMkLst>
        </pc:picChg>
        <pc:picChg chg="del">
          <ac:chgData name="FABIO ANDRES LLANO CASTAÑO" userId="S::fallano@findeter.gov.co::d7f3d237-ebd8-4abe-98dc-bf55ea8ee2e1" providerId="AD" clId="Web-{68555B30-8053-0D7C-490A-A676849D0513}" dt="2023-01-31T18:47:29.977" v="437"/>
          <ac:picMkLst>
            <pc:docMk/>
            <pc:sldMk cId="2980279314" sldId="418"/>
            <ac:picMk id="14" creationId="{8A67351A-FB4C-C09A-F9ED-A5E9C317CD3C}"/>
          </ac:picMkLst>
        </pc:picChg>
        <pc:picChg chg="del">
          <ac:chgData name="FABIO ANDRES LLANO CASTAÑO" userId="S::fallano@findeter.gov.co::d7f3d237-ebd8-4abe-98dc-bf55ea8ee2e1" providerId="AD" clId="Web-{68555B30-8053-0D7C-490A-A676849D0513}" dt="2023-01-31T18:47:30.008" v="438"/>
          <ac:picMkLst>
            <pc:docMk/>
            <pc:sldMk cId="2980279314" sldId="418"/>
            <ac:picMk id="16" creationId="{B7BF260D-132D-8CD0-8412-E192E1544B21}"/>
          </ac:picMkLst>
        </pc:picChg>
        <pc:picChg chg="del">
          <ac:chgData name="FABIO ANDRES LLANO CASTAÑO" userId="S::fallano@findeter.gov.co::d7f3d237-ebd8-4abe-98dc-bf55ea8ee2e1" providerId="AD" clId="Web-{68555B30-8053-0D7C-490A-A676849D0513}" dt="2023-01-31T18:47:28.398" v="435"/>
          <ac:picMkLst>
            <pc:docMk/>
            <pc:sldMk cId="2980279314" sldId="418"/>
            <ac:picMk id="17" creationId="{5BFD1250-A450-75B2-4807-FE9974FD10E0}"/>
          </ac:picMkLst>
        </pc:picChg>
      </pc:sldChg>
      <pc:sldChg chg="addSp delSp modSp">
        <pc:chgData name="FABIO ANDRES LLANO CASTAÑO" userId="S::fallano@findeter.gov.co::d7f3d237-ebd8-4abe-98dc-bf55ea8ee2e1" providerId="AD" clId="Web-{68555B30-8053-0D7C-490A-A676849D0513}" dt="2023-01-31T18:55:28.992" v="553" actId="1076"/>
        <pc:sldMkLst>
          <pc:docMk/>
          <pc:sldMk cId="3168326263" sldId="450"/>
        </pc:sldMkLst>
        <pc:spChg chg="mod">
          <ac:chgData name="FABIO ANDRES LLANO CASTAÑO" userId="S::fallano@findeter.gov.co::d7f3d237-ebd8-4abe-98dc-bf55ea8ee2e1" providerId="AD" clId="Web-{68555B30-8053-0D7C-490A-A676849D0513}" dt="2023-01-31T18:55:25.398" v="552" actId="1076"/>
          <ac:spMkLst>
            <pc:docMk/>
            <pc:sldMk cId="3168326263" sldId="450"/>
            <ac:spMk id="13" creationId="{B372B412-4289-4F77-B628-509988C3BDBD}"/>
          </ac:spMkLst>
        </pc:spChg>
        <pc:picChg chg="del">
          <ac:chgData name="FABIO ANDRES LLANO CASTAÑO" userId="S::fallano@findeter.gov.co::d7f3d237-ebd8-4abe-98dc-bf55ea8ee2e1" providerId="AD" clId="Web-{68555B30-8053-0D7C-490A-A676849D0513}" dt="2023-01-31T18:48:45.338" v="449"/>
          <ac:picMkLst>
            <pc:docMk/>
            <pc:sldMk cId="3168326263" sldId="450"/>
            <ac:picMk id="2" creationId="{B8364715-DB5F-2538-3F2D-9176BEAA2D52}"/>
          </ac:picMkLst>
        </pc:picChg>
        <pc:picChg chg="del">
          <ac:chgData name="FABIO ANDRES LLANO CASTAÑO" userId="S::fallano@findeter.gov.co::d7f3d237-ebd8-4abe-98dc-bf55ea8ee2e1" providerId="AD" clId="Web-{68555B30-8053-0D7C-490A-A676849D0513}" dt="2023-01-31T18:48:44.417" v="448"/>
          <ac:picMkLst>
            <pc:docMk/>
            <pc:sldMk cId="3168326263" sldId="450"/>
            <ac:picMk id="3" creationId="{475C50BB-3C41-1FBE-A575-0652844EDC6B}"/>
          </ac:picMkLst>
        </pc:picChg>
        <pc:picChg chg="add mod">
          <ac:chgData name="FABIO ANDRES LLANO CASTAÑO" userId="S::fallano@findeter.gov.co::d7f3d237-ebd8-4abe-98dc-bf55ea8ee2e1" providerId="AD" clId="Web-{68555B30-8053-0D7C-490A-A676849D0513}" dt="2023-01-31T18:55:22.945" v="546" actId="1076"/>
          <ac:picMkLst>
            <pc:docMk/>
            <pc:sldMk cId="3168326263" sldId="450"/>
            <ac:picMk id="4" creationId="{96263A10-A88C-489A-DF7A-9016F95FC493}"/>
          </ac:picMkLst>
        </pc:picChg>
        <pc:picChg chg="add mod">
          <ac:chgData name="FABIO ANDRES LLANO CASTAÑO" userId="S::fallano@findeter.gov.co::d7f3d237-ebd8-4abe-98dc-bf55ea8ee2e1" providerId="AD" clId="Web-{68555B30-8053-0D7C-490A-A676849D0513}" dt="2023-01-31T18:55:22.976" v="549" actId="1076"/>
          <ac:picMkLst>
            <pc:docMk/>
            <pc:sldMk cId="3168326263" sldId="450"/>
            <ac:picMk id="5" creationId="{6F4A9624-450B-09D7-FEC3-84B7D47B9FB7}"/>
          </ac:picMkLst>
        </pc:picChg>
        <pc:picChg chg="del">
          <ac:chgData name="FABIO ANDRES LLANO CASTAÑO" userId="S::fallano@findeter.gov.co::d7f3d237-ebd8-4abe-98dc-bf55ea8ee2e1" providerId="AD" clId="Web-{68555B30-8053-0D7C-490A-A676849D0513}" dt="2023-01-31T18:48:43.838" v="447"/>
          <ac:picMkLst>
            <pc:docMk/>
            <pc:sldMk cId="3168326263" sldId="450"/>
            <ac:picMk id="9" creationId="{6E32B8B6-F308-6D99-519E-7B435425FADA}"/>
          </ac:picMkLst>
        </pc:picChg>
        <pc:picChg chg="del">
          <ac:chgData name="FABIO ANDRES LLANO CASTAÑO" userId="S::fallano@findeter.gov.co::d7f3d237-ebd8-4abe-98dc-bf55ea8ee2e1" providerId="AD" clId="Web-{68555B30-8053-0D7C-490A-A676849D0513}" dt="2023-01-31T18:48:45.807" v="450"/>
          <ac:picMkLst>
            <pc:docMk/>
            <pc:sldMk cId="3168326263" sldId="450"/>
            <ac:picMk id="10" creationId="{39D334BB-0861-A268-15F0-A6D87EF64009}"/>
          </ac:picMkLst>
        </pc:picChg>
        <pc:picChg chg="del">
          <ac:chgData name="FABIO ANDRES LLANO CASTAÑO" userId="S::fallano@findeter.gov.co::d7f3d237-ebd8-4abe-98dc-bf55ea8ee2e1" providerId="AD" clId="Web-{68555B30-8053-0D7C-490A-A676849D0513}" dt="2023-01-31T18:48:43.666" v="446"/>
          <ac:picMkLst>
            <pc:docMk/>
            <pc:sldMk cId="3168326263" sldId="450"/>
            <ac:picMk id="11" creationId="{A65CE0FB-A171-2C26-F856-FDE7D1CCA86E}"/>
          </ac:picMkLst>
        </pc:picChg>
        <pc:picChg chg="del">
          <ac:chgData name="FABIO ANDRES LLANO CASTAÑO" userId="S::fallano@findeter.gov.co::d7f3d237-ebd8-4abe-98dc-bf55ea8ee2e1" providerId="AD" clId="Web-{68555B30-8053-0D7C-490A-A676849D0513}" dt="2023-01-31T18:48:42.713" v="445"/>
          <ac:picMkLst>
            <pc:docMk/>
            <pc:sldMk cId="3168326263" sldId="450"/>
            <ac:picMk id="12" creationId="{E96DC703-4D4C-70A0-2AE5-A6EA103D24E8}"/>
          </ac:picMkLst>
        </pc:picChg>
        <pc:picChg chg="add mod">
          <ac:chgData name="FABIO ANDRES LLANO CASTAÑO" userId="S::fallano@findeter.gov.co::d7f3d237-ebd8-4abe-98dc-bf55ea8ee2e1" providerId="AD" clId="Web-{68555B30-8053-0D7C-490A-A676849D0513}" dt="2023-01-31T18:55:22.976" v="548" actId="1076"/>
          <ac:picMkLst>
            <pc:docMk/>
            <pc:sldMk cId="3168326263" sldId="450"/>
            <ac:picMk id="14" creationId="{9ABAABBC-36B8-7A42-C877-D960C294DA2C}"/>
          </ac:picMkLst>
        </pc:picChg>
        <pc:picChg chg="add mod">
          <ac:chgData name="FABIO ANDRES LLANO CASTAÑO" userId="S::fallano@findeter.gov.co::d7f3d237-ebd8-4abe-98dc-bf55ea8ee2e1" providerId="AD" clId="Web-{68555B30-8053-0D7C-490A-A676849D0513}" dt="2023-01-31T18:55:28.992" v="553" actId="1076"/>
          <ac:picMkLst>
            <pc:docMk/>
            <pc:sldMk cId="3168326263" sldId="450"/>
            <ac:picMk id="15" creationId="{54953375-394F-FB95-655B-2DD2BE6A0470}"/>
          </ac:picMkLst>
        </pc:picChg>
        <pc:picChg chg="add mod">
          <ac:chgData name="FABIO ANDRES LLANO CASTAÑO" userId="S::fallano@findeter.gov.co::d7f3d237-ebd8-4abe-98dc-bf55ea8ee2e1" providerId="AD" clId="Web-{68555B30-8053-0D7C-490A-A676849D0513}" dt="2023-01-31T18:55:22.992" v="550" actId="1076"/>
          <ac:picMkLst>
            <pc:docMk/>
            <pc:sldMk cId="3168326263" sldId="450"/>
            <ac:picMk id="16" creationId="{A11B1688-DB77-1856-FC0C-B1EE9C7C1D20}"/>
          </ac:picMkLst>
        </pc:picChg>
        <pc:picChg chg="add mod">
          <ac:chgData name="FABIO ANDRES LLANO CASTAÑO" userId="S::fallano@findeter.gov.co::d7f3d237-ebd8-4abe-98dc-bf55ea8ee2e1" providerId="AD" clId="Web-{68555B30-8053-0D7C-490A-A676849D0513}" dt="2023-01-31T18:55:23.007" v="551" actId="1076"/>
          <ac:picMkLst>
            <pc:docMk/>
            <pc:sldMk cId="3168326263" sldId="450"/>
            <ac:picMk id="17" creationId="{BD9ADBE9-AF3B-CFE9-6352-7FCB2D4F00E9}"/>
          </ac:picMkLst>
        </pc:picChg>
      </pc:sldChg>
      <pc:sldChg chg="delSp del">
        <pc:chgData name="FABIO ANDRES LLANO CASTAÑO" userId="S::fallano@findeter.gov.co::d7f3d237-ebd8-4abe-98dc-bf55ea8ee2e1" providerId="AD" clId="Web-{68555B30-8053-0D7C-490A-A676849D0513}" dt="2023-01-31T19:25:37.267" v="777"/>
        <pc:sldMkLst>
          <pc:docMk/>
          <pc:sldMk cId="4149373900" sldId="453"/>
        </pc:sldMkLst>
        <pc:spChg chg="del">
          <ac:chgData name="FABIO ANDRES LLANO CASTAÑO" userId="S::fallano@findeter.gov.co::d7f3d237-ebd8-4abe-98dc-bf55ea8ee2e1" providerId="AD" clId="Web-{68555B30-8053-0D7C-490A-A676849D0513}" dt="2023-01-31T19:24:50.859" v="761"/>
          <ac:spMkLst>
            <pc:docMk/>
            <pc:sldMk cId="4149373900" sldId="453"/>
            <ac:spMk id="8" creationId="{4CC9529A-BCD9-E309-47EB-4EFB9AB1C350}"/>
          </ac:spMkLst>
        </pc:spChg>
        <pc:picChg chg="del">
          <ac:chgData name="FABIO ANDRES LLANO CASTAÑO" userId="S::fallano@findeter.gov.co::d7f3d237-ebd8-4abe-98dc-bf55ea8ee2e1" providerId="AD" clId="Web-{68555B30-8053-0D7C-490A-A676849D0513}" dt="2023-01-31T18:58:57.999" v="700"/>
          <ac:picMkLst>
            <pc:docMk/>
            <pc:sldMk cId="4149373900" sldId="453"/>
            <ac:picMk id="2" creationId="{0643C635-29DA-B683-9042-806038136BC2}"/>
          </ac:picMkLst>
        </pc:picChg>
      </pc:sldChg>
      <pc:sldChg chg="addSp delSp modSp">
        <pc:chgData name="FABIO ANDRES LLANO CASTAÑO" userId="S::fallano@findeter.gov.co::d7f3d237-ebd8-4abe-98dc-bf55ea8ee2e1" providerId="AD" clId="Web-{68555B30-8053-0D7C-490A-A676849D0513}" dt="2023-01-31T19:45:12.374" v="940" actId="1076"/>
        <pc:sldMkLst>
          <pc:docMk/>
          <pc:sldMk cId="2233884592" sldId="495"/>
        </pc:sldMkLst>
        <pc:spChg chg="add mod">
          <ac:chgData name="FABIO ANDRES LLANO CASTAÑO" userId="S::fallano@findeter.gov.co::d7f3d237-ebd8-4abe-98dc-bf55ea8ee2e1" providerId="AD" clId="Web-{68555B30-8053-0D7C-490A-A676849D0513}" dt="2023-01-31T19:45:12.374" v="940" actId="1076"/>
          <ac:spMkLst>
            <pc:docMk/>
            <pc:sldMk cId="2233884592" sldId="495"/>
            <ac:spMk id="10" creationId="{96917F42-3D48-5DAD-11EC-3FE9CBE12CDE}"/>
          </ac:spMkLst>
        </pc:spChg>
        <pc:picChg chg="del">
          <ac:chgData name="FABIO ANDRES LLANO CASTAÑO" userId="S::fallano@findeter.gov.co::d7f3d237-ebd8-4abe-98dc-bf55ea8ee2e1" providerId="AD" clId="Web-{68555B30-8053-0D7C-490A-A676849D0513}" dt="2023-01-31T18:59:00.061" v="701"/>
          <ac:picMkLst>
            <pc:docMk/>
            <pc:sldMk cId="2233884592" sldId="495"/>
            <ac:picMk id="2" creationId="{17055B15-D2DA-A5FF-1A32-C5F266E7CF88}"/>
          </ac:picMkLst>
        </pc:picChg>
        <pc:picChg chg="add mod">
          <ac:chgData name="FABIO ANDRES LLANO CASTAÑO" userId="S::fallano@findeter.gov.co::d7f3d237-ebd8-4abe-98dc-bf55ea8ee2e1" providerId="AD" clId="Web-{68555B30-8053-0D7C-490A-A676849D0513}" dt="2023-01-31T19:24:47.578" v="757" actId="1076"/>
          <ac:picMkLst>
            <pc:docMk/>
            <pc:sldMk cId="2233884592" sldId="495"/>
            <ac:picMk id="2" creationId="{A7EF3DFD-39E1-D046-D5F8-439BDDD3C34C}"/>
          </ac:picMkLst>
        </pc:picChg>
        <pc:picChg chg="add mod">
          <ac:chgData name="FABIO ANDRES LLANO CASTAÑO" userId="S::fallano@findeter.gov.co::d7f3d237-ebd8-4abe-98dc-bf55ea8ee2e1" providerId="AD" clId="Web-{68555B30-8053-0D7C-490A-A676849D0513}" dt="2023-01-31T19:24:47.594" v="758" actId="1076"/>
          <ac:picMkLst>
            <pc:docMk/>
            <pc:sldMk cId="2233884592" sldId="495"/>
            <ac:picMk id="7" creationId="{30BB5186-BCAA-C527-34F3-8E6A1EF38AB9}"/>
          </ac:picMkLst>
        </pc:picChg>
        <pc:picChg chg="del">
          <ac:chgData name="FABIO ANDRES LLANO CASTAÑO" userId="S::fallano@findeter.gov.co::d7f3d237-ebd8-4abe-98dc-bf55ea8ee2e1" providerId="AD" clId="Web-{68555B30-8053-0D7C-490A-A676849D0513}" dt="2023-01-31T18:59:00.796" v="702"/>
          <ac:picMkLst>
            <pc:docMk/>
            <pc:sldMk cId="2233884592" sldId="495"/>
            <ac:picMk id="7" creationId="{4C657DC0-8DC9-EE6F-9BBC-B953EB7FD303}"/>
          </ac:picMkLst>
        </pc:picChg>
        <pc:picChg chg="add mod">
          <ac:chgData name="FABIO ANDRES LLANO CASTAÑO" userId="S::fallano@findeter.gov.co::d7f3d237-ebd8-4abe-98dc-bf55ea8ee2e1" providerId="AD" clId="Web-{68555B30-8053-0D7C-490A-A676849D0513}" dt="2023-01-31T19:24:47.609" v="759" actId="1076"/>
          <ac:picMkLst>
            <pc:docMk/>
            <pc:sldMk cId="2233884592" sldId="495"/>
            <ac:picMk id="8" creationId="{9C0DAB79-BCBF-976E-EDBD-96F0C2DB9AF0}"/>
          </ac:picMkLst>
        </pc:picChg>
        <pc:picChg chg="add mod">
          <ac:chgData name="FABIO ANDRES LLANO CASTAÑO" userId="S::fallano@findeter.gov.co::d7f3d237-ebd8-4abe-98dc-bf55ea8ee2e1" providerId="AD" clId="Web-{68555B30-8053-0D7C-490A-A676849D0513}" dt="2023-01-31T19:24:47.625" v="760" actId="1076"/>
          <ac:picMkLst>
            <pc:docMk/>
            <pc:sldMk cId="2233884592" sldId="495"/>
            <ac:picMk id="9" creationId="{AD4D1127-C034-A5F9-EAF2-BF7C39CD1AA7}"/>
          </ac:picMkLst>
        </pc:picChg>
      </pc:sldChg>
      <pc:sldChg chg="addSp delSp modSp">
        <pc:chgData name="FABIO ANDRES LLANO CASTAÑO" userId="S::fallano@findeter.gov.co::d7f3d237-ebd8-4abe-98dc-bf55ea8ee2e1" providerId="AD" clId="Web-{68555B30-8053-0D7C-490A-A676849D0513}" dt="2023-01-31T19:35:30.188" v="908" actId="1076"/>
        <pc:sldMkLst>
          <pc:docMk/>
          <pc:sldMk cId="3675475954" sldId="509"/>
        </pc:sldMkLst>
        <pc:spChg chg="mod">
          <ac:chgData name="FABIO ANDRES LLANO CASTAÑO" userId="S::fallano@findeter.gov.co::d7f3d237-ebd8-4abe-98dc-bf55ea8ee2e1" providerId="AD" clId="Web-{68555B30-8053-0D7C-490A-A676849D0513}" dt="2023-01-31T18:57:41.449" v="574" actId="1076"/>
          <ac:spMkLst>
            <pc:docMk/>
            <pc:sldMk cId="3675475954" sldId="509"/>
            <ac:spMk id="9" creationId="{B422D37B-477D-48A9-B972-8328698848A1}"/>
          </ac:spMkLst>
        </pc:spChg>
        <pc:spChg chg="mod">
          <ac:chgData name="FABIO ANDRES LLANO CASTAÑO" userId="S::fallano@findeter.gov.co::d7f3d237-ebd8-4abe-98dc-bf55ea8ee2e1" providerId="AD" clId="Web-{68555B30-8053-0D7C-490A-A676849D0513}" dt="2023-01-31T19:35:05.859" v="903" actId="1076"/>
          <ac:spMkLst>
            <pc:docMk/>
            <pc:sldMk cId="3675475954" sldId="509"/>
            <ac:spMk id="10" creationId="{9DC4716F-86A4-EF5E-D203-C9C966A4C94D}"/>
          </ac:spMkLst>
        </pc:spChg>
        <pc:picChg chg="add mod">
          <ac:chgData name="FABIO ANDRES LLANO CASTAÑO" userId="S::fallano@findeter.gov.co::d7f3d237-ebd8-4abe-98dc-bf55ea8ee2e1" providerId="AD" clId="Web-{68555B30-8053-0D7C-490A-A676849D0513}" dt="2023-01-31T19:35:23.735" v="905" actId="1076"/>
          <ac:picMkLst>
            <pc:docMk/>
            <pc:sldMk cId="3675475954" sldId="509"/>
            <ac:picMk id="2" creationId="{9AEB6CBE-FDFA-886F-3B4D-67A5ED16F175}"/>
          </ac:picMkLst>
        </pc:picChg>
        <pc:picChg chg="del">
          <ac:chgData name="FABIO ANDRES LLANO CASTAÑO" userId="S::fallano@findeter.gov.co::d7f3d237-ebd8-4abe-98dc-bf55ea8ee2e1" providerId="AD" clId="Web-{68555B30-8053-0D7C-490A-A676849D0513}" dt="2023-01-31T18:55:35.992" v="555"/>
          <ac:picMkLst>
            <pc:docMk/>
            <pc:sldMk cId="3675475954" sldId="509"/>
            <ac:picMk id="3" creationId="{8CA2431B-415E-6270-9D60-A2E7D15354A5}"/>
          </ac:picMkLst>
        </pc:picChg>
        <pc:picChg chg="del">
          <ac:chgData name="FABIO ANDRES LLANO CASTAÑO" userId="S::fallano@findeter.gov.co::d7f3d237-ebd8-4abe-98dc-bf55ea8ee2e1" providerId="AD" clId="Web-{68555B30-8053-0D7C-490A-A676849D0513}" dt="2023-01-31T18:55:35.148" v="554"/>
          <ac:picMkLst>
            <pc:docMk/>
            <pc:sldMk cId="3675475954" sldId="509"/>
            <ac:picMk id="4" creationId="{8957A89A-F459-F711-1D26-7478E593553E}"/>
          </ac:picMkLst>
        </pc:picChg>
        <pc:picChg chg="del">
          <ac:chgData name="FABIO ANDRES LLANO CASTAÑO" userId="S::fallano@findeter.gov.co::d7f3d237-ebd8-4abe-98dc-bf55ea8ee2e1" providerId="AD" clId="Web-{68555B30-8053-0D7C-490A-A676849D0513}" dt="2023-01-31T18:55:36.461" v="556"/>
          <ac:picMkLst>
            <pc:docMk/>
            <pc:sldMk cId="3675475954" sldId="509"/>
            <ac:picMk id="5" creationId="{05872E76-65CD-B6F7-EB48-A5F374580078}"/>
          </ac:picMkLst>
        </pc:picChg>
        <pc:picChg chg="add del mod">
          <ac:chgData name="FABIO ANDRES LLANO CASTAÑO" userId="S::fallano@findeter.gov.co::d7f3d237-ebd8-4abe-98dc-bf55ea8ee2e1" providerId="AD" clId="Web-{68555B30-8053-0D7C-490A-A676849D0513}" dt="2023-01-31T18:56:35.478" v="565"/>
          <ac:picMkLst>
            <pc:docMk/>
            <pc:sldMk cId="3675475954" sldId="509"/>
            <ac:picMk id="11" creationId="{7FE6F51A-4F71-11F0-84B3-889730594F35}"/>
          </ac:picMkLst>
        </pc:picChg>
        <pc:picChg chg="add mod">
          <ac:chgData name="FABIO ANDRES LLANO CASTAÑO" userId="S::fallano@findeter.gov.co::d7f3d237-ebd8-4abe-98dc-bf55ea8ee2e1" providerId="AD" clId="Web-{68555B30-8053-0D7C-490A-A676849D0513}" dt="2023-01-31T19:35:26.657" v="906" actId="1076"/>
          <ac:picMkLst>
            <pc:docMk/>
            <pc:sldMk cId="3675475954" sldId="509"/>
            <ac:picMk id="12" creationId="{30EB3204-EE12-B2E9-AF04-54B9957C72AD}"/>
          </ac:picMkLst>
        </pc:picChg>
        <pc:picChg chg="add mod">
          <ac:chgData name="FABIO ANDRES LLANO CASTAÑO" userId="S::fallano@findeter.gov.co::d7f3d237-ebd8-4abe-98dc-bf55ea8ee2e1" providerId="AD" clId="Web-{68555B30-8053-0D7C-490A-A676849D0513}" dt="2023-01-31T19:35:30.188" v="908" actId="1076"/>
          <ac:picMkLst>
            <pc:docMk/>
            <pc:sldMk cId="3675475954" sldId="509"/>
            <ac:picMk id="13" creationId="{1DB76CDF-E5D9-5223-FFD3-5923346BACB2}"/>
          </ac:picMkLst>
        </pc:picChg>
      </pc:sldChg>
      <pc:sldChg chg="addSp delSp modSp add replId">
        <pc:chgData name="FABIO ANDRES LLANO CASTAÑO" userId="S::fallano@findeter.gov.co::d7f3d237-ebd8-4abe-98dc-bf55ea8ee2e1" providerId="AD" clId="Web-{68555B30-8053-0D7C-490A-A676849D0513}" dt="2023-01-31T19:51:35.072" v="1096" actId="14100"/>
        <pc:sldMkLst>
          <pc:docMk/>
          <pc:sldMk cId="626258309" sldId="553"/>
        </pc:sldMkLst>
        <pc:spChg chg="mod">
          <ac:chgData name="FABIO ANDRES LLANO CASTAÑO" userId="S::fallano@findeter.gov.co::d7f3d237-ebd8-4abe-98dc-bf55ea8ee2e1" providerId="AD" clId="Web-{68555B30-8053-0D7C-490A-A676849D0513}" dt="2023-01-31T19:51:33.134" v="1095" actId="1076"/>
          <ac:spMkLst>
            <pc:docMk/>
            <pc:sldMk cId="626258309" sldId="553"/>
            <ac:spMk id="6" creationId="{2AFC55C8-079D-4B7B-B886-6D6772288915}"/>
          </ac:spMkLst>
        </pc:spChg>
        <pc:spChg chg="add mod">
          <ac:chgData name="FABIO ANDRES LLANO CASTAÑO" userId="S::fallano@findeter.gov.co::d7f3d237-ebd8-4abe-98dc-bf55ea8ee2e1" providerId="AD" clId="Web-{68555B30-8053-0D7C-490A-A676849D0513}" dt="2023-01-31T19:51:35.072" v="1096" actId="14100"/>
          <ac:spMkLst>
            <pc:docMk/>
            <pc:sldMk cId="626258309" sldId="553"/>
            <ac:spMk id="11" creationId="{96917F42-3D48-5DAD-11EC-3FE9CBE12CDE}"/>
          </ac:spMkLst>
        </pc:spChg>
        <pc:picChg chg="add del mod">
          <ac:chgData name="FABIO ANDRES LLANO CASTAÑO" userId="S::fallano@findeter.gov.co::d7f3d237-ebd8-4abe-98dc-bf55ea8ee2e1" providerId="AD" clId="Web-{68555B30-8053-0D7C-490A-A676849D0513}" dt="2023-01-31T19:19:16.851" v="706"/>
          <ac:picMkLst>
            <pc:docMk/>
            <pc:sldMk cId="626258309" sldId="553"/>
            <ac:picMk id="2" creationId="{32F2B53C-29D1-3ED0-3233-D1D8577D82A3}"/>
          </ac:picMkLst>
        </pc:picChg>
        <pc:picChg chg="add del mod">
          <ac:chgData name="FABIO ANDRES LLANO CASTAÑO" userId="S::fallano@findeter.gov.co::d7f3d237-ebd8-4abe-98dc-bf55ea8ee2e1" providerId="AD" clId="Web-{68555B30-8053-0D7C-490A-A676849D0513}" dt="2023-01-31T19:19:28.039" v="711"/>
          <ac:picMkLst>
            <pc:docMk/>
            <pc:sldMk cId="626258309" sldId="553"/>
            <ac:picMk id="7" creationId="{E4D15EEF-ADB8-3EF6-C3A5-5BD73E6782FD}"/>
          </ac:picMkLst>
        </pc:picChg>
        <pc:picChg chg="add mod">
          <ac:chgData name="FABIO ANDRES LLANO CASTAÑO" userId="S::fallano@findeter.gov.co::d7f3d237-ebd8-4abe-98dc-bf55ea8ee2e1" providerId="AD" clId="Web-{68555B30-8053-0D7C-490A-A676849D0513}" dt="2023-01-31T19:25:17.391" v="769" actId="1076"/>
          <ac:picMkLst>
            <pc:docMk/>
            <pc:sldMk cId="626258309" sldId="553"/>
            <ac:picMk id="8" creationId="{55528053-150B-7DCF-D697-DBC445580B96}"/>
          </ac:picMkLst>
        </pc:picChg>
        <pc:picChg chg="add mod">
          <ac:chgData name="FABIO ANDRES LLANO CASTAÑO" userId="S::fallano@findeter.gov.co::d7f3d237-ebd8-4abe-98dc-bf55ea8ee2e1" providerId="AD" clId="Web-{68555B30-8053-0D7C-490A-A676849D0513}" dt="2023-01-31T19:21:57.214" v="735" actId="1076"/>
          <ac:picMkLst>
            <pc:docMk/>
            <pc:sldMk cId="626258309" sldId="553"/>
            <ac:picMk id="9" creationId="{07391A2E-F717-BE51-E17B-453AC6B30DE3}"/>
          </ac:picMkLst>
        </pc:picChg>
        <pc:picChg chg="add mod">
          <ac:chgData name="FABIO ANDRES LLANO CASTAÑO" userId="S::fallano@findeter.gov.co::d7f3d237-ebd8-4abe-98dc-bf55ea8ee2e1" providerId="AD" clId="Web-{68555B30-8053-0D7C-490A-A676849D0513}" dt="2023-01-31T19:22:03.418" v="737" actId="14100"/>
          <ac:picMkLst>
            <pc:docMk/>
            <pc:sldMk cId="626258309" sldId="553"/>
            <ac:picMk id="10" creationId="{03707744-1835-0BA0-00B8-DF32E2B68DA8}"/>
          </ac:picMkLst>
        </pc:picChg>
      </pc:sldChg>
    </pc:docChg>
  </pc:docChgLst>
  <pc:docChgLst>
    <pc:chgData name="MARIA CAMILA GOMEZ RUBIANO" userId="2a6b53d5-5fe5-4cbf-a964-9d9c98273e20" providerId="ADAL" clId="{F10798B0-A015-4F94-A9A5-5AD17B15A078}"/>
    <pc:docChg chg="undo custSel addSld delSld modSld sldOrd modSection">
      <pc:chgData name="MARIA CAMILA GOMEZ RUBIANO" userId="2a6b53d5-5fe5-4cbf-a964-9d9c98273e20" providerId="ADAL" clId="{F10798B0-A015-4F94-A9A5-5AD17B15A078}" dt="2023-03-22T01:17:15.776" v="406" actId="1076"/>
      <pc:docMkLst>
        <pc:docMk/>
      </pc:docMkLst>
      <pc:sldChg chg="modSp mod">
        <pc:chgData name="MARIA CAMILA GOMEZ RUBIANO" userId="2a6b53d5-5fe5-4cbf-a964-9d9c98273e20" providerId="ADAL" clId="{F10798B0-A015-4F94-A9A5-5AD17B15A078}" dt="2023-03-21T22:21:00.339" v="3" actId="20577"/>
        <pc:sldMkLst>
          <pc:docMk/>
          <pc:sldMk cId="4160248565" sldId="258"/>
        </pc:sldMkLst>
        <pc:spChg chg="mod">
          <ac:chgData name="MARIA CAMILA GOMEZ RUBIANO" userId="2a6b53d5-5fe5-4cbf-a964-9d9c98273e20" providerId="ADAL" clId="{F10798B0-A015-4F94-A9A5-5AD17B15A078}" dt="2023-03-21T22:21:00.339" v="3" actId="20577"/>
          <ac:spMkLst>
            <pc:docMk/>
            <pc:sldMk cId="4160248565" sldId="258"/>
            <ac:spMk id="7" creationId="{8801B824-1C40-4361-8207-0EAD240262BA}"/>
          </ac:spMkLst>
        </pc:spChg>
      </pc:sldChg>
      <pc:sldChg chg="addSp delSp modSp mod">
        <pc:chgData name="MARIA CAMILA GOMEZ RUBIANO" userId="2a6b53d5-5fe5-4cbf-a964-9d9c98273e20" providerId="ADAL" clId="{F10798B0-A015-4F94-A9A5-5AD17B15A078}" dt="2023-03-22T01:17:15.776" v="406" actId="1076"/>
        <pc:sldMkLst>
          <pc:docMk/>
          <pc:sldMk cId="1700035601" sldId="329"/>
        </pc:sldMkLst>
        <pc:spChg chg="mod">
          <ac:chgData name="MARIA CAMILA GOMEZ RUBIANO" userId="2a6b53d5-5fe5-4cbf-a964-9d9c98273e20" providerId="ADAL" clId="{F10798B0-A015-4F94-A9A5-5AD17B15A078}" dt="2023-03-22T01:11:37.010" v="390" actId="14100"/>
          <ac:spMkLst>
            <pc:docMk/>
            <pc:sldMk cId="1700035601" sldId="329"/>
            <ac:spMk id="8" creationId="{C23CB784-30AA-B2B2-7F0C-94CC2C0BEFA6}"/>
          </ac:spMkLst>
        </pc:spChg>
        <pc:spChg chg="mod">
          <ac:chgData name="MARIA CAMILA GOMEZ RUBIANO" userId="2a6b53d5-5fe5-4cbf-a964-9d9c98273e20" providerId="ADAL" clId="{F10798B0-A015-4F94-A9A5-5AD17B15A078}" dt="2023-03-22T01:17:03.389" v="403" actId="20577"/>
          <ac:spMkLst>
            <pc:docMk/>
            <pc:sldMk cId="1700035601" sldId="329"/>
            <ac:spMk id="20" creationId="{78009094-0AC6-ACC5-540E-6FB4D2756D11}"/>
          </ac:spMkLst>
        </pc:spChg>
        <pc:graphicFrameChg chg="add del mod">
          <ac:chgData name="MARIA CAMILA GOMEZ RUBIANO" userId="2a6b53d5-5fe5-4cbf-a964-9d9c98273e20" providerId="ADAL" clId="{F10798B0-A015-4F94-A9A5-5AD17B15A078}" dt="2023-03-22T01:16:51.467" v="396"/>
          <ac:graphicFrameMkLst>
            <pc:docMk/>
            <pc:sldMk cId="1700035601" sldId="329"/>
            <ac:graphicFrameMk id="2" creationId="{0AAA334F-CA2C-73A4-B340-A2BC58AF2ADE}"/>
          </ac:graphicFrameMkLst>
        </pc:graphicFrameChg>
        <pc:picChg chg="add mod">
          <ac:chgData name="MARIA CAMILA GOMEZ RUBIANO" userId="2a6b53d5-5fe5-4cbf-a964-9d9c98273e20" providerId="ADAL" clId="{F10798B0-A015-4F94-A9A5-5AD17B15A078}" dt="2023-03-22T01:17:15.776" v="406" actId="1076"/>
          <ac:picMkLst>
            <pc:docMk/>
            <pc:sldMk cId="1700035601" sldId="329"/>
            <ac:picMk id="7" creationId="{E6AECA56-CEFF-CD63-F73B-183F057440D9}"/>
          </ac:picMkLst>
        </pc:picChg>
      </pc:sldChg>
      <pc:sldChg chg="addSp delSp modSp mod">
        <pc:chgData name="MARIA CAMILA GOMEZ RUBIANO" userId="2a6b53d5-5fe5-4cbf-a964-9d9c98273e20" providerId="ADAL" clId="{F10798B0-A015-4F94-A9A5-5AD17B15A078}" dt="2023-03-21T22:35:41.949" v="372" actId="1076"/>
        <pc:sldMkLst>
          <pc:docMk/>
          <pc:sldMk cId="980656737" sldId="668"/>
        </pc:sldMkLst>
        <pc:spChg chg="del">
          <ac:chgData name="MARIA CAMILA GOMEZ RUBIANO" userId="2a6b53d5-5fe5-4cbf-a964-9d9c98273e20" providerId="ADAL" clId="{F10798B0-A015-4F94-A9A5-5AD17B15A078}" dt="2023-03-21T22:35:40.040" v="371" actId="478"/>
          <ac:spMkLst>
            <pc:docMk/>
            <pc:sldMk cId="980656737" sldId="668"/>
            <ac:spMk id="9" creationId="{EC2CD1D6-C04C-521C-E04E-FF5CFECAFBA4}"/>
          </ac:spMkLst>
        </pc:spChg>
        <pc:picChg chg="del">
          <ac:chgData name="MARIA CAMILA GOMEZ RUBIANO" userId="2a6b53d5-5fe5-4cbf-a964-9d9c98273e20" providerId="ADAL" clId="{F10798B0-A015-4F94-A9A5-5AD17B15A078}" dt="2023-03-21T22:34:43.304" v="362" actId="478"/>
          <ac:picMkLst>
            <pc:docMk/>
            <pc:sldMk cId="980656737" sldId="668"/>
            <ac:picMk id="3" creationId="{7E915F9C-E48E-5BBA-5A0F-7981FA999122}"/>
          </ac:picMkLst>
        </pc:picChg>
        <pc:picChg chg="del">
          <ac:chgData name="MARIA CAMILA GOMEZ RUBIANO" userId="2a6b53d5-5fe5-4cbf-a964-9d9c98273e20" providerId="ADAL" clId="{F10798B0-A015-4F94-A9A5-5AD17B15A078}" dt="2023-03-21T22:35:02.134" v="367" actId="478"/>
          <ac:picMkLst>
            <pc:docMk/>
            <pc:sldMk cId="980656737" sldId="668"/>
            <ac:picMk id="5" creationId="{00000000-0008-0000-0000-00000D000000}"/>
          </ac:picMkLst>
        </pc:picChg>
        <pc:picChg chg="add mod">
          <ac:chgData name="MARIA CAMILA GOMEZ RUBIANO" userId="2a6b53d5-5fe5-4cbf-a964-9d9c98273e20" providerId="ADAL" clId="{F10798B0-A015-4F94-A9A5-5AD17B15A078}" dt="2023-03-21T22:34:45.349" v="364" actId="1076"/>
          <ac:picMkLst>
            <pc:docMk/>
            <pc:sldMk cId="980656737" sldId="668"/>
            <ac:picMk id="7" creationId="{127CA489-4D83-DC01-CDB9-D4EA945E074E}"/>
          </ac:picMkLst>
        </pc:picChg>
        <pc:picChg chg="add mod">
          <ac:chgData name="MARIA CAMILA GOMEZ RUBIANO" userId="2a6b53d5-5fe5-4cbf-a964-9d9c98273e20" providerId="ADAL" clId="{F10798B0-A015-4F94-A9A5-5AD17B15A078}" dt="2023-03-21T22:34:59.956" v="366" actId="1076"/>
          <ac:picMkLst>
            <pc:docMk/>
            <pc:sldMk cId="980656737" sldId="668"/>
            <ac:picMk id="10" creationId="{FB691BA8-3014-BCEA-64AE-52EE83FDB1DE}"/>
          </ac:picMkLst>
        </pc:picChg>
        <pc:picChg chg="add mod">
          <ac:chgData name="MARIA CAMILA GOMEZ RUBIANO" userId="2a6b53d5-5fe5-4cbf-a964-9d9c98273e20" providerId="ADAL" clId="{F10798B0-A015-4F94-A9A5-5AD17B15A078}" dt="2023-03-21T22:35:41.949" v="372" actId="1076"/>
          <ac:picMkLst>
            <pc:docMk/>
            <pc:sldMk cId="980656737" sldId="668"/>
            <ac:picMk id="12" creationId="{2D75CDF9-A025-5BAF-CAF4-16AEF668D0BD}"/>
          </ac:picMkLst>
        </pc:picChg>
      </pc:sldChg>
      <pc:sldChg chg="addSp delSp modSp mod">
        <pc:chgData name="MARIA CAMILA GOMEZ RUBIANO" userId="2a6b53d5-5fe5-4cbf-a964-9d9c98273e20" providerId="ADAL" clId="{F10798B0-A015-4F94-A9A5-5AD17B15A078}" dt="2023-03-21T22:33:34.988" v="350" actId="1076"/>
        <pc:sldMkLst>
          <pc:docMk/>
          <pc:sldMk cId="3882439800" sldId="669"/>
        </pc:sldMkLst>
        <pc:spChg chg="del">
          <ac:chgData name="MARIA CAMILA GOMEZ RUBIANO" userId="2a6b53d5-5fe5-4cbf-a964-9d9c98273e20" providerId="ADAL" clId="{F10798B0-A015-4F94-A9A5-5AD17B15A078}" dt="2023-03-21T22:33:32.893" v="349" actId="478"/>
          <ac:spMkLst>
            <pc:docMk/>
            <pc:sldMk cId="3882439800" sldId="669"/>
            <ac:spMk id="9" creationId="{EC2CD1D6-C04C-521C-E04E-FF5CFECAFBA4}"/>
          </ac:spMkLst>
        </pc:spChg>
        <pc:picChg chg="add del">
          <ac:chgData name="MARIA CAMILA GOMEZ RUBIANO" userId="2a6b53d5-5fe5-4cbf-a964-9d9c98273e20" providerId="ADAL" clId="{F10798B0-A015-4F94-A9A5-5AD17B15A078}" dt="2023-03-21T22:33:00.928" v="340" actId="22"/>
          <ac:picMkLst>
            <pc:docMk/>
            <pc:sldMk cId="3882439800" sldId="669"/>
            <ac:picMk id="3" creationId="{FA51086F-A3DE-AE3B-652E-129973DEF879}"/>
          </ac:picMkLst>
        </pc:picChg>
        <pc:picChg chg="add mod">
          <ac:chgData name="MARIA CAMILA GOMEZ RUBIANO" userId="2a6b53d5-5fe5-4cbf-a964-9d9c98273e20" providerId="ADAL" clId="{F10798B0-A015-4F94-A9A5-5AD17B15A078}" dt="2023-03-21T22:33:07.083" v="344" actId="1076"/>
          <ac:picMkLst>
            <pc:docMk/>
            <pc:sldMk cId="3882439800" sldId="669"/>
            <ac:picMk id="7" creationId="{E166C49B-D1C9-7C92-6B3A-2B3155AC61B6}"/>
          </ac:picMkLst>
        </pc:picChg>
        <pc:picChg chg="add del">
          <ac:chgData name="MARIA CAMILA GOMEZ RUBIANO" userId="2a6b53d5-5fe5-4cbf-a964-9d9c98273e20" providerId="ADAL" clId="{F10798B0-A015-4F94-A9A5-5AD17B15A078}" dt="2023-03-21T22:33:15.865" v="345" actId="478"/>
          <ac:picMkLst>
            <pc:docMk/>
            <pc:sldMk cId="3882439800" sldId="669"/>
            <ac:picMk id="10" creationId="{44C71A51-B121-0D1E-D957-49932FB7219D}"/>
          </ac:picMkLst>
        </pc:picChg>
        <pc:picChg chg="add mod">
          <ac:chgData name="MARIA CAMILA GOMEZ RUBIANO" userId="2a6b53d5-5fe5-4cbf-a964-9d9c98273e20" providerId="ADAL" clId="{F10798B0-A015-4F94-A9A5-5AD17B15A078}" dt="2023-03-21T22:33:34.988" v="350" actId="1076"/>
          <ac:picMkLst>
            <pc:docMk/>
            <pc:sldMk cId="3882439800" sldId="669"/>
            <ac:picMk id="11" creationId="{43CFC56F-4A49-F22E-90AD-039796C6E27B}"/>
          </ac:picMkLst>
        </pc:picChg>
        <pc:picChg chg="del">
          <ac:chgData name="MARIA CAMILA GOMEZ RUBIANO" userId="2a6b53d5-5fe5-4cbf-a964-9d9c98273e20" providerId="ADAL" clId="{F10798B0-A015-4F94-A9A5-5AD17B15A078}" dt="2023-03-21T22:33:03.832" v="342" actId="478"/>
          <ac:picMkLst>
            <pc:docMk/>
            <pc:sldMk cId="3882439800" sldId="669"/>
            <ac:picMk id="12" creationId="{161EFE67-6105-64D9-CBF4-CC922C0CEA14}"/>
          </ac:picMkLst>
        </pc:picChg>
      </pc:sldChg>
      <pc:sldChg chg="del">
        <pc:chgData name="MARIA CAMILA GOMEZ RUBIANO" userId="2a6b53d5-5fe5-4cbf-a964-9d9c98273e20" providerId="ADAL" clId="{F10798B0-A015-4F94-A9A5-5AD17B15A078}" dt="2023-03-21T22:32:39.728" v="337" actId="47"/>
        <pc:sldMkLst>
          <pc:docMk/>
          <pc:sldMk cId="3273598873" sldId="670"/>
        </pc:sldMkLst>
      </pc:sldChg>
      <pc:sldChg chg="addSp delSp modSp mod">
        <pc:chgData name="MARIA CAMILA GOMEZ RUBIANO" userId="2a6b53d5-5fe5-4cbf-a964-9d9c98273e20" providerId="ADAL" clId="{F10798B0-A015-4F94-A9A5-5AD17B15A078}" dt="2023-03-21T22:32:29.945" v="336" actId="478"/>
        <pc:sldMkLst>
          <pc:docMk/>
          <pc:sldMk cId="1893648444" sldId="671"/>
        </pc:sldMkLst>
        <pc:spChg chg="del">
          <ac:chgData name="MARIA CAMILA GOMEZ RUBIANO" userId="2a6b53d5-5fe5-4cbf-a964-9d9c98273e20" providerId="ADAL" clId="{F10798B0-A015-4F94-A9A5-5AD17B15A078}" dt="2023-03-21T22:32:29.945" v="336" actId="478"/>
          <ac:spMkLst>
            <pc:docMk/>
            <pc:sldMk cId="1893648444" sldId="671"/>
            <ac:spMk id="2" creationId="{8A78EB0F-283A-4139-3475-67252C2B2FC0}"/>
          </ac:spMkLst>
        </pc:spChg>
        <pc:picChg chg="del">
          <ac:chgData name="MARIA CAMILA GOMEZ RUBIANO" userId="2a6b53d5-5fe5-4cbf-a964-9d9c98273e20" providerId="ADAL" clId="{F10798B0-A015-4F94-A9A5-5AD17B15A078}" dt="2023-03-21T22:32:24.198" v="332" actId="478"/>
          <ac:picMkLst>
            <pc:docMk/>
            <pc:sldMk cId="1893648444" sldId="671"/>
            <ac:picMk id="5" creationId="{8A6EC8C0-14EA-112D-4F04-AAEC87D42BFA}"/>
          </ac:picMkLst>
        </pc:picChg>
        <pc:picChg chg="add mod">
          <ac:chgData name="MARIA CAMILA GOMEZ RUBIANO" userId="2a6b53d5-5fe5-4cbf-a964-9d9c98273e20" providerId="ADAL" clId="{F10798B0-A015-4F94-A9A5-5AD17B15A078}" dt="2023-03-21T22:32:28.068" v="335" actId="14100"/>
          <ac:picMkLst>
            <pc:docMk/>
            <pc:sldMk cId="1893648444" sldId="671"/>
            <ac:picMk id="6" creationId="{E2BCF6CB-D64E-F8FB-401F-551FB5D4B09C}"/>
          </ac:picMkLst>
        </pc:picChg>
      </pc:sldChg>
      <pc:sldChg chg="del">
        <pc:chgData name="MARIA CAMILA GOMEZ RUBIANO" userId="2a6b53d5-5fe5-4cbf-a964-9d9c98273e20" providerId="ADAL" clId="{F10798B0-A015-4F94-A9A5-5AD17B15A078}" dt="2023-03-21T22:32:06.257" v="331" actId="47"/>
        <pc:sldMkLst>
          <pc:docMk/>
          <pc:sldMk cId="1809064752" sldId="672"/>
        </pc:sldMkLst>
      </pc:sldChg>
      <pc:sldChg chg="addSp delSp modSp mod">
        <pc:chgData name="MARIA CAMILA GOMEZ RUBIANO" userId="2a6b53d5-5fe5-4cbf-a964-9d9c98273e20" providerId="ADAL" clId="{F10798B0-A015-4F94-A9A5-5AD17B15A078}" dt="2023-03-21T22:31:56.175" v="330" actId="478"/>
        <pc:sldMkLst>
          <pc:docMk/>
          <pc:sldMk cId="511164384" sldId="673"/>
        </pc:sldMkLst>
        <pc:spChg chg="del mod">
          <ac:chgData name="MARIA CAMILA GOMEZ RUBIANO" userId="2a6b53d5-5fe5-4cbf-a964-9d9c98273e20" providerId="ADAL" clId="{F10798B0-A015-4F94-A9A5-5AD17B15A078}" dt="2023-03-21T22:31:56.175" v="330" actId="478"/>
          <ac:spMkLst>
            <pc:docMk/>
            <pc:sldMk cId="511164384" sldId="673"/>
            <ac:spMk id="2" creationId="{8A78EB0F-283A-4139-3475-67252C2B2FC0}"/>
          </ac:spMkLst>
        </pc:spChg>
        <pc:picChg chg="add mod">
          <ac:chgData name="MARIA CAMILA GOMEZ RUBIANO" userId="2a6b53d5-5fe5-4cbf-a964-9d9c98273e20" providerId="ADAL" clId="{F10798B0-A015-4F94-A9A5-5AD17B15A078}" dt="2023-03-21T22:31:53.875" v="328" actId="1076"/>
          <ac:picMkLst>
            <pc:docMk/>
            <pc:sldMk cId="511164384" sldId="673"/>
            <ac:picMk id="5" creationId="{E2028098-2F1A-44E3-5A40-862A33B16215}"/>
          </ac:picMkLst>
        </pc:picChg>
        <pc:picChg chg="del">
          <ac:chgData name="MARIA CAMILA GOMEZ RUBIANO" userId="2a6b53d5-5fe5-4cbf-a964-9d9c98273e20" providerId="ADAL" clId="{F10798B0-A015-4F94-A9A5-5AD17B15A078}" dt="2023-03-21T22:31:36.594" v="325" actId="478"/>
          <ac:picMkLst>
            <pc:docMk/>
            <pc:sldMk cId="511164384" sldId="673"/>
            <ac:picMk id="6" creationId="{507FA920-06D2-F6D4-B579-5A2D27B2206C}"/>
          </ac:picMkLst>
        </pc:picChg>
      </pc:sldChg>
      <pc:sldChg chg="addSp delSp modSp mod">
        <pc:chgData name="MARIA CAMILA GOMEZ RUBIANO" userId="2a6b53d5-5fe5-4cbf-a964-9d9c98273e20" providerId="ADAL" clId="{F10798B0-A015-4F94-A9A5-5AD17B15A078}" dt="2023-03-21T22:31:32.275" v="324" actId="14100"/>
        <pc:sldMkLst>
          <pc:docMk/>
          <pc:sldMk cId="2214551783" sldId="674"/>
        </pc:sldMkLst>
        <pc:spChg chg="del">
          <ac:chgData name="MARIA CAMILA GOMEZ RUBIANO" userId="2a6b53d5-5fe5-4cbf-a964-9d9c98273e20" providerId="ADAL" clId="{F10798B0-A015-4F94-A9A5-5AD17B15A078}" dt="2023-03-21T22:31:28.360" v="322" actId="478"/>
          <ac:spMkLst>
            <pc:docMk/>
            <pc:sldMk cId="2214551783" sldId="674"/>
            <ac:spMk id="2" creationId="{8A78EB0F-283A-4139-3475-67252C2B2FC0}"/>
          </ac:spMkLst>
        </pc:spChg>
        <pc:picChg chg="del">
          <ac:chgData name="MARIA CAMILA GOMEZ RUBIANO" userId="2a6b53d5-5fe5-4cbf-a964-9d9c98273e20" providerId="ADAL" clId="{F10798B0-A015-4F94-A9A5-5AD17B15A078}" dt="2023-03-21T22:31:11.071" v="319" actId="478"/>
          <ac:picMkLst>
            <pc:docMk/>
            <pc:sldMk cId="2214551783" sldId="674"/>
            <ac:picMk id="5" creationId="{20967717-91BD-ED9F-B69C-01B49A673776}"/>
          </ac:picMkLst>
        </pc:picChg>
        <pc:picChg chg="add mod">
          <ac:chgData name="MARIA CAMILA GOMEZ RUBIANO" userId="2a6b53d5-5fe5-4cbf-a964-9d9c98273e20" providerId="ADAL" clId="{F10798B0-A015-4F94-A9A5-5AD17B15A078}" dt="2023-03-21T22:31:32.275" v="324" actId="14100"/>
          <ac:picMkLst>
            <pc:docMk/>
            <pc:sldMk cId="2214551783" sldId="674"/>
            <ac:picMk id="6" creationId="{FC41B5C2-858C-2E4F-4673-703AC4896CAE}"/>
          </ac:picMkLst>
        </pc:picChg>
      </pc:sldChg>
      <pc:sldChg chg="addSp delSp modSp mod">
        <pc:chgData name="MARIA CAMILA GOMEZ RUBIANO" userId="2a6b53d5-5fe5-4cbf-a964-9d9c98273e20" providerId="ADAL" clId="{F10798B0-A015-4F94-A9A5-5AD17B15A078}" dt="2023-03-21T22:31:01.236" v="317" actId="478"/>
        <pc:sldMkLst>
          <pc:docMk/>
          <pc:sldMk cId="2351189998" sldId="675"/>
        </pc:sldMkLst>
        <pc:spChg chg="del">
          <ac:chgData name="MARIA CAMILA GOMEZ RUBIANO" userId="2a6b53d5-5fe5-4cbf-a964-9d9c98273e20" providerId="ADAL" clId="{F10798B0-A015-4F94-A9A5-5AD17B15A078}" dt="2023-03-21T22:31:01.236" v="317" actId="478"/>
          <ac:spMkLst>
            <pc:docMk/>
            <pc:sldMk cId="2351189998" sldId="675"/>
            <ac:spMk id="2" creationId="{8A78EB0F-283A-4139-3475-67252C2B2FC0}"/>
          </ac:spMkLst>
        </pc:spChg>
        <pc:picChg chg="add mod">
          <ac:chgData name="MARIA CAMILA GOMEZ RUBIANO" userId="2a6b53d5-5fe5-4cbf-a964-9d9c98273e20" providerId="ADAL" clId="{F10798B0-A015-4F94-A9A5-5AD17B15A078}" dt="2023-03-21T22:30:59.314" v="316" actId="1076"/>
          <ac:picMkLst>
            <pc:docMk/>
            <pc:sldMk cId="2351189998" sldId="675"/>
            <ac:picMk id="5" creationId="{BB0845E7-E7F2-6F80-8EEE-02AC0179532A}"/>
          </ac:picMkLst>
        </pc:picChg>
        <pc:picChg chg="del">
          <ac:chgData name="MARIA CAMILA GOMEZ RUBIANO" userId="2a6b53d5-5fe5-4cbf-a964-9d9c98273e20" providerId="ADAL" clId="{F10798B0-A015-4F94-A9A5-5AD17B15A078}" dt="2023-03-21T22:30:42.538" v="312" actId="478"/>
          <ac:picMkLst>
            <pc:docMk/>
            <pc:sldMk cId="2351189998" sldId="675"/>
            <ac:picMk id="6" creationId="{2322936B-F652-B4F9-04B2-F119AD1DF490}"/>
          </ac:picMkLst>
        </pc:picChg>
      </pc:sldChg>
      <pc:sldChg chg="addSp delSp modSp mod">
        <pc:chgData name="MARIA CAMILA GOMEZ RUBIANO" userId="2a6b53d5-5fe5-4cbf-a964-9d9c98273e20" providerId="ADAL" clId="{F10798B0-A015-4F94-A9A5-5AD17B15A078}" dt="2023-03-21T22:31:06.701" v="318" actId="478"/>
        <pc:sldMkLst>
          <pc:docMk/>
          <pc:sldMk cId="310289711" sldId="676"/>
        </pc:sldMkLst>
        <pc:spChg chg="del">
          <ac:chgData name="MARIA CAMILA GOMEZ RUBIANO" userId="2a6b53d5-5fe5-4cbf-a964-9d9c98273e20" providerId="ADAL" clId="{F10798B0-A015-4F94-A9A5-5AD17B15A078}" dt="2023-03-21T22:31:06.701" v="318" actId="478"/>
          <ac:spMkLst>
            <pc:docMk/>
            <pc:sldMk cId="310289711" sldId="676"/>
            <ac:spMk id="2" creationId="{8A78EB0F-283A-4139-3475-67252C2B2FC0}"/>
          </ac:spMkLst>
        </pc:spChg>
        <pc:picChg chg="add mod">
          <ac:chgData name="MARIA CAMILA GOMEZ RUBIANO" userId="2a6b53d5-5fe5-4cbf-a964-9d9c98273e20" providerId="ADAL" clId="{F10798B0-A015-4F94-A9A5-5AD17B15A078}" dt="2023-03-21T22:30:15.971" v="307" actId="1076"/>
          <ac:picMkLst>
            <pc:docMk/>
            <pc:sldMk cId="310289711" sldId="676"/>
            <ac:picMk id="6" creationId="{AD45A720-B654-0F28-9643-A5BDD252D8E5}"/>
          </ac:picMkLst>
        </pc:picChg>
        <pc:picChg chg="del">
          <ac:chgData name="MARIA CAMILA GOMEZ RUBIANO" userId="2a6b53d5-5fe5-4cbf-a964-9d9c98273e20" providerId="ADAL" clId="{F10798B0-A015-4F94-A9A5-5AD17B15A078}" dt="2023-03-21T22:30:09.092" v="304" actId="478"/>
          <ac:picMkLst>
            <pc:docMk/>
            <pc:sldMk cId="310289711" sldId="676"/>
            <ac:picMk id="8" creationId="{8F05F882-0132-87B5-F2ED-79995570285B}"/>
          </ac:picMkLst>
        </pc:picChg>
        <pc:picChg chg="add mod">
          <ac:chgData name="MARIA CAMILA GOMEZ RUBIANO" userId="2a6b53d5-5fe5-4cbf-a964-9d9c98273e20" providerId="ADAL" clId="{F10798B0-A015-4F94-A9A5-5AD17B15A078}" dt="2023-03-21T22:30:39.195" v="311" actId="1076"/>
          <ac:picMkLst>
            <pc:docMk/>
            <pc:sldMk cId="310289711" sldId="676"/>
            <ac:picMk id="10" creationId="{F30BFD8B-5F31-F004-6D3E-22E47B698D20}"/>
          </ac:picMkLst>
        </pc:picChg>
      </pc:sldChg>
      <pc:sldChg chg="addSp delSp modSp mod">
        <pc:chgData name="MARIA CAMILA GOMEZ RUBIANO" userId="2a6b53d5-5fe5-4cbf-a964-9d9c98273e20" providerId="ADAL" clId="{F10798B0-A015-4F94-A9A5-5AD17B15A078}" dt="2023-03-21T22:29:45.264" v="303" actId="478"/>
        <pc:sldMkLst>
          <pc:docMk/>
          <pc:sldMk cId="126846139" sldId="677"/>
        </pc:sldMkLst>
        <pc:spChg chg="del">
          <ac:chgData name="MARIA CAMILA GOMEZ RUBIANO" userId="2a6b53d5-5fe5-4cbf-a964-9d9c98273e20" providerId="ADAL" clId="{F10798B0-A015-4F94-A9A5-5AD17B15A078}" dt="2023-03-21T22:29:45.264" v="303" actId="478"/>
          <ac:spMkLst>
            <pc:docMk/>
            <pc:sldMk cId="126846139" sldId="677"/>
            <ac:spMk id="2" creationId="{8A78EB0F-283A-4139-3475-67252C2B2FC0}"/>
          </ac:spMkLst>
        </pc:spChg>
        <pc:picChg chg="add mod">
          <ac:chgData name="MARIA CAMILA GOMEZ RUBIANO" userId="2a6b53d5-5fe5-4cbf-a964-9d9c98273e20" providerId="ADAL" clId="{F10798B0-A015-4F94-A9A5-5AD17B15A078}" dt="2023-03-21T22:29:42.124" v="302" actId="14100"/>
          <ac:picMkLst>
            <pc:docMk/>
            <pc:sldMk cId="126846139" sldId="677"/>
            <ac:picMk id="5" creationId="{FEDFB038-EA7A-30CF-47AB-0B87362E1F7D}"/>
          </ac:picMkLst>
        </pc:picChg>
        <pc:picChg chg="del">
          <ac:chgData name="MARIA CAMILA GOMEZ RUBIANO" userId="2a6b53d5-5fe5-4cbf-a964-9d9c98273e20" providerId="ADAL" clId="{F10798B0-A015-4F94-A9A5-5AD17B15A078}" dt="2023-03-21T22:29:38.012" v="299" actId="478"/>
          <ac:picMkLst>
            <pc:docMk/>
            <pc:sldMk cId="126846139" sldId="677"/>
            <ac:picMk id="7" creationId="{6FECD526-F2D0-B5A1-36E3-6AA255FD4206}"/>
          </ac:picMkLst>
        </pc:picChg>
      </pc:sldChg>
      <pc:sldChg chg="addSp delSp modSp mod">
        <pc:chgData name="MARIA CAMILA GOMEZ RUBIANO" userId="2a6b53d5-5fe5-4cbf-a964-9d9c98273e20" providerId="ADAL" clId="{F10798B0-A015-4F94-A9A5-5AD17B15A078}" dt="2023-03-21T22:29:14.635" v="298" actId="14100"/>
        <pc:sldMkLst>
          <pc:docMk/>
          <pc:sldMk cId="3099941358" sldId="678"/>
        </pc:sldMkLst>
        <pc:picChg chg="add mod">
          <ac:chgData name="MARIA CAMILA GOMEZ RUBIANO" userId="2a6b53d5-5fe5-4cbf-a964-9d9c98273e20" providerId="ADAL" clId="{F10798B0-A015-4F94-A9A5-5AD17B15A078}" dt="2023-03-21T22:29:14.635" v="298" actId="14100"/>
          <ac:picMkLst>
            <pc:docMk/>
            <pc:sldMk cId="3099941358" sldId="678"/>
            <ac:picMk id="5" creationId="{B5820A53-B935-E1FB-221C-7821C4B4BA44}"/>
          </ac:picMkLst>
        </pc:picChg>
        <pc:picChg chg="del">
          <ac:chgData name="MARIA CAMILA GOMEZ RUBIANO" userId="2a6b53d5-5fe5-4cbf-a964-9d9c98273e20" providerId="ADAL" clId="{F10798B0-A015-4F94-A9A5-5AD17B15A078}" dt="2023-03-21T22:28:56.927" v="295" actId="478"/>
          <ac:picMkLst>
            <pc:docMk/>
            <pc:sldMk cId="3099941358" sldId="678"/>
            <ac:picMk id="7" creationId="{B43FBAD6-EFBF-6D77-EEBD-BF2C85F8E31C}"/>
          </ac:picMkLst>
        </pc:picChg>
      </pc:sldChg>
      <pc:sldChg chg="addSp delSp modSp mod">
        <pc:chgData name="MARIA CAMILA GOMEZ RUBIANO" userId="2a6b53d5-5fe5-4cbf-a964-9d9c98273e20" providerId="ADAL" clId="{F10798B0-A015-4F94-A9A5-5AD17B15A078}" dt="2023-03-21T22:28:41.785" v="294" actId="1076"/>
        <pc:sldMkLst>
          <pc:docMk/>
          <pc:sldMk cId="1481855568" sldId="679"/>
        </pc:sldMkLst>
        <pc:spChg chg="del">
          <ac:chgData name="MARIA CAMILA GOMEZ RUBIANO" userId="2a6b53d5-5fe5-4cbf-a964-9d9c98273e20" providerId="ADAL" clId="{F10798B0-A015-4F94-A9A5-5AD17B15A078}" dt="2023-03-21T22:28:39.603" v="293" actId="478"/>
          <ac:spMkLst>
            <pc:docMk/>
            <pc:sldMk cId="1481855568" sldId="679"/>
            <ac:spMk id="2" creationId="{34106C70-8F09-FBD0-4840-25B246A16425}"/>
          </ac:spMkLst>
        </pc:spChg>
        <pc:picChg chg="add mod">
          <ac:chgData name="MARIA CAMILA GOMEZ RUBIANO" userId="2a6b53d5-5fe5-4cbf-a964-9d9c98273e20" providerId="ADAL" clId="{F10798B0-A015-4F94-A9A5-5AD17B15A078}" dt="2023-03-21T22:28:18.530" v="289" actId="1076"/>
          <ac:picMkLst>
            <pc:docMk/>
            <pc:sldMk cId="1481855568" sldId="679"/>
            <ac:picMk id="5" creationId="{8A2B8801-D763-FA63-641D-7AC5CDDA343C}"/>
          </ac:picMkLst>
        </pc:picChg>
        <pc:picChg chg="add mod">
          <ac:chgData name="MARIA CAMILA GOMEZ RUBIANO" userId="2a6b53d5-5fe5-4cbf-a964-9d9c98273e20" providerId="ADAL" clId="{F10798B0-A015-4F94-A9A5-5AD17B15A078}" dt="2023-03-21T22:28:41.785" v="294" actId="1076"/>
          <ac:picMkLst>
            <pc:docMk/>
            <pc:sldMk cId="1481855568" sldId="679"/>
            <ac:picMk id="6" creationId="{2312775D-5AEE-DE27-F5B4-F6748C78425A}"/>
          </ac:picMkLst>
        </pc:picChg>
        <pc:picChg chg="del">
          <ac:chgData name="MARIA CAMILA GOMEZ RUBIANO" userId="2a6b53d5-5fe5-4cbf-a964-9d9c98273e20" providerId="ADAL" clId="{F10798B0-A015-4F94-A9A5-5AD17B15A078}" dt="2023-03-21T22:28:28.108" v="290" actId="478"/>
          <ac:picMkLst>
            <pc:docMk/>
            <pc:sldMk cId="1481855568" sldId="679"/>
            <ac:picMk id="10" creationId="{E2439C13-C7D7-1BC9-D10B-57E256A97E56}"/>
          </ac:picMkLst>
        </pc:picChg>
        <pc:picChg chg="del">
          <ac:chgData name="MARIA CAMILA GOMEZ RUBIANO" userId="2a6b53d5-5fe5-4cbf-a964-9d9c98273e20" providerId="ADAL" clId="{F10798B0-A015-4F94-A9A5-5AD17B15A078}" dt="2023-03-21T22:28:03.629" v="287" actId="478"/>
          <ac:picMkLst>
            <pc:docMk/>
            <pc:sldMk cId="1481855568" sldId="679"/>
            <ac:picMk id="12" creationId="{13D70E4C-232E-CD89-ADB6-2C02CD7D3BDC}"/>
          </ac:picMkLst>
        </pc:picChg>
      </pc:sldChg>
      <pc:sldChg chg="addSp delSp modSp mod">
        <pc:chgData name="MARIA CAMILA GOMEZ RUBIANO" userId="2a6b53d5-5fe5-4cbf-a964-9d9c98273e20" providerId="ADAL" clId="{F10798B0-A015-4F94-A9A5-5AD17B15A078}" dt="2023-03-21T22:27:40.609" v="286" actId="1076"/>
        <pc:sldMkLst>
          <pc:docMk/>
          <pc:sldMk cId="2024080234" sldId="680"/>
        </pc:sldMkLst>
        <pc:spChg chg="del">
          <ac:chgData name="MARIA CAMILA GOMEZ RUBIANO" userId="2a6b53d5-5fe5-4cbf-a964-9d9c98273e20" providerId="ADAL" clId="{F10798B0-A015-4F94-A9A5-5AD17B15A078}" dt="2023-03-21T22:25:44.081" v="272" actId="478"/>
          <ac:spMkLst>
            <pc:docMk/>
            <pc:sldMk cId="2024080234" sldId="680"/>
            <ac:spMk id="2" creationId="{A09BAA4F-BE1F-E156-0BA9-8807D3A9B1C5}"/>
          </ac:spMkLst>
        </pc:spChg>
        <pc:picChg chg="add mod">
          <ac:chgData name="MARIA CAMILA GOMEZ RUBIANO" userId="2a6b53d5-5fe5-4cbf-a964-9d9c98273e20" providerId="ADAL" clId="{F10798B0-A015-4F94-A9A5-5AD17B15A078}" dt="2023-03-21T22:27:22.512" v="280" actId="1076"/>
          <ac:picMkLst>
            <pc:docMk/>
            <pc:sldMk cId="2024080234" sldId="680"/>
            <ac:picMk id="5" creationId="{80DFE2CB-E187-25FB-B98B-29C3E9FA5196}"/>
          </ac:picMkLst>
        </pc:picChg>
        <pc:picChg chg="add mod">
          <ac:chgData name="MARIA CAMILA GOMEZ RUBIANO" userId="2a6b53d5-5fe5-4cbf-a964-9d9c98273e20" providerId="ADAL" clId="{F10798B0-A015-4F94-A9A5-5AD17B15A078}" dt="2023-03-21T22:27:40.609" v="286" actId="1076"/>
          <ac:picMkLst>
            <pc:docMk/>
            <pc:sldMk cId="2024080234" sldId="680"/>
            <ac:picMk id="6" creationId="{CA2D41A2-25D7-0730-28E2-40BE3B7AAFD0}"/>
          </ac:picMkLst>
        </pc:picChg>
        <pc:picChg chg="del">
          <ac:chgData name="MARIA CAMILA GOMEZ RUBIANO" userId="2a6b53d5-5fe5-4cbf-a964-9d9c98273e20" providerId="ADAL" clId="{F10798B0-A015-4F94-A9A5-5AD17B15A078}" dt="2023-03-21T22:27:00.400" v="278" actId="478"/>
          <ac:picMkLst>
            <pc:docMk/>
            <pc:sldMk cId="2024080234" sldId="680"/>
            <ac:picMk id="8" creationId="{220EAA4B-0A4B-D90A-46FA-A441D54D5E27}"/>
          </ac:picMkLst>
        </pc:picChg>
        <pc:picChg chg="del">
          <ac:chgData name="MARIA CAMILA GOMEZ RUBIANO" userId="2a6b53d5-5fe5-4cbf-a964-9d9c98273e20" providerId="ADAL" clId="{F10798B0-A015-4F94-A9A5-5AD17B15A078}" dt="2023-03-21T22:27:23.708" v="281" actId="478"/>
          <ac:picMkLst>
            <pc:docMk/>
            <pc:sldMk cId="2024080234" sldId="680"/>
            <ac:picMk id="10" creationId="{0BFEE915-A6D1-3B96-28F2-DB0238F48CBE}"/>
          </ac:picMkLst>
        </pc:picChg>
      </pc:sldChg>
      <pc:sldChg chg="addSp delSp modSp mod">
        <pc:chgData name="MARIA CAMILA GOMEZ RUBIANO" userId="2a6b53d5-5fe5-4cbf-a964-9d9c98273e20" providerId="ADAL" clId="{F10798B0-A015-4F94-A9A5-5AD17B15A078}" dt="2023-03-21T22:26:23.065" v="277" actId="1076"/>
        <pc:sldMkLst>
          <pc:docMk/>
          <pc:sldMk cId="2548473189" sldId="681"/>
        </pc:sldMkLst>
        <pc:spChg chg="del">
          <ac:chgData name="MARIA CAMILA GOMEZ RUBIANO" userId="2a6b53d5-5fe5-4cbf-a964-9d9c98273e20" providerId="ADAL" clId="{F10798B0-A015-4F94-A9A5-5AD17B15A078}" dt="2023-03-21T22:25:47.408" v="273" actId="478"/>
          <ac:spMkLst>
            <pc:docMk/>
            <pc:sldMk cId="2548473189" sldId="681"/>
            <ac:spMk id="7" creationId="{BD12C9CC-0B7A-2897-9857-4C70281E077F}"/>
          </ac:spMkLst>
        </pc:spChg>
        <pc:graphicFrameChg chg="mod modGraphic">
          <ac:chgData name="MARIA CAMILA GOMEZ RUBIANO" userId="2a6b53d5-5fe5-4cbf-a964-9d9c98273e20" providerId="ADAL" clId="{F10798B0-A015-4F94-A9A5-5AD17B15A078}" dt="2023-03-21T22:23:33.065" v="268"/>
          <ac:graphicFrameMkLst>
            <pc:docMk/>
            <pc:sldMk cId="2548473189" sldId="681"/>
            <ac:graphicFrameMk id="11" creationId="{159B8761-F67A-40EC-053C-618B0ACC3BF2}"/>
          </ac:graphicFrameMkLst>
        </pc:graphicFrameChg>
        <pc:picChg chg="add mod">
          <ac:chgData name="MARIA CAMILA GOMEZ RUBIANO" userId="2a6b53d5-5fe5-4cbf-a964-9d9c98273e20" providerId="ADAL" clId="{F10798B0-A015-4F94-A9A5-5AD17B15A078}" dt="2023-03-21T22:26:23.065" v="277" actId="1076"/>
          <ac:picMkLst>
            <pc:docMk/>
            <pc:sldMk cId="2548473189" sldId="681"/>
            <ac:picMk id="3" creationId="{43DF9ACF-FCF5-F783-84D2-C754D8D2EE60}"/>
          </ac:picMkLst>
        </pc:picChg>
        <pc:picChg chg="del">
          <ac:chgData name="MARIA CAMILA GOMEZ RUBIANO" userId="2a6b53d5-5fe5-4cbf-a964-9d9c98273e20" providerId="ADAL" clId="{F10798B0-A015-4F94-A9A5-5AD17B15A078}" dt="2023-03-21T22:25:17.763" v="269" actId="478"/>
          <ac:picMkLst>
            <pc:docMk/>
            <pc:sldMk cId="2548473189" sldId="681"/>
            <ac:picMk id="4" creationId="{8F4963A5-DC7A-D46D-71A6-8F2C2D18F47F}"/>
          </ac:picMkLst>
        </pc:picChg>
      </pc:sldChg>
      <pc:sldChg chg="addSp delSp modSp add mod ord">
        <pc:chgData name="MARIA CAMILA GOMEZ RUBIANO" userId="2a6b53d5-5fe5-4cbf-a964-9d9c98273e20" providerId="ADAL" clId="{F10798B0-A015-4F94-A9A5-5AD17B15A078}" dt="2023-03-21T22:34:13.877" v="361" actId="1076"/>
        <pc:sldMkLst>
          <pc:docMk/>
          <pc:sldMk cId="129856444" sldId="684"/>
        </pc:sldMkLst>
        <pc:spChg chg="mod">
          <ac:chgData name="MARIA CAMILA GOMEZ RUBIANO" userId="2a6b53d5-5fe5-4cbf-a964-9d9c98273e20" providerId="ADAL" clId="{F10798B0-A015-4F94-A9A5-5AD17B15A078}" dt="2023-03-21T22:33:58.029" v="356" actId="20577"/>
          <ac:spMkLst>
            <pc:docMk/>
            <pc:sldMk cId="129856444" sldId="684"/>
            <ac:spMk id="7" creationId="{B238E6C8-60E7-5520-D530-FE969CCBBE85}"/>
          </ac:spMkLst>
        </pc:spChg>
        <pc:picChg chg="add mod">
          <ac:chgData name="MARIA CAMILA GOMEZ RUBIANO" userId="2a6b53d5-5fe5-4cbf-a964-9d9c98273e20" providerId="ADAL" clId="{F10798B0-A015-4F94-A9A5-5AD17B15A078}" dt="2023-03-21T22:34:13.877" v="361" actId="1076"/>
          <ac:picMkLst>
            <pc:docMk/>
            <pc:sldMk cId="129856444" sldId="684"/>
            <ac:picMk id="3" creationId="{1DD66C9B-F1CC-C5D8-F083-B7D37743F203}"/>
          </ac:picMkLst>
        </pc:picChg>
        <pc:picChg chg="del">
          <ac:chgData name="MARIA CAMILA GOMEZ RUBIANO" userId="2a6b53d5-5fe5-4cbf-a964-9d9c98273e20" providerId="ADAL" clId="{F10798B0-A015-4F94-A9A5-5AD17B15A078}" dt="2023-03-21T22:33:59.423" v="357" actId="478"/>
          <ac:picMkLst>
            <pc:docMk/>
            <pc:sldMk cId="129856444" sldId="684"/>
            <ac:picMk id="6" creationId="{FC41B5C2-858C-2E4F-4673-703AC4896CAE}"/>
          </ac:picMkLst>
        </pc:picChg>
      </pc:sldChg>
    </pc:docChg>
  </pc:docChgLst>
  <pc:docChgLst>
    <pc:chgData name="YERSON ARIAS RIVERA" userId="53f716da-bdfb-4156-86cd-f5d50ede033a" providerId="ADAL" clId="{2F5769CA-40BA-4117-AB8C-6383B906AC93}"/>
    <pc:docChg chg="addSld delSld modSld delMainMaster modSection">
      <pc:chgData name="YERSON ARIAS RIVERA" userId="53f716da-bdfb-4156-86cd-f5d50ede033a" providerId="ADAL" clId="{2F5769CA-40BA-4117-AB8C-6383B906AC93}" dt="2023-04-12T01:14:48.107" v="20"/>
      <pc:docMkLst>
        <pc:docMk/>
      </pc:docMkLst>
      <pc:sldChg chg="modSp mod">
        <pc:chgData name="YERSON ARIAS RIVERA" userId="53f716da-bdfb-4156-86cd-f5d50ede033a" providerId="ADAL" clId="{2F5769CA-40BA-4117-AB8C-6383B906AC93}" dt="2023-04-12T00:51:20.391" v="18" actId="14100"/>
        <pc:sldMkLst>
          <pc:docMk/>
          <pc:sldMk cId="3280053705" sldId="359"/>
        </pc:sldMkLst>
        <pc:spChg chg="mod">
          <ac:chgData name="YERSON ARIAS RIVERA" userId="53f716da-bdfb-4156-86cd-f5d50ede033a" providerId="ADAL" clId="{2F5769CA-40BA-4117-AB8C-6383B906AC93}" dt="2023-04-12T00:51:20.391" v="18" actId="14100"/>
          <ac:spMkLst>
            <pc:docMk/>
            <pc:sldMk cId="3280053705" sldId="359"/>
            <ac:spMk id="5" creationId="{5CBB1A53-EB72-4CE6-BA32-41088A885838}"/>
          </ac:spMkLst>
        </pc:spChg>
      </pc:sldChg>
      <pc:sldChg chg="add">
        <pc:chgData name="YERSON ARIAS RIVERA" userId="53f716da-bdfb-4156-86cd-f5d50ede033a" providerId="ADAL" clId="{2F5769CA-40BA-4117-AB8C-6383B906AC93}" dt="2023-04-12T01:14:48.107" v="20"/>
        <pc:sldMkLst>
          <pc:docMk/>
          <pc:sldMk cId="980656737" sldId="668"/>
        </pc:sldMkLst>
      </pc:sldChg>
      <pc:sldChg chg="add">
        <pc:chgData name="YERSON ARIAS RIVERA" userId="53f716da-bdfb-4156-86cd-f5d50ede033a" providerId="ADAL" clId="{2F5769CA-40BA-4117-AB8C-6383B906AC93}" dt="2023-04-12T01:14:48.107" v="20"/>
        <pc:sldMkLst>
          <pc:docMk/>
          <pc:sldMk cId="3882439800" sldId="669"/>
        </pc:sldMkLst>
      </pc:sldChg>
      <pc:sldChg chg="add">
        <pc:chgData name="YERSON ARIAS RIVERA" userId="53f716da-bdfb-4156-86cd-f5d50ede033a" providerId="ADAL" clId="{2F5769CA-40BA-4117-AB8C-6383B906AC93}" dt="2023-04-12T01:14:48.107" v="20"/>
        <pc:sldMkLst>
          <pc:docMk/>
          <pc:sldMk cId="2214551783" sldId="674"/>
        </pc:sldMkLst>
      </pc:sldChg>
      <pc:sldChg chg="add">
        <pc:chgData name="YERSON ARIAS RIVERA" userId="53f716da-bdfb-4156-86cd-f5d50ede033a" providerId="ADAL" clId="{2F5769CA-40BA-4117-AB8C-6383B906AC93}" dt="2023-04-12T01:14:48.107" v="20"/>
        <pc:sldMkLst>
          <pc:docMk/>
          <pc:sldMk cId="2351189998" sldId="675"/>
        </pc:sldMkLst>
      </pc:sldChg>
      <pc:sldChg chg="add">
        <pc:chgData name="YERSON ARIAS RIVERA" userId="53f716da-bdfb-4156-86cd-f5d50ede033a" providerId="ADAL" clId="{2F5769CA-40BA-4117-AB8C-6383B906AC93}" dt="2023-04-12T01:14:48.107" v="20"/>
        <pc:sldMkLst>
          <pc:docMk/>
          <pc:sldMk cId="310289711" sldId="676"/>
        </pc:sldMkLst>
      </pc:sldChg>
      <pc:sldChg chg="add">
        <pc:chgData name="YERSON ARIAS RIVERA" userId="53f716da-bdfb-4156-86cd-f5d50ede033a" providerId="ADAL" clId="{2F5769CA-40BA-4117-AB8C-6383B906AC93}" dt="2023-04-12T01:14:48.107" v="20"/>
        <pc:sldMkLst>
          <pc:docMk/>
          <pc:sldMk cId="3099941358" sldId="678"/>
        </pc:sldMkLst>
      </pc:sldChg>
      <pc:sldChg chg="add">
        <pc:chgData name="YERSON ARIAS RIVERA" userId="53f716da-bdfb-4156-86cd-f5d50ede033a" providerId="ADAL" clId="{2F5769CA-40BA-4117-AB8C-6383B906AC93}" dt="2023-04-12T01:14:48.107" v="20"/>
        <pc:sldMkLst>
          <pc:docMk/>
          <pc:sldMk cId="1481855568" sldId="679"/>
        </pc:sldMkLst>
      </pc:sldChg>
      <pc:sldChg chg="add">
        <pc:chgData name="YERSON ARIAS RIVERA" userId="53f716da-bdfb-4156-86cd-f5d50ede033a" providerId="ADAL" clId="{2F5769CA-40BA-4117-AB8C-6383B906AC93}" dt="2023-04-12T01:14:48.107" v="20"/>
        <pc:sldMkLst>
          <pc:docMk/>
          <pc:sldMk cId="2548473189" sldId="681"/>
        </pc:sldMkLst>
      </pc:sldChg>
      <pc:sldChg chg="add">
        <pc:chgData name="YERSON ARIAS RIVERA" userId="53f716da-bdfb-4156-86cd-f5d50ede033a" providerId="ADAL" clId="{2F5769CA-40BA-4117-AB8C-6383B906AC93}" dt="2023-04-12T01:14:48.107" v="20"/>
        <pc:sldMkLst>
          <pc:docMk/>
          <pc:sldMk cId="129856444" sldId="684"/>
        </pc:sldMkLst>
      </pc:sldChg>
      <pc:sldChg chg="add">
        <pc:chgData name="YERSON ARIAS RIVERA" userId="53f716da-bdfb-4156-86cd-f5d50ede033a" providerId="ADAL" clId="{2F5769CA-40BA-4117-AB8C-6383B906AC93}" dt="2023-04-12T01:14:48.107" v="20"/>
        <pc:sldMkLst>
          <pc:docMk/>
          <pc:sldMk cId="2340759636" sldId="693"/>
        </pc:sldMkLst>
      </pc:sldChg>
      <pc:sldChg chg="add">
        <pc:chgData name="YERSON ARIAS RIVERA" userId="53f716da-bdfb-4156-86cd-f5d50ede033a" providerId="ADAL" clId="{2F5769CA-40BA-4117-AB8C-6383B906AC93}" dt="2023-04-12T01:14:48.107" v="20"/>
        <pc:sldMkLst>
          <pc:docMk/>
          <pc:sldMk cId="3633530876" sldId="695"/>
        </pc:sldMkLst>
      </pc:sldChg>
      <pc:sldChg chg="del">
        <pc:chgData name="YERSON ARIAS RIVERA" userId="53f716da-bdfb-4156-86cd-f5d50ede033a" providerId="ADAL" clId="{2F5769CA-40BA-4117-AB8C-6383B906AC93}" dt="2023-04-12T01:13:55.708" v="19" actId="2696"/>
        <pc:sldMkLst>
          <pc:docMk/>
          <pc:sldMk cId="1579615776" sldId="699"/>
        </pc:sldMkLst>
      </pc:sldChg>
      <pc:sldChg chg="del">
        <pc:chgData name="YERSON ARIAS RIVERA" userId="53f716da-bdfb-4156-86cd-f5d50ede033a" providerId="ADAL" clId="{2F5769CA-40BA-4117-AB8C-6383B906AC93}" dt="2023-04-12T01:13:55.708" v="19" actId="2696"/>
        <pc:sldMkLst>
          <pc:docMk/>
          <pc:sldMk cId="2539050897" sldId="700"/>
        </pc:sldMkLst>
      </pc:sldChg>
      <pc:sldChg chg="del">
        <pc:chgData name="YERSON ARIAS RIVERA" userId="53f716da-bdfb-4156-86cd-f5d50ede033a" providerId="ADAL" clId="{2F5769CA-40BA-4117-AB8C-6383B906AC93}" dt="2023-04-12T01:13:55.708" v="19" actId="2696"/>
        <pc:sldMkLst>
          <pc:docMk/>
          <pc:sldMk cId="1108129993" sldId="701"/>
        </pc:sldMkLst>
      </pc:sldChg>
      <pc:sldChg chg="del">
        <pc:chgData name="YERSON ARIAS RIVERA" userId="53f716da-bdfb-4156-86cd-f5d50ede033a" providerId="ADAL" clId="{2F5769CA-40BA-4117-AB8C-6383B906AC93}" dt="2023-04-12T01:13:55.708" v="19" actId="2696"/>
        <pc:sldMkLst>
          <pc:docMk/>
          <pc:sldMk cId="1226753846" sldId="702"/>
        </pc:sldMkLst>
      </pc:sldChg>
      <pc:sldChg chg="del">
        <pc:chgData name="YERSON ARIAS RIVERA" userId="53f716da-bdfb-4156-86cd-f5d50ede033a" providerId="ADAL" clId="{2F5769CA-40BA-4117-AB8C-6383B906AC93}" dt="2023-04-12T01:13:55.708" v="19" actId="2696"/>
        <pc:sldMkLst>
          <pc:docMk/>
          <pc:sldMk cId="2092007136" sldId="703"/>
        </pc:sldMkLst>
      </pc:sldChg>
      <pc:sldChg chg="del">
        <pc:chgData name="YERSON ARIAS RIVERA" userId="53f716da-bdfb-4156-86cd-f5d50ede033a" providerId="ADAL" clId="{2F5769CA-40BA-4117-AB8C-6383B906AC93}" dt="2023-04-12T01:13:55.708" v="19" actId="2696"/>
        <pc:sldMkLst>
          <pc:docMk/>
          <pc:sldMk cId="223527503" sldId="704"/>
        </pc:sldMkLst>
      </pc:sldChg>
      <pc:sldChg chg="del">
        <pc:chgData name="YERSON ARIAS RIVERA" userId="53f716da-bdfb-4156-86cd-f5d50ede033a" providerId="ADAL" clId="{2F5769CA-40BA-4117-AB8C-6383B906AC93}" dt="2023-04-12T01:13:55.708" v="19" actId="2696"/>
        <pc:sldMkLst>
          <pc:docMk/>
          <pc:sldMk cId="3671158803" sldId="705"/>
        </pc:sldMkLst>
      </pc:sldChg>
      <pc:sldChg chg="del">
        <pc:chgData name="YERSON ARIAS RIVERA" userId="53f716da-bdfb-4156-86cd-f5d50ede033a" providerId="ADAL" clId="{2F5769CA-40BA-4117-AB8C-6383B906AC93}" dt="2023-04-12T01:13:55.708" v="19" actId="2696"/>
        <pc:sldMkLst>
          <pc:docMk/>
          <pc:sldMk cId="1849912118" sldId="706"/>
        </pc:sldMkLst>
      </pc:sldChg>
      <pc:sldChg chg="del">
        <pc:chgData name="YERSON ARIAS RIVERA" userId="53f716da-bdfb-4156-86cd-f5d50ede033a" providerId="ADAL" clId="{2F5769CA-40BA-4117-AB8C-6383B906AC93}" dt="2023-04-12T01:13:55.708" v="19" actId="2696"/>
        <pc:sldMkLst>
          <pc:docMk/>
          <pc:sldMk cId="2261606274" sldId="707"/>
        </pc:sldMkLst>
      </pc:sldChg>
      <pc:sldChg chg="del">
        <pc:chgData name="YERSON ARIAS RIVERA" userId="53f716da-bdfb-4156-86cd-f5d50ede033a" providerId="ADAL" clId="{2F5769CA-40BA-4117-AB8C-6383B906AC93}" dt="2023-04-12T01:13:55.708" v="19" actId="2696"/>
        <pc:sldMkLst>
          <pc:docMk/>
          <pc:sldMk cId="2250538614" sldId="708"/>
        </pc:sldMkLst>
      </pc:sldChg>
      <pc:sldChg chg="del">
        <pc:chgData name="YERSON ARIAS RIVERA" userId="53f716da-bdfb-4156-86cd-f5d50ede033a" providerId="ADAL" clId="{2F5769CA-40BA-4117-AB8C-6383B906AC93}" dt="2023-04-12T01:13:55.708" v="19" actId="2696"/>
        <pc:sldMkLst>
          <pc:docMk/>
          <pc:sldMk cId="3166180895" sldId="709"/>
        </pc:sldMkLst>
      </pc:sldChg>
      <pc:sldChg chg="del">
        <pc:chgData name="YERSON ARIAS RIVERA" userId="53f716da-bdfb-4156-86cd-f5d50ede033a" providerId="ADAL" clId="{2F5769CA-40BA-4117-AB8C-6383B906AC93}" dt="2023-04-12T01:13:55.708" v="19" actId="2696"/>
        <pc:sldMkLst>
          <pc:docMk/>
          <pc:sldMk cId="207820728" sldId="710"/>
        </pc:sldMkLst>
      </pc:sldChg>
      <pc:sldChg chg="del">
        <pc:chgData name="YERSON ARIAS RIVERA" userId="53f716da-bdfb-4156-86cd-f5d50ede033a" providerId="ADAL" clId="{2F5769CA-40BA-4117-AB8C-6383B906AC93}" dt="2023-04-12T01:13:55.708" v="19" actId="2696"/>
        <pc:sldMkLst>
          <pc:docMk/>
          <pc:sldMk cId="1640171550" sldId="711"/>
        </pc:sldMkLst>
      </pc:sldChg>
      <pc:sldChg chg="del">
        <pc:chgData name="YERSON ARIAS RIVERA" userId="53f716da-bdfb-4156-86cd-f5d50ede033a" providerId="ADAL" clId="{2F5769CA-40BA-4117-AB8C-6383B906AC93}" dt="2023-04-12T01:13:55.708" v="19" actId="2696"/>
        <pc:sldMkLst>
          <pc:docMk/>
          <pc:sldMk cId="1509423910" sldId="712"/>
        </pc:sldMkLst>
      </pc:sldChg>
      <pc:sldChg chg="add">
        <pc:chgData name="YERSON ARIAS RIVERA" userId="53f716da-bdfb-4156-86cd-f5d50ede033a" providerId="ADAL" clId="{2F5769CA-40BA-4117-AB8C-6383B906AC93}" dt="2023-04-12T01:14:48.107" v="20"/>
        <pc:sldMkLst>
          <pc:docMk/>
          <pc:sldMk cId="1279086420" sldId="714"/>
        </pc:sldMkLst>
      </pc:sldChg>
      <pc:sldMasterChg chg="del delSldLayout">
        <pc:chgData name="YERSON ARIAS RIVERA" userId="53f716da-bdfb-4156-86cd-f5d50ede033a" providerId="ADAL" clId="{2F5769CA-40BA-4117-AB8C-6383B906AC93}" dt="2023-04-12T01:13:55.708" v="19" actId="2696"/>
        <pc:sldMasterMkLst>
          <pc:docMk/>
          <pc:sldMasterMk cId="1506536342" sldId="2147483784"/>
        </pc:sldMasterMkLst>
        <pc:sldLayoutChg chg="del">
          <pc:chgData name="YERSON ARIAS RIVERA" userId="53f716da-bdfb-4156-86cd-f5d50ede033a" providerId="ADAL" clId="{2F5769CA-40BA-4117-AB8C-6383B906AC93}" dt="2023-04-12T01:13:55.708" v="19" actId="2696"/>
          <pc:sldLayoutMkLst>
            <pc:docMk/>
            <pc:sldMasterMk cId="1506536342" sldId="2147483784"/>
            <pc:sldLayoutMk cId="1474828051" sldId="2147483649"/>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2622358750" sldId="2147483650"/>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684221805" sldId="2147483651"/>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775312013" sldId="2147483652"/>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1717698223" sldId="2147483653"/>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3735095725" sldId="2147483654"/>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2147074619" sldId="2147483655"/>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2362206821" sldId="2147483656"/>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1602086096" sldId="2147483657"/>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2467188129" sldId="2147483658"/>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1012449545" sldId="2147483659"/>
          </pc:sldLayoutMkLst>
        </pc:sldLayoutChg>
        <pc:sldLayoutChg chg="del">
          <pc:chgData name="YERSON ARIAS RIVERA" userId="53f716da-bdfb-4156-86cd-f5d50ede033a" providerId="ADAL" clId="{2F5769CA-40BA-4117-AB8C-6383B906AC93}" dt="2023-04-12T01:13:55.708" v="19" actId="2696"/>
          <pc:sldLayoutMkLst>
            <pc:docMk/>
            <pc:sldMasterMk cId="1506536342" sldId="2147483784"/>
            <pc:sldLayoutMk cId="1361142653" sldId="2147483660"/>
          </pc:sldLayoutMkLst>
        </pc:sldLayoutChg>
      </pc:sldMasterChg>
    </pc:docChg>
  </pc:docChgLst>
  <pc:docChgLst>
    <pc:chgData name="FABIO ANDRES LLANO CASTAÑO" userId="S::fallano@findeter.gov.co::d7f3d237-ebd8-4abe-98dc-bf55ea8ee2e1" providerId="AD" clId="Web-{83E41E68-ACA5-DF1B-2C18-036F235E67B2}"/>
    <pc:docChg chg="addSld delSld modSld sldOrd modSection">
      <pc:chgData name="FABIO ANDRES LLANO CASTAÑO" userId="S::fallano@findeter.gov.co::d7f3d237-ebd8-4abe-98dc-bf55ea8ee2e1" providerId="AD" clId="Web-{83E41E68-ACA5-DF1B-2C18-036F235E67B2}" dt="2023-05-09T22:51:23.069" v="2852" actId="1076"/>
      <pc:docMkLst>
        <pc:docMk/>
      </pc:docMkLst>
      <pc:sldChg chg="modSp">
        <pc:chgData name="FABIO ANDRES LLANO CASTAÑO" userId="S::fallano@findeter.gov.co::d7f3d237-ebd8-4abe-98dc-bf55ea8ee2e1" providerId="AD" clId="Web-{83E41E68-ACA5-DF1B-2C18-036F235E67B2}" dt="2023-05-09T20:53:43.474" v="2263"/>
        <pc:sldMkLst>
          <pc:docMk/>
          <pc:sldMk cId="1662828479" sldId="312"/>
        </pc:sldMkLst>
        <pc:graphicFrameChg chg="mod modGraphic">
          <ac:chgData name="FABIO ANDRES LLANO CASTAÑO" userId="S::fallano@findeter.gov.co::d7f3d237-ebd8-4abe-98dc-bf55ea8ee2e1" providerId="AD" clId="Web-{83E41E68-ACA5-DF1B-2C18-036F235E67B2}" dt="2023-05-09T20:53:43.474" v="2263"/>
          <ac:graphicFrameMkLst>
            <pc:docMk/>
            <pc:sldMk cId="1662828479" sldId="312"/>
            <ac:graphicFrameMk id="18" creationId="{A463C165-020C-4E5F-A993-33AC16B92A29}"/>
          </ac:graphicFrameMkLst>
        </pc:graphicFrameChg>
      </pc:sldChg>
      <pc:sldChg chg="del">
        <pc:chgData name="FABIO ANDRES LLANO CASTAÑO" userId="S::fallano@findeter.gov.co::d7f3d237-ebd8-4abe-98dc-bf55ea8ee2e1" providerId="AD" clId="Web-{83E41E68-ACA5-DF1B-2C18-036F235E67B2}" dt="2023-05-09T20:53:53.615" v="2265"/>
        <pc:sldMkLst>
          <pc:docMk/>
          <pc:sldMk cId="3168326263" sldId="450"/>
        </pc:sldMkLst>
      </pc:sldChg>
      <pc:sldChg chg="addSp delSp modSp add del">
        <pc:chgData name="FABIO ANDRES LLANO CASTAÑO" userId="S::fallano@findeter.gov.co::d7f3d237-ebd8-4abe-98dc-bf55ea8ee2e1" providerId="AD" clId="Web-{83E41E68-ACA5-DF1B-2C18-036F235E67B2}" dt="2023-05-09T21:20:10.737" v="2624" actId="1076"/>
        <pc:sldMkLst>
          <pc:docMk/>
          <pc:sldMk cId="311420362" sldId="687"/>
        </pc:sldMkLst>
        <pc:picChg chg="add del mod">
          <ac:chgData name="FABIO ANDRES LLANO CASTAÑO" userId="S::fallano@findeter.gov.co::d7f3d237-ebd8-4abe-98dc-bf55ea8ee2e1" providerId="AD" clId="Web-{83E41E68-ACA5-DF1B-2C18-036F235E67B2}" dt="2023-05-09T21:17:42.592" v="2606"/>
          <ac:picMkLst>
            <pc:docMk/>
            <pc:sldMk cId="311420362" sldId="687"/>
            <ac:picMk id="2" creationId="{60F0CF61-DAF5-B4C0-D064-5515BDD1256F}"/>
          </ac:picMkLst>
        </pc:picChg>
        <pc:picChg chg="del">
          <ac:chgData name="FABIO ANDRES LLANO CASTAÑO" userId="S::fallano@findeter.gov.co::d7f3d237-ebd8-4abe-98dc-bf55ea8ee2e1" providerId="AD" clId="Web-{83E41E68-ACA5-DF1B-2C18-036F235E67B2}" dt="2023-05-09T21:09:35.297" v="2551"/>
          <ac:picMkLst>
            <pc:docMk/>
            <pc:sldMk cId="311420362" sldId="687"/>
            <ac:picMk id="3" creationId="{42749ADD-70B6-AE68-C02D-2443C176962E}"/>
          </ac:picMkLst>
        </pc:picChg>
        <pc:picChg chg="add mod">
          <ac:chgData name="FABIO ANDRES LLANO CASTAÑO" userId="S::fallano@findeter.gov.co::d7f3d237-ebd8-4abe-98dc-bf55ea8ee2e1" providerId="AD" clId="Web-{83E41E68-ACA5-DF1B-2C18-036F235E67B2}" dt="2023-05-09T21:20:10.628" v="2621" actId="1076"/>
          <ac:picMkLst>
            <pc:docMk/>
            <pc:sldMk cId="311420362" sldId="687"/>
            <ac:picMk id="4" creationId="{8B064844-5E52-7A0E-F656-E20AE1F8CD5F}"/>
          </ac:picMkLst>
        </pc:picChg>
        <pc:picChg chg="add del mod">
          <ac:chgData name="FABIO ANDRES LLANO CASTAÑO" userId="S::fallano@findeter.gov.co::d7f3d237-ebd8-4abe-98dc-bf55ea8ee2e1" providerId="AD" clId="Web-{83E41E68-ACA5-DF1B-2C18-036F235E67B2}" dt="2023-05-09T21:17:42.123" v="2605"/>
          <ac:picMkLst>
            <pc:docMk/>
            <pc:sldMk cId="311420362" sldId="687"/>
            <ac:picMk id="5" creationId="{F72A2F14-2262-9452-DB52-69E49EE6C32B}"/>
          </ac:picMkLst>
        </pc:picChg>
        <pc:picChg chg="del">
          <ac:chgData name="FABIO ANDRES LLANO CASTAÑO" userId="S::fallano@findeter.gov.co::d7f3d237-ebd8-4abe-98dc-bf55ea8ee2e1" providerId="AD" clId="Web-{83E41E68-ACA5-DF1B-2C18-036F235E67B2}" dt="2023-05-09T21:09:34.641" v="2550"/>
          <ac:picMkLst>
            <pc:docMk/>
            <pc:sldMk cId="311420362" sldId="687"/>
            <ac:picMk id="6" creationId="{A9935362-965C-69E7-9450-D124D1525F73}"/>
          </ac:picMkLst>
        </pc:picChg>
        <pc:picChg chg="del">
          <ac:chgData name="FABIO ANDRES LLANO CASTAÑO" userId="S::fallano@findeter.gov.co::d7f3d237-ebd8-4abe-98dc-bf55ea8ee2e1" providerId="AD" clId="Web-{83E41E68-ACA5-DF1B-2C18-036F235E67B2}" dt="2023-05-09T21:09:35.751" v="2552"/>
          <ac:picMkLst>
            <pc:docMk/>
            <pc:sldMk cId="311420362" sldId="687"/>
            <ac:picMk id="7" creationId="{25948D6D-621D-C3B5-A386-4B482CE3B308}"/>
          </ac:picMkLst>
        </pc:picChg>
        <pc:picChg chg="add del mod">
          <ac:chgData name="FABIO ANDRES LLANO CASTAÑO" userId="S::fallano@findeter.gov.co::d7f3d237-ebd8-4abe-98dc-bf55ea8ee2e1" providerId="AD" clId="Web-{83E41E68-ACA5-DF1B-2C18-036F235E67B2}" dt="2023-05-09T21:17:43.170" v="2607"/>
          <ac:picMkLst>
            <pc:docMk/>
            <pc:sldMk cId="311420362" sldId="687"/>
            <ac:picMk id="12" creationId="{DB9591B5-81A5-383F-5974-BB2D6A43D72A}"/>
          </ac:picMkLst>
        </pc:picChg>
        <pc:picChg chg="add del mod">
          <ac:chgData name="FABIO ANDRES LLANO CASTAÑO" userId="S::fallano@findeter.gov.co::d7f3d237-ebd8-4abe-98dc-bf55ea8ee2e1" providerId="AD" clId="Web-{83E41E68-ACA5-DF1B-2C18-036F235E67B2}" dt="2023-05-09T21:17:43.530" v="2608"/>
          <ac:picMkLst>
            <pc:docMk/>
            <pc:sldMk cId="311420362" sldId="687"/>
            <ac:picMk id="13" creationId="{55599F80-6164-DDEF-6015-5BA698CF9E0F}"/>
          </ac:picMkLst>
        </pc:picChg>
        <pc:picChg chg="add mod">
          <ac:chgData name="FABIO ANDRES LLANO CASTAÑO" userId="S::fallano@findeter.gov.co::d7f3d237-ebd8-4abe-98dc-bf55ea8ee2e1" providerId="AD" clId="Web-{83E41E68-ACA5-DF1B-2C18-036F235E67B2}" dt="2023-05-09T21:20:10.659" v="2622" actId="1076"/>
          <ac:picMkLst>
            <pc:docMk/>
            <pc:sldMk cId="311420362" sldId="687"/>
            <ac:picMk id="14" creationId="{11DE3586-A9E7-DDE7-DBDD-2801F8046B28}"/>
          </ac:picMkLst>
        </pc:picChg>
        <pc:picChg chg="add mod">
          <ac:chgData name="FABIO ANDRES LLANO CASTAÑO" userId="S::fallano@findeter.gov.co::d7f3d237-ebd8-4abe-98dc-bf55ea8ee2e1" providerId="AD" clId="Web-{83E41E68-ACA5-DF1B-2C18-036F235E67B2}" dt="2023-05-09T21:20:10.706" v="2623" actId="1076"/>
          <ac:picMkLst>
            <pc:docMk/>
            <pc:sldMk cId="311420362" sldId="687"/>
            <ac:picMk id="15" creationId="{4319A4E4-B0F3-A4C2-1C15-34969E300E3A}"/>
          </ac:picMkLst>
        </pc:picChg>
        <pc:picChg chg="add mod">
          <ac:chgData name="FABIO ANDRES LLANO CASTAÑO" userId="S::fallano@findeter.gov.co::d7f3d237-ebd8-4abe-98dc-bf55ea8ee2e1" providerId="AD" clId="Web-{83E41E68-ACA5-DF1B-2C18-036F235E67B2}" dt="2023-05-09T21:20:10.737" v="2624" actId="1076"/>
          <ac:picMkLst>
            <pc:docMk/>
            <pc:sldMk cId="311420362" sldId="687"/>
            <ac:picMk id="16" creationId="{B29BE59C-F6AA-D4A3-0E7F-F5AE285F1723}"/>
          </ac:picMkLst>
        </pc:picChg>
      </pc:sldChg>
      <pc:sldChg chg="addSp delSp modSp">
        <pc:chgData name="FABIO ANDRES LLANO CASTAÑO" userId="S::fallano@findeter.gov.co::d7f3d237-ebd8-4abe-98dc-bf55ea8ee2e1" providerId="AD" clId="Web-{83E41E68-ACA5-DF1B-2C18-036F235E67B2}" dt="2023-05-09T22:17:29.583" v="2735" actId="1076"/>
        <pc:sldMkLst>
          <pc:docMk/>
          <pc:sldMk cId="2284887392" sldId="690"/>
        </pc:sldMkLst>
        <pc:spChg chg="mod">
          <ac:chgData name="FABIO ANDRES LLANO CASTAÑO" userId="S::fallano@findeter.gov.co::d7f3d237-ebd8-4abe-98dc-bf55ea8ee2e1" providerId="AD" clId="Web-{83E41E68-ACA5-DF1B-2C18-036F235E67B2}" dt="2023-05-09T22:17:29.583" v="2735" actId="1076"/>
          <ac:spMkLst>
            <pc:docMk/>
            <pc:sldMk cId="2284887392" sldId="690"/>
            <ac:spMk id="6" creationId="{2AFC55C8-079D-4B7B-B886-6D6772288915}"/>
          </ac:spMkLst>
        </pc:spChg>
        <pc:picChg chg="add mod">
          <ac:chgData name="FABIO ANDRES LLANO CASTAÑO" userId="S::fallano@findeter.gov.co::d7f3d237-ebd8-4abe-98dc-bf55ea8ee2e1" providerId="AD" clId="Web-{83E41E68-ACA5-DF1B-2C18-036F235E67B2}" dt="2023-05-09T22:16:57.661" v="2730" actId="1076"/>
          <ac:picMkLst>
            <pc:docMk/>
            <pc:sldMk cId="2284887392" sldId="690"/>
            <ac:picMk id="2" creationId="{FAD8DF98-7FBA-3D54-DA92-F1165E2468F1}"/>
          </ac:picMkLst>
        </pc:picChg>
        <pc:picChg chg="del">
          <ac:chgData name="FABIO ANDRES LLANO CASTAÑO" userId="S::fallano@findeter.gov.co::d7f3d237-ebd8-4abe-98dc-bf55ea8ee2e1" providerId="AD" clId="Web-{83E41E68-ACA5-DF1B-2C18-036F235E67B2}" dt="2023-05-09T21:12:55.928" v="2592"/>
          <ac:picMkLst>
            <pc:docMk/>
            <pc:sldMk cId="2284887392" sldId="690"/>
            <ac:picMk id="3" creationId="{ADD116CD-99E4-69DA-E3DA-234F8FBD807B}"/>
          </ac:picMkLst>
        </pc:picChg>
        <pc:picChg chg="del">
          <ac:chgData name="FABIO ANDRES LLANO CASTAÑO" userId="S::fallano@findeter.gov.co::d7f3d237-ebd8-4abe-98dc-bf55ea8ee2e1" providerId="AD" clId="Web-{83E41E68-ACA5-DF1B-2C18-036F235E67B2}" dt="2023-05-09T21:12:56.553" v="2593"/>
          <ac:picMkLst>
            <pc:docMk/>
            <pc:sldMk cId="2284887392" sldId="690"/>
            <ac:picMk id="4" creationId="{8C4D918C-870A-8399-FBB8-ED65CD486241}"/>
          </ac:picMkLst>
        </pc:picChg>
        <pc:picChg chg="del">
          <ac:chgData name="FABIO ANDRES LLANO CASTAÑO" userId="S::fallano@findeter.gov.co::d7f3d237-ebd8-4abe-98dc-bf55ea8ee2e1" providerId="AD" clId="Web-{83E41E68-ACA5-DF1B-2C18-036F235E67B2}" dt="2023-05-09T21:12:56.944" v="2594"/>
          <ac:picMkLst>
            <pc:docMk/>
            <pc:sldMk cId="2284887392" sldId="690"/>
            <ac:picMk id="7" creationId="{82482093-7D9A-DF62-BF0F-33AA44683C1C}"/>
          </ac:picMkLst>
        </pc:picChg>
        <pc:picChg chg="add del mod">
          <ac:chgData name="FABIO ANDRES LLANO CASTAÑO" userId="S::fallano@findeter.gov.co::d7f3d237-ebd8-4abe-98dc-bf55ea8ee2e1" providerId="AD" clId="Web-{83E41E68-ACA5-DF1B-2C18-036F235E67B2}" dt="2023-05-09T22:10:28.179" v="2670"/>
          <ac:picMkLst>
            <pc:docMk/>
            <pc:sldMk cId="2284887392" sldId="690"/>
            <ac:picMk id="8" creationId="{B702DCAD-227A-140E-053E-6191AFE0C497}"/>
          </ac:picMkLst>
        </pc:picChg>
        <pc:picChg chg="add mod">
          <ac:chgData name="FABIO ANDRES LLANO CASTAÑO" userId="S::fallano@findeter.gov.co::d7f3d237-ebd8-4abe-98dc-bf55ea8ee2e1" providerId="AD" clId="Web-{83E41E68-ACA5-DF1B-2C18-036F235E67B2}" dt="2023-05-09T22:16:57.692" v="2731" actId="1076"/>
          <ac:picMkLst>
            <pc:docMk/>
            <pc:sldMk cId="2284887392" sldId="690"/>
            <ac:picMk id="9" creationId="{C6F0C6B2-1027-5F06-80D9-B242962E6F9C}"/>
          </ac:picMkLst>
        </pc:picChg>
        <pc:picChg chg="del">
          <ac:chgData name="FABIO ANDRES LLANO CASTAÑO" userId="S::fallano@findeter.gov.co::d7f3d237-ebd8-4abe-98dc-bf55ea8ee2e1" providerId="AD" clId="Web-{83E41E68-ACA5-DF1B-2C18-036F235E67B2}" dt="2023-05-09T21:12:57.319" v="2595"/>
          <ac:picMkLst>
            <pc:docMk/>
            <pc:sldMk cId="2284887392" sldId="690"/>
            <ac:picMk id="10" creationId="{2448691A-F16C-EBA7-BE98-7A8ADAD570C6}"/>
          </ac:picMkLst>
        </pc:picChg>
        <pc:picChg chg="del">
          <ac:chgData name="FABIO ANDRES LLANO CASTAÑO" userId="S::fallano@findeter.gov.co::d7f3d237-ebd8-4abe-98dc-bf55ea8ee2e1" providerId="AD" clId="Web-{83E41E68-ACA5-DF1B-2C18-036F235E67B2}" dt="2023-05-09T21:12:57.678" v="2596"/>
          <ac:picMkLst>
            <pc:docMk/>
            <pc:sldMk cId="2284887392" sldId="690"/>
            <ac:picMk id="11" creationId="{AB452539-E9A1-00C8-48E2-147BF3C50ADF}"/>
          </ac:picMkLst>
        </pc:picChg>
        <pc:picChg chg="add mod">
          <ac:chgData name="FABIO ANDRES LLANO CASTAÑO" userId="S::fallano@findeter.gov.co::d7f3d237-ebd8-4abe-98dc-bf55ea8ee2e1" providerId="AD" clId="Web-{83E41E68-ACA5-DF1B-2C18-036F235E67B2}" dt="2023-05-09T22:16:57.723" v="2732" actId="1076"/>
          <ac:picMkLst>
            <pc:docMk/>
            <pc:sldMk cId="2284887392" sldId="690"/>
            <ac:picMk id="12" creationId="{E8497FDE-9E3F-5FB1-B452-285BB0A66666}"/>
          </ac:picMkLst>
        </pc:picChg>
        <pc:picChg chg="add mod">
          <ac:chgData name="FABIO ANDRES LLANO CASTAÑO" userId="S::fallano@findeter.gov.co::d7f3d237-ebd8-4abe-98dc-bf55ea8ee2e1" providerId="AD" clId="Web-{83E41E68-ACA5-DF1B-2C18-036F235E67B2}" dt="2023-05-09T22:16:57.754" v="2733" actId="1076"/>
          <ac:picMkLst>
            <pc:docMk/>
            <pc:sldMk cId="2284887392" sldId="690"/>
            <ac:picMk id="13" creationId="{E0F06624-9A1B-283D-7AAD-73C5927C34A8}"/>
          </ac:picMkLst>
        </pc:picChg>
        <pc:picChg chg="add mod">
          <ac:chgData name="FABIO ANDRES LLANO CASTAÑO" userId="S::fallano@findeter.gov.co::d7f3d237-ebd8-4abe-98dc-bf55ea8ee2e1" providerId="AD" clId="Web-{83E41E68-ACA5-DF1B-2C18-036F235E67B2}" dt="2023-05-09T22:16:57.770" v="2734" actId="1076"/>
          <ac:picMkLst>
            <pc:docMk/>
            <pc:sldMk cId="2284887392" sldId="690"/>
            <ac:picMk id="15" creationId="{C45C6174-5D34-EC57-0434-340B9583D9DD}"/>
          </ac:picMkLst>
        </pc:picChg>
        <pc:picChg chg="del">
          <ac:chgData name="FABIO ANDRES LLANO CASTAÑO" userId="S::fallano@findeter.gov.co::d7f3d237-ebd8-4abe-98dc-bf55ea8ee2e1" providerId="AD" clId="Web-{83E41E68-ACA5-DF1B-2C18-036F235E67B2}" dt="2023-05-09T21:12:58.803" v="2598"/>
          <ac:picMkLst>
            <pc:docMk/>
            <pc:sldMk cId="2284887392" sldId="690"/>
            <ac:picMk id="17" creationId="{F24B170E-1D1F-2E67-65D4-513F70C5894C}"/>
          </ac:picMkLst>
        </pc:picChg>
        <pc:picChg chg="del">
          <ac:chgData name="FABIO ANDRES LLANO CASTAÑO" userId="S::fallano@findeter.gov.co::d7f3d237-ebd8-4abe-98dc-bf55ea8ee2e1" providerId="AD" clId="Web-{83E41E68-ACA5-DF1B-2C18-036F235E67B2}" dt="2023-05-09T21:12:58.147" v="2597"/>
          <ac:picMkLst>
            <pc:docMk/>
            <pc:sldMk cId="2284887392" sldId="690"/>
            <ac:picMk id="20" creationId="{560515D5-0912-5D49-9874-04E4F1A4FD4E}"/>
          </ac:picMkLst>
        </pc:picChg>
      </pc:sldChg>
      <pc:sldChg chg="del">
        <pc:chgData name="FABIO ANDRES LLANO CASTAÑO" userId="S::fallano@findeter.gov.co::d7f3d237-ebd8-4abe-98dc-bf55ea8ee2e1" providerId="AD" clId="Web-{83E41E68-ACA5-DF1B-2C18-036F235E67B2}" dt="2023-05-09T20:53:51.959" v="2264"/>
        <pc:sldMkLst>
          <pc:docMk/>
          <pc:sldMk cId="4204586193" sldId="730"/>
        </pc:sldMkLst>
      </pc:sldChg>
      <pc:sldChg chg="addSp delSp modSp">
        <pc:chgData name="FABIO ANDRES LLANO CASTAÑO" userId="S::fallano@findeter.gov.co::d7f3d237-ebd8-4abe-98dc-bf55ea8ee2e1" providerId="AD" clId="Web-{83E41E68-ACA5-DF1B-2C18-036F235E67B2}" dt="2023-05-09T22:19:19.446" v="2744" actId="1076"/>
        <pc:sldMkLst>
          <pc:docMk/>
          <pc:sldMk cId="4206988197" sldId="731"/>
        </pc:sldMkLst>
        <pc:spChg chg="mod">
          <ac:chgData name="FABIO ANDRES LLANO CASTAÑO" userId="S::fallano@findeter.gov.co::d7f3d237-ebd8-4abe-98dc-bf55ea8ee2e1" providerId="AD" clId="Web-{83E41E68-ACA5-DF1B-2C18-036F235E67B2}" dt="2023-05-09T22:19:19.446" v="2744" actId="1076"/>
          <ac:spMkLst>
            <pc:docMk/>
            <pc:sldMk cId="4206988197" sldId="731"/>
            <ac:spMk id="13" creationId="{72A6AA12-2C83-CA0E-E2E5-6720F77FB587}"/>
          </ac:spMkLst>
        </pc:spChg>
        <pc:spChg chg="mod">
          <ac:chgData name="FABIO ANDRES LLANO CASTAÑO" userId="S::fallano@findeter.gov.co::d7f3d237-ebd8-4abe-98dc-bf55ea8ee2e1" providerId="AD" clId="Web-{83E41E68-ACA5-DF1B-2C18-036F235E67B2}" dt="2023-05-09T22:18:06.319" v="2739" actId="20577"/>
          <ac:spMkLst>
            <pc:docMk/>
            <pc:sldMk cId="4206988197" sldId="731"/>
            <ac:spMk id="16" creationId="{D1003D45-A90B-FCF9-C4DE-0C1B1FDAA58D}"/>
          </ac:spMkLst>
        </pc:spChg>
        <pc:picChg chg="del">
          <ac:chgData name="FABIO ANDRES LLANO CASTAÑO" userId="S::fallano@findeter.gov.co::d7f3d237-ebd8-4abe-98dc-bf55ea8ee2e1" providerId="AD" clId="Web-{83E41E68-ACA5-DF1B-2C18-036F235E67B2}" dt="2023-05-09T20:53:55.537" v="2266"/>
          <ac:picMkLst>
            <pc:docMk/>
            <pc:sldMk cId="4206988197" sldId="731"/>
            <ac:picMk id="2" creationId="{8C465673-C566-726B-4D7E-417646A09752}"/>
          </ac:picMkLst>
        </pc:picChg>
        <pc:picChg chg="add mod">
          <ac:chgData name="FABIO ANDRES LLANO CASTAÑO" userId="S::fallano@findeter.gov.co::d7f3d237-ebd8-4abe-98dc-bf55ea8ee2e1" providerId="AD" clId="Web-{83E41E68-ACA5-DF1B-2C18-036F235E67B2}" dt="2023-05-09T22:18:59.414" v="2743" actId="14100"/>
          <ac:picMkLst>
            <pc:docMk/>
            <pc:sldMk cId="4206988197" sldId="731"/>
            <ac:picMk id="3" creationId="{5FF5A1CE-8E0B-2A54-F2A6-DB485996D09E}"/>
          </ac:picMkLst>
        </pc:picChg>
        <pc:picChg chg="add mod">
          <ac:chgData name="FABIO ANDRES LLANO CASTAÑO" userId="S::fallano@findeter.gov.co::d7f3d237-ebd8-4abe-98dc-bf55ea8ee2e1" providerId="AD" clId="Web-{83E41E68-ACA5-DF1B-2C18-036F235E67B2}" dt="2023-05-09T22:18:48.039" v="2742" actId="14100"/>
          <ac:picMkLst>
            <pc:docMk/>
            <pc:sldMk cId="4206988197" sldId="731"/>
            <ac:picMk id="4" creationId="{C454A034-D1CF-D6FF-7F11-900D9871CD06}"/>
          </ac:picMkLst>
        </pc:picChg>
        <pc:picChg chg="add mod">
          <ac:chgData name="FABIO ANDRES LLANO CASTAÑO" userId="S::fallano@findeter.gov.co::d7f3d237-ebd8-4abe-98dc-bf55ea8ee2e1" providerId="AD" clId="Web-{83E41E68-ACA5-DF1B-2C18-036F235E67B2}" dt="2023-05-09T21:00:14.235" v="2333" actId="1076"/>
          <ac:picMkLst>
            <pc:docMk/>
            <pc:sldMk cId="4206988197" sldId="731"/>
            <ac:picMk id="5" creationId="{44C22C2B-2119-5762-2E46-09D71A4BFE50}"/>
          </ac:picMkLst>
        </pc:picChg>
        <pc:picChg chg="del">
          <ac:chgData name="FABIO ANDRES LLANO CASTAÑO" userId="S::fallano@findeter.gov.co::d7f3d237-ebd8-4abe-98dc-bf55ea8ee2e1" providerId="AD" clId="Web-{83E41E68-ACA5-DF1B-2C18-036F235E67B2}" dt="2023-05-09T20:53:56.615" v="2268"/>
          <ac:picMkLst>
            <pc:docMk/>
            <pc:sldMk cId="4206988197" sldId="731"/>
            <ac:picMk id="6" creationId="{60EB6581-6908-2A09-5E19-F74840012185}"/>
          </ac:picMkLst>
        </pc:picChg>
        <pc:picChg chg="del">
          <ac:chgData name="FABIO ANDRES LLANO CASTAÑO" userId="S::fallano@findeter.gov.co::d7f3d237-ebd8-4abe-98dc-bf55ea8ee2e1" providerId="AD" clId="Web-{83E41E68-ACA5-DF1B-2C18-036F235E67B2}" dt="2023-05-09T20:53:57.006" v="2269"/>
          <ac:picMkLst>
            <pc:docMk/>
            <pc:sldMk cId="4206988197" sldId="731"/>
            <ac:picMk id="7" creationId="{D092ED6A-70EC-F162-808E-8B1F14B102BE}"/>
          </ac:picMkLst>
        </pc:picChg>
        <pc:picChg chg="del">
          <ac:chgData name="FABIO ANDRES LLANO CASTAÑO" userId="S::fallano@findeter.gov.co::d7f3d237-ebd8-4abe-98dc-bf55ea8ee2e1" providerId="AD" clId="Web-{83E41E68-ACA5-DF1B-2C18-036F235E67B2}" dt="2023-05-09T20:53:56.568" v="2267"/>
          <ac:picMkLst>
            <pc:docMk/>
            <pc:sldMk cId="4206988197" sldId="731"/>
            <ac:picMk id="9" creationId="{C70FDEAE-01B0-2015-7B7D-735F392E34E0}"/>
          </ac:picMkLst>
        </pc:picChg>
        <pc:picChg chg="del">
          <ac:chgData name="FABIO ANDRES LLANO CASTAÑO" userId="S::fallano@findeter.gov.co::d7f3d237-ebd8-4abe-98dc-bf55ea8ee2e1" providerId="AD" clId="Web-{83E41E68-ACA5-DF1B-2C18-036F235E67B2}" dt="2023-05-09T20:53:57.396" v="2270"/>
          <ac:picMkLst>
            <pc:docMk/>
            <pc:sldMk cId="4206988197" sldId="731"/>
            <ac:picMk id="10" creationId="{54A47788-6C7F-BDA9-70C3-A914ED340974}"/>
          </ac:picMkLst>
        </pc:picChg>
        <pc:picChg chg="del">
          <ac:chgData name="FABIO ANDRES LLANO CASTAÑO" userId="S::fallano@findeter.gov.co::d7f3d237-ebd8-4abe-98dc-bf55ea8ee2e1" providerId="AD" clId="Web-{83E41E68-ACA5-DF1B-2C18-036F235E67B2}" dt="2023-05-09T20:53:57.771" v="2271"/>
          <ac:picMkLst>
            <pc:docMk/>
            <pc:sldMk cId="4206988197" sldId="731"/>
            <ac:picMk id="11" creationId="{EDF0F3F7-C970-2AE1-40DE-388CA0F11297}"/>
          </ac:picMkLst>
        </pc:picChg>
        <pc:picChg chg="del">
          <ac:chgData name="FABIO ANDRES LLANO CASTAÑO" userId="S::fallano@findeter.gov.co::d7f3d237-ebd8-4abe-98dc-bf55ea8ee2e1" providerId="AD" clId="Web-{83E41E68-ACA5-DF1B-2C18-036F235E67B2}" dt="2023-05-09T20:53:58.193" v="2272"/>
          <ac:picMkLst>
            <pc:docMk/>
            <pc:sldMk cId="4206988197" sldId="731"/>
            <ac:picMk id="12" creationId="{AB59EFAD-DA50-5950-0670-254625016428}"/>
          </ac:picMkLst>
        </pc:picChg>
        <pc:picChg chg="add mod">
          <ac:chgData name="FABIO ANDRES LLANO CASTAÑO" userId="S::fallano@findeter.gov.co::d7f3d237-ebd8-4abe-98dc-bf55ea8ee2e1" providerId="AD" clId="Web-{83E41E68-ACA5-DF1B-2C18-036F235E67B2}" dt="2023-05-09T22:18:13.147" v="2741" actId="1076"/>
          <ac:picMkLst>
            <pc:docMk/>
            <pc:sldMk cId="4206988197" sldId="731"/>
            <ac:picMk id="14" creationId="{348A842A-AAB4-395C-23F2-F1AEB5232CBC}"/>
          </ac:picMkLst>
        </pc:picChg>
        <pc:picChg chg="add mod">
          <ac:chgData name="FABIO ANDRES LLANO CASTAÑO" userId="S::fallano@findeter.gov.co::d7f3d237-ebd8-4abe-98dc-bf55ea8ee2e1" providerId="AD" clId="Web-{83E41E68-ACA5-DF1B-2C18-036F235E67B2}" dt="2023-05-09T21:00:12.063" v="2332" actId="1076"/>
          <ac:picMkLst>
            <pc:docMk/>
            <pc:sldMk cId="4206988197" sldId="731"/>
            <ac:picMk id="15" creationId="{4EF9ED3A-ADB3-4773-7D61-FFF240862B34}"/>
          </ac:picMkLst>
        </pc:picChg>
        <pc:picChg chg="add mod">
          <ac:chgData name="FABIO ANDRES LLANO CASTAÑO" userId="S::fallano@findeter.gov.co::d7f3d237-ebd8-4abe-98dc-bf55ea8ee2e1" providerId="AD" clId="Web-{83E41E68-ACA5-DF1B-2C18-036F235E67B2}" dt="2023-05-09T22:18:11.632" v="2740" actId="1076"/>
          <ac:picMkLst>
            <pc:docMk/>
            <pc:sldMk cId="4206988197" sldId="731"/>
            <ac:picMk id="17" creationId="{33268C72-0B4F-C36B-4C33-D2AC565FDBF4}"/>
          </ac:picMkLst>
        </pc:picChg>
      </pc:sldChg>
      <pc:sldChg chg="addSp delSp modSp">
        <pc:chgData name="FABIO ANDRES LLANO CASTAÑO" userId="S::fallano@findeter.gov.co::d7f3d237-ebd8-4abe-98dc-bf55ea8ee2e1" providerId="AD" clId="Web-{83E41E68-ACA5-DF1B-2C18-036F235E67B2}" dt="2023-05-09T22:51:23.069" v="2852" actId="1076"/>
        <pc:sldMkLst>
          <pc:docMk/>
          <pc:sldMk cId="3533555455" sldId="755"/>
        </pc:sldMkLst>
        <pc:graphicFrameChg chg="del">
          <ac:chgData name="FABIO ANDRES LLANO CASTAÑO" userId="S::fallano@findeter.gov.co::d7f3d237-ebd8-4abe-98dc-bf55ea8ee2e1" providerId="AD" clId="Web-{83E41E68-ACA5-DF1B-2C18-036F235E67B2}" dt="2023-05-09T22:19:42.697" v="2745"/>
          <ac:graphicFrameMkLst>
            <pc:docMk/>
            <pc:sldMk cId="3533555455" sldId="755"/>
            <ac:graphicFrameMk id="3" creationId="{EA4E69E2-F336-3F2C-8B03-5C264F1A7F34}"/>
          </ac:graphicFrameMkLst>
        </pc:graphicFrameChg>
        <pc:graphicFrameChg chg="add mod modGraphic">
          <ac:chgData name="FABIO ANDRES LLANO CASTAÑO" userId="S::fallano@findeter.gov.co::d7f3d237-ebd8-4abe-98dc-bf55ea8ee2e1" providerId="AD" clId="Web-{83E41E68-ACA5-DF1B-2C18-036F235E67B2}" dt="2023-05-09T22:51:23.069" v="2852" actId="1076"/>
          <ac:graphicFrameMkLst>
            <pc:docMk/>
            <pc:sldMk cId="3533555455" sldId="755"/>
            <ac:graphicFrameMk id="4" creationId="{69C59DF2-7367-7FCE-C3C9-2BB6ECF3CDC1}"/>
          </ac:graphicFrameMkLst>
        </pc:graphicFrameChg>
      </pc:sldChg>
      <pc:sldChg chg="del">
        <pc:chgData name="FABIO ANDRES LLANO CASTAÑO" userId="S::fallano@findeter.gov.co::d7f3d237-ebd8-4abe-98dc-bf55ea8ee2e1" providerId="AD" clId="Web-{83E41E68-ACA5-DF1B-2C18-036F235E67B2}" dt="2023-05-09T22:43:17.774" v="2813"/>
        <pc:sldMkLst>
          <pc:docMk/>
          <pc:sldMk cId="1881805777" sldId="769"/>
        </pc:sldMkLst>
      </pc:sldChg>
      <pc:sldChg chg="addSp delSp modSp add replId">
        <pc:chgData name="FABIO ANDRES LLANO CASTAÑO" userId="S::fallano@findeter.gov.co::d7f3d237-ebd8-4abe-98dc-bf55ea8ee2e1" providerId="AD" clId="Web-{83E41E68-ACA5-DF1B-2C18-036F235E67B2}" dt="2023-05-09T21:06:25.339" v="2445" actId="1076"/>
        <pc:sldMkLst>
          <pc:docMk/>
          <pc:sldMk cId="1538963697" sldId="775"/>
        </pc:sldMkLst>
        <pc:spChg chg="mod">
          <ac:chgData name="FABIO ANDRES LLANO CASTAÑO" userId="S::fallano@findeter.gov.co::d7f3d237-ebd8-4abe-98dc-bf55ea8ee2e1" providerId="AD" clId="Web-{83E41E68-ACA5-DF1B-2C18-036F235E67B2}" dt="2023-05-09T21:06:19.651" v="2444" actId="20577"/>
          <ac:spMkLst>
            <pc:docMk/>
            <pc:sldMk cId="1538963697" sldId="775"/>
            <ac:spMk id="13" creationId="{72A6AA12-2C83-CA0E-E2E5-6720F77FB587}"/>
          </ac:spMkLst>
        </pc:spChg>
        <pc:spChg chg="mod">
          <ac:chgData name="FABIO ANDRES LLANO CASTAÑO" userId="S::fallano@findeter.gov.co::d7f3d237-ebd8-4abe-98dc-bf55ea8ee2e1" providerId="AD" clId="Web-{83E41E68-ACA5-DF1B-2C18-036F235E67B2}" dt="2023-05-09T21:06:25.339" v="2445" actId="1076"/>
          <ac:spMkLst>
            <pc:docMk/>
            <pc:sldMk cId="1538963697" sldId="775"/>
            <ac:spMk id="16" creationId="{D1003D45-A90B-FCF9-C4DE-0C1B1FDAA58D}"/>
          </ac:spMkLst>
        </pc:spChg>
        <pc:spChg chg="mod">
          <ac:chgData name="FABIO ANDRES LLANO CASTAÑO" userId="S::fallano@findeter.gov.co::d7f3d237-ebd8-4abe-98dc-bf55ea8ee2e1" providerId="AD" clId="Web-{83E41E68-ACA5-DF1B-2C18-036F235E67B2}" dt="2023-05-09T20:58:13.606" v="2300" actId="20577"/>
          <ac:spMkLst>
            <pc:docMk/>
            <pc:sldMk cId="1538963697" sldId="775"/>
            <ac:spMk id="18" creationId="{315D7F44-537D-4EBE-879D-AC4591723B46}"/>
          </ac:spMkLst>
        </pc:spChg>
        <pc:picChg chg="add mod">
          <ac:chgData name="FABIO ANDRES LLANO CASTAÑO" userId="S::fallano@findeter.gov.co::d7f3d237-ebd8-4abe-98dc-bf55ea8ee2e1" providerId="AD" clId="Web-{83E41E68-ACA5-DF1B-2C18-036F235E67B2}" dt="2023-05-09T21:02:20.879" v="2398" actId="14100"/>
          <ac:picMkLst>
            <pc:docMk/>
            <pc:sldMk cId="1538963697" sldId="775"/>
            <ac:picMk id="2" creationId="{83318FC4-98ED-DD2E-A7EA-EEC9273E8741}"/>
          </ac:picMkLst>
        </pc:picChg>
        <pc:picChg chg="del">
          <ac:chgData name="FABIO ANDRES LLANO CASTAÑO" userId="S::fallano@findeter.gov.co::d7f3d237-ebd8-4abe-98dc-bf55ea8ee2e1" providerId="AD" clId="Web-{83E41E68-ACA5-DF1B-2C18-036F235E67B2}" dt="2023-05-09T20:57:04.870" v="2286"/>
          <ac:picMkLst>
            <pc:docMk/>
            <pc:sldMk cId="1538963697" sldId="775"/>
            <ac:picMk id="3" creationId="{5FF5A1CE-8E0B-2A54-F2A6-DB485996D09E}"/>
          </ac:picMkLst>
        </pc:picChg>
        <pc:picChg chg="del">
          <ac:chgData name="FABIO ANDRES LLANO CASTAÑO" userId="S::fallano@findeter.gov.co::d7f3d237-ebd8-4abe-98dc-bf55ea8ee2e1" providerId="AD" clId="Web-{83E41E68-ACA5-DF1B-2C18-036F235E67B2}" dt="2023-05-09T20:57:08.823" v="2288"/>
          <ac:picMkLst>
            <pc:docMk/>
            <pc:sldMk cId="1538963697" sldId="775"/>
            <ac:picMk id="4" creationId="{C454A034-D1CF-D6FF-7F11-900D9871CD06}"/>
          </ac:picMkLst>
        </pc:picChg>
        <pc:picChg chg="del">
          <ac:chgData name="FABIO ANDRES LLANO CASTAÑO" userId="S::fallano@findeter.gov.co::d7f3d237-ebd8-4abe-98dc-bf55ea8ee2e1" providerId="AD" clId="Web-{83E41E68-ACA5-DF1B-2C18-036F235E67B2}" dt="2023-05-09T20:57:08.870" v="2289"/>
          <ac:picMkLst>
            <pc:docMk/>
            <pc:sldMk cId="1538963697" sldId="775"/>
            <ac:picMk id="5" creationId="{44C22C2B-2119-5762-2E46-09D71A4BFE50}"/>
          </ac:picMkLst>
        </pc:picChg>
        <pc:picChg chg="add mod">
          <ac:chgData name="FABIO ANDRES LLANO CASTAÑO" userId="S::fallano@findeter.gov.co::d7f3d237-ebd8-4abe-98dc-bf55ea8ee2e1" providerId="AD" clId="Web-{83E41E68-ACA5-DF1B-2C18-036F235E67B2}" dt="2023-05-09T21:02:32.723" v="2402" actId="14100"/>
          <ac:picMkLst>
            <pc:docMk/>
            <pc:sldMk cId="1538963697" sldId="775"/>
            <ac:picMk id="6" creationId="{547A6372-3AFA-2E1D-2F99-3FCF40EB3A93}"/>
          </ac:picMkLst>
        </pc:picChg>
        <pc:picChg chg="add mod">
          <ac:chgData name="FABIO ANDRES LLANO CASTAÑO" userId="S::fallano@findeter.gov.co::d7f3d237-ebd8-4abe-98dc-bf55ea8ee2e1" providerId="AD" clId="Web-{83E41E68-ACA5-DF1B-2C18-036F235E67B2}" dt="2023-05-09T21:02:14.457" v="2396" actId="14100"/>
          <ac:picMkLst>
            <pc:docMk/>
            <pc:sldMk cId="1538963697" sldId="775"/>
            <ac:picMk id="7" creationId="{802ECCA2-3B30-C4CA-59EC-54815BB6D0D5}"/>
          </ac:picMkLst>
        </pc:picChg>
        <pc:picChg chg="add mod">
          <ac:chgData name="FABIO ANDRES LLANO CASTAÑO" userId="S::fallano@findeter.gov.co::d7f3d237-ebd8-4abe-98dc-bf55ea8ee2e1" providerId="AD" clId="Web-{83E41E68-ACA5-DF1B-2C18-036F235E67B2}" dt="2023-05-09T21:02:00.175" v="2390" actId="14100"/>
          <ac:picMkLst>
            <pc:docMk/>
            <pc:sldMk cId="1538963697" sldId="775"/>
            <ac:picMk id="9" creationId="{9F20684E-C55B-B3A1-3EC5-1072BA8C6B74}"/>
          </ac:picMkLst>
        </pc:picChg>
        <pc:picChg chg="add mod">
          <ac:chgData name="FABIO ANDRES LLANO CASTAÑO" userId="S::fallano@findeter.gov.co::d7f3d237-ebd8-4abe-98dc-bf55ea8ee2e1" providerId="AD" clId="Web-{83E41E68-ACA5-DF1B-2C18-036F235E67B2}" dt="2023-05-09T21:02:03.660" v="2392" actId="14100"/>
          <ac:picMkLst>
            <pc:docMk/>
            <pc:sldMk cId="1538963697" sldId="775"/>
            <ac:picMk id="10" creationId="{D35BA867-3CE9-5EB3-88AD-2F2517AF3211}"/>
          </ac:picMkLst>
        </pc:picChg>
        <pc:picChg chg="add mod">
          <ac:chgData name="FABIO ANDRES LLANO CASTAÑO" userId="S::fallano@findeter.gov.co::d7f3d237-ebd8-4abe-98dc-bf55ea8ee2e1" providerId="AD" clId="Web-{83E41E68-ACA5-DF1B-2C18-036F235E67B2}" dt="2023-05-09T21:02:27.332" v="2400" actId="14100"/>
          <ac:picMkLst>
            <pc:docMk/>
            <pc:sldMk cId="1538963697" sldId="775"/>
            <ac:picMk id="11" creationId="{66330B18-D6CC-96D2-CB06-103E28E7BB26}"/>
          </ac:picMkLst>
        </pc:picChg>
        <pc:picChg chg="del">
          <ac:chgData name="FABIO ANDRES LLANO CASTAÑO" userId="S::fallano@findeter.gov.co::d7f3d237-ebd8-4abe-98dc-bf55ea8ee2e1" providerId="AD" clId="Web-{83E41E68-ACA5-DF1B-2C18-036F235E67B2}" dt="2023-05-09T20:57:05.448" v="2287"/>
          <ac:picMkLst>
            <pc:docMk/>
            <pc:sldMk cId="1538963697" sldId="775"/>
            <ac:picMk id="14" creationId="{348A842A-AAB4-395C-23F2-F1AEB5232CBC}"/>
          </ac:picMkLst>
        </pc:picChg>
        <pc:picChg chg="del">
          <ac:chgData name="FABIO ANDRES LLANO CASTAÑO" userId="S::fallano@findeter.gov.co::d7f3d237-ebd8-4abe-98dc-bf55ea8ee2e1" providerId="AD" clId="Web-{83E41E68-ACA5-DF1B-2C18-036F235E67B2}" dt="2023-05-09T20:57:03.526" v="2285"/>
          <ac:picMkLst>
            <pc:docMk/>
            <pc:sldMk cId="1538963697" sldId="775"/>
            <ac:picMk id="15" creationId="{4EF9ED3A-ADB3-4773-7D61-FFF240862B34}"/>
          </ac:picMkLst>
        </pc:picChg>
      </pc:sldChg>
      <pc:sldChg chg="addSp delSp modSp add replId">
        <pc:chgData name="FABIO ANDRES LLANO CASTAÑO" userId="S::fallano@findeter.gov.co::d7f3d237-ebd8-4abe-98dc-bf55ea8ee2e1" providerId="AD" clId="Web-{83E41E68-ACA5-DF1B-2C18-036F235E67B2}" dt="2023-05-09T22:14:43.844" v="2729" actId="1076"/>
        <pc:sldMkLst>
          <pc:docMk/>
          <pc:sldMk cId="889070903" sldId="776"/>
        </pc:sldMkLst>
        <pc:picChg chg="add mod">
          <ac:chgData name="FABIO ANDRES LLANO CASTAÑO" userId="S::fallano@findeter.gov.co::d7f3d237-ebd8-4abe-98dc-bf55ea8ee2e1" providerId="AD" clId="Web-{83E41E68-ACA5-DF1B-2C18-036F235E67B2}" dt="2023-05-09T22:14:43.812" v="2727" actId="1076"/>
          <ac:picMkLst>
            <pc:docMk/>
            <pc:sldMk cId="889070903" sldId="776"/>
            <ac:picMk id="2" creationId="{40E92F92-F0D9-8720-A80B-B311D6C2A0D6}"/>
          </ac:picMkLst>
        </pc:picChg>
        <pc:picChg chg="add mod">
          <ac:chgData name="FABIO ANDRES LLANO CASTAÑO" userId="S::fallano@findeter.gov.co::d7f3d237-ebd8-4abe-98dc-bf55ea8ee2e1" providerId="AD" clId="Web-{83E41E68-ACA5-DF1B-2C18-036F235E67B2}" dt="2023-05-09T22:14:43.828" v="2728" actId="1076"/>
          <ac:picMkLst>
            <pc:docMk/>
            <pc:sldMk cId="889070903" sldId="776"/>
            <ac:picMk id="3" creationId="{365BDAE8-703D-7C4E-FDE4-4E8B65B9041C}"/>
          </ac:picMkLst>
        </pc:picChg>
        <pc:picChg chg="add del mod">
          <ac:chgData name="FABIO ANDRES LLANO CASTAÑO" userId="S::fallano@findeter.gov.co::d7f3d237-ebd8-4abe-98dc-bf55ea8ee2e1" providerId="AD" clId="Web-{83E41E68-ACA5-DF1B-2C18-036F235E67B2}" dt="2023-05-09T22:13:46.310" v="2708"/>
          <ac:picMkLst>
            <pc:docMk/>
            <pc:sldMk cId="889070903" sldId="776"/>
            <ac:picMk id="4" creationId="{DAF69046-B336-9A9B-7106-EFB16182F8A8}"/>
          </ac:picMkLst>
        </pc:picChg>
        <pc:picChg chg="add mod">
          <ac:chgData name="FABIO ANDRES LLANO CASTAÑO" userId="S::fallano@findeter.gov.co::d7f3d237-ebd8-4abe-98dc-bf55ea8ee2e1" providerId="AD" clId="Web-{83E41E68-ACA5-DF1B-2C18-036F235E67B2}" dt="2023-05-09T22:14:43.844" v="2729" actId="1076"/>
          <ac:picMkLst>
            <pc:docMk/>
            <pc:sldMk cId="889070903" sldId="776"/>
            <ac:picMk id="7" creationId="{CBA99C24-E628-236F-2E49-BCF19EE9041D}"/>
          </ac:picMkLst>
        </pc:picChg>
      </pc:sldChg>
      <pc:sldChg chg="delSp modSp add ord replId">
        <pc:chgData name="FABIO ANDRES LLANO CASTAÑO" userId="S::fallano@findeter.gov.co::d7f3d237-ebd8-4abe-98dc-bf55ea8ee2e1" providerId="AD" clId="Web-{83E41E68-ACA5-DF1B-2C18-036F235E67B2}" dt="2023-05-09T21:20:18.253" v="2628" actId="1076"/>
        <pc:sldMkLst>
          <pc:docMk/>
          <pc:sldMk cId="415746419" sldId="777"/>
        </pc:sldMkLst>
        <pc:picChg chg="mod">
          <ac:chgData name="FABIO ANDRES LLANO CASTAÑO" userId="S::fallano@findeter.gov.co::d7f3d237-ebd8-4abe-98dc-bf55ea8ee2e1" providerId="AD" clId="Web-{83E41E68-ACA5-DF1B-2C18-036F235E67B2}" dt="2023-05-09T21:20:18.175" v="2625" actId="1076"/>
          <ac:picMkLst>
            <pc:docMk/>
            <pc:sldMk cId="415746419" sldId="777"/>
            <ac:picMk id="2" creationId="{60F0CF61-DAF5-B4C0-D064-5515BDD1256F}"/>
          </ac:picMkLst>
        </pc:picChg>
        <pc:picChg chg="del">
          <ac:chgData name="FABIO ANDRES LLANO CASTAÑO" userId="S::fallano@findeter.gov.co::d7f3d237-ebd8-4abe-98dc-bf55ea8ee2e1" providerId="AD" clId="Web-{83E41E68-ACA5-DF1B-2C18-036F235E67B2}" dt="2023-05-09T21:17:36.405" v="2601"/>
          <ac:picMkLst>
            <pc:docMk/>
            <pc:sldMk cId="415746419" sldId="777"/>
            <ac:picMk id="4" creationId="{8B064844-5E52-7A0E-F656-E20AE1F8CD5F}"/>
          </ac:picMkLst>
        </pc:picChg>
        <pc:picChg chg="mod">
          <ac:chgData name="FABIO ANDRES LLANO CASTAÑO" userId="S::fallano@findeter.gov.co::d7f3d237-ebd8-4abe-98dc-bf55ea8ee2e1" providerId="AD" clId="Web-{83E41E68-ACA5-DF1B-2C18-036F235E67B2}" dt="2023-05-09T21:20:18.206" v="2626" actId="1076"/>
          <ac:picMkLst>
            <pc:docMk/>
            <pc:sldMk cId="415746419" sldId="777"/>
            <ac:picMk id="5" creationId="{F72A2F14-2262-9452-DB52-69E49EE6C32B}"/>
          </ac:picMkLst>
        </pc:picChg>
        <pc:picChg chg="mod">
          <ac:chgData name="FABIO ANDRES LLANO CASTAÑO" userId="S::fallano@findeter.gov.co::d7f3d237-ebd8-4abe-98dc-bf55ea8ee2e1" providerId="AD" clId="Web-{83E41E68-ACA5-DF1B-2C18-036F235E67B2}" dt="2023-05-09T21:20:18.221" v="2627" actId="1076"/>
          <ac:picMkLst>
            <pc:docMk/>
            <pc:sldMk cId="415746419" sldId="777"/>
            <ac:picMk id="12" creationId="{DB9591B5-81A5-383F-5974-BB2D6A43D72A}"/>
          </ac:picMkLst>
        </pc:picChg>
        <pc:picChg chg="mod">
          <ac:chgData name="FABIO ANDRES LLANO CASTAÑO" userId="S::fallano@findeter.gov.co::d7f3d237-ebd8-4abe-98dc-bf55ea8ee2e1" providerId="AD" clId="Web-{83E41E68-ACA5-DF1B-2C18-036F235E67B2}" dt="2023-05-09T21:20:18.253" v="2628" actId="1076"/>
          <ac:picMkLst>
            <pc:docMk/>
            <pc:sldMk cId="415746419" sldId="777"/>
            <ac:picMk id="13" creationId="{55599F80-6164-DDEF-6015-5BA698CF9E0F}"/>
          </ac:picMkLst>
        </pc:picChg>
        <pc:picChg chg="del">
          <ac:chgData name="FABIO ANDRES LLANO CASTAÑO" userId="S::fallano@findeter.gov.co::d7f3d237-ebd8-4abe-98dc-bf55ea8ee2e1" providerId="AD" clId="Web-{83E41E68-ACA5-DF1B-2C18-036F235E67B2}" dt="2023-05-09T21:17:36.967" v="2602"/>
          <ac:picMkLst>
            <pc:docMk/>
            <pc:sldMk cId="415746419" sldId="777"/>
            <ac:picMk id="14" creationId="{11DE3586-A9E7-DDE7-DBDD-2801F8046B28}"/>
          </ac:picMkLst>
        </pc:picChg>
        <pc:picChg chg="del">
          <ac:chgData name="FABIO ANDRES LLANO CASTAÑO" userId="S::fallano@findeter.gov.co::d7f3d237-ebd8-4abe-98dc-bf55ea8ee2e1" providerId="AD" clId="Web-{83E41E68-ACA5-DF1B-2C18-036F235E67B2}" dt="2023-05-09T21:17:37.592" v="2603"/>
          <ac:picMkLst>
            <pc:docMk/>
            <pc:sldMk cId="415746419" sldId="777"/>
            <ac:picMk id="15" creationId="{4319A4E4-B0F3-A4C2-1C15-34969E300E3A}"/>
          </ac:picMkLst>
        </pc:picChg>
      </pc:sldChg>
      <pc:sldChg chg="addSp delSp modSp add ord replId">
        <pc:chgData name="FABIO ANDRES LLANO CASTAÑO" userId="S::fallano@findeter.gov.co::d7f3d237-ebd8-4abe-98dc-bf55ea8ee2e1" providerId="AD" clId="Web-{83E41E68-ACA5-DF1B-2C18-036F235E67B2}" dt="2023-05-09T22:14:10.389" v="2716"/>
        <pc:sldMkLst>
          <pc:docMk/>
          <pc:sldMk cId="4250512706" sldId="778"/>
        </pc:sldMkLst>
        <pc:picChg chg="del">
          <ac:chgData name="FABIO ANDRES LLANO CASTAÑO" userId="S::fallano@findeter.gov.co::d7f3d237-ebd8-4abe-98dc-bf55ea8ee2e1" providerId="AD" clId="Web-{83E41E68-ACA5-DF1B-2C18-036F235E67B2}" dt="2023-05-09T21:21:53.505" v="2640"/>
          <ac:picMkLst>
            <pc:docMk/>
            <pc:sldMk cId="4250512706" sldId="778"/>
            <ac:picMk id="2" creationId="{40E92F92-F0D9-8720-A80B-B311D6C2A0D6}"/>
          </ac:picMkLst>
        </pc:picChg>
        <pc:picChg chg="add mod">
          <ac:chgData name="FABIO ANDRES LLANO CASTAÑO" userId="S::fallano@findeter.gov.co::d7f3d237-ebd8-4abe-98dc-bf55ea8ee2e1" providerId="AD" clId="Web-{83E41E68-ACA5-DF1B-2C18-036F235E67B2}" dt="2023-05-09T22:14:03.155" v="2713" actId="1076"/>
          <ac:picMkLst>
            <pc:docMk/>
            <pc:sldMk cId="4250512706" sldId="778"/>
            <ac:picMk id="2" creationId="{C243A552-CD82-A515-6F9D-2AE40E5ED1F6}"/>
          </ac:picMkLst>
        </pc:picChg>
        <pc:picChg chg="del">
          <ac:chgData name="FABIO ANDRES LLANO CASTAÑO" userId="S::fallano@findeter.gov.co::d7f3d237-ebd8-4abe-98dc-bf55ea8ee2e1" providerId="AD" clId="Web-{83E41E68-ACA5-DF1B-2C18-036F235E67B2}" dt="2023-05-09T21:21:54.052" v="2641"/>
          <ac:picMkLst>
            <pc:docMk/>
            <pc:sldMk cId="4250512706" sldId="778"/>
            <ac:picMk id="3" creationId="{365BDAE8-703D-7C4E-FDE4-4E8B65B9041C}"/>
          </ac:picMkLst>
        </pc:picChg>
        <pc:picChg chg="add mod">
          <ac:chgData name="FABIO ANDRES LLANO CASTAÑO" userId="S::fallano@findeter.gov.co::d7f3d237-ebd8-4abe-98dc-bf55ea8ee2e1" providerId="AD" clId="Web-{83E41E68-ACA5-DF1B-2C18-036F235E67B2}" dt="2023-05-09T22:14:03.155" v="2714" actId="1076"/>
          <ac:picMkLst>
            <pc:docMk/>
            <pc:sldMk cId="4250512706" sldId="778"/>
            <ac:picMk id="3" creationId="{CDBB0F22-03B4-7597-A2BD-74571E3142A1}"/>
          </ac:picMkLst>
        </pc:picChg>
        <pc:picChg chg="add mod">
          <ac:chgData name="FABIO ANDRES LLANO CASTAÑO" userId="S::fallano@findeter.gov.co::d7f3d237-ebd8-4abe-98dc-bf55ea8ee2e1" providerId="AD" clId="Web-{83E41E68-ACA5-DF1B-2C18-036F235E67B2}" dt="2023-05-09T22:14:03.139" v="2712" actId="1076"/>
          <ac:picMkLst>
            <pc:docMk/>
            <pc:sldMk cId="4250512706" sldId="778"/>
            <ac:picMk id="4" creationId="{0402583E-8BFC-C339-42C3-999CFDE80B61}"/>
          </ac:picMkLst>
        </pc:picChg>
        <pc:picChg chg="add mod">
          <ac:chgData name="FABIO ANDRES LLANO CASTAÑO" userId="S::fallano@findeter.gov.co::d7f3d237-ebd8-4abe-98dc-bf55ea8ee2e1" providerId="AD" clId="Web-{83E41E68-ACA5-DF1B-2C18-036F235E67B2}" dt="2023-05-09T22:14:03.170" v="2715" actId="1076"/>
          <ac:picMkLst>
            <pc:docMk/>
            <pc:sldMk cId="4250512706" sldId="778"/>
            <ac:picMk id="7" creationId="{8B9E8527-321D-4276-A9ED-A90A642A0414}"/>
          </ac:picMkLst>
        </pc:picChg>
      </pc:sldChg>
      <pc:sldChg chg="modSp add del replId">
        <pc:chgData name="FABIO ANDRES LLANO CASTAÑO" userId="S::fallano@findeter.gov.co::d7f3d237-ebd8-4abe-98dc-bf55ea8ee2e1" providerId="AD" clId="Web-{83E41E68-ACA5-DF1B-2C18-036F235E67B2}" dt="2023-05-09T22:44:19.540" v="2841"/>
        <pc:sldMkLst>
          <pc:docMk/>
          <pc:sldMk cId="3186567797" sldId="779"/>
        </pc:sldMkLst>
        <pc:graphicFrameChg chg="mod modGraphic">
          <ac:chgData name="FABIO ANDRES LLANO CASTAÑO" userId="S::fallano@findeter.gov.co::d7f3d237-ebd8-4abe-98dc-bf55ea8ee2e1" providerId="AD" clId="Web-{83E41E68-ACA5-DF1B-2C18-036F235E67B2}" dt="2023-05-09T22:44:18.446" v="2840"/>
          <ac:graphicFrameMkLst>
            <pc:docMk/>
            <pc:sldMk cId="3186567797" sldId="779"/>
            <ac:graphicFrameMk id="4" creationId="{69C59DF2-7367-7FCE-C3C9-2BB6ECF3CDC1}"/>
          </ac:graphicFrameMkLst>
        </pc:graphicFrameChg>
      </pc:sldChg>
      <pc:sldChg chg="modSp add replId">
        <pc:chgData name="FABIO ANDRES LLANO CASTAÑO" userId="S::fallano@findeter.gov.co::d7f3d237-ebd8-4abe-98dc-bf55ea8ee2e1" providerId="AD" clId="Web-{83E41E68-ACA5-DF1B-2C18-036F235E67B2}" dt="2023-05-09T22:51:11.881" v="2849"/>
        <pc:sldMkLst>
          <pc:docMk/>
          <pc:sldMk cId="144845814" sldId="780"/>
        </pc:sldMkLst>
        <pc:graphicFrameChg chg="mod modGraphic">
          <ac:chgData name="FABIO ANDRES LLANO CASTAÑO" userId="S::fallano@findeter.gov.co::d7f3d237-ebd8-4abe-98dc-bf55ea8ee2e1" providerId="AD" clId="Web-{83E41E68-ACA5-DF1B-2C18-036F235E67B2}" dt="2023-05-09T22:51:11.881" v="2849"/>
          <ac:graphicFrameMkLst>
            <pc:docMk/>
            <pc:sldMk cId="144845814" sldId="780"/>
            <ac:graphicFrameMk id="4" creationId="{69C59DF2-7367-7FCE-C3C9-2BB6ECF3CDC1}"/>
          </ac:graphicFrameMkLst>
        </pc:graphicFrameChg>
      </pc:sldChg>
    </pc:docChg>
  </pc:docChgLst>
  <pc:docChgLst>
    <pc:chgData name="MARIA ALEJANDRA RODRIGUEZ VILLAREAL" userId="18866f0e-0fca-4ebe-91fb-97353587e1c9" providerId="ADAL" clId="{5814CB2C-7260-4EC3-BA25-DA35E9FCF595}"/>
    <pc:docChg chg="undo custSel addSld delSld modSld modSection">
      <pc:chgData name="MARIA ALEJANDRA RODRIGUEZ VILLAREAL" userId="18866f0e-0fca-4ebe-91fb-97353587e1c9" providerId="ADAL" clId="{5814CB2C-7260-4EC3-BA25-DA35E9FCF595}" dt="2023-04-25T23:45:40.975" v="1304" actId="47"/>
      <pc:docMkLst>
        <pc:docMk/>
      </pc:docMkLst>
      <pc:sldChg chg="addSp delSp modSp mod">
        <pc:chgData name="MARIA ALEJANDRA RODRIGUEZ VILLAREAL" userId="18866f0e-0fca-4ebe-91fb-97353587e1c9" providerId="ADAL" clId="{5814CB2C-7260-4EC3-BA25-DA35E9FCF595}" dt="2023-04-25T17:06:00.832" v="907" actId="20577"/>
        <pc:sldMkLst>
          <pc:docMk/>
          <pc:sldMk cId="4280517110" sldId="510"/>
        </pc:sldMkLst>
        <pc:spChg chg="mod">
          <ac:chgData name="MARIA ALEJANDRA RODRIGUEZ VILLAREAL" userId="18866f0e-0fca-4ebe-91fb-97353587e1c9" providerId="ADAL" clId="{5814CB2C-7260-4EC3-BA25-DA35E9FCF595}" dt="2023-04-25T17:06:00.832" v="907" actId="20577"/>
          <ac:spMkLst>
            <pc:docMk/>
            <pc:sldMk cId="4280517110" sldId="510"/>
            <ac:spMk id="16" creationId="{61BB126E-430E-482F-81FB-CDF28713A8DB}"/>
          </ac:spMkLst>
        </pc:spChg>
        <pc:graphicFrameChg chg="modGraphic">
          <ac:chgData name="MARIA ALEJANDRA RODRIGUEZ VILLAREAL" userId="18866f0e-0fca-4ebe-91fb-97353587e1c9" providerId="ADAL" clId="{5814CB2C-7260-4EC3-BA25-DA35E9FCF595}" dt="2023-04-25T15:15:30.094" v="134" actId="20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5814CB2C-7260-4EC3-BA25-DA35E9FCF595}" dt="2023-04-25T15:09:14" v="22" actId="478"/>
          <ac:picMkLst>
            <pc:docMk/>
            <pc:sldMk cId="4280517110" sldId="510"/>
            <ac:picMk id="3" creationId="{F2D95444-985A-4C8A-9892-F0C26D2EA9E2}"/>
          </ac:picMkLst>
        </pc:picChg>
        <pc:picChg chg="add mod">
          <ac:chgData name="MARIA ALEJANDRA RODRIGUEZ VILLAREAL" userId="18866f0e-0fca-4ebe-91fb-97353587e1c9" providerId="ADAL" clId="{5814CB2C-7260-4EC3-BA25-DA35E9FCF595}" dt="2023-04-25T15:16:46.860" v="146" actId="1076"/>
          <ac:picMkLst>
            <pc:docMk/>
            <pc:sldMk cId="4280517110" sldId="510"/>
            <ac:picMk id="4" creationId="{05A29756-D067-4878-B0B7-8C36CDDA4D5A}"/>
          </ac:picMkLst>
        </pc:picChg>
      </pc:sldChg>
      <pc:sldChg chg="addSp delSp modSp mod">
        <pc:chgData name="MARIA ALEJANDRA RODRIGUEZ VILLAREAL" userId="18866f0e-0fca-4ebe-91fb-97353587e1c9" providerId="ADAL" clId="{5814CB2C-7260-4EC3-BA25-DA35E9FCF595}" dt="2023-04-25T15:12:47.147" v="128" actId="20577"/>
        <pc:sldMkLst>
          <pc:docMk/>
          <pc:sldMk cId="2305571649" sldId="514"/>
        </pc:sldMkLst>
        <pc:spChg chg="mod">
          <ac:chgData name="MARIA ALEJANDRA RODRIGUEZ VILLAREAL" userId="18866f0e-0fca-4ebe-91fb-97353587e1c9" providerId="ADAL" clId="{5814CB2C-7260-4EC3-BA25-DA35E9FCF595}" dt="2023-04-25T15:12:47.147" v="128" actId="20577"/>
          <ac:spMkLst>
            <pc:docMk/>
            <pc:sldMk cId="2305571649" sldId="514"/>
            <ac:spMk id="7" creationId="{519CA782-9833-4389-AC54-E0F19AE15782}"/>
          </ac:spMkLst>
        </pc:spChg>
        <pc:graphicFrameChg chg="modGraphic">
          <ac:chgData name="MARIA ALEJANDRA RODRIGUEZ VILLAREAL" userId="18866f0e-0fca-4ebe-91fb-97353587e1c9" providerId="ADAL" clId="{5814CB2C-7260-4EC3-BA25-DA35E9FCF595}" dt="2023-04-25T15:07:25.918" v="9" actId="20577"/>
          <ac:graphicFrameMkLst>
            <pc:docMk/>
            <pc:sldMk cId="2305571649" sldId="514"/>
            <ac:graphicFrameMk id="4" creationId="{F234D9DA-9003-43ED-80D0-7DCC9CC6567C}"/>
          </ac:graphicFrameMkLst>
        </pc:graphicFrameChg>
        <pc:picChg chg="add mod">
          <ac:chgData name="MARIA ALEJANDRA RODRIGUEZ VILLAREAL" userId="18866f0e-0fca-4ebe-91fb-97353587e1c9" providerId="ADAL" clId="{5814CB2C-7260-4EC3-BA25-DA35E9FCF595}" dt="2023-04-25T15:08:34.004" v="13" actId="14100"/>
          <ac:picMkLst>
            <pc:docMk/>
            <pc:sldMk cId="2305571649" sldId="514"/>
            <ac:picMk id="3" creationId="{89425140-5C21-435B-A38B-E6E8AC82A6AA}"/>
          </ac:picMkLst>
        </pc:picChg>
        <pc:picChg chg="del">
          <ac:chgData name="MARIA ALEJANDRA RODRIGUEZ VILLAREAL" userId="18866f0e-0fca-4ebe-91fb-97353587e1c9" providerId="ADAL" clId="{5814CB2C-7260-4EC3-BA25-DA35E9FCF595}" dt="2023-04-25T15:07:08.049" v="5" actId="478"/>
          <ac:picMkLst>
            <pc:docMk/>
            <pc:sldMk cId="2305571649" sldId="514"/>
            <ac:picMk id="8" creationId="{075E4BE1-E4DF-46C4-8E70-745354569668}"/>
          </ac:picMkLst>
        </pc:picChg>
      </pc:sldChg>
      <pc:sldChg chg="addSp delSp modSp add del mod">
        <pc:chgData name="MARIA ALEJANDRA RODRIGUEZ VILLAREAL" userId="18866f0e-0fca-4ebe-91fb-97353587e1c9" providerId="ADAL" clId="{5814CB2C-7260-4EC3-BA25-DA35E9FCF595}" dt="2023-04-25T23:45:36.912" v="1301" actId="47"/>
        <pc:sldMkLst>
          <pc:docMk/>
          <pc:sldMk cId="2849221650" sldId="735"/>
        </pc:sldMkLst>
        <pc:spChg chg="add del mod">
          <ac:chgData name="MARIA ALEJANDRA RODRIGUEZ VILLAREAL" userId="18866f0e-0fca-4ebe-91fb-97353587e1c9" providerId="ADAL" clId="{5814CB2C-7260-4EC3-BA25-DA35E9FCF595}" dt="2023-04-25T22:46:26.509" v="1297" actId="21"/>
          <ac:spMkLst>
            <pc:docMk/>
            <pc:sldMk cId="2849221650" sldId="735"/>
            <ac:spMk id="8" creationId="{2B2DD035-FE6D-458C-B741-8D81B668D966}"/>
          </ac:spMkLst>
        </pc:spChg>
        <pc:spChg chg="add del mod">
          <ac:chgData name="MARIA ALEJANDRA RODRIGUEZ VILLAREAL" userId="18866f0e-0fca-4ebe-91fb-97353587e1c9" providerId="ADAL" clId="{5814CB2C-7260-4EC3-BA25-DA35E9FCF595}" dt="2023-04-25T22:35:06.121" v="1228" actId="21"/>
          <ac:spMkLst>
            <pc:docMk/>
            <pc:sldMk cId="2849221650" sldId="735"/>
            <ac:spMk id="10" creationId="{A683470C-4ED1-42E5-BD38-7260965D9555}"/>
          </ac:spMkLst>
        </pc:spChg>
        <pc:spChg chg="add mod">
          <ac:chgData name="MARIA ALEJANDRA RODRIGUEZ VILLAREAL" userId="18866f0e-0fca-4ebe-91fb-97353587e1c9" providerId="ADAL" clId="{5814CB2C-7260-4EC3-BA25-DA35E9FCF595}" dt="2023-04-25T22:46:30.481" v="1299" actId="1076"/>
          <ac:spMkLst>
            <pc:docMk/>
            <pc:sldMk cId="2849221650" sldId="735"/>
            <ac:spMk id="12" creationId="{60440175-4E43-46E2-97CA-B13422957CC5}"/>
          </ac:spMkLst>
        </pc:spChg>
        <pc:spChg chg="del">
          <ac:chgData name="MARIA ALEJANDRA RODRIGUEZ VILLAREAL" userId="18866f0e-0fca-4ebe-91fb-97353587e1c9" providerId="ADAL" clId="{5814CB2C-7260-4EC3-BA25-DA35E9FCF595}" dt="2023-04-25T15:17:15.861" v="151" actId="478"/>
          <ac:spMkLst>
            <pc:docMk/>
            <pc:sldMk cId="2849221650" sldId="735"/>
            <ac:spMk id="14" creationId="{435B30BC-91C7-4521-9CD5-99DA33009F57}"/>
          </ac:spMkLst>
        </pc:spChg>
        <pc:spChg chg="mod">
          <ac:chgData name="MARIA ALEJANDRA RODRIGUEZ VILLAREAL" userId="18866f0e-0fca-4ebe-91fb-97353587e1c9" providerId="ADAL" clId="{5814CB2C-7260-4EC3-BA25-DA35E9FCF595}" dt="2023-04-25T15:17:20.714" v="152" actId="14100"/>
          <ac:spMkLst>
            <pc:docMk/>
            <pc:sldMk cId="2849221650" sldId="735"/>
            <ac:spMk id="15" creationId="{EA64668C-4F76-40F3-9BFC-4885DF17E081}"/>
          </ac:spMkLst>
        </pc:spChg>
        <pc:spChg chg="del mod">
          <ac:chgData name="MARIA ALEJANDRA RODRIGUEZ VILLAREAL" userId="18866f0e-0fca-4ebe-91fb-97353587e1c9" providerId="ADAL" clId="{5814CB2C-7260-4EC3-BA25-DA35E9FCF595}" dt="2023-04-25T16:30:39.407" v="185" actId="478"/>
          <ac:spMkLst>
            <pc:docMk/>
            <pc:sldMk cId="2849221650" sldId="735"/>
            <ac:spMk id="16" creationId="{61BB126E-430E-482F-81FB-CDF28713A8DB}"/>
          </ac:spMkLst>
        </pc:spChg>
        <pc:graphicFrameChg chg="add del mod modGraphic">
          <ac:chgData name="MARIA ALEJANDRA RODRIGUEZ VILLAREAL" userId="18866f0e-0fca-4ebe-91fb-97353587e1c9" providerId="ADAL" clId="{5814CB2C-7260-4EC3-BA25-DA35E9FCF595}" dt="2023-04-25T22:34:25.842" v="1213" actId="478"/>
          <ac:graphicFrameMkLst>
            <pc:docMk/>
            <pc:sldMk cId="2849221650" sldId="735"/>
            <ac:graphicFrameMk id="2" creationId="{032ABA95-0124-4D06-B733-F731D58BA264}"/>
          </ac:graphicFrameMkLst>
        </pc:graphicFrameChg>
        <pc:graphicFrameChg chg="add del mod modGraphic">
          <ac:chgData name="MARIA ALEJANDRA RODRIGUEZ VILLAREAL" userId="18866f0e-0fca-4ebe-91fb-97353587e1c9" providerId="ADAL" clId="{5814CB2C-7260-4EC3-BA25-DA35E9FCF595}" dt="2023-04-25T22:32:34.529" v="1199" actId="478"/>
          <ac:graphicFrameMkLst>
            <pc:docMk/>
            <pc:sldMk cId="2849221650" sldId="735"/>
            <ac:graphicFrameMk id="3" creationId="{1BF051ED-7131-455D-88B2-6256F675CB2F}"/>
          </ac:graphicFrameMkLst>
        </pc:graphicFrameChg>
        <pc:graphicFrameChg chg="add del mod modGraphic">
          <ac:chgData name="MARIA ALEJANDRA RODRIGUEZ VILLAREAL" userId="18866f0e-0fca-4ebe-91fb-97353587e1c9" providerId="ADAL" clId="{5814CB2C-7260-4EC3-BA25-DA35E9FCF595}" dt="2023-04-25T22:45:17.929" v="1285" actId="478"/>
          <ac:graphicFrameMkLst>
            <pc:docMk/>
            <pc:sldMk cId="2849221650" sldId="735"/>
            <ac:graphicFrameMk id="4" creationId="{BB3AD4EB-F492-4129-A81A-20F5347314D4}"/>
          </ac:graphicFrameMkLst>
        </pc:graphicFrameChg>
        <pc:graphicFrameChg chg="add del mod modGraphic">
          <ac:chgData name="MARIA ALEJANDRA RODRIGUEZ VILLAREAL" userId="18866f0e-0fca-4ebe-91fb-97353587e1c9" providerId="ADAL" clId="{5814CB2C-7260-4EC3-BA25-DA35E9FCF595}" dt="2023-04-25T22:44:38.049" v="1277" actId="478"/>
          <ac:graphicFrameMkLst>
            <pc:docMk/>
            <pc:sldMk cId="2849221650" sldId="735"/>
            <ac:graphicFrameMk id="5" creationId="{FE0D305E-B378-439A-84C5-8EBB64C4E295}"/>
          </ac:graphicFrameMkLst>
        </pc:graphicFrameChg>
        <pc:graphicFrameChg chg="add mod modGraphic">
          <ac:chgData name="MARIA ALEJANDRA RODRIGUEZ VILLAREAL" userId="18866f0e-0fca-4ebe-91fb-97353587e1c9" providerId="ADAL" clId="{5814CB2C-7260-4EC3-BA25-DA35E9FCF595}" dt="2023-04-25T22:44:58.787" v="1284" actId="14734"/>
          <ac:graphicFrameMkLst>
            <pc:docMk/>
            <pc:sldMk cId="2849221650" sldId="735"/>
            <ac:graphicFrameMk id="6" creationId="{8D3D71AE-1AD7-4869-B602-953744B9AA91}"/>
          </ac:graphicFrameMkLst>
        </pc:graphicFrameChg>
        <pc:graphicFrameChg chg="add mod modGraphic">
          <ac:chgData name="MARIA ALEJANDRA RODRIGUEZ VILLAREAL" userId="18866f0e-0fca-4ebe-91fb-97353587e1c9" providerId="ADAL" clId="{5814CB2C-7260-4EC3-BA25-DA35E9FCF595}" dt="2023-04-25T22:46:23.785" v="1296" actId="403"/>
          <ac:graphicFrameMkLst>
            <pc:docMk/>
            <pc:sldMk cId="2849221650" sldId="735"/>
            <ac:graphicFrameMk id="7" creationId="{BC2CF4B7-8CE9-447D-9BC4-8053AD2EC907}"/>
          </ac:graphicFrameMkLst>
        </pc:graphicFrameChg>
        <pc:graphicFrameChg chg="del">
          <ac:chgData name="MARIA ALEJANDRA RODRIGUEZ VILLAREAL" userId="18866f0e-0fca-4ebe-91fb-97353587e1c9" providerId="ADAL" clId="{5814CB2C-7260-4EC3-BA25-DA35E9FCF595}" dt="2023-04-25T15:17:06.677" v="148" actId="478"/>
          <ac:graphicFrameMkLst>
            <pc:docMk/>
            <pc:sldMk cId="2849221650" sldId="735"/>
            <ac:graphicFrameMk id="13" creationId="{D9FD7E8D-10C2-4918-9075-D20EAA12F066}"/>
          </ac:graphicFrameMkLst>
        </pc:graphicFrameChg>
      </pc:sldChg>
      <pc:sldChg chg="addSp delSp modSp add del mod">
        <pc:chgData name="MARIA ALEJANDRA RODRIGUEZ VILLAREAL" userId="18866f0e-0fca-4ebe-91fb-97353587e1c9" providerId="ADAL" clId="{5814CB2C-7260-4EC3-BA25-DA35E9FCF595}" dt="2023-04-25T23:45:38.047" v="1302" actId="47"/>
        <pc:sldMkLst>
          <pc:docMk/>
          <pc:sldMk cId="4098508667" sldId="736"/>
        </pc:sldMkLst>
        <pc:spChg chg="add mod">
          <ac:chgData name="MARIA ALEJANDRA RODRIGUEZ VILLAREAL" userId="18866f0e-0fca-4ebe-91fb-97353587e1c9" providerId="ADAL" clId="{5814CB2C-7260-4EC3-BA25-DA35E9FCF595}" dt="2023-04-25T17:10:41.364" v="1019" actId="20577"/>
          <ac:spMkLst>
            <pc:docMk/>
            <pc:sldMk cId="4098508667" sldId="736"/>
            <ac:spMk id="6" creationId="{04B629C5-C8D8-41CF-BFF9-7F2083268E3F}"/>
          </ac:spMkLst>
        </pc:spChg>
        <pc:graphicFrameChg chg="del">
          <ac:chgData name="MARIA ALEJANDRA RODRIGUEZ VILLAREAL" userId="18866f0e-0fca-4ebe-91fb-97353587e1c9" providerId="ADAL" clId="{5814CB2C-7260-4EC3-BA25-DA35E9FCF595}" dt="2023-04-25T16:40:50.167" v="643" actId="478"/>
          <ac:graphicFrameMkLst>
            <pc:docMk/>
            <pc:sldMk cId="4098508667" sldId="736"/>
            <ac:graphicFrameMk id="2" creationId="{032ABA95-0124-4D06-B733-F731D58BA264}"/>
          </ac:graphicFrameMkLst>
        </pc:graphicFrameChg>
        <pc:graphicFrameChg chg="add mod modGraphic">
          <ac:chgData name="MARIA ALEJANDRA RODRIGUEZ VILLAREAL" userId="18866f0e-0fca-4ebe-91fb-97353587e1c9" providerId="ADAL" clId="{5814CB2C-7260-4EC3-BA25-DA35E9FCF595}" dt="2023-04-25T16:41:33.064" v="650" actId="1076"/>
          <ac:graphicFrameMkLst>
            <pc:docMk/>
            <pc:sldMk cId="4098508667" sldId="736"/>
            <ac:graphicFrameMk id="3" creationId="{9AB138AC-9ACE-4682-A44E-BC6702A14D9E}"/>
          </ac:graphicFrameMkLst>
        </pc:graphicFrameChg>
      </pc:sldChg>
      <pc:sldChg chg="addSp delSp modSp add del mod">
        <pc:chgData name="MARIA ALEJANDRA RODRIGUEZ VILLAREAL" userId="18866f0e-0fca-4ebe-91fb-97353587e1c9" providerId="ADAL" clId="{5814CB2C-7260-4EC3-BA25-DA35E9FCF595}" dt="2023-04-25T23:45:39.185" v="1303" actId="47"/>
        <pc:sldMkLst>
          <pc:docMk/>
          <pc:sldMk cId="864390149" sldId="737"/>
        </pc:sldMkLst>
        <pc:spChg chg="add mod">
          <ac:chgData name="MARIA ALEJANDRA RODRIGUEZ VILLAREAL" userId="18866f0e-0fca-4ebe-91fb-97353587e1c9" providerId="ADAL" clId="{5814CB2C-7260-4EC3-BA25-DA35E9FCF595}" dt="2023-04-25T17:10:25.935" v="1017" actId="20577"/>
          <ac:spMkLst>
            <pc:docMk/>
            <pc:sldMk cId="864390149" sldId="737"/>
            <ac:spMk id="6" creationId="{D7DFB248-BB6D-456E-90CC-B07DEC7FFDBD}"/>
          </ac:spMkLst>
        </pc:spChg>
        <pc:graphicFrameChg chg="add del mod modGraphic">
          <ac:chgData name="MARIA ALEJANDRA RODRIGUEZ VILLAREAL" userId="18866f0e-0fca-4ebe-91fb-97353587e1c9" providerId="ADAL" clId="{5814CB2C-7260-4EC3-BA25-DA35E9FCF595}" dt="2023-04-25T22:36:52.042" v="1252" actId="478"/>
          <ac:graphicFrameMkLst>
            <pc:docMk/>
            <pc:sldMk cId="864390149" sldId="737"/>
            <ac:graphicFrameMk id="2" creationId="{2D8101CD-F016-49E9-B712-AC759EADF52A}"/>
          </ac:graphicFrameMkLst>
        </pc:graphicFrameChg>
        <pc:graphicFrameChg chg="add mod modGraphic">
          <ac:chgData name="MARIA ALEJANDRA RODRIGUEZ VILLAREAL" userId="18866f0e-0fca-4ebe-91fb-97353587e1c9" providerId="ADAL" clId="{5814CB2C-7260-4EC3-BA25-DA35E9FCF595}" dt="2023-04-25T22:40:24.392" v="1269" actId="2165"/>
          <ac:graphicFrameMkLst>
            <pc:docMk/>
            <pc:sldMk cId="864390149" sldId="737"/>
            <ac:graphicFrameMk id="3" creationId="{7FAFA65E-7BA9-4C9E-950E-62742C02778A}"/>
          </ac:graphicFrameMkLst>
        </pc:graphicFrameChg>
        <pc:graphicFrameChg chg="del">
          <ac:chgData name="MARIA ALEJANDRA RODRIGUEZ VILLAREAL" userId="18866f0e-0fca-4ebe-91fb-97353587e1c9" providerId="ADAL" clId="{5814CB2C-7260-4EC3-BA25-DA35E9FCF595}" dt="2023-04-25T16:42:12.234" v="653" actId="478"/>
          <ac:graphicFrameMkLst>
            <pc:docMk/>
            <pc:sldMk cId="864390149" sldId="737"/>
            <ac:graphicFrameMk id="3" creationId="{9AB138AC-9ACE-4682-A44E-BC6702A14D9E}"/>
          </ac:graphicFrameMkLst>
        </pc:graphicFrameChg>
      </pc:sldChg>
      <pc:sldChg chg="addSp delSp modSp add del mod">
        <pc:chgData name="MARIA ALEJANDRA RODRIGUEZ VILLAREAL" userId="18866f0e-0fca-4ebe-91fb-97353587e1c9" providerId="ADAL" clId="{5814CB2C-7260-4EC3-BA25-DA35E9FCF595}" dt="2023-04-25T23:45:40.975" v="1304" actId="47"/>
        <pc:sldMkLst>
          <pc:docMk/>
          <pc:sldMk cId="772079626" sldId="738"/>
        </pc:sldMkLst>
        <pc:spChg chg="add mod">
          <ac:chgData name="MARIA ALEJANDRA RODRIGUEZ VILLAREAL" userId="18866f0e-0fca-4ebe-91fb-97353587e1c9" providerId="ADAL" clId="{5814CB2C-7260-4EC3-BA25-DA35E9FCF595}" dt="2023-04-25T17:08:27.450" v="997" actId="20577"/>
          <ac:spMkLst>
            <pc:docMk/>
            <pc:sldMk cId="772079626" sldId="738"/>
            <ac:spMk id="6" creationId="{5BABD0AD-2B26-4021-8535-7D977817E31E}"/>
          </ac:spMkLst>
        </pc:spChg>
        <pc:graphicFrameChg chg="del">
          <ac:chgData name="MARIA ALEJANDRA RODRIGUEZ VILLAREAL" userId="18866f0e-0fca-4ebe-91fb-97353587e1c9" providerId="ADAL" clId="{5814CB2C-7260-4EC3-BA25-DA35E9FCF595}" dt="2023-04-25T16:44:13.732" v="669" actId="478"/>
          <ac:graphicFrameMkLst>
            <pc:docMk/>
            <pc:sldMk cId="772079626" sldId="738"/>
            <ac:graphicFrameMk id="2" creationId="{2D8101CD-F016-49E9-B712-AC759EADF52A}"/>
          </ac:graphicFrameMkLst>
        </pc:graphicFrameChg>
        <pc:graphicFrameChg chg="add mod modGraphic">
          <ac:chgData name="MARIA ALEJANDRA RODRIGUEZ VILLAREAL" userId="18866f0e-0fca-4ebe-91fb-97353587e1c9" providerId="ADAL" clId="{5814CB2C-7260-4EC3-BA25-DA35E9FCF595}" dt="2023-04-25T22:41:30.768" v="1276" actId="1076"/>
          <ac:graphicFrameMkLst>
            <pc:docMk/>
            <pc:sldMk cId="772079626" sldId="738"/>
            <ac:graphicFrameMk id="2" creationId="{8B329354-E080-48DE-A736-765B54BDD9D5}"/>
          </ac:graphicFrameMkLst>
        </pc:graphicFrameChg>
        <pc:graphicFrameChg chg="add del mod modGraphic">
          <ac:chgData name="MARIA ALEJANDRA RODRIGUEZ VILLAREAL" userId="18866f0e-0fca-4ebe-91fb-97353587e1c9" providerId="ADAL" clId="{5814CB2C-7260-4EC3-BA25-DA35E9FCF595}" dt="2023-04-25T22:37:17.894" v="1253" actId="478"/>
          <ac:graphicFrameMkLst>
            <pc:docMk/>
            <pc:sldMk cId="772079626" sldId="738"/>
            <ac:graphicFrameMk id="3" creationId="{A40BC73F-DB4D-4A8B-A3E1-D785099A1824}"/>
          </ac:graphicFrameMkLst>
        </pc:graphicFrameChg>
      </pc:sldChg>
      <pc:sldChg chg="addSp delSp modSp add mod">
        <pc:chgData name="MARIA ALEJANDRA RODRIGUEZ VILLAREAL" userId="18866f0e-0fca-4ebe-91fb-97353587e1c9" providerId="ADAL" clId="{5814CB2C-7260-4EC3-BA25-DA35E9FCF595}" dt="2023-04-25T20:08:31.495" v="1198" actId="478"/>
        <pc:sldMkLst>
          <pc:docMk/>
          <pc:sldMk cId="2089398532" sldId="739"/>
        </pc:sldMkLst>
        <pc:spChg chg="add mod">
          <ac:chgData name="MARIA ALEJANDRA RODRIGUEZ VILLAREAL" userId="18866f0e-0fca-4ebe-91fb-97353587e1c9" providerId="ADAL" clId="{5814CB2C-7260-4EC3-BA25-DA35E9FCF595}" dt="2023-04-25T17:07:53.717" v="916" actId="12"/>
          <ac:spMkLst>
            <pc:docMk/>
            <pc:sldMk cId="2089398532" sldId="739"/>
            <ac:spMk id="5" creationId="{011914F5-2FAA-4C94-9032-C85FAAE431A4}"/>
          </ac:spMkLst>
        </pc:spChg>
        <pc:spChg chg="add del mod">
          <ac:chgData name="MARIA ALEJANDRA RODRIGUEZ VILLAREAL" userId="18866f0e-0fca-4ebe-91fb-97353587e1c9" providerId="ADAL" clId="{5814CB2C-7260-4EC3-BA25-DA35E9FCF595}" dt="2023-04-25T17:40:45.012" v="1110" actId="21"/>
          <ac:spMkLst>
            <pc:docMk/>
            <pc:sldMk cId="2089398532" sldId="739"/>
            <ac:spMk id="21" creationId="{D0687F4B-14A4-459E-9545-743A44BA01DE}"/>
          </ac:spMkLst>
        </pc:spChg>
        <pc:spChg chg="add del mod">
          <ac:chgData name="MARIA ALEJANDRA RODRIGUEZ VILLAREAL" userId="18866f0e-0fca-4ebe-91fb-97353587e1c9" providerId="ADAL" clId="{5814CB2C-7260-4EC3-BA25-DA35E9FCF595}" dt="2023-04-25T17:40:45.012" v="1110" actId="21"/>
          <ac:spMkLst>
            <pc:docMk/>
            <pc:sldMk cId="2089398532" sldId="739"/>
            <ac:spMk id="22" creationId="{40F73750-D2F6-4F37-9867-DD50F01E3938}"/>
          </ac:spMkLst>
        </pc:spChg>
        <pc:spChg chg="add del mod">
          <ac:chgData name="MARIA ALEJANDRA RODRIGUEZ VILLAREAL" userId="18866f0e-0fca-4ebe-91fb-97353587e1c9" providerId="ADAL" clId="{5814CB2C-7260-4EC3-BA25-DA35E9FCF595}" dt="2023-04-25T17:40:35.738" v="1108" actId="21"/>
          <ac:spMkLst>
            <pc:docMk/>
            <pc:sldMk cId="2089398532" sldId="739"/>
            <ac:spMk id="25" creationId="{ED150526-0AAC-4700-A84F-E10C27D3A237}"/>
          </ac:spMkLst>
        </pc:spChg>
        <pc:spChg chg="add del mod">
          <ac:chgData name="MARIA ALEJANDRA RODRIGUEZ VILLAREAL" userId="18866f0e-0fca-4ebe-91fb-97353587e1c9" providerId="ADAL" clId="{5814CB2C-7260-4EC3-BA25-DA35E9FCF595}" dt="2023-04-25T17:40:35.738" v="1108" actId="21"/>
          <ac:spMkLst>
            <pc:docMk/>
            <pc:sldMk cId="2089398532" sldId="739"/>
            <ac:spMk id="26" creationId="{09D68403-E0FF-401F-B5C0-949405F2B8C3}"/>
          </ac:spMkLst>
        </pc:spChg>
        <pc:spChg chg="add mod">
          <ac:chgData name="MARIA ALEJANDRA RODRIGUEZ VILLAREAL" userId="18866f0e-0fca-4ebe-91fb-97353587e1c9" providerId="ADAL" clId="{5814CB2C-7260-4EC3-BA25-DA35E9FCF595}" dt="2023-04-25T17:46:03.395" v="1188" actId="207"/>
          <ac:spMkLst>
            <pc:docMk/>
            <pc:sldMk cId="2089398532" sldId="739"/>
            <ac:spMk id="39" creationId="{DFFD376C-DCEF-467E-AB15-678035EE1EB6}"/>
          </ac:spMkLst>
        </pc:spChg>
        <pc:spChg chg="add mod">
          <ac:chgData name="MARIA ALEJANDRA RODRIGUEZ VILLAREAL" userId="18866f0e-0fca-4ebe-91fb-97353587e1c9" providerId="ADAL" clId="{5814CB2C-7260-4EC3-BA25-DA35E9FCF595}" dt="2023-04-25T20:06:00.436" v="1195" actId="20577"/>
          <ac:spMkLst>
            <pc:docMk/>
            <pc:sldMk cId="2089398532" sldId="739"/>
            <ac:spMk id="40" creationId="{90734C83-F264-47C6-972E-20B7A3A170A5}"/>
          </ac:spMkLst>
        </pc:spChg>
        <pc:spChg chg="add mod">
          <ac:chgData name="MARIA ALEJANDRA RODRIGUEZ VILLAREAL" userId="18866f0e-0fca-4ebe-91fb-97353587e1c9" providerId="ADAL" clId="{5814CB2C-7260-4EC3-BA25-DA35E9FCF595}" dt="2023-04-25T17:43:28.696" v="1181" actId="1076"/>
          <ac:spMkLst>
            <pc:docMk/>
            <pc:sldMk cId="2089398532" sldId="739"/>
            <ac:spMk id="41" creationId="{44A81856-D60E-4D16-AAE3-0E18C7C70362}"/>
          </ac:spMkLst>
        </pc:spChg>
        <pc:spChg chg="add mod">
          <ac:chgData name="MARIA ALEJANDRA RODRIGUEZ VILLAREAL" userId="18866f0e-0fca-4ebe-91fb-97353587e1c9" providerId="ADAL" clId="{5814CB2C-7260-4EC3-BA25-DA35E9FCF595}" dt="2023-04-25T17:43:25.620" v="1180" actId="1076"/>
          <ac:spMkLst>
            <pc:docMk/>
            <pc:sldMk cId="2089398532" sldId="739"/>
            <ac:spMk id="42" creationId="{8F83D8BA-221F-4F8D-82C5-DE376E95BB2D}"/>
          </ac:spMkLst>
        </pc:spChg>
        <pc:graphicFrameChg chg="add del mod modGraphic">
          <ac:chgData name="MARIA ALEJANDRA RODRIGUEZ VILLAREAL" userId="18866f0e-0fca-4ebe-91fb-97353587e1c9" providerId="ADAL" clId="{5814CB2C-7260-4EC3-BA25-DA35E9FCF595}" dt="2023-04-25T17:29:50.259" v="1038" actId="478"/>
          <ac:graphicFrameMkLst>
            <pc:docMk/>
            <pc:sldMk cId="2089398532" sldId="739"/>
            <ac:graphicFrameMk id="2" creationId="{F437C303-3F2D-41BB-AA5E-D7DDE095BF1D}"/>
          </ac:graphicFrameMkLst>
        </pc:graphicFrameChg>
        <pc:graphicFrameChg chg="del">
          <ac:chgData name="MARIA ALEJANDRA RODRIGUEZ VILLAREAL" userId="18866f0e-0fca-4ebe-91fb-97353587e1c9" providerId="ADAL" clId="{5814CB2C-7260-4EC3-BA25-DA35E9FCF595}" dt="2023-04-25T17:06:42.756" v="909" actId="478"/>
          <ac:graphicFrameMkLst>
            <pc:docMk/>
            <pc:sldMk cId="2089398532" sldId="739"/>
            <ac:graphicFrameMk id="3" creationId="{A40BC73F-DB4D-4A8B-A3E1-D785099A1824}"/>
          </ac:graphicFrameMkLst>
        </pc:graphicFrameChg>
        <pc:graphicFrameChg chg="add del mod">
          <ac:chgData name="MARIA ALEJANDRA RODRIGUEZ VILLAREAL" userId="18866f0e-0fca-4ebe-91fb-97353587e1c9" providerId="ADAL" clId="{5814CB2C-7260-4EC3-BA25-DA35E9FCF595}" dt="2023-04-25T17:33:55.457" v="1040"/>
          <ac:graphicFrameMkLst>
            <pc:docMk/>
            <pc:sldMk cId="2089398532" sldId="739"/>
            <ac:graphicFrameMk id="4" creationId="{3014A7E5-F95A-400A-8486-7E1EDA7E790D}"/>
          </ac:graphicFrameMkLst>
        </pc:graphicFrameChg>
        <pc:graphicFrameChg chg="add del mod modGraphic">
          <ac:chgData name="MARIA ALEJANDRA RODRIGUEZ VILLAREAL" userId="18866f0e-0fca-4ebe-91fb-97353587e1c9" providerId="ADAL" clId="{5814CB2C-7260-4EC3-BA25-DA35E9FCF595}" dt="2023-04-25T17:37:08.220" v="1102" actId="478"/>
          <ac:graphicFrameMkLst>
            <pc:docMk/>
            <pc:sldMk cId="2089398532" sldId="739"/>
            <ac:graphicFrameMk id="6" creationId="{4C31760E-0A3D-4EB8-B993-3F894A602F6A}"/>
          </ac:graphicFrameMkLst>
        </pc:graphicFrameChg>
        <pc:graphicFrameChg chg="add del mod">
          <ac:chgData name="MARIA ALEJANDRA RODRIGUEZ VILLAREAL" userId="18866f0e-0fca-4ebe-91fb-97353587e1c9" providerId="ADAL" clId="{5814CB2C-7260-4EC3-BA25-DA35E9FCF595}" dt="2023-04-25T17:40:05.448" v="1104"/>
          <ac:graphicFrameMkLst>
            <pc:docMk/>
            <pc:sldMk cId="2089398532" sldId="739"/>
            <ac:graphicFrameMk id="29" creationId="{C0598589-803B-4AD9-A5BA-B78433039987}"/>
          </ac:graphicFrameMkLst>
        </pc:graphicFrameChg>
        <pc:graphicFrameChg chg="add mod modGraphic">
          <ac:chgData name="MARIA ALEJANDRA RODRIGUEZ VILLAREAL" userId="18866f0e-0fca-4ebe-91fb-97353587e1c9" providerId="ADAL" clId="{5814CB2C-7260-4EC3-BA25-DA35E9FCF595}" dt="2023-04-25T17:41:09.874" v="1118" actId="14100"/>
          <ac:graphicFrameMkLst>
            <pc:docMk/>
            <pc:sldMk cId="2089398532" sldId="739"/>
            <ac:graphicFrameMk id="34" creationId="{0D67CF2D-E436-4071-8694-A6395129A7A4}"/>
          </ac:graphicFrameMkLst>
        </pc:graphicFrameChg>
        <pc:graphicFrameChg chg="add del mod">
          <ac:chgData name="MARIA ALEJANDRA RODRIGUEZ VILLAREAL" userId="18866f0e-0fca-4ebe-91fb-97353587e1c9" providerId="ADAL" clId="{5814CB2C-7260-4EC3-BA25-DA35E9FCF595}" dt="2023-04-25T20:08:31.495" v="1198" actId="478"/>
          <ac:graphicFrameMkLst>
            <pc:docMk/>
            <pc:sldMk cId="2089398532" sldId="739"/>
            <ac:graphicFrameMk id="52" creationId="{143E8AEF-1084-4BA4-A165-9399E7DEAF73}"/>
          </ac:graphicFrameMkLst>
        </pc:graphicFrameChg>
        <pc:cxnChg chg="add del mod">
          <ac:chgData name="MARIA ALEJANDRA RODRIGUEZ VILLAREAL" userId="18866f0e-0fca-4ebe-91fb-97353587e1c9" providerId="ADAL" clId="{5814CB2C-7260-4EC3-BA25-DA35E9FCF595}" dt="2023-04-25T17:26:39.201" v="1021" actId="478"/>
          <ac:cxnSpMkLst>
            <pc:docMk/>
            <pc:sldMk cId="2089398532" sldId="739"/>
            <ac:cxnSpMk id="7" creationId="{E0B31880-197C-413A-88A4-27BAFC7AC44D}"/>
          </ac:cxnSpMkLst>
        </pc:cxnChg>
        <pc:cxnChg chg="add del mod">
          <ac:chgData name="MARIA ALEJANDRA RODRIGUEZ VILLAREAL" userId="18866f0e-0fca-4ebe-91fb-97353587e1c9" providerId="ADAL" clId="{5814CB2C-7260-4EC3-BA25-DA35E9FCF595}" dt="2023-04-25T17:26:39.201" v="1021" actId="478"/>
          <ac:cxnSpMkLst>
            <pc:docMk/>
            <pc:sldMk cId="2089398532" sldId="739"/>
            <ac:cxnSpMk id="8" creationId="{59123AA7-047C-4FA0-94BE-42D15C4A669F}"/>
          </ac:cxnSpMkLst>
        </pc:cxnChg>
        <pc:cxnChg chg="add del mod">
          <ac:chgData name="MARIA ALEJANDRA RODRIGUEZ VILLAREAL" userId="18866f0e-0fca-4ebe-91fb-97353587e1c9" providerId="ADAL" clId="{5814CB2C-7260-4EC3-BA25-DA35E9FCF595}" dt="2023-04-25T17:26:39.201" v="1021" actId="478"/>
          <ac:cxnSpMkLst>
            <pc:docMk/>
            <pc:sldMk cId="2089398532" sldId="739"/>
            <ac:cxnSpMk id="10" creationId="{59A1EB04-A968-427E-894B-1B475EF49B5B}"/>
          </ac:cxnSpMkLst>
        </pc:cxnChg>
        <pc:cxnChg chg="add del mod">
          <ac:chgData name="MARIA ALEJANDRA RODRIGUEZ VILLAREAL" userId="18866f0e-0fca-4ebe-91fb-97353587e1c9" providerId="ADAL" clId="{5814CB2C-7260-4EC3-BA25-DA35E9FCF595}" dt="2023-04-25T17:26:39.201" v="1021" actId="478"/>
          <ac:cxnSpMkLst>
            <pc:docMk/>
            <pc:sldMk cId="2089398532" sldId="739"/>
            <ac:cxnSpMk id="11" creationId="{B99B882B-E649-436A-AE6C-674975F2862B}"/>
          </ac:cxnSpMkLst>
        </pc:cxnChg>
        <pc:cxnChg chg="add del mod">
          <ac:chgData name="MARIA ALEJANDRA RODRIGUEZ VILLAREAL" userId="18866f0e-0fca-4ebe-91fb-97353587e1c9" providerId="ADAL" clId="{5814CB2C-7260-4EC3-BA25-DA35E9FCF595}" dt="2023-04-25T17:33:55.457" v="1040"/>
          <ac:cxnSpMkLst>
            <pc:docMk/>
            <pc:sldMk cId="2089398532" sldId="739"/>
            <ac:cxnSpMk id="12" creationId="{E0B31880-197C-413A-88A4-27BAFC7AC44D}"/>
          </ac:cxnSpMkLst>
        </pc:cxnChg>
        <pc:cxnChg chg="add del mod">
          <ac:chgData name="MARIA ALEJANDRA RODRIGUEZ VILLAREAL" userId="18866f0e-0fca-4ebe-91fb-97353587e1c9" providerId="ADAL" clId="{5814CB2C-7260-4EC3-BA25-DA35E9FCF595}" dt="2023-04-25T17:33:55.457" v="1040"/>
          <ac:cxnSpMkLst>
            <pc:docMk/>
            <pc:sldMk cId="2089398532" sldId="739"/>
            <ac:cxnSpMk id="13" creationId="{59123AA7-047C-4FA0-94BE-42D15C4A669F}"/>
          </ac:cxnSpMkLst>
        </pc:cxnChg>
        <pc:cxnChg chg="add del mod">
          <ac:chgData name="MARIA ALEJANDRA RODRIGUEZ VILLAREAL" userId="18866f0e-0fca-4ebe-91fb-97353587e1c9" providerId="ADAL" clId="{5814CB2C-7260-4EC3-BA25-DA35E9FCF595}" dt="2023-04-25T17:33:55.457" v="1040"/>
          <ac:cxnSpMkLst>
            <pc:docMk/>
            <pc:sldMk cId="2089398532" sldId="739"/>
            <ac:cxnSpMk id="14" creationId="{59A1EB04-A968-427E-894B-1B475EF49B5B}"/>
          </ac:cxnSpMkLst>
        </pc:cxnChg>
        <pc:cxnChg chg="add del mod">
          <ac:chgData name="MARIA ALEJANDRA RODRIGUEZ VILLAREAL" userId="18866f0e-0fca-4ebe-91fb-97353587e1c9" providerId="ADAL" clId="{5814CB2C-7260-4EC3-BA25-DA35E9FCF595}" dt="2023-04-25T17:33:55.457" v="1040"/>
          <ac:cxnSpMkLst>
            <pc:docMk/>
            <pc:sldMk cId="2089398532" sldId="739"/>
            <ac:cxnSpMk id="16" creationId="{B99B882B-E649-436A-AE6C-674975F2862B}"/>
          </ac:cxnSpMkLst>
        </pc:cxnChg>
        <pc:cxnChg chg="add del mod">
          <ac:chgData name="MARIA ALEJANDRA RODRIGUEZ VILLAREAL" userId="18866f0e-0fca-4ebe-91fb-97353587e1c9" providerId="ADAL" clId="{5814CB2C-7260-4EC3-BA25-DA35E9FCF595}" dt="2023-04-25T17:35:06.885" v="1042" actId="478"/>
          <ac:cxnSpMkLst>
            <pc:docMk/>
            <pc:sldMk cId="2089398532" sldId="739"/>
            <ac:cxnSpMk id="17" creationId="{E0B31880-197C-413A-88A4-27BAFC7AC44D}"/>
          </ac:cxnSpMkLst>
        </pc:cxnChg>
        <pc:cxnChg chg="add del mod">
          <ac:chgData name="MARIA ALEJANDRA RODRIGUEZ VILLAREAL" userId="18866f0e-0fca-4ebe-91fb-97353587e1c9" providerId="ADAL" clId="{5814CB2C-7260-4EC3-BA25-DA35E9FCF595}" dt="2023-04-25T17:35:06.885" v="1042" actId="478"/>
          <ac:cxnSpMkLst>
            <pc:docMk/>
            <pc:sldMk cId="2089398532" sldId="739"/>
            <ac:cxnSpMk id="18" creationId="{59123AA7-047C-4FA0-94BE-42D15C4A669F}"/>
          </ac:cxnSpMkLst>
        </pc:cxnChg>
        <pc:cxnChg chg="add del mod">
          <ac:chgData name="MARIA ALEJANDRA RODRIGUEZ VILLAREAL" userId="18866f0e-0fca-4ebe-91fb-97353587e1c9" providerId="ADAL" clId="{5814CB2C-7260-4EC3-BA25-DA35E9FCF595}" dt="2023-04-25T17:35:06.885" v="1042" actId="478"/>
          <ac:cxnSpMkLst>
            <pc:docMk/>
            <pc:sldMk cId="2089398532" sldId="739"/>
            <ac:cxnSpMk id="19" creationId="{59A1EB04-A968-427E-894B-1B475EF49B5B}"/>
          </ac:cxnSpMkLst>
        </pc:cxnChg>
        <pc:cxnChg chg="add del mod">
          <ac:chgData name="MARIA ALEJANDRA RODRIGUEZ VILLAREAL" userId="18866f0e-0fca-4ebe-91fb-97353587e1c9" providerId="ADAL" clId="{5814CB2C-7260-4EC3-BA25-DA35E9FCF595}" dt="2023-04-25T17:35:06.885" v="1042" actId="478"/>
          <ac:cxnSpMkLst>
            <pc:docMk/>
            <pc:sldMk cId="2089398532" sldId="739"/>
            <ac:cxnSpMk id="20" creationId="{B99B882B-E649-436A-AE6C-674975F2862B}"/>
          </ac:cxnSpMkLst>
        </pc:cxnChg>
        <pc:cxnChg chg="add del mod">
          <ac:chgData name="MARIA ALEJANDRA RODRIGUEZ VILLAREAL" userId="18866f0e-0fca-4ebe-91fb-97353587e1c9" providerId="ADAL" clId="{5814CB2C-7260-4EC3-BA25-DA35E9FCF595}" dt="2023-04-25T17:40:51.056" v="1114" actId="21"/>
          <ac:cxnSpMkLst>
            <pc:docMk/>
            <pc:sldMk cId="2089398532" sldId="739"/>
            <ac:cxnSpMk id="23" creationId="{512F67FC-F21D-4508-A134-8A848669E002}"/>
          </ac:cxnSpMkLst>
        </pc:cxnChg>
        <pc:cxnChg chg="add del mod">
          <ac:chgData name="MARIA ALEJANDRA RODRIGUEZ VILLAREAL" userId="18866f0e-0fca-4ebe-91fb-97353587e1c9" providerId="ADAL" clId="{5814CB2C-7260-4EC3-BA25-DA35E9FCF595}" dt="2023-04-25T17:40:45.012" v="1110" actId="21"/>
          <ac:cxnSpMkLst>
            <pc:docMk/>
            <pc:sldMk cId="2089398532" sldId="739"/>
            <ac:cxnSpMk id="24" creationId="{56CB5FCE-223B-4859-AAFB-BEF395352F28}"/>
          </ac:cxnSpMkLst>
        </pc:cxnChg>
        <pc:cxnChg chg="add del mod">
          <ac:chgData name="MARIA ALEJANDRA RODRIGUEZ VILLAREAL" userId="18866f0e-0fca-4ebe-91fb-97353587e1c9" providerId="ADAL" clId="{5814CB2C-7260-4EC3-BA25-DA35E9FCF595}" dt="2023-04-25T17:40:45.012" v="1110" actId="21"/>
          <ac:cxnSpMkLst>
            <pc:docMk/>
            <pc:sldMk cId="2089398532" sldId="739"/>
            <ac:cxnSpMk id="27" creationId="{9B9F8116-D142-4012-AE4A-A647DE37F3A0}"/>
          </ac:cxnSpMkLst>
        </pc:cxnChg>
        <pc:cxnChg chg="add del mod">
          <ac:chgData name="MARIA ALEJANDRA RODRIGUEZ VILLAREAL" userId="18866f0e-0fca-4ebe-91fb-97353587e1c9" providerId="ADAL" clId="{5814CB2C-7260-4EC3-BA25-DA35E9FCF595}" dt="2023-04-25T17:40:49.094" v="1112" actId="21"/>
          <ac:cxnSpMkLst>
            <pc:docMk/>
            <pc:sldMk cId="2089398532" sldId="739"/>
            <ac:cxnSpMk id="28" creationId="{DB06B9A9-2338-488D-818C-FE186185FC1C}"/>
          </ac:cxnSpMkLst>
        </pc:cxnChg>
        <pc:cxnChg chg="add del mod">
          <ac:chgData name="MARIA ALEJANDRA RODRIGUEZ VILLAREAL" userId="18866f0e-0fca-4ebe-91fb-97353587e1c9" providerId="ADAL" clId="{5814CB2C-7260-4EC3-BA25-DA35E9FCF595}" dt="2023-04-25T17:40:05.448" v="1104"/>
          <ac:cxnSpMkLst>
            <pc:docMk/>
            <pc:sldMk cId="2089398532" sldId="739"/>
            <ac:cxnSpMk id="30" creationId="{E0B31880-197C-413A-88A4-27BAFC7AC44D}"/>
          </ac:cxnSpMkLst>
        </pc:cxnChg>
        <pc:cxnChg chg="add del mod">
          <ac:chgData name="MARIA ALEJANDRA RODRIGUEZ VILLAREAL" userId="18866f0e-0fca-4ebe-91fb-97353587e1c9" providerId="ADAL" clId="{5814CB2C-7260-4EC3-BA25-DA35E9FCF595}" dt="2023-04-25T17:40:05.448" v="1104"/>
          <ac:cxnSpMkLst>
            <pc:docMk/>
            <pc:sldMk cId="2089398532" sldId="739"/>
            <ac:cxnSpMk id="31" creationId="{59123AA7-047C-4FA0-94BE-42D15C4A669F}"/>
          </ac:cxnSpMkLst>
        </pc:cxnChg>
        <pc:cxnChg chg="add del mod">
          <ac:chgData name="MARIA ALEJANDRA RODRIGUEZ VILLAREAL" userId="18866f0e-0fca-4ebe-91fb-97353587e1c9" providerId="ADAL" clId="{5814CB2C-7260-4EC3-BA25-DA35E9FCF595}" dt="2023-04-25T17:40:05.448" v="1104"/>
          <ac:cxnSpMkLst>
            <pc:docMk/>
            <pc:sldMk cId="2089398532" sldId="739"/>
            <ac:cxnSpMk id="32" creationId="{59A1EB04-A968-427E-894B-1B475EF49B5B}"/>
          </ac:cxnSpMkLst>
        </pc:cxnChg>
        <pc:cxnChg chg="add del mod">
          <ac:chgData name="MARIA ALEJANDRA RODRIGUEZ VILLAREAL" userId="18866f0e-0fca-4ebe-91fb-97353587e1c9" providerId="ADAL" clId="{5814CB2C-7260-4EC3-BA25-DA35E9FCF595}" dt="2023-04-25T17:40:05.448" v="1104"/>
          <ac:cxnSpMkLst>
            <pc:docMk/>
            <pc:sldMk cId="2089398532" sldId="739"/>
            <ac:cxnSpMk id="33" creationId="{B99B882B-E649-436A-AE6C-674975F2862B}"/>
          </ac:cxnSpMkLst>
        </pc:cxnChg>
        <pc:cxnChg chg="add del mod">
          <ac:chgData name="MARIA ALEJANDRA RODRIGUEZ VILLAREAL" userId="18866f0e-0fca-4ebe-91fb-97353587e1c9" providerId="ADAL" clId="{5814CB2C-7260-4EC3-BA25-DA35E9FCF595}" dt="2023-04-25T17:40:26.724" v="1107" actId="478"/>
          <ac:cxnSpMkLst>
            <pc:docMk/>
            <pc:sldMk cId="2089398532" sldId="739"/>
            <ac:cxnSpMk id="35" creationId="{E0B31880-197C-413A-88A4-27BAFC7AC44D}"/>
          </ac:cxnSpMkLst>
        </pc:cxnChg>
        <pc:cxnChg chg="add del mod">
          <ac:chgData name="MARIA ALEJANDRA RODRIGUEZ VILLAREAL" userId="18866f0e-0fca-4ebe-91fb-97353587e1c9" providerId="ADAL" clId="{5814CB2C-7260-4EC3-BA25-DA35E9FCF595}" dt="2023-04-25T17:40:24.579" v="1106" actId="478"/>
          <ac:cxnSpMkLst>
            <pc:docMk/>
            <pc:sldMk cId="2089398532" sldId="739"/>
            <ac:cxnSpMk id="36" creationId="{59123AA7-047C-4FA0-94BE-42D15C4A669F}"/>
          </ac:cxnSpMkLst>
        </pc:cxnChg>
        <pc:cxnChg chg="add del mod">
          <ac:chgData name="MARIA ALEJANDRA RODRIGUEZ VILLAREAL" userId="18866f0e-0fca-4ebe-91fb-97353587e1c9" providerId="ADAL" clId="{5814CB2C-7260-4EC3-BA25-DA35E9FCF595}" dt="2023-04-25T17:40:26.724" v="1107" actId="478"/>
          <ac:cxnSpMkLst>
            <pc:docMk/>
            <pc:sldMk cId="2089398532" sldId="739"/>
            <ac:cxnSpMk id="37" creationId="{59A1EB04-A968-427E-894B-1B475EF49B5B}"/>
          </ac:cxnSpMkLst>
        </pc:cxnChg>
        <pc:cxnChg chg="add del mod">
          <ac:chgData name="MARIA ALEJANDRA RODRIGUEZ VILLAREAL" userId="18866f0e-0fca-4ebe-91fb-97353587e1c9" providerId="ADAL" clId="{5814CB2C-7260-4EC3-BA25-DA35E9FCF595}" dt="2023-04-25T17:40:26.724" v="1107" actId="478"/>
          <ac:cxnSpMkLst>
            <pc:docMk/>
            <pc:sldMk cId="2089398532" sldId="739"/>
            <ac:cxnSpMk id="38" creationId="{B99B882B-E649-436A-AE6C-674975F2862B}"/>
          </ac:cxnSpMkLst>
        </pc:cxnChg>
        <pc:cxnChg chg="add mod">
          <ac:chgData name="MARIA ALEJANDRA RODRIGUEZ VILLAREAL" userId="18866f0e-0fca-4ebe-91fb-97353587e1c9" providerId="ADAL" clId="{5814CB2C-7260-4EC3-BA25-DA35E9FCF595}" dt="2023-04-25T17:42:45.600" v="1161" actId="14100"/>
          <ac:cxnSpMkLst>
            <pc:docMk/>
            <pc:sldMk cId="2089398532" sldId="739"/>
            <ac:cxnSpMk id="43" creationId="{FD8427AD-25A0-4DAD-9D6E-39B322C24C16}"/>
          </ac:cxnSpMkLst>
        </pc:cxnChg>
        <pc:cxnChg chg="add mod">
          <ac:chgData name="MARIA ALEJANDRA RODRIGUEZ VILLAREAL" userId="18866f0e-0fca-4ebe-91fb-97353587e1c9" providerId="ADAL" clId="{5814CB2C-7260-4EC3-BA25-DA35E9FCF595}" dt="2023-04-25T17:42:50.824" v="1162" actId="14100"/>
          <ac:cxnSpMkLst>
            <pc:docMk/>
            <pc:sldMk cId="2089398532" sldId="739"/>
            <ac:cxnSpMk id="44" creationId="{3DD72287-E830-4764-BD02-CBC0F5694D98}"/>
          </ac:cxnSpMkLst>
        </pc:cxnChg>
        <pc:cxnChg chg="add mod">
          <ac:chgData name="MARIA ALEJANDRA RODRIGUEZ VILLAREAL" userId="18866f0e-0fca-4ebe-91fb-97353587e1c9" providerId="ADAL" clId="{5814CB2C-7260-4EC3-BA25-DA35E9FCF595}" dt="2023-04-25T17:43:19.708" v="1179" actId="14100"/>
          <ac:cxnSpMkLst>
            <pc:docMk/>
            <pc:sldMk cId="2089398532" sldId="739"/>
            <ac:cxnSpMk id="45" creationId="{AE75671F-F34E-44AA-95A9-447F123CEA5E}"/>
          </ac:cxnSpMkLst>
        </pc:cxnChg>
        <pc:cxnChg chg="add mod">
          <ac:chgData name="MARIA ALEJANDRA RODRIGUEZ VILLAREAL" userId="18866f0e-0fca-4ebe-91fb-97353587e1c9" providerId="ADAL" clId="{5814CB2C-7260-4EC3-BA25-DA35E9FCF595}" dt="2023-04-25T17:42:40.318" v="1160" actId="14100"/>
          <ac:cxnSpMkLst>
            <pc:docMk/>
            <pc:sldMk cId="2089398532" sldId="739"/>
            <ac:cxnSpMk id="46" creationId="{4829F210-338E-4C3F-93BC-98F0D41A784F}"/>
          </ac:cxnSpMkLst>
        </pc:cxnChg>
      </pc:sldChg>
      <pc:sldChg chg="add">
        <pc:chgData name="MARIA ALEJANDRA RODRIGUEZ VILLAREAL" userId="18866f0e-0fca-4ebe-91fb-97353587e1c9" providerId="ADAL" clId="{5814CB2C-7260-4EC3-BA25-DA35E9FCF595}" dt="2023-04-25T23:45:31.300" v="1300"/>
        <pc:sldMkLst>
          <pc:docMk/>
          <pc:sldMk cId="2891346193" sldId="749"/>
        </pc:sldMkLst>
      </pc:sldChg>
      <pc:sldChg chg="add">
        <pc:chgData name="MARIA ALEJANDRA RODRIGUEZ VILLAREAL" userId="18866f0e-0fca-4ebe-91fb-97353587e1c9" providerId="ADAL" clId="{5814CB2C-7260-4EC3-BA25-DA35E9FCF595}" dt="2023-04-25T23:45:31.300" v="1300"/>
        <pc:sldMkLst>
          <pc:docMk/>
          <pc:sldMk cId="116412873" sldId="750"/>
        </pc:sldMkLst>
      </pc:sldChg>
      <pc:sldChg chg="add">
        <pc:chgData name="MARIA ALEJANDRA RODRIGUEZ VILLAREAL" userId="18866f0e-0fca-4ebe-91fb-97353587e1c9" providerId="ADAL" clId="{5814CB2C-7260-4EC3-BA25-DA35E9FCF595}" dt="2023-04-25T23:45:31.300" v="1300"/>
        <pc:sldMkLst>
          <pc:docMk/>
          <pc:sldMk cId="3337462562" sldId="751"/>
        </pc:sldMkLst>
      </pc:sldChg>
      <pc:sldChg chg="add">
        <pc:chgData name="MARIA ALEJANDRA RODRIGUEZ VILLAREAL" userId="18866f0e-0fca-4ebe-91fb-97353587e1c9" providerId="ADAL" clId="{5814CB2C-7260-4EC3-BA25-DA35E9FCF595}" dt="2023-04-25T23:45:31.300" v="1300"/>
        <pc:sldMkLst>
          <pc:docMk/>
          <pc:sldMk cId="2786507126" sldId="752"/>
        </pc:sldMkLst>
      </pc:sldChg>
    </pc:docChg>
  </pc:docChgLst>
  <pc:docChgLst>
    <pc:chgData name="LEONARDO ALFONSO MARTINEZ OTERO" userId="S::lamartinez@findeter.gov.co::9592b740-a3f3-4551-a4da-9903b37bf04d" providerId="AD" clId="Web-{060E3B62-1A1F-AB7E-92FD-554570BAD1D2}"/>
    <pc:docChg chg="modSld">
      <pc:chgData name="LEONARDO ALFONSO MARTINEZ OTERO" userId="S::lamartinez@findeter.gov.co::9592b740-a3f3-4551-a4da-9903b37bf04d" providerId="AD" clId="Web-{060E3B62-1A1F-AB7E-92FD-554570BAD1D2}" dt="2023-05-09T13:13:19.326" v="3" actId="20577"/>
      <pc:docMkLst>
        <pc:docMk/>
      </pc:docMkLst>
      <pc:sldChg chg="modSp">
        <pc:chgData name="LEONARDO ALFONSO MARTINEZ OTERO" userId="S::lamartinez@findeter.gov.co::9592b740-a3f3-4551-a4da-9903b37bf04d" providerId="AD" clId="Web-{060E3B62-1A1F-AB7E-92FD-554570BAD1D2}" dt="2023-05-09T13:13:19.326" v="3" actId="20577"/>
        <pc:sldMkLst>
          <pc:docMk/>
          <pc:sldMk cId="4160248565" sldId="258"/>
        </pc:sldMkLst>
        <pc:spChg chg="mod">
          <ac:chgData name="LEONARDO ALFONSO MARTINEZ OTERO" userId="S::lamartinez@findeter.gov.co::9592b740-a3f3-4551-a4da-9903b37bf04d" providerId="AD" clId="Web-{060E3B62-1A1F-AB7E-92FD-554570BAD1D2}" dt="2023-05-09T13:13:19.326" v="3" actId="20577"/>
          <ac:spMkLst>
            <pc:docMk/>
            <pc:sldMk cId="4160248565" sldId="258"/>
            <ac:spMk id="7" creationId="{8801B824-1C40-4361-8207-0EAD240262BA}"/>
          </ac:spMkLst>
        </pc:spChg>
      </pc:sldChg>
    </pc:docChg>
  </pc:docChgLst>
  <pc:docChgLst>
    <pc:chgData name="LEONARDO ALFONSO MARTINEZ OTERO" userId="S::lamartinez@findeter.gov.co::9592b740-a3f3-4551-a4da-9903b37bf04d" providerId="AD" clId="Web-{BBB0B614-69A2-179D-0170-A2BF4E5BE087}"/>
    <pc:docChg chg="modSld">
      <pc:chgData name="LEONARDO ALFONSO MARTINEZ OTERO" userId="S::lamartinez@findeter.gov.co::9592b740-a3f3-4551-a4da-9903b37bf04d" providerId="AD" clId="Web-{BBB0B614-69A2-179D-0170-A2BF4E5BE087}" dt="2023-04-12T00:00:22.090" v="5" actId="20577"/>
      <pc:docMkLst>
        <pc:docMk/>
      </pc:docMkLst>
      <pc:sldChg chg="modSp">
        <pc:chgData name="LEONARDO ALFONSO MARTINEZ OTERO" userId="S::lamartinez@findeter.gov.co::9592b740-a3f3-4551-a4da-9903b37bf04d" providerId="AD" clId="Web-{BBB0B614-69A2-179D-0170-A2BF4E5BE087}" dt="2023-04-12T00:00:22.090" v="5" actId="20577"/>
        <pc:sldMkLst>
          <pc:docMk/>
          <pc:sldMk cId="4160248565" sldId="258"/>
        </pc:sldMkLst>
        <pc:spChg chg="mod">
          <ac:chgData name="LEONARDO ALFONSO MARTINEZ OTERO" userId="S::lamartinez@findeter.gov.co::9592b740-a3f3-4551-a4da-9903b37bf04d" providerId="AD" clId="Web-{BBB0B614-69A2-179D-0170-A2BF4E5BE087}" dt="2023-04-12T00:00:22.090" v="5" actId="20577"/>
          <ac:spMkLst>
            <pc:docMk/>
            <pc:sldMk cId="4160248565" sldId="258"/>
            <ac:spMk id="7" creationId="{8801B824-1C40-4361-8207-0EAD240262BA}"/>
          </ac:spMkLst>
        </pc:spChg>
      </pc:sldChg>
    </pc:docChg>
  </pc:docChgLst>
  <pc:docChgLst>
    <pc:chgData name="GUILLERMO ALBERTO ARCILA DIAZ" userId="S::gaarcila@findeter.gov.co::194c9435-ff24-4808-b9d2-bb433046ee4c" providerId="AD" clId="Web-{C6CB036E-54B1-2647-4757-8F95E4A81330}"/>
    <pc:docChg chg="delSld modSld modSection">
      <pc:chgData name="GUILLERMO ALBERTO ARCILA DIAZ" userId="S::gaarcila@findeter.gov.co::194c9435-ff24-4808-b9d2-bb433046ee4c" providerId="AD" clId="Web-{C6CB036E-54B1-2647-4757-8F95E4A81330}" dt="2023-04-12T03:12:55.691" v="479"/>
      <pc:docMkLst>
        <pc:docMk/>
      </pc:docMkLst>
      <pc:sldChg chg="addSp delSp modSp">
        <pc:chgData name="GUILLERMO ALBERTO ARCILA DIAZ" userId="S::gaarcila@findeter.gov.co::194c9435-ff24-4808-b9d2-bb433046ee4c" providerId="AD" clId="Web-{C6CB036E-54B1-2647-4757-8F95E4A81330}" dt="2023-04-12T03:12:55.691" v="479"/>
        <pc:sldMkLst>
          <pc:docMk/>
          <pc:sldMk cId="2256417948" sldId="583"/>
        </pc:sldMkLst>
        <pc:spChg chg="mod">
          <ac:chgData name="GUILLERMO ALBERTO ARCILA DIAZ" userId="S::gaarcila@findeter.gov.co::194c9435-ff24-4808-b9d2-bb433046ee4c" providerId="AD" clId="Web-{C6CB036E-54B1-2647-4757-8F95E4A81330}" dt="2023-04-12T03:10:46.136" v="456"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C6CB036E-54B1-2647-4757-8F95E4A81330}" dt="2023-04-12T03:12:55.691" v="479"/>
          <ac:graphicFrameMkLst>
            <pc:docMk/>
            <pc:sldMk cId="2256417948" sldId="583"/>
            <ac:graphicFrameMk id="2" creationId="{074C5585-45CC-4FF1-92A0-65B82725F749}"/>
          </ac:graphicFrameMkLst>
        </pc:graphicFrameChg>
        <pc:picChg chg="add mod">
          <ac:chgData name="GUILLERMO ALBERTO ARCILA DIAZ" userId="S::gaarcila@findeter.gov.co::194c9435-ff24-4808-b9d2-bb433046ee4c" providerId="AD" clId="Web-{C6CB036E-54B1-2647-4757-8F95E4A81330}" dt="2023-04-12T03:12:16.939" v="468" actId="1076"/>
          <ac:picMkLst>
            <pc:docMk/>
            <pc:sldMk cId="2256417948" sldId="583"/>
            <ac:picMk id="4" creationId="{586870BE-CC61-4458-A81E-0B3D03CD181C}"/>
          </ac:picMkLst>
        </pc:picChg>
        <pc:picChg chg="add mod">
          <ac:chgData name="GUILLERMO ALBERTO ARCILA DIAZ" userId="S::gaarcila@findeter.gov.co::194c9435-ff24-4808-b9d2-bb433046ee4c" providerId="AD" clId="Web-{C6CB036E-54B1-2647-4757-8F95E4A81330}" dt="2023-04-12T03:11:54.875" v="464" actId="14100"/>
          <ac:picMkLst>
            <pc:docMk/>
            <pc:sldMk cId="2256417948" sldId="583"/>
            <ac:picMk id="5" creationId="{0288E5AC-369D-CFAB-BA05-CC4F84515BD6}"/>
          </ac:picMkLst>
        </pc:picChg>
        <pc:picChg chg="add mod">
          <ac:chgData name="GUILLERMO ALBERTO ARCILA DIAZ" userId="S::gaarcila@findeter.gov.co::194c9435-ff24-4808-b9d2-bb433046ee4c" providerId="AD" clId="Web-{C6CB036E-54B1-2647-4757-8F95E4A81330}" dt="2023-04-12T03:12:50.644" v="474" actId="1076"/>
          <ac:picMkLst>
            <pc:docMk/>
            <pc:sldMk cId="2256417948" sldId="583"/>
            <ac:picMk id="8" creationId="{699C6ADD-71F6-41FC-1695-E0835F661616}"/>
          </ac:picMkLst>
        </pc:picChg>
        <pc:picChg chg="del">
          <ac:chgData name="GUILLERMO ALBERTO ARCILA DIAZ" userId="S::gaarcila@findeter.gov.co::194c9435-ff24-4808-b9d2-bb433046ee4c" providerId="AD" clId="Web-{C6CB036E-54B1-2647-4757-8F95E4A81330}" dt="2023-04-12T03:08:52.113" v="435"/>
          <ac:picMkLst>
            <pc:docMk/>
            <pc:sldMk cId="2256417948" sldId="583"/>
            <ac:picMk id="9" creationId="{98779BF0-618D-B799-56CA-0D3816C9B7DC}"/>
          </ac:picMkLst>
        </pc:picChg>
        <pc:picChg chg="del">
          <ac:chgData name="GUILLERMO ALBERTO ARCILA DIAZ" userId="S::gaarcila@findeter.gov.co::194c9435-ff24-4808-b9d2-bb433046ee4c" providerId="AD" clId="Web-{C6CB036E-54B1-2647-4757-8F95E4A81330}" dt="2023-04-12T03:08:52.988" v="436"/>
          <ac:picMkLst>
            <pc:docMk/>
            <pc:sldMk cId="2256417948" sldId="583"/>
            <ac:picMk id="10" creationId="{427E9153-536D-1FF1-AF4F-A89504899A5C}"/>
          </ac:picMkLst>
        </pc:picChg>
        <pc:picChg chg="add mod">
          <ac:chgData name="GUILLERMO ALBERTO ARCILA DIAZ" userId="S::gaarcila@findeter.gov.co::194c9435-ff24-4808-b9d2-bb433046ee4c" providerId="AD" clId="Web-{C6CB036E-54B1-2647-4757-8F95E4A81330}" dt="2023-04-12T03:12:50.691" v="475" actId="1076"/>
          <ac:picMkLst>
            <pc:docMk/>
            <pc:sldMk cId="2256417948" sldId="583"/>
            <ac:picMk id="12" creationId="{93E19BB0-FABA-01E1-342F-2A3823F58252}"/>
          </ac:picMkLst>
        </pc:picChg>
      </pc:sldChg>
      <pc:sldChg chg="addSp delSp modSp">
        <pc:chgData name="GUILLERMO ALBERTO ARCILA DIAZ" userId="S::gaarcila@findeter.gov.co::194c9435-ff24-4808-b9d2-bb433046ee4c" providerId="AD" clId="Web-{C6CB036E-54B1-2647-4757-8F95E4A81330}" dt="2023-04-12T03:03:37.983" v="145" actId="1076"/>
        <pc:sldMkLst>
          <pc:docMk/>
          <pc:sldMk cId="108402656" sldId="584"/>
        </pc:sldMkLst>
        <pc:spChg chg="mod">
          <ac:chgData name="GUILLERMO ALBERTO ARCILA DIAZ" userId="S::gaarcila@findeter.gov.co::194c9435-ff24-4808-b9d2-bb433046ee4c" providerId="AD" clId="Web-{C6CB036E-54B1-2647-4757-8F95E4A81330}" dt="2023-04-12T03:02:19.743" v="139" actId="1076"/>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C6CB036E-54B1-2647-4757-8F95E4A81330}" dt="2023-04-12T02:57:03.753" v="1"/>
          <ac:graphicFrameMkLst>
            <pc:docMk/>
            <pc:sldMk cId="108402656" sldId="584"/>
            <ac:graphicFrameMk id="3" creationId="{92C7AD75-98F7-4256-B0FE-BD624CCF5A55}"/>
          </ac:graphicFrameMkLst>
        </pc:graphicFrameChg>
        <pc:picChg chg="add mod">
          <ac:chgData name="GUILLERMO ALBERTO ARCILA DIAZ" userId="S::gaarcila@findeter.gov.co::194c9435-ff24-4808-b9d2-bb433046ee4c" providerId="AD" clId="Web-{C6CB036E-54B1-2647-4757-8F95E4A81330}" dt="2023-04-12T03:03:37.983" v="145" actId="1076"/>
          <ac:picMkLst>
            <pc:docMk/>
            <pc:sldMk cId="108402656" sldId="584"/>
            <ac:picMk id="2" creationId="{7768D07D-F502-DFB9-D057-DA938D781029}"/>
          </ac:picMkLst>
        </pc:picChg>
        <pc:picChg chg="del">
          <ac:chgData name="GUILLERMO ALBERTO ARCILA DIAZ" userId="S::gaarcila@findeter.gov.co::194c9435-ff24-4808-b9d2-bb433046ee4c" providerId="AD" clId="Web-{C6CB036E-54B1-2647-4757-8F95E4A81330}" dt="2023-04-12T03:00:15.016" v="23"/>
          <ac:picMkLst>
            <pc:docMk/>
            <pc:sldMk cId="108402656" sldId="584"/>
            <ac:picMk id="8" creationId="{566C7805-2227-D4F5-06CC-7F25B5E42D44}"/>
          </ac:picMkLst>
        </pc:picChg>
        <pc:picChg chg="del">
          <ac:chgData name="GUILLERMO ALBERTO ARCILA DIAZ" userId="S::gaarcila@findeter.gov.co::194c9435-ff24-4808-b9d2-bb433046ee4c" providerId="AD" clId="Web-{C6CB036E-54B1-2647-4757-8F95E4A81330}" dt="2023-04-12T03:00:15.860" v="24"/>
          <ac:picMkLst>
            <pc:docMk/>
            <pc:sldMk cId="108402656" sldId="584"/>
            <ac:picMk id="9" creationId="{7F594BAC-89E0-1602-8C50-9987485C3858}"/>
          </ac:picMkLst>
        </pc:picChg>
      </pc:sldChg>
      <pc:sldChg chg="del">
        <pc:chgData name="GUILLERMO ALBERTO ARCILA DIAZ" userId="S::gaarcila@findeter.gov.co::194c9435-ff24-4808-b9d2-bb433046ee4c" providerId="AD" clId="Web-{C6CB036E-54B1-2647-4757-8F95E4A81330}" dt="2023-04-12T03:05:22.036" v="172"/>
        <pc:sldMkLst>
          <pc:docMk/>
          <pc:sldMk cId="1307455050" sldId="691"/>
        </pc:sldMkLst>
      </pc:sldChg>
    </pc:docChg>
  </pc:docChgLst>
  <pc:docChgLst>
    <pc:chgData name="FABIO ANDRES LLANO CASTAÑO" userId="S::fallano@findeter.gov.co::d7f3d237-ebd8-4abe-98dc-bf55ea8ee2e1" providerId="AD" clId="Web-{CFF402A1-DAB8-C3FD-0E6A-7BBA98E1B0D1}"/>
    <pc:docChg chg="addSld delSld modSld modSection">
      <pc:chgData name="FABIO ANDRES LLANO CASTAÑO" userId="S::fallano@findeter.gov.co::d7f3d237-ebd8-4abe-98dc-bf55ea8ee2e1" providerId="AD" clId="Web-{CFF402A1-DAB8-C3FD-0E6A-7BBA98E1B0D1}" dt="2023-04-26T01:17:38.401" v="477" actId="1076"/>
      <pc:docMkLst>
        <pc:docMk/>
      </pc:docMkLst>
      <pc:sldChg chg="addSp modSp">
        <pc:chgData name="FABIO ANDRES LLANO CASTAÑO" userId="S::fallano@findeter.gov.co::d7f3d237-ebd8-4abe-98dc-bf55ea8ee2e1" providerId="AD" clId="Web-{CFF402A1-DAB8-C3FD-0E6A-7BBA98E1B0D1}" dt="2023-04-25T23:50:40.354" v="215" actId="20577"/>
        <pc:sldMkLst>
          <pc:docMk/>
          <pc:sldMk cId="4013541404" sldId="685"/>
        </pc:sldMkLst>
        <pc:spChg chg="mod">
          <ac:chgData name="FABIO ANDRES LLANO CASTAÑO" userId="S::fallano@findeter.gov.co::d7f3d237-ebd8-4abe-98dc-bf55ea8ee2e1" providerId="AD" clId="Web-{CFF402A1-DAB8-C3FD-0E6A-7BBA98E1B0D1}" dt="2023-04-25T23:50:40.354" v="215" actId="20577"/>
          <ac:spMkLst>
            <pc:docMk/>
            <pc:sldMk cId="4013541404" sldId="685"/>
            <ac:spMk id="14" creationId="{D314276F-89F7-D57E-7173-21BCAF750EFE}"/>
          </ac:spMkLst>
        </pc:spChg>
        <pc:picChg chg="add mod">
          <ac:chgData name="FABIO ANDRES LLANO CASTAÑO" userId="S::fallano@findeter.gov.co::d7f3d237-ebd8-4abe-98dc-bf55ea8ee2e1" providerId="AD" clId="Web-{CFF402A1-DAB8-C3FD-0E6A-7BBA98E1B0D1}" dt="2023-04-25T23:46:50.128" v="84" actId="1076"/>
          <ac:picMkLst>
            <pc:docMk/>
            <pc:sldMk cId="4013541404" sldId="685"/>
            <ac:picMk id="2" creationId="{80568B06-4F36-1668-D679-1E1309C1A292}"/>
          </ac:picMkLst>
        </pc:picChg>
        <pc:picChg chg="add mod">
          <ac:chgData name="FABIO ANDRES LLANO CASTAÑO" userId="S::fallano@findeter.gov.co::d7f3d237-ebd8-4abe-98dc-bf55ea8ee2e1" providerId="AD" clId="Web-{CFF402A1-DAB8-C3FD-0E6A-7BBA98E1B0D1}" dt="2023-04-25T23:46:50.128" v="85" actId="1076"/>
          <ac:picMkLst>
            <pc:docMk/>
            <pc:sldMk cId="4013541404" sldId="685"/>
            <ac:picMk id="3" creationId="{922F50A0-1ABD-5850-9ABE-3647845D3EED}"/>
          </ac:picMkLst>
        </pc:picChg>
        <pc:picChg chg="add mod">
          <ac:chgData name="FABIO ANDRES LLANO CASTAÑO" userId="S::fallano@findeter.gov.co::d7f3d237-ebd8-4abe-98dc-bf55ea8ee2e1" providerId="AD" clId="Web-{CFF402A1-DAB8-C3FD-0E6A-7BBA98E1B0D1}" dt="2023-04-25T23:46:50.143" v="86" actId="1076"/>
          <ac:picMkLst>
            <pc:docMk/>
            <pc:sldMk cId="4013541404" sldId="685"/>
            <ac:picMk id="4" creationId="{A68405F1-0C7C-CF01-A8D7-A513192B6A1D}"/>
          </ac:picMkLst>
        </pc:picChg>
        <pc:picChg chg="add mod">
          <ac:chgData name="FABIO ANDRES LLANO CASTAÑO" userId="S::fallano@findeter.gov.co::d7f3d237-ebd8-4abe-98dc-bf55ea8ee2e1" providerId="AD" clId="Web-{CFF402A1-DAB8-C3FD-0E6A-7BBA98E1B0D1}" dt="2023-04-25T23:46:50.112" v="83" actId="1076"/>
          <ac:picMkLst>
            <pc:docMk/>
            <pc:sldMk cId="4013541404" sldId="685"/>
            <ac:picMk id="5" creationId="{A3D311FC-855B-4BC2-B71A-AD5F2F904373}"/>
          </ac:picMkLst>
        </pc:picChg>
        <pc:picChg chg="add mod">
          <ac:chgData name="FABIO ANDRES LLANO CASTAÑO" userId="S::fallano@findeter.gov.co::d7f3d237-ebd8-4abe-98dc-bf55ea8ee2e1" providerId="AD" clId="Web-{CFF402A1-DAB8-C3FD-0E6A-7BBA98E1B0D1}" dt="2023-04-25T23:46:50.159" v="87" actId="1076"/>
          <ac:picMkLst>
            <pc:docMk/>
            <pc:sldMk cId="4013541404" sldId="685"/>
            <ac:picMk id="6" creationId="{A0ACF084-9DE8-22BA-E822-3D1DE16B453A}"/>
          </ac:picMkLst>
        </pc:picChg>
      </pc:sldChg>
      <pc:sldChg chg="addSp delSp modSp">
        <pc:chgData name="FABIO ANDRES LLANO CASTAÑO" userId="S::fallano@findeter.gov.co::d7f3d237-ebd8-4abe-98dc-bf55ea8ee2e1" providerId="AD" clId="Web-{CFF402A1-DAB8-C3FD-0E6A-7BBA98E1B0D1}" dt="2023-04-25T23:58:19.321" v="251" actId="1076"/>
        <pc:sldMkLst>
          <pc:docMk/>
          <pc:sldMk cId="311420362" sldId="687"/>
        </pc:sldMkLst>
        <pc:spChg chg="mod">
          <ac:chgData name="FABIO ANDRES LLANO CASTAÑO" userId="S::fallano@findeter.gov.co::d7f3d237-ebd8-4abe-98dc-bf55ea8ee2e1" providerId="AD" clId="Web-{CFF402A1-DAB8-C3FD-0E6A-7BBA98E1B0D1}" dt="2023-04-25T23:58:19.321" v="251" actId="1076"/>
          <ac:spMkLst>
            <pc:docMk/>
            <pc:sldMk cId="311420362" sldId="687"/>
            <ac:spMk id="9" creationId="{B422D37B-477D-48A9-B972-8328698848A1}"/>
          </ac:spMkLst>
        </pc:spChg>
        <pc:spChg chg="mod">
          <ac:chgData name="FABIO ANDRES LLANO CASTAÑO" userId="S::fallano@findeter.gov.co::d7f3d237-ebd8-4abe-98dc-bf55ea8ee2e1" providerId="AD" clId="Web-{CFF402A1-DAB8-C3FD-0E6A-7BBA98E1B0D1}" dt="2023-04-25T23:58:15.712" v="249" actId="1076"/>
          <ac:spMkLst>
            <pc:docMk/>
            <pc:sldMk cId="311420362" sldId="687"/>
            <ac:spMk id="10" creationId="{9DC4716F-86A4-EF5E-D203-C9C966A4C94D}"/>
          </ac:spMkLst>
        </pc:spChg>
        <pc:picChg chg="add mod">
          <ac:chgData name="FABIO ANDRES LLANO CASTAÑO" userId="S::fallano@findeter.gov.co::d7f3d237-ebd8-4abe-98dc-bf55ea8ee2e1" providerId="AD" clId="Web-{CFF402A1-DAB8-C3FD-0E6A-7BBA98E1B0D1}" dt="2023-04-25T23:58:10.727" v="248" actId="1076"/>
          <ac:picMkLst>
            <pc:docMk/>
            <pc:sldMk cId="311420362" sldId="687"/>
            <ac:picMk id="2" creationId="{7EC5C30A-FA88-35B4-2A3B-01DCCEBF5CBB}"/>
          </ac:picMkLst>
        </pc:picChg>
        <pc:picChg chg="add del mod">
          <ac:chgData name="FABIO ANDRES LLANO CASTAÑO" userId="S::fallano@findeter.gov.co::d7f3d237-ebd8-4abe-98dc-bf55ea8ee2e1" providerId="AD" clId="Web-{CFF402A1-DAB8-C3FD-0E6A-7BBA98E1B0D1}" dt="2023-04-25T23:57:22.851" v="224"/>
          <ac:picMkLst>
            <pc:docMk/>
            <pc:sldMk cId="311420362" sldId="687"/>
            <ac:picMk id="3" creationId="{61EB560C-5919-AA61-C7EE-41C98A9953EB}"/>
          </ac:picMkLst>
        </pc:picChg>
        <pc:picChg chg="add mod">
          <ac:chgData name="FABIO ANDRES LLANO CASTAÑO" userId="S::fallano@findeter.gov.co::d7f3d237-ebd8-4abe-98dc-bf55ea8ee2e1" providerId="AD" clId="Web-{CFF402A1-DAB8-C3FD-0E6A-7BBA98E1B0D1}" dt="2023-04-25T23:58:01.508" v="244" actId="1076"/>
          <ac:picMkLst>
            <pc:docMk/>
            <pc:sldMk cId="311420362" sldId="687"/>
            <ac:picMk id="4" creationId="{640F2747-8CA0-50F3-5729-F53B9B6AE6EB}"/>
          </ac:picMkLst>
        </pc:picChg>
        <pc:picChg chg="add mod">
          <ac:chgData name="FABIO ANDRES LLANO CASTAÑO" userId="S::fallano@findeter.gov.co::d7f3d237-ebd8-4abe-98dc-bf55ea8ee2e1" providerId="AD" clId="Web-{CFF402A1-DAB8-C3FD-0E6A-7BBA98E1B0D1}" dt="2023-04-25T23:58:01.539" v="245" actId="1076"/>
          <ac:picMkLst>
            <pc:docMk/>
            <pc:sldMk cId="311420362" sldId="687"/>
            <ac:picMk id="5" creationId="{8D0971F3-2B57-5FD9-4877-9EF563BBC922}"/>
          </ac:picMkLst>
        </pc:picChg>
      </pc:sldChg>
      <pc:sldChg chg="del">
        <pc:chgData name="FABIO ANDRES LLANO CASTAÑO" userId="S::fallano@findeter.gov.co::d7f3d237-ebd8-4abe-98dc-bf55ea8ee2e1" providerId="AD" clId="Web-{CFF402A1-DAB8-C3FD-0E6A-7BBA98E1B0D1}" dt="2023-04-26T00:34:21.777" v="305"/>
        <pc:sldMkLst>
          <pc:docMk/>
          <pc:sldMk cId="1981782074" sldId="689"/>
        </pc:sldMkLst>
      </pc:sldChg>
      <pc:sldChg chg="modSp">
        <pc:chgData name="FABIO ANDRES LLANO CASTAÑO" userId="S::fallano@findeter.gov.co::d7f3d237-ebd8-4abe-98dc-bf55ea8ee2e1" providerId="AD" clId="Web-{CFF402A1-DAB8-C3FD-0E6A-7BBA98E1B0D1}" dt="2023-04-26T00:34:04.057" v="304" actId="1076"/>
        <pc:sldMkLst>
          <pc:docMk/>
          <pc:sldMk cId="2284887392" sldId="690"/>
        </pc:sldMkLst>
        <pc:picChg chg="mod">
          <ac:chgData name="FABIO ANDRES LLANO CASTAÑO" userId="S::fallano@findeter.gov.co::d7f3d237-ebd8-4abe-98dc-bf55ea8ee2e1" providerId="AD" clId="Web-{CFF402A1-DAB8-C3FD-0E6A-7BBA98E1B0D1}" dt="2023-04-26T00:34:04.057" v="304" actId="1076"/>
          <ac:picMkLst>
            <pc:docMk/>
            <pc:sldMk cId="2284887392" sldId="690"/>
            <ac:picMk id="18" creationId="{9E00A47A-537B-4846-6E80-1E0E3CD1BCF8}"/>
          </ac:picMkLst>
        </pc:picChg>
      </pc:sldChg>
      <pc:sldChg chg="addSp delSp modSp">
        <pc:chgData name="FABIO ANDRES LLANO CASTAÑO" userId="S::fallano@findeter.gov.co::d7f3d237-ebd8-4abe-98dc-bf55ea8ee2e1" providerId="AD" clId="Web-{CFF402A1-DAB8-C3FD-0E6A-7BBA98E1B0D1}" dt="2023-04-25T23:48:21.677" v="184" actId="20577"/>
        <pc:sldMkLst>
          <pc:docMk/>
          <pc:sldMk cId="4204586193" sldId="730"/>
        </pc:sldMkLst>
        <pc:spChg chg="mod">
          <ac:chgData name="FABIO ANDRES LLANO CASTAÑO" userId="S::fallano@findeter.gov.co::d7f3d237-ebd8-4abe-98dc-bf55ea8ee2e1" providerId="AD" clId="Web-{CFF402A1-DAB8-C3FD-0E6A-7BBA98E1B0D1}" dt="2023-04-25T23:47:12.003" v="95" actId="1076"/>
          <ac:spMkLst>
            <pc:docMk/>
            <pc:sldMk cId="4204586193" sldId="730"/>
            <ac:spMk id="8" creationId="{7AE3AC83-3BB3-4877-A993-491BE293F5C6}"/>
          </ac:spMkLst>
        </pc:spChg>
        <pc:spChg chg="mod">
          <ac:chgData name="FABIO ANDRES LLANO CASTAÑO" userId="S::fallano@findeter.gov.co::d7f3d237-ebd8-4abe-98dc-bf55ea8ee2e1" providerId="AD" clId="Web-{CFF402A1-DAB8-C3FD-0E6A-7BBA98E1B0D1}" dt="2023-04-25T23:48:21.677" v="184" actId="20577"/>
          <ac:spMkLst>
            <pc:docMk/>
            <pc:sldMk cId="4204586193" sldId="730"/>
            <ac:spMk id="11" creationId="{10A6BC7B-4B2C-2556-51CE-7E322D225299}"/>
          </ac:spMkLst>
        </pc:spChg>
        <pc:picChg chg="add mod">
          <ac:chgData name="FABIO ANDRES LLANO CASTAÑO" userId="S::fallano@findeter.gov.co::d7f3d237-ebd8-4abe-98dc-bf55ea8ee2e1" providerId="AD" clId="Web-{CFF402A1-DAB8-C3FD-0E6A-7BBA98E1B0D1}" dt="2023-04-25T23:47:37.192" v="103" actId="1076"/>
          <ac:picMkLst>
            <pc:docMk/>
            <pc:sldMk cId="4204586193" sldId="730"/>
            <ac:picMk id="2" creationId="{4185FB75-0070-DF36-8B3B-41AA6F0F9BF6}"/>
          </ac:picMkLst>
        </pc:picChg>
        <pc:picChg chg="add mod">
          <ac:chgData name="FABIO ANDRES LLANO CASTAÑO" userId="S::fallano@findeter.gov.co::d7f3d237-ebd8-4abe-98dc-bf55ea8ee2e1" providerId="AD" clId="Web-{CFF402A1-DAB8-C3FD-0E6A-7BBA98E1B0D1}" dt="2023-04-25T23:47:17.238" v="98" actId="1076"/>
          <ac:picMkLst>
            <pc:docMk/>
            <pc:sldMk cId="4204586193" sldId="730"/>
            <ac:picMk id="3" creationId="{CE0F3C62-934D-E46F-BF43-9ACE65D64B86}"/>
          </ac:picMkLst>
        </pc:picChg>
        <pc:picChg chg="add del mod">
          <ac:chgData name="FABIO ANDRES LLANO CASTAÑO" userId="S::fallano@findeter.gov.co::d7f3d237-ebd8-4abe-98dc-bf55ea8ee2e1" providerId="AD" clId="Web-{CFF402A1-DAB8-C3FD-0E6A-7BBA98E1B0D1}" dt="2023-04-25T23:44:02.810" v="14"/>
          <ac:picMkLst>
            <pc:docMk/>
            <pc:sldMk cId="4204586193" sldId="730"/>
            <ac:picMk id="5" creationId="{611E40DC-0FAD-3761-B1DB-248D20CEFFAA}"/>
          </ac:picMkLst>
        </pc:picChg>
        <pc:picChg chg="add mod">
          <ac:chgData name="FABIO ANDRES LLANO CASTAÑO" userId="S::fallano@findeter.gov.co::d7f3d237-ebd8-4abe-98dc-bf55ea8ee2e1" providerId="AD" clId="Web-{CFF402A1-DAB8-C3FD-0E6A-7BBA98E1B0D1}" dt="2023-04-25T23:47:24.035" v="99" actId="1076"/>
          <ac:picMkLst>
            <pc:docMk/>
            <pc:sldMk cId="4204586193" sldId="730"/>
            <ac:picMk id="6" creationId="{AC04BF59-EBF0-A62E-8222-4EB29C2CD1A7}"/>
          </ac:picMkLst>
        </pc:picChg>
        <pc:picChg chg="add mod">
          <ac:chgData name="FABIO ANDRES LLANO CASTAÑO" userId="S::fallano@findeter.gov.co::d7f3d237-ebd8-4abe-98dc-bf55ea8ee2e1" providerId="AD" clId="Web-{CFF402A1-DAB8-C3FD-0E6A-7BBA98E1B0D1}" dt="2023-04-25T23:47:14.566" v="96" actId="1076"/>
          <ac:picMkLst>
            <pc:docMk/>
            <pc:sldMk cId="4204586193" sldId="730"/>
            <ac:picMk id="7" creationId="{0E8047DD-DAD6-1350-3A0D-2FDEA948DB5D}"/>
          </ac:picMkLst>
        </pc:picChg>
        <pc:picChg chg="add mod">
          <ac:chgData name="FABIO ANDRES LLANO CASTAÑO" userId="S::fallano@findeter.gov.co::d7f3d237-ebd8-4abe-98dc-bf55ea8ee2e1" providerId="AD" clId="Web-{CFF402A1-DAB8-C3FD-0E6A-7BBA98E1B0D1}" dt="2023-04-25T23:47:16.285" v="97" actId="1076"/>
          <ac:picMkLst>
            <pc:docMk/>
            <pc:sldMk cId="4204586193" sldId="730"/>
            <ac:picMk id="9" creationId="{245F729E-67C1-DCB8-A64B-D1A54D204312}"/>
          </ac:picMkLst>
        </pc:picChg>
        <pc:picChg chg="add del mod">
          <ac:chgData name="FABIO ANDRES LLANO CASTAÑO" userId="S::fallano@findeter.gov.co::d7f3d237-ebd8-4abe-98dc-bf55ea8ee2e1" providerId="AD" clId="Web-{CFF402A1-DAB8-C3FD-0E6A-7BBA98E1B0D1}" dt="2023-04-25T23:46:59.690" v="88"/>
          <ac:picMkLst>
            <pc:docMk/>
            <pc:sldMk cId="4204586193" sldId="730"/>
            <ac:picMk id="10" creationId="{50AE711A-3FAA-206B-5497-EF2844C86851}"/>
          </ac:picMkLst>
        </pc:picChg>
      </pc:sldChg>
      <pc:sldChg chg="addSp modSp">
        <pc:chgData name="FABIO ANDRES LLANO CASTAÑO" userId="S::fallano@findeter.gov.co::d7f3d237-ebd8-4abe-98dc-bf55ea8ee2e1" providerId="AD" clId="Web-{CFF402A1-DAB8-C3FD-0E6A-7BBA98E1B0D1}" dt="2023-04-26T00:05:05.522" v="269" actId="1076"/>
        <pc:sldMkLst>
          <pc:docMk/>
          <pc:sldMk cId="4050527251" sldId="732"/>
        </pc:sldMkLst>
        <pc:picChg chg="add mod">
          <ac:chgData name="FABIO ANDRES LLANO CASTAÑO" userId="S::fallano@findeter.gov.co::d7f3d237-ebd8-4abe-98dc-bf55ea8ee2e1" providerId="AD" clId="Web-{CFF402A1-DAB8-C3FD-0E6A-7BBA98E1B0D1}" dt="2023-04-26T00:03:56.082" v="261" actId="1076"/>
          <ac:picMkLst>
            <pc:docMk/>
            <pc:sldMk cId="4050527251" sldId="732"/>
            <ac:picMk id="2" creationId="{C83EAD17-8640-1586-60A0-B63C320C15BA}"/>
          </ac:picMkLst>
        </pc:picChg>
        <pc:picChg chg="add mod">
          <ac:chgData name="FABIO ANDRES LLANO CASTAÑO" userId="S::fallano@findeter.gov.co::d7f3d237-ebd8-4abe-98dc-bf55ea8ee2e1" providerId="AD" clId="Web-{CFF402A1-DAB8-C3FD-0E6A-7BBA98E1B0D1}" dt="2023-04-26T00:03:31.284" v="256" actId="14100"/>
          <ac:picMkLst>
            <pc:docMk/>
            <pc:sldMk cId="4050527251" sldId="732"/>
            <ac:picMk id="3" creationId="{34133265-6954-E578-EE46-E9B13BC246B9}"/>
          </ac:picMkLst>
        </pc:picChg>
        <pc:picChg chg="add mod">
          <ac:chgData name="FABIO ANDRES LLANO CASTAÑO" userId="S::fallano@findeter.gov.co::d7f3d237-ebd8-4abe-98dc-bf55ea8ee2e1" providerId="AD" clId="Web-{CFF402A1-DAB8-C3FD-0E6A-7BBA98E1B0D1}" dt="2023-04-26T00:03:53.676" v="260" actId="1076"/>
          <ac:picMkLst>
            <pc:docMk/>
            <pc:sldMk cId="4050527251" sldId="732"/>
            <ac:picMk id="4" creationId="{09854B75-7F18-C422-8540-90C329050519}"/>
          </ac:picMkLst>
        </pc:picChg>
        <pc:picChg chg="add mod">
          <ac:chgData name="FABIO ANDRES LLANO CASTAÑO" userId="S::fallano@findeter.gov.co::d7f3d237-ebd8-4abe-98dc-bf55ea8ee2e1" providerId="AD" clId="Web-{CFF402A1-DAB8-C3FD-0E6A-7BBA98E1B0D1}" dt="2023-04-26T00:04:08.598" v="263" actId="1076"/>
          <ac:picMkLst>
            <pc:docMk/>
            <pc:sldMk cId="4050527251" sldId="732"/>
            <ac:picMk id="7" creationId="{CB637933-3939-6112-3A25-E4701A89E2DF}"/>
          </ac:picMkLst>
        </pc:picChg>
        <pc:picChg chg="add mod">
          <ac:chgData name="FABIO ANDRES LLANO CASTAÑO" userId="S::fallano@findeter.gov.co::d7f3d237-ebd8-4abe-98dc-bf55ea8ee2e1" providerId="AD" clId="Web-{CFF402A1-DAB8-C3FD-0E6A-7BBA98E1B0D1}" dt="2023-04-26T00:04:27.474" v="265" actId="1076"/>
          <ac:picMkLst>
            <pc:docMk/>
            <pc:sldMk cId="4050527251" sldId="732"/>
            <ac:picMk id="8" creationId="{6E7EBDE2-3719-A81A-63B6-B355A1FD6E38}"/>
          </ac:picMkLst>
        </pc:picChg>
        <pc:picChg chg="add mod">
          <ac:chgData name="FABIO ANDRES LLANO CASTAÑO" userId="S::fallano@findeter.gov.co::d7f3d237-ebd8-4abe-98dc-bf55ea8ee2e1" providerId="AD" clId="Web-{CFF402A1-DAB8-C3FD-0E6A-7BBA98E1B0D1}" dt="2023-04-26T00:04:42.193" v="267" actId="1076"/>
          <ac:picMkLst>
            <pc:docMk/>
            <pc:sldMk cId="4050527251" sldId="732"/>
            <ac:picMk id="9" creationId="{23705731-6F80-2FF9-87F3-7391D3A87B3A}"/>
          </ac:picMkLst>
        </pc:picChg>
        <pc:picChg chg="add mod">
          <ac:chgData name="FABIO ANDRES LLANO CASTAÑO" userId="S::fallano@findeter.gov.co::d7f3d237-ebd8-4abe-98dc-bf55ea8ee2e1" providerId="AD" clId="Web-{CFF402A1-DAB8-C3FD-0E6A-7BBA98E1B0D1}" dt="2023-04-26T00:05:05.522" v="269" actId="1076"/>
          <ac:picMkLst>
            <pc:docMk/>
            <pc:sldMk cId="4050527251" sldId="732"/>
            <ac:picMk id="10" creationId="{44BFE84A-1BC0-96FC-FDEB-DE2B70C08CC1}"/>
          </ac:picMkLst>
        </pc:picChg>
      </pc:sldChg>
      <pc:sldChg chg="modSp">
        <pc:chgData name="FABIO ANDRES LLANO CASTAÑO" userId="S::fallano@findeter.gov.co::d7f3d237-ebd8-4abe-98dc-bf55ea8ee2e1" providerId="AD" clId="Web-{CFF402A1-DAB8-C3FD-0E6A-7BBA98E1B0D1}" dt="2023-04-26T00:33:51.869" v="303" actId="1076"/>
        <pc:sldMkLst>
          <pc:docMk/>
          <pc:sldMk cId="3308399862" sldId="733"/>
        </pc:sldMkLst>
        <pc:picChg chg="mod">
          <ac:chgData name="FABIO ANDRES LLANO CASTAÑO" userId="S::fallano@findeter.gov.co::d7f3d237-ebd8-4abe-98dc-bf55ea8ee2e1" providerId="AD" clId="Web-{CFF402A1-DAB8-C3FD-0E6A-7BBA98E1B0D1}" dt="2023-04-26T00:33:51.838" v="299" actId="1076"/>
          <ac:picMkLst>
            <pc:docMk/>
            <pc:sldMk cId="3308399862" sldId="733"/>
            <ac:picMk id="2" creationId="{325B645C-3D3F-19C2-45EF-589FB9625E29}"/>
          </ac:picMkLst>
        </pc:picChg>
        <pc:picChg chg="mod">
          <ac:chgData name="FABIO ANDRES LLANO CASTAÑO" userId="S::fallano@findeter.gov.co::d7f3d237-ebd8-4abe-98dc-bf55ea8ee2e1" providerId="AD" clId="Web-{CFF402A1-DAB8-C3FD-0E6A-7BBA98E1B0D1}" dt="2023-04-26T00:33:51.854" v="300" actId="1076"/>
          <ac:picMkLst>
            <pc:docMk/>
            <pc:sldMk cId="3308399862" sldId="733"/>
            <ac:picMk id="3" creationId="{095365AF-B0FA-B942-EFC1-6E86EABA3C58}"/>
          </ac:picMkLst>
        </pc:picChg>
        <pc:picChg chg="mod">
          <ac:chgData name="FABIO ANDRES LLANO CASTAÑO" userId="S::fallano@findeter.gov.co::d7f3d237-ebd8-4abe-98dc-bf55ea8ee2e1" providerId="AD" clId="Web-{CFF402A1-DAB8-C3FD-0E6A-7BBA98E1B0D1}" dt="2023-04-26T00:33:51.854" v="301" actId="1076"/>
          <ac:picMkLst>
            <pc:docMk/>
            <pc:sldMk cId="3308399862" sldId="733"/>
            <ac:picMk id="4" creationId="{8CA23C85-9BDE-D211-8440-12FA64741652}"/>
          </ac:picMkLst>
        </pc:picChg>
        <pc:picChg chg="mod">
          <ac:chgData name="FABIO ANDRES LLANO CASTAÑO" userId="S::fallano@findeter.gov.co::d7f3d237-ebd8-4abe-98dc-bf55ea8ee2e1" providerId="AD" clId="Web-{CFF402A1-DAB8-C3FD-0E6A-7BBA98E1B0D1}" dt="2023-04-26T00:33:51.869" v="302" actId="1076"/>
          <ac:picMkLst>
            <pc:docMk/>
            <pc:sldMk cId="3308399862" sldId="733"/>
            <ac:picMk id="7" creationId="{858B0CEA-EEA1-AF6B-0306-CFED5702BE33}"/>
          </ac:picMkLst>
        </pc:picChg>
        <pc:picChg chg="mod">
          <ac:chgData name="FABIO ANDRES LLANO CASTAÑO" userId="S::fallano@findeter.gov.co::d7f3d237-ebd8-4abe-98dc-bf55ea8ee2e1" providerId="AD" clId="Web-{CFF402A1-DAB8-C3FD-0E6A-7BBA98E1B0D1}" dt="2023-04-26T00:33:51.869" v="303" actId="1076"/>
          <ac:picMkLst>
            <pc:docMk/>
            <pc:sldMk cId="3308399862" sldId="733"/>
            <ac:picMk id="8" creationId="{AEE7C359-B44F-1DD7-6CEB-CB23BC4D578C}"/>
          </ac:picMkLst>
        </pc:picChg>
      </pc:sldChg>
      <pc:sldChg chg="addSp modSp">
        <pc:chgData name="FABIO ANDRES LLANO CASTAÑO" userId="S::fallano@findeter.gov.co::d7f3d237-ebd8-4abe-98dc-bf55ea8ee2e1" providerId="AD" clId="Web-{CFF402A1-DAB8-C3FD-0E6A-7BBA98E1B0D1}" dt="2023-04-26T00:33:27.634" v="298" actId="1076"/>
        <pc:sldMkLst>
          <pc:docMk/>
          <pc:sldMk cId="3157449486" sldId="734"/>
        </pc:sldMkLst>
        <pc:picChg chg="add mod">
          <ac:chgData name="FABIO ANDRES LLANO CASTAÑO" userId="S::fallano@findeter.gov.co::d7f3d237-ebd8-4abe-98dc-bf55ea8ee2e1" providerId="AD" clId="Web-{CFF402A1-DAB8-C3FD-0E6A-7BBA98E1B0D1}" dt="2023-04-26T00:33:27.619" v="296" actId="1076"/>
          <ac:picMkLst>
            <pc:docMk/>
            <pc:sldMk cId="3157449486" sldId="734"/>
            <ac:picMk id="2" creationId="{3BEE204C-0210-557D-56BA-C57658FB1A50}"/>
          </ac:picMkLst>
        </pc:picChg>
        <pc:picChg chg="add mod">
          <ac:chgData name="FABIO ANDRES LLANO CASTAÑO" userId="S::fallano@findeter.gov.co::d7f3d237-ebd8-4abe-98dc-bf55ea8ee2e1" providerId="AD" clId="Web-{CFF402A1-DAB8-C3FD-0E6A-7BBA98E1B0D1}" dt="2023-04-26T00:33:27.603" v="295" actId="1076"/>
          <ac:picMkLst>
            <pc:docMk/>
            <pc:sldMk cId="3157449486" sldId="734"/>
            <ac:picMk id="3" creationId="{30DF03A8-943E-237F-D03F-CFD7FB791D5E}"/>
          </ac:picMkLst>
        </pc:picChg>
        <pc:picChg chg="add mod">
          <ac:chgData name="FABIO ANDRES LLANO CASTAÑO" userId="S::fallano@findeter.gov.co::d7f3d237-ebd8-4abe-98dc-bf55ea8ee2e1" providerId="AD" clId="Web-{CFF402A1-DAB8-C3FD-0E6A-7BBA98E1B0D1}" dt="2023-04-26T00:33:27.634" v="298" actId="1076"/>
          <ac:picMkLst>
            <pc:docMk/>
            <pc:sldMk cId="3157449486" sldId="734"/>
            <ac:picMk id="4" creationId="{9196204A-656E-477C-D79C-891DAAB66732}"/>
          </ac:picMkLst>
        </pc:picChg>
        <pc:picChg chg="add mod">
          <ac:chgData name="FABIO ANDRES LLANO CASTAÑO" userId="S::fallano@findeter.gov.co::d7f3d237-ebd8-4abe-98dc-bf55ea8ee2e1" providerId="AD" clId="Web-{CFF402A1-DAB8-C3FD-0E6A-7BBA98E1B0D1}" dt="2023-04-26T00:33:27.619" v="297" actId="1076"/>
          <ac:picMkLst>
            <pc:docMk/>
            <pc:sldMk cId="3157449486" sldId="734"/>
            <ac:picMk id="7" creationId="{28415C9C-31EA-74FD-3FD3-86A9ADF79AE1}"/>
          </ac:picMkLst>
        </pc:picChg>
      </pc:sldChg>
      <pc:sldChg chg="addSp delSp modSp add replId">
        <pc:chgData name="FABIO ANDRES LLANO CASTAÑO" userId="S::fallano@findeter.gov.co::d7f3d237-ebd8-4abe-98dc-bf55ea8ee2e1" providerId="AD" clId="Web-{CFF402A1-DAB8-C3FD-0E6A-7BBA98E1B0D1}" dt="2023-04-26T01:17:38.401" v="477" actId="1076"/>
        <pc:sldMkLst>
          <pc:docMk/>
          <pc:sldMk cId="3533555455" sldId="755"/>
        </pc:sldMkLst>
        <pc:spChg chg="mod">
          <ac:chgData name="FABIO ANDRES LLANO CASTAÑO" userId="S::fallano@findeter.gov.co::d7f3d237-ebd8-4abe-98dc-bf55ea8ee2e1" providerId="AD" clId="Web-{CFF402A1-DAB8-C3FD-0E6A-7BBA98E1B0D1}" dt="2023-04-26T01:14:53.991" v="445" actId="1076"/>
          <ac:spMkLst>
            <pc:docMk/>
            <pc:sldMk cId="3533555455" sldId="755"/>
            <ac:spMk id="6" creationId="{2AFC55C8-079D-4B7B-B886-6D6772288915}"/>
          </ac:spMkLst>
        </pc:spChg>
        <pc:graphicFrameChg chg="add del mod modGraphic">
          <ac:chgData name="FABIO ANDRES LLANO CASTAÑO" userId="S::fallano@findeter.gov.co::d7f3d237-ebd8-4abe-98dc-bf55ea8ee2e1" providerId="AD" clId="Web-{CFF402A1-DAB8-C3FD-0E6A-7BBA98E1B0D1}" dt="2023-04-26T01:13:51.739" v="398"/>
          <ac:graphicFrameMkLst>
            <pc:docMk/>
            <pc:sldMk cId="3533555455" sldId="755"/>
            <ac:graphicFrameMk id="9" creationId="{0C76E875-0A08-19EE-69B1-E4D695FCEFDB}"/>
          </ac:graphicFrameMkLst>
        </pc:graphicFrameChg>
        <pc:graphicFrameChg chg="add del mod modGraphic">
          <ac:chgData name="FABIO ANDRES LLANO CASTAÑO" userId="S::fallano@findeter.gov.co::d7f3d237-ebd8-4abe-98dc-bf55ea8ee2e1" providerId="AD" clId="Web-{CFF402A1-DAB8-C3FD-0E6A-7BBA98E1B0D1}" dt="2023-04-26T01:15:21.116" v="446"/>
          <ac:graphicFrameMkLst>
            <pc:docMk/>
            <pc:sldMk cId="3533555455" sldId="755"/>
            <ac:graphicFrameMk id="11" creationId="{ADE91BEE-35C8-D97D-7501-1720CEE45967}"/>
          </ac:graphicFrameMkLst>
        </pc:graphicFrameChg>
        <pc:graphicFrameChg chg="add mod modGraphic">
          <ac:chgData name="FABIO ANDRES LLANO CASTAÑO" userId="S::fallano@findeter.gov.co::d7f3d237-ebd8-4abe-98dc-bf55ea8ee2e1" providerId="AD" clId="Web-{CFF402A1-DAB8-C3FD-0E6A-7BBA98E1B0D1}" dt="2023-04-26T01:17:38.401" v="477" actId="1076"/>
          <ac:graphicFrameMkLst>
            <pc:docMk/>
            <pc:sldMk cId="3533555455" sldId="755"/>
            <ac:graphicFrameMk id="13" creationId="{606641EF-5CD3-8950-9F2D-7F1C44BE4C20}"/>
          </ac:graphicFrameMkLst>
        </pc:graphicFrameChg>
        <pc:picChg chg="del">
          <ac:chgData name="FABIO ANDRES LLANO CASTAÑO" userId="S::fallano@findeter.gov.co::d7f3d237-ebd8-4abe-98dc-bf55ea8ee2e1" providerId="AD" clId="Web-{CFF402A1-DAB8-C3FD-0E6A-7BBA98E1B0D1}" dt="2023-04-26T01:04:24.068" v="309"/>
          <ac:picMkLst>
            <pc:docMk/>
            <pc:sldMk cId="3533555455" sldId="755"/>
            <ac:picMk id="2" creationId="{3BEE204C-0210-557D-56BA-C57658FB1A50}"/>
          </ac:picMkLst>
        </pc:picChg>
        <pc:picChg chg="del">
          <ac:chgData name="FABIO ANDRES LLANO CASTAÑO" userId="S::fallano@findeter.gov.co::d7f3d237-ebd8-4abe-98dc-bf55ea8ee2e1" providerId="AD" clId="Web-{CFF402A1-DAB8-C3FD-0E6A-7BBA98E1B0D1}" dt="2023-04-26T01:04:22.865" v="307"/>
          <ac:picMkLst>
            <pc:docMk/>
            <pc:sldMk cId="3533555455" sldId="755"/>
            <ac:picMk id="3" creationId="{30DF03A8-943E-237F-D03F-CFD7FB791D5E}"/>
          </ac:picMkLst>
        </pc:picChg>
        <pc:picChg chg="del">
          <ac:chgData name="FABIO ANDRES LLANO CASTAÑO" userId="S::fallano@findeter.gov.co::d7f3d237-ebd8-4abe-98dc-bf55ea8ee2e1" providerId="AD" clId="Web-{CFF402A1-DAB8-C3FD-0E6A-7BBA98E1B0D1}" dt="2023-04-26T01:04:24.458" v="310"/>
          <ac:picMkLst>
            <pc:docMk/>
            <pc:sldMk cId="3533555455" sldId="755"/>
            <ac:picMk id="4" creationId="{9196204A-656E-477C-D79C-891DAAB66732}"/>
          </ac:picMkLst>
        </pc:picChg>
        <pc:picChg chg="del">
          <ac:chgData name="FABIO ANDRES LLANO CASTAÑO" userId="S::fallano@findeter.gov.co::d7f3d237-ebd8-4abe-98dc-bf55ea8ee2e1" providerId="AD" clId="Web-{CFF402A1-DAB8-C3FD-0E6A-7BBA98E1B0D1}" dt="2023-04-26T01:04:23.474" v="308"/>
          <ac:picMkLst>
            <pc:docMk/>
            <pc:sldMk cId="3533555455" sldId="755"/>
            <ac:picMk id="7" creationId="{28415C9C-31EA-74FD-3FD3-86A9ADF79AE1}"/>
          </ac:picMkLst>
        </pc:picChg>
      </pc:sldChg>
    </pc:docChg>
  </pc:docChgLst>
  <pc:docChgLst>
    <pc:chgData name="MARIA CAMILA GOMEZ RUBIANO" userId="2a6b53d5-5fe5-4cbf-a964-9d9c98273e20" providerId="ADAL" clId="{59CF48A1-AB7D-4D56-BE70-39659FC0544E}"/>
    <pc:docChg chg="undo custSel modSld">
      <pc:chgData name="MARIA CAMILA GOMEZ RUBIANO" userId="2a6b53d5-5fe5-4cbf-a964-9d9c98273e20" providerId="ADAL" clId="{59CF48A1-AB7D-4D56-BE70-39659FC0544E}" dt="2023-04-12T04:38:36.167" v="223" actId="1076"/>
      <pc:docMkLst>
        <pc:docMk/>
      </pc:docMkLst>
      <pc:sldChg chg="modSp mod">
        <pc:chgData name="MARIA CAMILA GOMEZ RUBIANO" userId="2a6b53d5-5fe5-4cbf-a964-9d9c98273e20" providerId="ADAL" clId="{59CF48A1-AB7D-4D56-BE70-39659FC0544E}" dt="2023-04-12T04:38:36.167" v="223" actId="1076"/>
        <pc:sldMkLst>
          <pc:docMk/>
          <pc:sldMk cId="1700035601" sldId="329"/>
        </pc:sldMkLst>
        <pc:spChg chg="mod">
          <ac:chgData name="MARIA CAMILA GOMEZ RUBIANO" userId="2a6b53d5-5fe5-4cbf-a964-9d9c98273e20" providerId="ADAL" clId="{59CF48A1-AB7D-4D56-BE70-39659FC0544E}" dt="2023-04-12T04:38:36.167" v="223" actId="1076"/>
          <ac:spMkLst>
            <pc:docMk/>
            <pc:sldMk cId="1700035601" sldId="329"/>
            <ac:spMk id="20" creationId="{78009094-0AC6-ACC5-540E-6FB4D2756D11}"/>
          </ac:spMkLst>
        </pc:spChg>
      </pc:sldChg>
    </pc:docChg>
  </pc:docChgLst>
  <pc:docChgLst>
    <pc:chgData name="YERSON ARIAS RIVERA" userId="53f716da-bdfb-4156-86cd-f5d50ede033a" providerId="ADAL" clId="{2FB0BEDE-FAFE-4A27-A424-5E2EB7A0F8F3}"/>
    <pc:docChg chg="modSld">
      <pc:chgData name="YERSON ARIAS RIVERA" userId="53f716da-bdfb-4156-86cd-f5d50ede033a" providerId="ADAL" clId="{2FB0BEDE-FAFE-4A27-A424-5E2EB7A0F8F3}" dt="2023-04-04T17:25:57.042" v="26" actId="20577"/>
      <pc:docMkLst>
        <pc:docMk/>
      </pc:docMkLst>
      <pc:sldChg chg="modSp mod">
        <pc:chgData name="YERSON ARIAS RIVERA" userId="53f716da-bdfb-4156-86cd-f5d50ede033a" providerId="ADAL" clId="{2FB0BEDE-FAFE-4A27-A424-5E2EB7A0F8F3}" dt="2023-04-04T17:25:57.042" v="26" actId="20577"/>
        <pc:sldMkLst>
          <pc:docMk/>
          <pc:sldMk cId="3280053705" sldId="359"/>
        </pc:sldMkLst>
        <pc:spChg chg="mod">
          <ac:chgData name="YERSON ARIAS RIVERA" userId="53f716da-bdfb-4156-86cd-f5d50ede033a" providerId="ADAL" clId="{2FB0BEDE-FAFE-4A27-A424-5E2EB7A0F8F3}" dt="2023-04-04T17:25:57.042" v="26" actId="20577"/>
          <ac:spMkLst>
            <pc:docMk/>
            <pc:sldMk cId="3280053705" sldId="359"/>
            <ac:spMk id="5" creationId="{5CBB1A53-EB72-4CE6-BA32-41088A885838}"/>
          </ac:spMkLst>
        </pc:spChg>
      </pc:sldChg>
    </pc:docChg>
  </pc:docChgLst>
  <pc:docChgLst>
    <pc:chgData name="YERSON ARIAS RIVERA" userId="53f716da-bdfb-4156-86cd-f5d50ede033a" providerId="ADAL" clId="{DF4CE8BC-3B2B-4552-8097-F059BD6BF59D}"/>
    <pc:docChg chg="custSel addSld modSld modSection">
      <pc:chgData name="YERSON ARIAS RIVERA" userId="53f716da-bdfb-4156-86cd-f5d50ede033a" providerId="ADAL" clId="{DF4CE8BC-3B2B-4552-8097-F059BD6BF59D}" dt="2023-05-02T23:29:30.167" v="91" actId="1076"/>
      <pc:docMkLst>
        <pc:docMk/>
      </pc:docMkLst>
      <pc:sldChg chg="modSp mod">
        <pc:chgData name="YERSON ARIAS RIVERA" userId="53f716da-bdfb-4156-86cd-f5d50ede033a" providerId="ADAL" clId="{DF4CE8BC-3B2B-4552-8097-F059BD6BF59D}" dt="2023-05-02T23:24:33.684" v="60" actId="20577"/>
        <pc:sldMkLst>
          <pc:docMk/>
          <pc:sldMk cId="3280053705" sldId="359"/>
        </pc:sldMkLst>
        <pc:spChg chg="mod">
          <ac:chgData name="YERSON ARIAS RIVERA" userId="53f716da-bdfb-4156-86cd-f5d50ede033a" providerId="ADAL" clId="{DF4CE8BC-3B2B-4552-8097-F059BD6BF59D}" dt="2023-05-02T23:24:33.684" v="60" actId="20577"/>
          <ac:spMkLst>
            <pc:docMk/>
            <pc:sldMk cId="3280053705" sldId="359"/>
            <ac:spMk id="5" creationId="{5CBB1A53-EB72-4CE6-BA32-41088A885838}"/>
          </ac:spMkLst>
        </pc:spChg>
      </pc:sldChg>
      <pc:sldChg chg="addSp delSp modSp add mod">
        <pc:chgData name="YERSON ARIAS RIVERA" userId="53f716da-bdfb-4156-86cd-f5d50ede033a" providerId="ADAL" clId="{DF4CE8BC-3B2B-4552-8097-F059BD6BF59D}" dt="2023-05-02T23:29:30.167" v="91" actId="1076"/>
        <pc:sldMkLst>
          <pc:docMk/>
          <pc:sldMk cId="1662992949" sldId="768"/>
        </pc:sldMkLst>
        <pc:spChg chg="del">
          <ac:chgData name="YERSON ARIAS RIVERA" userId="53f716da-bdfb-4156-86cd-f5d50ede033a" providerId="ADAL" clId="{DF4CE8BC-3B2B-4552-8097-F059BD6BF59D}" dt="2023-05-02T23:25:16.005" v="68" actId="478"/>
          <ac:spMkLst>
            <pc:docMk/>
            <pc:sldMk cId="1662992949" sldId="768"/>
            <ac:spMk id="2" creationId="{FEBDD4FD-8260-4D58-B7A6-70586FF7DDE2}"/>
          </ac:spMkLst>
        </pc:spChg>
        <pc:spChg chg="del">
          <ac:chgData name="YERSON ARIAS RIVERA" userId="53f716da-bdfb-4156-86cd-f5d50ede033a" providerId="ADAL" clId="{DF4CE8BC-3B2B-4552-8097-F059BD6BF59D}" dt="2023-05-02T23:25:13.006" v="66" actId="478"/>
          <ac:spMkLst>
            <pc:docMk/>
            <pc:sldMk cId="1662992949" sldId="768"/>
            <ac:spMk id="3" creationId="{A4BBBA8B-14E8-4E57-9AD9-2D45EED2C542}"/>
          </ac:spMkLst>
        </pc:spChg>
        <pc:spChg chg="del">
          <ac:chgData name="YERSON ARIAS RIVERA" userId="53f716da-bdfb-4156-86cd-f5d50ede033a" providerId="ADAL" clId="{DF4CE8BC-3B2B-4552-8097-F059BD6BF59D}" dt="2023-05-02T23:25:15.085" v="67" actId="478"/>
          <ac:spMkLst>
            <pc:docMk/>
            <pc:sldMk cId="1662992949" sldId="768"/>
            <ac:spMk id="5" creationId="{5CBB1A53-EB72-4CE6-BA32-41088A885838}"/>
          </ac:spMkLst>
        </pc:spChg>
        <pc:graphicFrameChg chg="del">
          <ac:chgData name="YERSON ARIAS RIVERA" userId="53f716da-bdfb-4156-86cd-f5d50ede033a" providerId="ADAL" clId="{DF4CE8BC-3B2B-4552-8097-F059BD6BF59D}" dt="2023-05-02T23:25:08.376" v="62" actId="478"/>
          <ac:graphicFrameMkLst>
            <pc:docMk/>
            <pc:sldMk cId="1662992949" sldId="768"/>
            <ac:graphicFrameMk id="4" creationId="{B100FE8D-393B-43A8-8B1F-FAE84E5C8687}"/>
          </ac:graphicFrameMkLst>
        </pc:graphicFrameChg>
        <pc:picChg chg="add mod">
          <ac:chgData name="YERSON ARIAS RIVERA" userId="53f716da-bdfb-4156-86cd-f5d50ede033a" providerId="ADAL" clId="{DF4CE8BC-3B2B-4552-8097-F059BD6BF59D}" dt="2023-05-02T23:28:18.120" v="85" actId="14100"/>
          <ac:picMkLst>
            <pc:docMk/>
            <pc:sldMk cId="1662992949" sldId="768"/>
            <ac:picMk id="7" creationId="{5E8D7C06-7B45-013B-AD43-1E8EE13AA935}"/>
          </ac:picMkLst>
        </pc:picChg>
        <pc:picChg chg="del">
          <ac:chgData name="YERSON ARIAS RIVERA" userId="53f716da-bdfb-4156-86cd-f5d50ede033a" providerId="ADAL" clId="{DF4CE8BC-3B2B-4552-8097-F059BD6BF59D}" dt="2023-05-02T23:25:10.126" v="63" actId="478"/>
          <ac:picMkLst>
            <pc:docMk/>
            <pc:sldMk cId="1662992949" sldId="768"/>
            <ac:picMk id="8" creationId="{C1C39817-A4F2-4496-B232-5D18A84D736B}"/>
          </ac:picMkLst>
        </pc:picChg>
        <pc:picChg chg="del">
          <ac:chgData name="YERSON ARIAS RIVERA" userId="53f716da-bdfb-4156-86cd-f5d50ede033a" providerId="ADAL" clId="{DF4CE8BC-3B2B-4552-8097-F059BD6BF59D}" dt="2023-05-02T23:25:11.094" v="64" actId="478"/>
          <ac:picMkLst>
            <pc:docMk/>
            <pc:sldMk cId="1662992949" sldId="768"/>
            <ac:picMk id="9" creationId="{4CBFB4EB-839E-420E-BA4F-78EB40FCBF73}"/>
          </ac:picMkLst>
        </pc:picChg>
        <pc:picChg chg="del">
          <ac:chgData name="YERSON ARIAS RIVERA" userId="53f716da-bdfb-4156-86cd-f5d50ede033a" providerId="ADAL" clId="{DF4CE8BC-3B2B-4552-8097-F059BD6BF59D}" dt="2023-05-02T23:25:12.276" v="65" actId="478"/>
          <ac:picMkLst>
            <pc:docMk/>
            <pc:sldMk cId="1662992949" sldId="768"/>
            <ac:picMk id="10" creationId="{3A4D5A52-774C-4585-AF57-187F93C4FF6A}"/>
          </ac:picMkLst>
        </pc:picChg>
        <pc:picChg chg="add mod">
          <ac:chgData name="YERSON ARIAS RIVERA" userId="53f716da-bdfb-4156-86cd-f5d50ede033a" providerId="ADAL" clId="{DF4CE8BC-3B2B-4552-8097-F059BD6BF59D}" dt="2023-05-02T23:28:21.640" v="87" actId="1076"/>
          <ac:picMkLst>
            <pc:docMk/>
            <pc:sldMk cId="1662992949" sldId="768"/>
            <ac:picMk id="13" creationId="{F43C78EE-EDC2-2D6D-A0C0-4CE069635878}"/>
          </ac:picMkLst>
        </pc:picChg>
        <pc:picChg chg="add mod">
          <ac:chgData name="YERSON ARIAS RIVERA" userId="53f716da-bdfb-4156-86cd-f5d50ede033a" providerId="ADAL" clId="{DF4CE8BC-3B2B-4552-8097-F059BD6BF59D}" dt="2023-05-02T23:29:30.167" v="91" actId="1076"/>
          <ac:picMkLst>
            <pc:docMk/>
            <pc:sldMk cId="1662992949" sldId="768"/>
            <ac:picMk id="15" creationId="{D0CB979A-6551-3985-9861-5B71645165B9}"/>
          </ac:picMkLst>
        </pc:picChg>
      </pc:sldChg>
    </pc:docChg>
  </pc:docChgLst>
  <pc:docChgLst>
    <pc:chgData name="LEONARDO ALFONSO MARTINEZ OTERO" userId="S::lamartinez@findeter.gov.co::9592b740-a3f3-4551-a4da-9903b37bf04d" providerId="AD" clId="Web-{ACAF075B-CABC-4C11-85E8-58852684E70D}"/>
    <pc:docChg chg="modSld">
      <pc:chgData name="LEONARDO ALFONSO MARTINEZ OTERO" userId="S::lamartinez@findeter.gov.co::9592b740-a3f3-4551-a4da-9903b37bf04d" providerId="AD" clId="Web-{ACAF075B-CABC-4C11-85E8-58852684E70D}" dt="2023-01-31T11:03:12.413" v="12" actId="20577"/>
      <pc:docMkLst>
        <pc:docMk/>
      </pc:docMkLst>
      <pc:sldChg chg="modSp">
        <pc:chgData name="LEONARDO ALFONSO MARTINEZ OTERO" userId="S::lamartinez@findeter.gov.co::9592b740-a3f3-4551-a4da-9903b37bf04d" providerId="AD" clId="Web-{ACAF075B-CABC-4C11-85E8-58852684E70D}" dt="2023-01-31T11:03:12.413" v="12" actId="20577"/>
        <pc:sldMkLst>
          <pc:docMk/>
          <pc:sldMk cId="4160248565" sldId="258"/>
        </pc:sldMkLst>
        <pc:spChg chg="mod">
          <ac:chgData name="LEONARDO ALFONSO MARTINEZ OTERO" userId="S::lamartinez@findeter.gov.co::9592b740-a3f3-4551-a4da-9903b37bf04d" providerId="AD" clId="Web-{ACAF075B-CABC-4C11-85E8-58852684E70D}" dt="2023-01-31T11:03:12.413" v="12" actId="20577"/>
          <ac:spMkLst>
            <pc:docMk/>
            <pc:sldMk cId="4160248565" sldId="258"/>
            <ac:spMk id="7" creationId="{8801B824-1C40-4361-8207-0EAD240262BA}"/>
          </ac:spMkLst>
        </pc:spChg>
      </pc:sldChg>
    </pc:docChg>
  </pc:docChgLst>
  <pc:docChgLst>
    <pc:chgData name="YERSON ARIAS RIVERA" userId="53f716da-bdfb-4156-86cd-f5d50ede033a" providerId="ADAL" clId="{0D49D9C6-B21F-4ECA-9DAA-B8079C6B537A}"/>
    <pc:docChg chg="custSel modSld">
      <pc:chgData name="YERSON ARIAS RIVERA" userId="53f716da-bdfb-4156-86cd-f5d50ede033a" providerId="ADAL" clId="{0D49D9C6-B21F-4ECA-9DAA-B8079C6B537A}" dt="2023-05-16T19:37:24.560" v="292" actId="5793"/>
      <pc:docMkLst>
        <pc:docMk/>
      </pc:docMkLst>
      <pc:sldChg chg="modSp mod">
        <pc:chgData name="YERSON ARIAS RIVERA" userId="53f716da-bdfb-4156-86cd-f5d50ede033a" providerId="ADAL" clId="{0D49D9C6-B21F-4ECA-9DAA-B8079C6B537A}" dt="2023-05-16T19:37:24.560" v="292" actId="5793"/>
        <pc:sldMkLst>
          <pc:docMk/>
          <pc:sldMk cId="3280053705" sldId="359"/>
        </pc:sldMkLst>
        <pc:spChg chg="mod">
          <ac:chgData name="YERSON ARIAS RIVERA" userId="53f716da-bdfb-4156-86cd-f5d50ede033a" providerId="ADAL" clId="{0D49D9C6-B21F-4ECA-9DAA-B8079C6B537A}" dt="2023-05-16T19:37:24.560" v="292" actId="5793"/>
          <ac:spMkLst>
            <pc:docMk/>
            <pc:sldMk cId="3280053705" sldId="359"/>
            <ac:spMk id="5" creationId="{5CBB1A53-EB72-4CE6-BA32-41088A885838}"/>
          </ac:spMkLst>
        </pc:spChg>
      </pc:sldChg>
    </pc:docChg>
  </pc:docChgLst>
  <pc:docChgLst>
    <pc:chgData name="LEONARDO ALFONSO MARTINEZ OTERO" userId="S::lamartinez@findeter.gov.co::9592b740-a3f3-4551-a4da-9903b37bf04d" providerId="AD" clId="Web-{8408BEA6-93B1-B4EC-F59A-9B89B33BC865}"/>
    <pc:docChg chg="modSld">
      <pc:chgData name="LEONARDO ALFONSO MARTINEZ OTERO" userId="S::lamartinez@findeter.gov.co::9592b740-a3f3-4551-a4da-9903b37bf04d" providerId="AD" clId="Web-{8408BEA6-93B1-B4EC-F59A-9B89B33BC865}" dt="2023-02-21T14:52:36.566" v="1" actId="20577"/>
      <pc:docMkLst>
        <pc:docMk/>
      </pc:docMkLst>
      <pc:sldChg chg="modSp">
        <pc:chgData name="LEONARDO ALFONSO MARTINEZ OTERO" userId="S::lamartinez@findeter.gov.co::9592b740-a3f3-4551-a4da-9903b37bf04d" providerId="AD" clId="Web-{8408BEA6-93B1-B4EC-F59A-9B89B33BC865}" dt="2023-02-21T14:52:36.566" v="1" actId="20577"/>
        <pc:sldMkLst>
          <pc:docMk/>
          <pc:sldMk cId="4160248565" sldId="258"/>
        </pc:sldMkLst>
        <pc:spChg chg="mod">
          <ac:chgData name="LEONARDO ALFONSO MARTINEZ OTERO" userId="S::lamartinez@findeter.gov.co::9592b740-a3f3-4551-a4da-9903b37bf04d" providerId="AD" clId="Web-{8408BEA6-93B1-B4EC-F59A-9B89B33BC865}" dt="2023-02-21T14:52:36.566" v="1" actId="20577"/>
          <ac:spMkLst>
            <pc:docMk/>
            <pc:sldMk cId="4160248565" sldId="258"/>
            <ac:spMk id="7" creationId="{8801B824-1C40-4361-8207-0EAD240262BA}"/>
          </ac:spMkLst>
        </pc:spChg>
      </pc:sldChg>
    </pc:docChg>
  </pc:docChgLst>
  <pc:docChgLst>
    <pc:chgData name="MARIA CAMILA GOMEZ RUBIANO" userId="2a6b53d5-5fe5-4cbf-a964-9d9c98273e20" providerId="ADAL" clId="{B239CA24-CBD9-43AA-B868-B2F1C05E041B}"/>
    <pc:docChg chg="undo custSel modSld">
      <pc:chgData name="MARIA CAMILA GOMEZ RUBIANO" userId="2a6b53d5-5fe5-4cbf-a964-9d9c98273e20" providerId="ADAL" clId="{B239CA24-CBD9-43AA-B868-B2F1C05E041B}" dt="2023-01-31T22:07:20.070" v="537" actId="14100"/>
      <pc:docMkLst>
        <pc:docMk/>
      </pc:docMkLst>
      <pc:sldChg chg="addSp delSp modSp mod">
        <pc:chgData name="MARIA CAMILA GOMEZ RUBIANO" userId="2a6b53d5-5fe5-4cbf-a964-9d9c98273e20" providerId="ADAL" clId="{B239CA24-CBD9-43AA-B868-B2F1C05E041B}" dt="2023-01-31T21:58:24.495" v="409" actId="1076"/>
        <pc:sldMkLst>
          <pc:docMk/>
          <pc:sldMk cId="1700035601" sldId="329"/>
        </pc:sldMkLst>
        <pc:spChg chg="del">
          <ac:chgData name="MARIA CAMILA GOMEZ RUBIANO" userId="2a6b53d5-5fe5-4cbf-a964-9d9c98273e20" providerId="ADAL" clId="{B239CA24-CBD9-43AA-B868-B2F1C05E041B}" dt="2023-01-31T21:57:52.390" v="402" actId="478"/>
          <ac:spMkLst>
            <pc:docMk/>
            <pc:sldMk cId="1700035601" sldId="329"/>
            <ac:spMk id="2" creationId="{AA4A41AD-B03E-46E3-9340-561A716DDB30}"/>
          </ac:spMkLst>
        </pc:spChg>
        <pc:spChg chg="mod">
          <ac:chgData name="MARIA CAMILA GOMEZ RUBIANO" userId="2a6b53d5-5fe5-4cbf-a964-9d9c98273e20" providerId="ADAL" clId="{B239CA24-CBD9-43AA-B868-B2F1C05E041B}" dt="2023-01-31T21:58:20.848" v="408" actId="14100"/>
          <ac:spMkLst>
            <pc:docMk/>
            <pc:sldMk cId="1700035601" sldId="329"/>
            <ac:spMk id="6" creationId="{0DAAAD37-D7DD-44D9-AF0A-9445FA2C35DE}"/>
          </ac:spMkLst>
        </pc:spChg>
        <pc:spChg chg="mod">
          <ac:chgData name="MARIA CAMILA GOMEZ RUBIANO" userId="2a6b53d5-5fe5-4cbf-a964-9d9c98273e20" providerId="ADAL" clId="{B239CA24-CBD9-43AA-B868-B2F1C05E041B}" dt="2023-01-31T21:58:24.495" v="409" actId="1076"/>
          <ac:spMkLst>
            <pc:docMk/>
            <pc:sldMk cId="1700035601" sldId="329"/>
            <ac:spMk id="7" creationId="{CC134E5A-0D2B-483E-A17A-DE5350F870FA}"/>
          </ac:spMkLst>
        </pc:spChg>
        <pc:spChg chg="mod">
          <ac:chgData name="MARIA CAMILA GOMEZ RUBIANO" userId="2a6b53d5-5fe5-4cbf-a964-9d9c98273e20" providerId="ADAL" clId="{B239CA24-CBD9-43AA-B868-B2F1C05E041B}" dt="2023-01-31T21:58:17.951" v="407" actId="1076"/>
          <ac:spMkLst>
            <pc:docMk/>
            <pc:sldMk cId="1700035601" sldId="329"/>
            <ac:spMk id="9" creationId="{CC1AD801-9A09-4BDD-B821-BAA173E8DDA9}"/>
          </ac:spMkLst>
        </pc:spChg>
        <pc:graphicFrameChg chg="mod modGraphic">
          <ac:chgData name="MARIA CAMILA GOMEZ RUBIANO" userId="2a6b53d5-5fe5-4cbf-a964-9d9c98273e20" providerId="ADAL" clId="{B239CA24-CBD9-43AA-B868-B2F1C05E041B}" dt="2023-01-31T21:43:56.676" v="11" actId="1076"/>
          <ac:graphicFrameMkLst>
            <pc:docMk/>
            <pc:sldMk cId="1700035601" sldId="329"/>
            <ac:graphicFrameMk id="3" creationId="{E8F2B26D-18E7-4B11-B887-FA9FD84827AD}"/>
          </ac:graphicFrameMkLst>
        </pc:graphicFrameChg>
        <pc:picChg chg="add mod modCrop">
          <ac:chgData name="MARIA CAMILA GOMEZ RUBIANO" userId="2a6b53d5-5fe5-4cbf-a964-9d9c98273e20" providerId="ADAL" clId="{B239CA24-CBD9-43AA-B868-B2F1C05E041B}" dt="2023-01-31T21:57:59.903" v="403" actId="1076"/>
          <ac:picMkLst>
            <pc:docMk/>
            <pc:sldMk cId="1700035601" sldId="329"/>
            <ac:picMk id="10" creationId="{07EDE609-A783-AE94-2567-AF269E946C7E}"/>
          </ac:picMkLst>
        </pc:picChg>
        <pc:picChg chg="del">
          <ac:chgData name="MARIA CAMILA GOMEZ RUBIANO" userId="2a6b53d5-5fe5-4cbf-a964-9d9c98273e20" providerId="ADAL" clId="{B239CA24-CBD9-43AA-B868-B2F1C05E041B}" dt="2023-01-31T21:52:40.299" v="335" actId="478"/>
          <ac:picMkLst>
            <pc:docMk/>
            <pc:sldMk cId="1700035601" sldId="329"/>
            <ac:picMk id="12" creationId="{0C2B2B60-09DE-73CA-5A18-97349FAEEB27}"/>
          </ac:picMkLst>
        </pc:picChg>
        <pc:picChg chg="del">
          <ac:chgData name="MARIA CAMILA GOMEZ RUBIANO" userId="2a6b53d5-5fe5-4cbf-a964-9d9c98273e20" providerId="ADAL" clId="{B239CA24-CBD9-43AA-B868-B2F1C05E041B}" dt="2023-01-31T21:52:41.103" v="336" actId="478"/>
          <ac:picMkLst>
            <pc:docMk/>
            <pc:sldMk cId="1700035601" sldId="329"/>
            <ac:picMk id="13" creationId="{CB7DC6CC-2440-5905-82C2-60D4ABCF1C5A}"/>
          </ac:picMkLst>
        </pc:picChg>
        <pc:picChg chg="add mod modCrop">
          <ac:chgData name="MARIA CAMILA GOMEZ RUBIANO" userId="2a6b53d5-5fe5-4cbf-a964-9d9c98273e20" providerId="ADAL" clId="{B239CA24-CBD9-43AA-B868-B2F1C05E041B}" dt="2023-01-31T21:57:44.182" v="400" actId="1076"/>
          <ac:picMkLst>
            <pc:docMk/>
            <pc:sldMk cId="1700035601" sldId="329"/>
            <ac:picMk id="14" creationId="{982A4861-CCF8-CD5F-3ED5-F733122A4950}"/>
          </ac:picMkLst>
        </pc:picChg>
        <pc:picChg chg="add del mod modCrop">
          <ac:chgData name="MARIA CAMILA GOMEZ RUBIANO" userId="2a6b53d5-5fe5-4cbf-a964-9d9c98273e20" providerId="ADAL" clId="{B239CA24-CBD9-43AA-B868-B2F1C05E041B}" dt="2023-01-31T21:57:00.509" v="385" actId="478"/>
          <ac:picMkLst>
            <pc:docMk/>
            <pc:sldMk cId="1700035601" sldId="329"/>
            <ac:picMk id="16" creationId="{17BBB4E0-5644-B9A2-D0D6-42329C67093C}"/>
          </ac:picMkLst>
        </pc:picChg>
        <pc:picChg chg="add mod modCrop">
          <ac:chgData name="MARIA CAMILA GOMEZ RUBIANO" userId="2a6b53d5-5fe5-4cbf-a964-9d9c98273e20" providerId="ADAL" clId="{B239CA24-CBD9-43AA-B868-B2F1C05E041B}" dt="2023-01-31T21:57:50.471" v="401" actId="1076"/>
          <ac:picMkLst>
            <pc:docMk/>
            <pc:sldMk cId="1700035601" sldId="329"/>
            <ac:picMk id="18" creationId="{0F40E6E5-D034-16B1-E61A-28A058A140D6}"/>
          </ac:picMkLst>
        </pc:picChg>
      </pc:sldChg>
      <pc:sldChg chg="addSp delSp modSp mod">
        <pc:chgData name="MARIA CAMILA GOMEZ RUBIANO" userId="2a6b53d5-5fe5-4cbf-a964-9d9c98273e20" providerId="ADAL" clId="{B239CA24-CBD9-43AA-B868-B2F1C05E041B}" dt="2023-01-31T22:02:31.074" v="473" actId="1076"/>
        <pc:sldMkLst>
          <pc:docMk/>
          <pc:sldMk cId="2002637217" sldId="330"/>
        </pc:sldMkLst>
        <pc:spChg chg="mod">
          <ac:chgData name="MARIA CAMILA GOMEZ RUBIANO" userId="2a6b53d5-5fe5-4cbf-a964-9d9c98273e20" providerId="ADAL" clId="{B239CA24-CBD9-43AA-B868-B2F1C05E041B}" dt="2023-01-31T22:02:31.074" v="473" actId="1076"/>
          <ac:spMkLst>
            <pc:docMk/>
            <pc:sldMk cId="2002637217" sldId="330"/>
            <ac:spMk id="4" creationId="{5F164217-E09B-4247-9963-F8974524D2A0}"/>
          </ac:spMkLst>
        </pc:spChg>
        <pc:spChg chg="mod">
          <ac:chgData name="MARIA CAMILA GOMEZ RUBIANO" userId="2a6b53d5-5fe5-4cbf-a964-9d9c98273e20" providerId="ADAL" clId="{B239CA24-CBD9-43AA-B868-B2F1C05E041B}" dt="2023-01-31T22:00:03.313" v="439" actId="14100"/>
          <ac:spMkLst>
            <pc:docMk/>
            <pc:sldMk cId="2002637217" sldId="330"/>
            <ac:spMk id="10" creationId="{32B36BB6-3E94-AA76-52D8-4B7A749835AB}"/>
          </ac:spMkLst>
        </pc:spChg>
        <pc:picChg chg="del">
          <ac:chgData name="MARIA CAMILA GOMEZ RUBIANO" userId="2a6b53d5-5fe5-4cbf-a964-9d9c98273e20" providerId="ADAL" clId="{B239CA24-CBD9-43AA-B868-B2F1C05E041B}" dt="2023-01-31T21:58:45.886" v="410" actId="478"/>
          <ac:picMkLst>
            <pc:docMk/>
            <pc:sldMk cId="2002637217" sldId="330"/>
            <ac:picMk id="5" creationId="{0931BD34-EBBB-FD1C-8FAF-07B8A16C4D64}"/>
          </ac:picMkLst>
        </pc:picChg>
        <pc:picChg chg="del">
          <ac:chgData name="MARIA CAMILA GOMEZ RUBIANO" userId="2a6b53d5-5fe5-4cbf-a964-9d9c98273e20" providerId="ADAL" clId="{B239CA24-CBD9-43AA-B868-B2F1C05E041B}" dt="2023-01-31T21:58:46.516" v="411" actId="478"/>
          <ac:picMkLst>
            <pc:docMk/>
            <pc:sldMk cId="2002637217" sldId="330"/>
            <ac:picMk id="6" creationId="{C2DEB974-98B4-A466-5D55-CF31BE535861}"/>
          </ac:picMkLst>
        </pc:picChg>
        <pc:picChg chg="add mod">
          <ac:chgData name="MARIA CAMILA GOMEZ RUBIANO" userId="2a6b53d5-5fe5-4cbf-a964-9d9c98273e20" providerId="ADAL" clId="{B239CA24-CBD9-43AA-B868-B2F1C05E041B}" dt="2023-01-31T22:02:26.915" v="472" actId="1076"/>
          <ac:picMkLst>
            <pc:docMk/>
            <pc:sldMk cId="2002637217" sldId="330"/>
            <ac:picMk id="9" creationId="{C1CDA656-718C-FF24-8BB6-6EB4F7195DE8}"/>
          </ac:picMkLst>
        </pc:picChg>
        <pc:picChg chg="add mod">
          <ac:chgData name="MARIA CAMILA GOMEZ RUBIANO" userId="2a6b53d5-5fe5-4cbf-a964-9d9c98273e20" providerId="ADAL" clId="{B239CA24-CBD9-43AA-B868-B2F1C05E041B}" dt="2023-01-31T22:02:26.915" v="472" actId="1076"/>
          <ac:picMkLst>
            <pc:docMk/>
            <pc:sldMk cId="2002637217" sldId="330"/>
            <ac:picMk id="12" creationId="{E80A1D87-F8B0-582B-BBB0-0DA3D5D5039E}"/>
          </ac:picMkLst>
        </pc:picChg>
        <pc:picChg chg="add mod">
          <ac:chgData name="MARIA CAMILA GOMEZ RUBIANO" userId="2a6b53d5-5fe5-4cbf-a964-9d9c98273e20" providerId="ADAL" clId="{B239CA24-CBD9-43AA-B868-B2F1C05E041B}" dt="2023-01-31T22:02:26.915" v="472" actId="1076"/>
          <ac:picMkLst>
            <pc:docMk/>
            <pc:sldMk cId="2002637217" sldId="330"/>
            <ac:picMk id="14" creationId="{EC314894-90E9-7A8F-7BF0-B49DC023F7E1}"/>
          </ac:picMkLst>
        </pc:picChg>
        <pc:picChg chg="add mod">
          <ac:chgData name="MARIA CAMILA GOMEZ RUBIANO" userId="2a6b53d5-5fe5-4cbf-a964-9d9c98273e20" providerId="ADAL" clId="{B239CA24-CBD9-43AA-B868-B2F1C05E041B}" dt="2023-01-31T22:02:26.915" v="472" actId="1076"/>
          <ac:picMkLst>
            <pc:docMk/>
            <pc:sldMk cId="2002637217" sldId="330"/>
            <ac:picMk id="16" creationId="{B97327D8-9721-0579-AC2C-618B33EFCA7E}"/>
          </ac:picMkLst>
        </pc:picChg>
        <pc:picChg chg="add mod">
          <ac:chgData name="MARIA CAMILA GOMEZ RUBIANO" userId="2a6b53d5-5fe5-4cbf-a964-9d9c98273e20" providerId="ADAL" clId="{B239CA24-CBD9-43AA-B868-B2F1C05E041B}" dt="2023-01-31T22:02:26.915" v="472" actId="1076"/>
          <ac:picMkLst>
            <pc:docMk/>
            <pc:sldMk cId="2002637217" sldId="330"/>
            <ac:picMk id="18" creationId="{F6A91169-A57E-4F0F-3E7D-8CA422FEA39B}"/>
          </ac:picMkLst>
        </pc:picChg>
        <pc:picChg chg="add mod">
          <ac:chgData name="MARIA CAMILA GOMEZ RUBIANO" userId="2a6b53d5-5fe5-4cbf-a964-9d9c98273e20" providerId="ADAL" clId="{B239CA24-CBD9-43AA-B868-B2F1C05E041B}" dt="2023-01-31T22:02:26.915" v="472" actId="1076"/>
          <ac:picMkLst>
            <pc:docMk/>
            <pc:sldMk cId="2002637217" sldId="330"/>
            <ac:picMk id="20" creationId="{80C0DECD-2EC4-104E-7607-8E254E4AD82A}"/>
          </ac:picMkLst>
        </pc:picChg>
      </pc:sldChg>
      <pc:sldChg chg="addSp delSp modSp mod">
        <pc:chgData name="MARIA CAMILA GOMEZ RUBIANO" userId="2a6b53d5-5fe5-4cbf-a964-9d9c98273e20" providerId="ADAL" clId="{B239CA24-CBD9-43AA-B868-B2F1C05E041B}" dt="2023-01-31T22:07:20.070" v="537" actId="14100"/>
        <pc:sldMkLst>
          <pc:docMk/>
          <pc:sldMk cId="2093181146" sldId="332"/>
        </pc:sldMkLst>
        <pc:spChg chg="add mod">
          <ac:chgData name="MARIA CAMILA GOMEZ RUBIANO" userId="2a6b53d5-5fe5-4cbf-a964-9d9c98273e20" providerId="ADAL" clId="{B239CA24-CBD9-43AA-B868-B2F1C05E041B}" dt="2023-01-31T22:02:50.827" v="477" actId="1076"/>
          <ac:spMkLst>
            <pc:docMk/>
            <pc:sldMk cId="2093181146" sldId="332"/>
            <ac:spMk id="2" creationId="{B237B2F6-76BF-8312-8807-F1EC8C9D0A4E}"/>
          </ac:spMkLst>
        </pc:spChg>
        <pc:spChg chg="del">
          <ac:chgData name="MARIA CAMILA GOMEZ RUBIANO" userId="2a6b53d5-5fe5-4cbf-a964-9d9c98273e20" providerId="ADAL" clId="{B239CA24-CBD9-43AA-B868-B2F1C05E041B}" dt="2023-01-31T22:02:46.263" v="474" actId="478"/>
          <ac:spMkLst>
            <pc:docMk/>
            <pc:sldMk cId="2093181146" sldId="332"/>
            <ac:spMk id="8" creationId="{F3E3372E-2824-43AB-83E5-6E8A8F747BD4}"/>
          </ac:spMkLst>
        </pc:spChg>
        <pc:picChg chg="del">
          <ac:chgData name="MARIA CAMILA GOMEZ RUBIANO" userId="2a6b53d5-5fe5-4cbf-a964-9d9c98273e20" providerId="ADAL" clId="{B239CA24-CBD9-43AA-B868-B2F1C05E041B}" dt="2023-01-31T22:02:51.625" v="478" actId="478"/>
          <ac:picMkLst>
            <pc:docMk/>
            <pc:sldMk cId="2093181146" sldId="332"/>
            <ac:picMk id="5" creationId="{1BA34EA3-D9DF-F3F3-F94E-AC3DA1D4617C}"/>
          </ac:picMkLst>
        </pc:picChg>
        <pc:picChg chg="del">
          <ac:chgData name="MARIA CAMILA GOMEZ RUBIANO" userId="2a6b53d5-5fe5-4cbf-a964-9d9c98273e20" providerId="ADAL" clId="{B239CA24-CBD9-43AA-B868-B2F1C05E041B}" dt="2023-01-31T22:02:52.256" v="479" actId="478"/>
          <ac:picMkLst>
            <pc:docMk/>
            <pc:sldMk cId="2093181146" sldId="332"/>
            <ac:picMk id="6" creationId="{9BAB7743-01ED-07C9-0239-1B1A1185D9C3}"/>
          </ac:picMkLst>
        </pc:picChg>
        <pc:picChg chg="add mod modCrop">
          <ac:chgData name="MARIA CAMILA GOMEZ RUBIANO" userId="2a6b53d5-5fe5-4cbf-a964-9d9c98273e20" providerId="ADAL" clId="{B239CA24-CBD9-43AA-B868-B2F1C05E041B}" dt="2023-01-31T22:03:23.731" v="490" actId="14100"/>
          <ac:picMkLst>
            <pc:docMk/>
            <pc:sldMk cId="2093181146" sldId="332"/>
            <ac:picMk id="10" creationId="{56F14039-92E7-82AB-AB81-F798DC7EB2D1}"/>
          </ac:picMkLst>
        </pc:picChg>
        <pc:picChg chg="add mod">
          <ac:chgData name="MARIA CAMILA GOMEZ RUBIANO" userId="2a6b53d5-5fe5-4cbf-a964-9d9c98273e20" providerId="ADAL" clId="{B239CA24-CBD9-43AA-B868-B2F1C05E041B}" dt="2023-01-31T22:03:56.907" v="497" actId="1076"/>
          <ac:picMkLst>
            <pc:docMk/>
            <pc:sldMk cId="2093181146" sldId="332"/>
            <ac:picMk id="12" creationId="{3B07A804-CA02-1DEB-EDA7-EBF707C84510}"/>
          </ac:picMkLst>
        </pc:picChg>
        <pc:picChg chg="add mod">
          <ac:chgData name="MARIA CAMILA GOMEZ RUBIANO" userId="2a6b53d5-5fe5-4cbf-a964-9d9c98273e20" providerId="ADAL" clId="{B239CA24-CBD9-43AA-B868-B2F1C05E041B}" dt="2023-01-31T22:05:00.725" v="515" actId="1076"/>
          <ac:picMkLst>
            <pc:docMk/>
            <pc:sldMk cId="2093181146" sldId="332"/>
            <ac:picMk id="14" creationId="{0ABE8528-A2FD-A0D7-E14B-D46D7CA41737}"/>
          </ac:picMkLst>
        </pc:picChg>
        <pc:picChg chg="add mod">
          <ac:chgData name="MARIA CAMILA GOMEZ RUBIANO" userId="2a6b53d5-5fe5-4cbf-a964-9d9c98273e20" providerId="ADAL" clId="{B239CA24-CBD9-43AA-B868-B2F1C05E041B}" dt="2023-01-31T22:05:02.045" v="516" actId="1076"/>
          <ac:picMkLst>
            <pc:docMk/>
            <pc:sldMk cId="2093181146" sldId="332"/>
            <ac:picMk id="16" creationId="{5FB25520-6981-61F2-70E5-9BC607B7CD1F}"/>
          </ac:picMkLst>
        </pc:picChg>
        <pc:picChg chg="add del mod">
          <ac:chgData name="MARIA CAMILA GOMEZ RUBIANO" userId="2a6b53d5-5fe5-4cbf-a964-9d9c98273e20" providerId="ADAL" clId="{B239CA24-CBD9-43AA-B868-B2F1C05E041B}" dt="2023-01-31T22:06:19.573" v="529" actId="478"/>
          <ac:picMkLst>
            <pc:docMk/>
            <pc:sldMk cId="2093181146" sldId="332"/>
            <ac:picMk id="18" creationId="{2EAD3ABB-11AD-DD40-6CDC-2C288C92B331}"/>
          </ac:picMkLst>
        </pc:picChg>
        <pc:picChg chg="add del mod">
          <ac:chgData name="MARIA CAMILA GOMEZ RUBIANO" userId="2a6b53d5-5fe5-4cbf-a964-9d9c98273e20" providerId="ADAL" clId="{B239CA24-CBD9-43AA-B868-B2F1C05E041B}" dt="2023-01-31T22:06:19.167" v="528"/>
          <ac:picMkLst>
            <pc:docMk/>
            <pc:sldMk cId="2093181146" sldId="332"/>
            <ac:picMk id="20" creationId="{EE8F55BF-EE39-964D-4E78-732D8F09C1F2}"/>
          </ac:picMkLst>
        </pc:picChg>
        <pc:picChg chg="add mod">
          <ac:chgData name="MARIA CAMILA GOMEZ RUBIANO" userId="2a6b53d5-5fe5-4cbf-a964-9d9c98273e20" providerId="ADAL" clId="{B239CA24-CBD9-43AA-B868-B2F1C05E041B}" dt="2023-01-31T22:07:20.070" v="537" actId="14100"/>
          <ac:picMkLst>
            <pc:docMk/>
            <pc:sldMk cId="2093181146" sldId="332"/>
            <ac:picMk id="22" creationId="{2F554EC5-4B18-8E7C-DC06-8B6146D3BB25}"/>
          </ac:picMkLst>
        </pc:picChg>
      </pc:sldChg>
    </pc:docChg>
  </pc:docChgLst>
  <pc:docChgLst>
    <pc:chgData name="OLGA MARIA MUÑOZ MUÑOZ" userId="S::ommunoz@findeter.gov.co::876d8df6-fd60-42e2-ba65-9d22fde90de5" providerId="AD" clId="Web-{5B75FEA4-3C94-6E50-EF3B-40554D6BC9FA}"/>
    <pc:docChg chg="addSld delSld modSection">
      <pc:chgData name="OLGA MARIA MUÑOZ MUÑOZ" userId="S::ommunoz@findeter.gov.co::876d8df6-fd60-42e2-ba65-9d22fde90de5" providerId="AD" clId="Web-{5B75FEA4-3C94-6E50-EF3B-40554D6BC9FA}" dt="2023-05-02T21:28:05.857" v="18"/>
      <pc:docMkLst>
        <pc:docMk/>
      </pc:docMkLst>
      <pc:sldChg chg="del">
        <pc:chgData name="OLGA MARIA MUÑOZ MUÑOZ" userId="S::ommunoz@findeter.gov.co::876d8df6-fd60-42e2-ba65-9d22fde90de5" providerId="AD" clId="Web-{5B75FEA4-3C94-6E50-EF3B-40554D6BC9FA}" dt="2023-05-02T21:27:45.810" v="8"/>
        <pc:sldMkLst>
          <pc:docMk/>
          <pc:sldMk cId="3863755099" sldId="740"/>
        </pc:sldMkLst>
      </pc:sldChg>
      <pc:sldChg chg="del">
        <pc:chgData name="OLGA MARIA MUÑOZ MUÑOZ" userId="S::ommunoz@findeter.gov.co::876d8df6-fd60-42e2-ba65-9d22fde90de5" providerId="AD" clId="Web-{5B75FEA4-3C94-6E50-EF3B-40554D6BC9FA}" dt="2023-05-02T21:27:41.279" v="7"/>
        <pc:sldMkLst>
          <pc:docMk/>
          <pc:sldMk cId="1831263909" sldId="741"/>
        </pc:sldMkLst>
      </pc:sldChg>
      <pc:sldChg chg="del">
        <pc:chgData name="OLGA MARIA MUÑOZ MUÑOZ" userId="S::ommunoz@findeter.gov.co::876d8df6-fd60-42e2-ba65-9d22fde90de5" providerId="AD" clId="Web-{5B75FEA4-3C94-6E50-EF3B-40554D6BC9FA}" dt="2023-05-02T21:27:36.732" v="6"/>
        <pc:sldMkLst>
          <pc:docMk/>
          <pc:sldMk cId="1069374559" sldId="742"/>
        </pc:sldMkLst>
      </pc:sldChg>
      <pc:sldChg chg="del">
        <pc:chgData name="OLGA MARIA MUÑOZ MUÑOZ" userId="S::ommunoz@findeter.gov.co::876d8df6-fd60-42e2-ba65-9d22fde90de5" providerId="AD" clId="Web-{5B75FEA4-3C94-6E50-EF3B-40554D6BC9FA}" dt="2023-05-02T21:27:33.794" v="5"/>
        <pc:sldMkLst>
          <pc:docMk/>
          <pc:sldMk cId="2087256668" sldId="743"/>
        </pc:sldMkLst>
      </pc:sldChg>
      <pc:sldChg chg="del">
        <pc:chgData name="OLGA MARIA MUÑOZ MUÑOZ" userId="S::ommunoz@findeter.gov.co::876d8df6-fd60-42e2-ba65-9d22fde90de5" providerId="AD" clId="Web-{5B75FEA4-3C94-6E50-EF3B-40554D6BC9FA}" dt="2023-05-02T21:27:31.732" v="4"/>
        <pc:sldMkLst>
          <pc:docMk/>
          <pc:sldMk cId="1274089877" sldId="744"/>
        </pc:sldMkLst>
      </pc:sldChg>
      <pc:sldChg chg="del">
        <pc:chgData name="OLGA MARIA MUÑOZ MUÑOZ" userId="S::ommunoz@findeter.gov.co::876d8df6-fd60-42e2-ba65-9d22fde90de5" providerId="AD" clId="Web-{5B75FEA4-3C94-6E50-EF3B-40554D6BC9FA}" dt="2023-05-02T21:27:28.544" v="3"/>
        <pc:sldMkLst>
          <pc:docMk/>
          <pc:sldMk cId="1264902730" sldId="745"/>
        </pc:sldMkLst>
      </pc:sldChg>
      <pc:sldChg chg="del">
        <pc:chgData name="OLGA MARIA MUÑOZ MUÑOZ" userId="S::ommunoz@findeter.gov.co::876d8df6-fd60-42e2-ba65-9d22fde90de5" providerId="AD" clId="Web-{5B75FEA4-3C94-6E50-EF3B-40554D6BC9FA}" dt="2023-05-02T21:27:26.075" v="2"/>
        <pc:sldMkLst>
          <pc:docMk/>
          <pc:sldMk cId="3894965944" sldId="746"/>
        </pc:sldMkLst>
      </pc:sldChg>
      <pc:sldChg chg="del">
        <pc:chgData name="OLGA MARIA MUÑOZ MUÑOZ" userId="S::ommunoz@findeter.gov.co::876d8df6-fd60-42e2-ba65-9d22fde90de5" providerId="AD" clId="Web-{5B75FEA4-3C94-6E50-EF3B-40554D6BC9FA}" dt="2023-05-02T21:27:26.060" v="1"/>
        <pc:sldMkLst>
          <pc:docMk/>
          <pc:sldMk cId="856042375" sldId="747"/>
        </pc:sldMkLst>
      </pc:sldChg>
      <pc:sldChg chg="del">
        <pc:chgData name="OLGA MARIA MUÑOZ MUÑOZ" userId="S::ommunoz@findeter.gov.co::876d8df6-fd60-42e2-ba65-9d22fde90de5" providerId="AD" clId="Web-{5B75FEA4-3C94-6E50-EF3B-40554D6BC9FA}" dt="2023-05-02T21:27:17.513" v="0"/>
        <pc:sldMkLst>
          <pc:docMk/>
          <pc:sldMk cId="575309199" sldId="748"/>
        </pc:sldMkLst>
      </pc:sldChg>
      <pc:sldChg chg="add">
        <pc:chgData name="OLGA MARIA MUÑOZ MUÑOZ" userId="S::ommunoz@findeter.gov.co::876d8df6-fd60-42e2-ba65-9d22fde90de5" providerId="AD" clId="Web-{5B75FEA4-3C94-6E50-EF3B-40554D6BC9FA}" dt="2023-05-02T21:28:04.232" v="9"/>
        <pc:sldMkLst>
          <pc:docMk/>
          <pc:sldMk cId="686700049" sldId="757"/>
        </pc:sldMkLst>
      </pc:sldChg>
      <pc:sldChg chg="add">
        <pc:chgData name="OLGA MARIA MUÑOZ MUÑOZ" userId="S::ommunoz@findeter.gov.co::876d8df6-fd60-42e2-ba65-9d22fde90de5" providerId="AD" clId="Web-{5B75FEA4-3C94-6E50-EF3B-40554D6BC9FA}" dt="2023-05-02T21:28:04.420" v="10"/>
        <pc:sldMkLst>
          <pc:docMk/>
          <pc:sldMk cId="2912307402" sldId="758"/>
        </pc:sldMkLst>
      </pc:sldChg>
      <pc:sldChg chg="add">
        <pc:chgData name="OLGA MARIA MUÑOZ MUÑOZ" userId="S::ommunoz@findeter.gov.co::876d8df6-fd60-42e2-ba65-9d22fde90de5" providerId="AD" clId="Web-{5B75FEA4-3C94-6E50-EF3B-40554D6BC9FA}" dt="2023-05-02T21:28:04.686" v="11"/>
        <pc:sldMkLst>
          <pc:docMk/>
          <pc:sldMk cId="2172923958" sldId="759"/>
        </pc:sldMkLst>
      </pc:sldChg>
      <pc:sldChg chg="add">
        <pc:chgData name="OLGA MARIA MUÑOZ MUÑOZ" userId="S::ommunoz@findeter.gov.co::876d8df6-fd60-42e2-ba65-9d22fde90de5" providerId="AD" clId="Web-{5B75FEA4-3C94-6E50-EF3B-40554D6BC9FA}" dt="2023-05-02T21:28:04.920" v="12"/>
        <pc:sldMkLst>
          <pc:docMk/>
          <pc:sldMk cId="58320951" sldId="760"/>
        </pc:sldMkLst>
      </pc:sldChg>
      <pc:sldChg chg="add">
        <pc:chgData name="OLGA MARIA MUÑOZ MUÑOZ" userId="S::ommunoz@findeter.gov.co::876d8df6-fd60-42e2-ba65-9d22fde90de5" providerId="AD" clId="Web-{5B75FEA4-3C94-6E50-EF3B-40554D6BC9FA}" dt="2023-05-02T21:28:05.076" v="13"/>
        <pc:sldMkLst>
          <pc:docMk/>
          <pc:sldMk cId="4088178733" sldId="761"/>
        </pc:sldMkLst>
      </pc:sldChg>
      <pc:sldChg chg="add">
        <pc:chgData name="OLGA MARIA MUÑOZ MUÑOZ" userId="S::ommunoz@findeter.gov.co::876d8df6-fd60-42e2-ba65-9d22fde90de5" providerId="AD" clId="Web-{5B75FEA4-3C94-6E50-EF3B-40554D6BC9FA}" dt="2023-05-02T21:28:05.311" v="14"/>
        <pc:sldMkLst>
          <pc:docMk/>
          <pc:sldMk cId="1852533886" sldId="762"/>
        </pc:sldMkLst>
      </pc:sldChg>
      <pc:sldChg chg="add">
        <pc:chgData name="OLGA MARIA MUÑOZ MUÑOZ" userId="S::ommunoz@findeter.gov.co::876d8df6-fd60-42e2-ba65-9d22fde90de5" providerId="AD" clId="Web-{5B75FEA4-3C94-6E50-EF3B-40554D6BC9FA}" dt="2023-05-02T21:28:05.451" v="15"/>
        <pc:sldMkLst>
          <pc:docMk/>
          <pc:sldMk cId="2836654946" sldId="763"/>
        </pc:sldMkLst>
      </pc:sldChg>
      <pc:sldChg chg="add">
        <pc:chgData name="OLGA MARIA MUÑOZ MUÑOZ" userId="S::ommunoz@findeter.gov.co::876d8df6-fd60-42e2-ba65-9d22fde90de5" providerId="AD" clId="Web-{5B75FEA4-3C94-6E50-EF3B-40554D6BC9FA}" dt="2023-05-02T21:28:05.592" v="16"/>
        <pc:sldMkLst>
          <pc:docMk/>
          <pc:sldMk cId="534506287" sldId="764"/>
        </pc:sldMkLst>
      </pc:sldChg>
      <pc:sldChg chg="add">
        <pc:chgData name="OLGA MARIA MUÑOZ MUÑOZ" userId="S::ommunoz@findeter.gov.co::876d8df6-fd60-42e2-ba65-9d22fde90de5" providerId="AD" clId="Web-{5B75FEA4-3C94-6E50-EF3B-40554D6BC9FA}" dt="2023-05-02T21:28:05.732" v="17"/>
        <pc:sldMkLst>
          <pc:docMk/>
          <pc:sldMk cId="3482246276" sldId="765"/>
        </pc:sldMkLst>
      </pc:sldChg>
      <pc:sldChg chg="add">
        <pc:chgData name="OLGA MARIA MUÑOZ MUÑOZ" userId="S::ommunoz@findeter.gov.co::876d8df6-fd60-42e2-ba65-9d22fde90de5" providerId="AD" clId="Web-{5B75FEA4-3C94-6E50-EF3B-40554D6BC9FA}" dt="2023-05-02T21:28:05.857" v="18"/>
        <pc:sldMkLst>
          <pc:docMk/>
          <pc:sldMk cId="3780266693" sldId="766"/>
        </pc:sldMkLst>
      </pc:sldChg>
    </pc:docChg>
  </pc:docChgLst>
  <pc:docChgLst>
    <pc:chgData name="GIOVANNY ANDRES VANEGAS PRADA" userId="S::gavanegas@findeter.gov.co::d4c91164-3e3f-4c02-8924-6bb3c5d6b2ff" providerId="AD" clId="Web-{550222CD-3F7D-0544-26B0-3AC67127C205}"/>
    <pc:docChg chg="addSld delSld modSld modSection">
      <pc:chgData name="GIOVANNY ANDRES VANEGAS PRADA" userId="S::gavanegas@findeter.gov.co::d4c91164-3e3f-4c02-8924-6bb3c5d6b2ff" providerId="AD" clId="Web-{550222CD-3F7D-0544-26B0-3AC67127C205}" dt="2023-04-25T23:47:28.605" v="4"/>
      <pc:docMkLst>
        <pc:docMk/>
      </pc:docMkLst>
      <pc:sldChg chg="del">
        <pc:chgData name="GIOVANNY ANDRES VANEGAS PRADA" userId="S::gavanegas@findeter.gov.co::d4c91164-3e3f-4c02-8924-6bb3c5d6b2ff" providerId="AD" clId="Web-{550222CD-3F7D-0544-26B0-3AC67127C205}" dt="2023-04-25T23:47:28.605" v="4"/>
        <pc:sldMkLst>
          <pc:docMk/>
          <pc:sldMk cId="42052015" sldId="728"/>
        </pc:sldMkLst>
      </pc:sldChg>
      <pc:sldChg chg="add">
        <pc:chgData name="GIOVANNY ANDRES VANEGAS PRADA" userId="S::gavanegas@findeter.gov.co::d4c91164-3e3f-4c02-8924-6bb3c5d6b2ff" providerId="AD" clId="Web-{550222CD-3F7D-0544-26B0-3AC67127C205}" dt="2023-04-25T23:47:05.042" v="0"/>
        <pc:sldMkLst>
          <pc:docMk/>
          <pc:sldMk cId="4124128464" sldId="753"/>
        </pc:sldMkLst>
      </pc:sldChg>
      <pc:sldChg chg="modSp add">
        <pc:chgData name="GIOVANNY ANDRES VANEGAS PRADA" userId="S::gavanegas@findeter.gov.co::d4c91164-3e3f-4c02-8924-6bb3c5d6b2ff" providerId="AD" clId="Web-{550222CD-3F7D-0544-26B0-3AC67127C205}" dt="2023-04-25T23:47:22.746" v="3" actId="20577"/>
        <pc:sldMkLst>
          <pc:docMk/>
          <pc:sldMk cId="657824409" sldId="754"/>
        </pc:sldMkLst>
        <pc:spChg chg="mod">
          <ac:chgData name="GIOVANNY ANDRES VANEGAS PRADA" userId="S::gavanegas@findeter.gov.co::d4c91164-3e3f-4c02-8924-6bb3c5d6b2ff" providerId="AD" clId="Web-{550222CD-3F7D-0544-26B0-3AC67127C205}" dt="2023-04-25T23:47:22.746" v="3" actId="20577"/>
          <ac:spMkLst>
            <pc:docMk/>
            <pc:sldMk cId="657824409" sldId="754"/>
            <ac:spMk id="9" creationId="{EF2A659F-CC4A-B9DA-CCEE-F71197642F63}"/>
          </ac:spMkLst>
        </pc:spChg>
      </pc:sldChg>
    </pc:docChg>
  </pc:docChgLst>
  <pc:docChgLst>
    <pc:chgData name="LEONARDO ALFONSO MARTINEZ OTERO" userId="S::lamartinez@findeter.gov.co::9592b740-a3f3-4551-a4da-9903b37bf04d" providerId="AD" clId="Web-{FBF963B7-8708-FACB-4D81-C4E0DC15440C}"/>
    <pc:docChg chg="modSld">
      <pc:chgData name="LEONARDO ALFONSO MARTINEZ OTERO" userId="S::lamartinez@findeter.gov.co::9592b740-a3f3-4551-a4da-9903b37bf04d" providerId="AD" clId="Web-{FBF963B7-8708-FACB-4D81-C4E0DC15440C}" dt="2023-02-14T17:04:24.321" v="1" actId="20577"/>
      <pc:docMkLst>
        <pc:docMk/>
      </pc:docMkLst>
      <pc:sldChg chg="modSp">
        <pc:chgData name="LEONARDO ALFONSO MARTINEZ OTERO" userId="S::lamartinez@findeter.gov.co::9592b740-a3f3-4551-a4da-9903b37bf04d" providerId="AD" clId="Web-{FBF963B7-8708-FACB-4D81-C4E0DC15440C}" dt="2023-02-14T17:04:24.321" v="1" actId="20577"/>
        <pc:sldMkLst>
          <pc:docMk/>
          <pc:sldMk cId="4160248565" sldId="258"/>
        </pc:sldMkLst>
        <pc:spChg chg="mod">
          <ac:chgData name="LEONARDO ALFONSO MARTINEZ OTERO" userId="S::lamartinez@findeter.gov.co::9592b740-a3f3-4551-a4da-9903b37bf04d" providerId="AD" clId="Web-{FBF963B7-8708-FACB-4D81-C4E0DC15440C}" dt="2023-02-14T17:04:24.321" v="1" actId="20577"/>
          <ac:spMkLst>
            <pc:docMk/>
            <pc:sldMk cId="4160248565" sldId="258"/>
            <ac:spMk id="7" creationId="{8801B824-1C40-4361-8207-0EAD240262BA}"/>
          </ac:spMkLst>
        </pc:spChg>
      </pc:sldChg>
    </pc:docChg>
  </pc:docChgLst>
  <pc:docChgLst>
    <pc:chgData name="OLGA MARIA MUÑOZ MUÑOZ" userId="S::ommunoz@findeter.gov.co::876d8df6-fd60-42e2-ba65-9d22fde90de5" providerId="AD" clId="Web-{D2B2312B-7843-6B2F-D68A-B681D1EDE58C}"/>
    <pc:docChg chg="addSld delSld modSld modSection">
      <pc:chgData name="OLGA MARIA MUÑOZ MUÑOZ" userId="S::ommunoz@findeter.gov.co::876d8df6-fd60-42e2-ba65-9d22fde90de5" providerId="AD" clId="Web-{D2B2312B-7843-6B2F-D68A-B681D1EDE58C}" dt="2023-02-07T14:05:46.828" v="34" actId="1076"/>
      <pc:docMkLst>
        <pc:docMk/>
      </pc:docMkLst>
      <pc:sldChg chg="del">
        <pc:chgData name="OLGA MARIA MUÑOZ MUÑOZ" userId="S::ommunoz@findeter.gov.co::876d8df6-fd60-42e2-ba65-9d22fde90de5" providerId="AD" clId="Web-{D2B2312B-7843-6B2F-D68A-B681D1EDE58C}" dt="2023-02-07T14:04:28.935" v="13"/>
        <pc:sldMkLst>
          <pc:docMk/>
          <pc:sldMk cId="2279548336" sldId="554"/>
        </pc:sldMkLst>
      </pc:sldChg>
      <pc:sldChg chg="del">
        <pc:chgData name="OLGA MARIA MUÑOZ MUÑOZ" userId="S::ommunoz@findeter.gov.co::876d8df6-fd60-42e2-ba65-9d22fde90de5" providerId="AD" clId="Web-{D2B2312B-7843-6B2F-D68A-B681D1EDE58C}" dt="2023-02-07T14:04:27.670" v="12"/>
        <pc:sldMkLst>
          <pc:docMk/>
          <pc:sldMk cId="3991569037" sldId="555"/>
        </pc:sldMkLst>
      </pc:sldChg>
      <pc:sldChg chg="del">
        <pc:chgData name="OLGA MARIA MUÑOZ MUÑOZ" userId="S::ommunoz@findeter.gov.co::876d8df6-fd60-42e2-ba65-9d22fde90de5" providerId="AD" clId="Web-{D2B2312B-7843-6B2F-D68A-B681D1EDE58C}" dt="2023-02-07T14:04:26.857" v="11"/>
        <pc:sldMkLst>
          <pc:docMk/>
          <pc:sldMk cId="2512420292" sldId="556"/>
        </pc:sldMkLst>
      </pc:sldChg>
      <pc:sldChg chg="del">
        <pc:chgData name="OLGA MARIA MUÑOZ MUÑOZ" userId="S::ommunoz@findeter.gov.co::876d8df6-fd60-42e2-ba65-9d22fde90de5" providerId="AD" clId="Web-{D2B2312B-7843-6B2F-D68A-B681D1EDE58C}" dt="2023-02-07T14:04:25.998" v="10"/>
        <pc:sldMkLst>
          <pc:docMk/>
          <pc:sldMk cId="4174854146" sldId="557"/>
        </pc:sldMkLst>
      </pc:sldChg>
      <pc:sldChg chg="del">
        <pc:chgData name="OLGA MARIA MUÑOZ MUÑOZ" userId="S::ommunoz@findeter.gov.co::876d8df6-fd60-42e2-ba65-9d22fde90de5" providerId="AD" clId="Web-{D2B2312B-7843-6B2F-D68A-B681D1EDE58C}" dt="2023-02-07T14:04:25.576" v="9"/>
        <pc:sldMkLst>
          <pc:docMk/>
          <pc:sldMk cId="1934231763" sldId="558"/>
        </pc:sldMkLst>
      </pc:sldChg>
      <pc:sldChg chg="del">
        <pc:chgData name="OLGA MARIA MUÑOZ MUÑOZ" userId="S::ommunoz@findeter.gov.co::876d8df6-fd60-42e2-ba65-9d22fde90de5" providerId="AD" clId="Web-{D2B2312B-7843-6B2F-D68A-B681D1EDE58C}" dt="2023-02-07T14:04:25.123" v="8"/>
        <pc:sldMkLst>
          <pc:docMk/>
          <pc:sldMk cId="1403016720" sldId="559"/>
        </pc:sldMkLst>
      </pc:sldChg>
      <pc:sldChg chg="del">
        <pc:chgData name="OLGA MARIA MUÑOZ MUÑOZ" userId="S::ommunoz@findeter.gov.co::876d8df6-fd60-42e2-ba65-9d22fde90de5" providerId="AD" clId="Web-{D2B2312B-7843-6B2F-D68A-B681D1EDE58C}" dt="2023-02-07T14:04:24.060" v="7"/>
        <pc:sldMkLst>
          <pc:docMk/>
          <pc:sldMk cId="2984646521" sldId="560"/>
        </pc:sldMkLst>
      </pc:sldChg>
      <pc:sldChg chg="del">
        <pc:chgData name="OLGA MARIA MUÑOZ MUÑOZ" userId="S::ommunoz@findeter.gov.co::876d8df6-fd60-42e2-ba65-9d22fde90de5" providerId="AD" clId="Web-{D2B2312B-7843-6B2F-D68A-B681D1EDE58C}" dt="2023-02-07T14:04:23.373" v="6"/>
        <pc:sldMkLst>
          <pc:docMk/>
          <pc:sldMk cId="3054592104" sldId="561"/>
        </pc:sldMkLst>
      </pc:sldChg>
      <pc:sldChg chg="del">
        <pc:chgData name="OLGA MARIA MUÑOZ MUÑOZ" userId="S::ommunoz@findeter.gov.co::876d8df6-fd60-42e2-ba65-9d22fde90de5" providerId="AD" clId="Web-{D2B2312B-7843-6B2F-D68A-B681D1EDE58C}" dt="2023-02-07T14:04:22.669" v="5"/>
        <pc:sldMkLst>
          <pc:docMk/>
          <pc:sldMk cId="2350992249" sldId="562"/>
        </pc:sldMkLst>
      </pc:sldChg>
      <pc:sldChg chg="del">
        <pc:chgData name="OLGA MARIA MUÑOZ MUÑOZ" userId="S::ommunoz@findeter.gov.co::876d8df6-fd60-42e2-ba65-9d22fde90de5" providerId="AD" clId="Web-{D2B2312B-7843-6B2F-D68A-B681D1EDE58C}" dt="2023-02-07T14:04:22.185" v="4"/>
        <pc:sldMkLst>
          <pc:docMk/>
          <pc:sldMk cId="683383273" sldId="563"/>
        </pc:sldMkLst>
      </pc:sldChg>
      <pc:sldChg chg="del">
        <pc:chgData name="OLGA MARIA MUÑOZ MUÑOZ" userId="S::ommunoz@findeter.gov.co::876d8df6-fd60-42e2-ba65-9d22fde90de5" providerId="AD" clId="Web-{D2B2312B-7843-6B2F-D68A-B681D1EDE58C}" dt="2023-02-07T14:04:21.763" v="3"/>
        <pc:sldMkLst>
          <pc:docMk/>
          <pc:sldMk cId="2492501564" sldId="564"/>
        </pc:sldMkLst>
      </pc:sldChg>
      <pc:sldChg chg="del">
        <pc:chgData name="OLGA MARIA MUÑOZ MUÑOZ" userId="S::ommunoz@findeter.gov.co::876d8df6-fd60-42e2-ba65-9d22fde90de5" providerId="AD" clId="Web-{D2B2312B-7843-6B2F-D68A-B681D1EDE58C}" dt="2023-02-07T14:04:20.951" v="2"/>
        <pc:sldMkLst>
          <pc:docMk/>
          <pc:sldMk cId="1807008490" sldId="565"/>
        </pc:sldMkLst>
      </pc:sldChg>
      <pc:sldChg chg="del">
        <pc:chgData name="OLGA MARIA MUÑOZ MUÑOZ" userId="S::ommunoz@findeter.gov.co::876d8df6-fd60-42e2-ba65-9d22fde90de5" providerId="AD" clId="Web-{D2B2312B-7843-6B2F-D68A-B681D1EDE58C}" dt="2023-02-07T14:04:20.654" v="1"/>
        <pc:sldMkLst>
          <pc:docMk/>
          <pc:sldMk cId="1971958171" sldId="566"/>
        </pc:sldMkLst>
      </pc:sldChg>
      <pc:sldChg chg="del">
        <pc:chgData name="OLGA MARIA MUÑOZ MUÑOZ" userId="S::ommunoz@findeter.gov.co::876d8df6-fd60-42e2-ba65-9d22fde90de5" providerId="AD" clId="Web-{D2B2312B-7843-6B2F-D68A-B681D1EDE58C}" dt="2023-02-07T14:04:19.138" v="0"/>
        <pc:sldMkLst>
          <pc:docMk/>
          <pc:sldMk cId="1087129324" sldId="567"/>
        </pc:sldMkLst>
      </pc:sldChg>
      <pc:sldChg chg="add">
        <pc:chgData name="OLGA MARIA MUÑOZ MUÑOZ" userId="S::ommunoz@findeter.gov.co::876d8df6-fd60-42e2-ba65-9d22fde90de5" providerId="AD" clId="Web-{D2B2312B-7843-6B2F-D68A-B681D1EDE58C}" dt="2023-02-07T14:04:55.311" v="14"/>
        <pc:sldMkLst>
          <pc:docMk/>
          <pc:sldMk cId="314813390" sldId="570"/>
        </pc:sldMkLst>
      </pc:sldChg>
      <pc:sldChg chg="add">
        <pc:chgData name="OLGA MARIA MUÑOZ MUÑOZ" userId="S::ommunoz@findeter.gov.co::876d8df6-fd60-42e2-ba65-9d22fde90de5" providerId="AD" clId="Web-{D2B2312B-7843-6B2F-D68A-B681D1EDE58C}" dt="2023-02-07T14:04:55.405" v="15"/>
        <pc:sldMkLst>
          <pc:docMk/>
          <pc:sldMk cId="916927398" sldId="571"/>
        </pc:sldMkLst>
      </pc:sldChg>
      <pc:sldChg chg="add">
        <pc:chgData name="OLGA MARIA MUÑOZ MUÑOZ" userId="S::ommunoz@findeter.gov.co::876d8df6-fd60-42e2-ba65-9d22fde90de5" providerId="AD" clId="Web-{D2B2312B-7843-6B2F-D68A-B681D1EDE58C}" dt="2023-02-07T14:04:55.530" v="16"/>
        <pc:sldMkLst>
          <pc:docMk/>
          <pc:sldMk cId="433212324" sldId="572"/>
        </pc:sldMkLst>
      </pc:sldChg>
      <pc:sldChg chg="add">
        <pc:chgData name="OLGA MARIA MUÑOZ MUÑOZ" userId="S::ommunoz@findeter.gov.co::876d8df6-fd60-42e2-ba65-9d22fde90de5" providerId="AD" clId="Web-{D2B2312B-7843-6B2F-D68A-B681D1EDE58C}" dt="2023-02-07T14:04:55.639" v="17"/>
        <pc:sldMkLst>
          <pc:docMk/>
          <pc:sldMk cId="3157801365" sldId="573"/>
        </pc:sldMkLst>
      </pc:sldChg>
      <pc:sldChg chg="add">
        <pc:chgData name="OLGA MARIA MUÑOZ MUÑOZ" userId="S::ommunoz@findeter.gov.co::876d8df6-fd60-42e2-ba65-9d22fde90de5" providerId="AD" clId="Web-{D2B2312B-7843-6B2F-D68A-B681D1EDE58C}" dt="2023-02-07T14:04:55.748" v="18"/>
        <pc:sldMkLst>
          <pc:docMk/>
          <pc:sldMk cId="4231582040" sldId="574"/>
        </pc:sldMkLst>
      </pc:sldChg>
      <pc:sldChg chg="modSp add">
        <pc:chgData name="OLGA MARIA MUÑOZ MUÑOZ" userId="S::ommunoz@findeter.gov.co::876d8df6-fd60-42e2-ba65-9d22fde90de5" providerId="AD" clId="Web-{D2B2312B-7843-6B2F-D68A-B681D1EDE58C}" dt="2023-02-07T14:05:46.828" v="34" actId="1076"/>
        <pc:sldMkLst>
          <pc:docMk/>
          <pc:sldMk cId="3603779895" sldId="575"/>
        </pc:sldMkLst>
        <pc:picChg chg="mod">
          <ac:chgData name="OLGA MARIA MUÑOZ MUÑOZ" userId="S::ommunoz@findeter.gov.co::876d8df6-fd60-42e2-ba65-9d22fde90de5" providerId="AD" clId="Web-{D2B2312B-7843-6B2F-D68A-B681D1EDE58C}" dt="2023-02-07T14:05:46.828" v="34" actId="1076"/>
          <ac:picMkLst>
            <pc:docMk/>
            <pc:sldMk cId="3603779895" sldId="575"/>
            <ac:picMk id="3" creationId="{1EFFF237-8AE9-0E77-CAE2-5C74678E924A}"/>
          </ac:picMkLst>
        </pc:picChg>
      </pc:sldChg>
      <pc:sldChg chg="modSp add">
        <pc:chgData name="OLGA MARIA MUÑOZ MUÑOZ" userId="S::ommunoz@findeter.gov.co::876d8df6-fd60-42e2-ba65-9d22fde90de5" providerId="AD" clId="Web-{D2B2312B-7843-6B2F-D68A-B681D1EDE58C}" dt="2023-02-07T14:05:43.593" v="33" actId="1076"/>
        <pc:sldMkLst>
          <pc:docMk/>
          <pc:sldMk cId="2844261591" sldId="576"/>
        </pc:sldMkLst>
        <pc:picChg chg="mod">
          <ac:chgData name="OLGA MARIA MUÑOZ MUÑOZ" userId="S::ommunoz@findeter.gov.co::876d8df6-fd60-42e2-ba65-9d22fde90de5" providerId="AD" clId="Web-{D2B2312B-7843-6B2F-D68A-B681D1EDE58C}" dt="2023-02-07T14:05:43.593" v="33" actId="1076"/>
          <ac:picMkLst>
            <pc:docMk/>
            <pc:sldMk cId="2844261591" sldId="576"/>
            <ac:picMk id="8" creationId="{383EAAFD-5F8E-7691-C41B-A531209535EB}"/>
          </ac:picMkLst>
        </pc:picChg>
      </pc:sldChg>
      <pc:sldChg chg="modSp add">
        <pc:chgData name="OLGA MARIA MUÑOZ MUÑOZ" userId="S::ommunoz@findeter.gov.co::876d8df6-fd60-42e2-ba65-9d22fde90de5" providerId="AD" clId="Web-{D2B2312B-7843-6B2F-D68A-B681D1EDE58C}" dt="2023-02-07T14:05:29.687" v="32" actId="14100"/>
        <pc:sldMkLst>
          <pc:docMk/>
          <pc:sldMk cId="597333059" sldId="577"/>
        </pc:sldMkLst>
        <pc:picChg chg="mod">
          <ac:chgData name="OLGA MARIA MUÑOZ MUÑOZ" userId="S::ommunoz@findeter.gov.co::876d8df6-fd60-42e2-ba65-9d22fde90de5" providerId="AD" clId="Web-{D2B2312B-7843-6B2F-D68A-B681D1EDE58C}" dt="2023-02-07T14:05:29.687" v="32" actId="14100"/>
          <ac:picMkLst>
            <pc:docMk/>
            <pc:sldMk cId="597333059" sldId="577"/>
            <ac:picMk id="2" creationId="{3FF04303-8E9C-F376-D01C-D4C8DD6EA1AC}"/>
          </ac:picMkLst>
        </pc:picChg>
      </pc:sldChg>
      <pc:sldChg chg="modSp add">
        <pc:chgData name="OLGA MARIA MUÑOZ MUÑOZ" userId="S::ommunoz@findeter.gov.co::876d8df6-fd60-42e2-ba65-9d22fde90de5" providerId="AD" clId="Web-{D2B2312B-7843-6B2F-D68A-B681D1EDE58C}" dt="2023-02-07T14:05:11.764" v="27" actId="14100"/>
        <pc:sldMkLst>
          <pc:docMk/>
          <pc:sldMk cId="1719300997" sldId="578"/>
        </pc:sldMkLst>
        <pc:picChg chg="mod">
          <ac:chgData name="OLGA MARIA MUÑOZ MUÑOZ" userId="S::ommunoz@findeter.gov.co::876d8df6-fd60-42e2-ba65-9d22fde90de5" providerId="AD" clId="Web-{D2B2312B-7843-6B2F-D68A-B681D1EDE58C}" dt="2023-02-07T14:05:11.764" v="27" actId="14100"/>
          <ac:picMkLst>
            <pc:docMk/>
            <pc:sldMk cId="1719300997" sldId="578"/>
            <ac:picMk id="12" creationId="{2ACB9A69-E7F6-2F98-B17C-843B2D0D76F2}"/>
          </ac:picMkLst>
        </pc:picChg>
      </pc:sldChg>
      <pc:sldChg chg="add">
        <pc:chgData name="OLGA MARIA MUÑOZ MUÑOZ" userId="S::ommunoz@findeter.gov.co::876d8df6-fd60-42e2-ba65-9d22fde90de5" providerId="AD" clId="Web-{D2B2312B-7843-6B2F-D68A-B681D1EDE58C}" dt="2023-02-07T14:04:56.420" v="23"/>
        <pc:sldMkLst>
          <pc:docMk/>
          <pc:sldMk cId="3233316142" sldId="579"/>
        </pc:sldMkLst>
      </pc:sldChg>
      <pc:sldChg chg="add">
        <pc:chgData name="OLGA MARIA MUÑOZ MUÑOZ" userId="S::ommunoz@findeter.gov.co::876d8df6-fd60-42e2-ba65-9d22fde90de5" providerId="AD" clId="Web-{D2B2312B-7843-6B2F-D68A-B681D1EDE58C}" dt="2023-02-07T14:04:56.514" v="24"/>
        <pc:sldMkLst>
          <pc:docMk/>
          <pc:sldMk cId="2370276485" sldId="580"/>
        </pc:sldMkLst>
      </pc:sldChg>
      <pc:sldChg chg="add">
        <pc:chgData name="OLGA MARIA MUÑOZ MUÑOZ" userId="S::ommunoz@findeter.gov.co::876d8df6-fd60-42e2-ba65-9d22fde90de5" providerId="AD" clId="Web-{D2B2312B-7843-6B2F-D68A-B681D1EDE58C}" dt="2023-02-07T14:04:56.639" v="25"/>
        <pc:sldMkLst>
          <pc:docMk/>
          <pc:sldMk cId="3307879460" sldId="581"/>
        </pc:sldMkLst>
      </pc:sldChg>
      <pc:sldChg chg="add">
        <pc:chgData name="OLGA MARIA MUÑOZ MUÑOZ" userId="S::ommunoz@findeter.gov.co::876d8df6-fd60-42e2-ba65-9d22fde90de5" providerId="AD" clId="Web-{D2B2312B-7843-6B2F-D68A-B681D1EDE58C}" dt="2023-02-07T14:04:56.811" v="26"/>
        <pc:sldMkLst>
          <pc:docMk/>
          <pc:sldMk cId="457262444" sldId="582"/>
        </pc:sldMkLst>
      </pc:sldChg>
    </pc:docChg>
  </pc:docChgLst>
  <pc:docChgLst>
    <pc:chgData name="LEONARDO ALFONSO MARTINEZ OTERO" userId="9592b740-a3f3-4551-a4da-9903b37bf04d" providerId="ADAL" clId="{B4A694C5-FE5A-4663-A24F-0405BED6C61A}"/>
    <pc:docChg chg="custSel modSld">
      <pc:chgData name="LEONARDO ALFONSO MARTINEZ OTERO" userId="9592b740-a3f3-4551-a4da-9903b37bf04d" providerId="ADAL" clId="{B4A694C5-FE5A-4663-A24F-0405BED6C61A}" dt="2023-03-08T00:53:32.763" v="157" actId="6549"/>
      <pc:docMkLst>
        <pc:docMk/>
      </pc:docMkLst>
      <pc:sldChg chg="modSp mod">
        <pc:chgData name="LEONARDO ALFONSO MARTINEZ OTERO" userId="9592b740-a3f3-4551-a4da-9903b37bf04d" providerId="ADAL" clId="{B4A694C5-FE5A-4663-A24F-0405BED6C61A}" dt="2023-03-08T00:42:42.309" v="2" actId="20577"/>
        <pc:sldMkLst>
          <pc:docMk/>
          <pc:sldMk cId="4160248565" sldId="258"/>
        </pc:sldMkLst>
        <pc:spChg chg="mod">
          <ac:chgData name="LEONARDO ALFONSO MARTINEZ OTERO" userId="9592b740-a3f3-4551-a4da-9903b37bf04d" providerId="ADAL" clId="{B4A694C5-FE5A-4663-A24F-0405BED6C61A}" dt="2023-03-08T00:42:42.309" v="2" actId="20577"/>
          <ac:spMkLst>
            <pc:docMk/>
            <pc:sldMk cId="4160248565" sldId="258"/>
            <ac:spMk id="7" creationId="{8801B824-1C40-4361-8207-0EAD240262BA}"/>
          </ac:spMkLst>
        </pc:spChg>
      </pc:sldChg>
      <pc:sldChg chg="modSp mod">
        <pc:chgData name="LEONARDO ALFONSO MARTINEZ OTERO" userId="9592b740-a3f3-4551-a4da-9903b37bf04d" providerId="ADAL" clId="{B4A694C5-FE5A-4663-A24F-0405BED6C61A}" dt="2023-03-08T00:49:01.218" v="139" actId="20577"/>
        <pc:sldMkLst>
          <pc:docMk/>
          <pc:sldMk cId="3280053705" sldId="359"/>
        </pc:sldMkLst>
        <pc:spChg chg="mod">
          <ac:chgData name="LEONARDO ALFONSO MARTINEZ OTERO" userId="9592b740-a3f3-4551-a4da-9903b37bf04d" providerId="ADAL" clId="{B4A694C5-FE5A-4663-A24F-0405BED6C61A}" dt="2023-03-08T00:49:01.218" v="139" actId="20577"/>
          <ac:spMkLst>
            <pc:docMk/>
            <pc:sldMk cId="3280053705" sldId="359"/>
            <ac:spMk id="5" creationId="{5CBB1A53-EB72-4CE6-BA32-41088A885838}"/>
          </ac:spMkLst>
        </pc:spChg>
      </pc:sldChg>
      <pc:sldChg chg="addSp delSp modSp mod">
        <pc:chgData name="LEONARDO ALFONSO MARTINEZ OTERO" userId="9592b740-a3f3-4551-a4da-9903b37bf04d" providerId="ADAL" clId="{B4A694C5-FE5A-4663-A24F-0405BED6C61A}" dt="2023-03-08T00:52:39.530" v="145" actId="1076"/>
        <pc:sldMkLst>
          <pc:docMk/>
          <pc:sldMk cId="1850499725" sldId="363"/>
        </pc:sldMkLst>
        <pc:picChg chg="del mod">
          <ac:chgData name="LEONARDO ALFONSO MARTINEZ OTERO" userId="9592b740-a3f3-4551-a4da-9903b37bf04d" providerId="ADAL" clId="{B4A694C5-FE5A-4663-A24F-0405BED6C61A}" dt="2023-03-08T00:52:37.545" v="144" actId="478"/>
          <ac:picMkLst>
            <pc:docMk/>
            <pc:sldMk cId="1850499725" sldId="363"/>
            <ac:picMk id="5" creationId="{79CFB3FA-7EDC-4129-BD09-D68B1398709F}"/>
          </ac:picMkLst>
        </pc:picChg>
        <pc:picChg chg="add mod">
          <ac:chgData name="LEONARDO ALFONSO MARTINEZ OTERO" userId="9592b740-a3f3-4551-a4da-9903b37bf04d" providerId="ADAL" clId="{B4A694C5-FE5A-4663-A24F-0405BED6C61A}" dt="2023-03-08T00:52:39.530" v="145" actId="1076"/>
          <ac:picMkLst>
            <pc:docMk/>
            <pc:sldMk cId="1850499725" sldId="363"/>
            <ac:picMk id="6" creationId="{86D81339-0F95-45E9-86D3-9BD2906EA4D0}"/>
          </ac:picMkLst>
        </pc:picChg>
      </pc:sldChg>
      <pc:sldChg chg="modSp mod">
        <pc:chgData name="LEONARDO ALFONSO MARTINEZ OTERO" userId="9592b740-a3f3-4551-a4da-9903b37bf04d" providerId="ADAL" clId="{B4A694C5-FE5A-4663-A24F-0405BED6C61A}" dt="2023-03-08T00:53:32.763" v="157" actId="6549"/>
        <pc:sldMkLst>
          <pc:docMk/>
          <pc:sldMk cId="4151389429" sldId="364"/>
        </pc:sldMkLst>
        <pc:graphicFrameChg chg="modGraphic">
          <ac:chgData name="LEONARDO ALFONSO MARTINEZ OTERO" userId="9592b740-a3f3-4551-a4da-9903b37bf04d" providerId="ADAL" clId="{B4A694C5-FE5A-4663-A24F-0405BED6C61A}" dt="2023-03-08T00:53:32.763" v="157" actId="6549"/>
          <ac:graphicFrameMkLst>
            <pc:docMk/>
            <pc:sldMk cId="4151389429" sldId="364"/>
            <ac:graphicFrameMk id="5" creationId="{802F3416-9021-4DF8-82BE-47F2DB65DC3B}"/>
          </ac:graphicFrameMkLst>
        </pc:graphicFrameChg>
      </pc:sldChg>
    </pc:docChg>
  </pc:docChgLst>
  <pc:docChgLst>
    <pc:chgData name="OLGA MARIA MUÑOZ MUÑOZ" userId="876d8df6-fd60-42e2-ba65-9d22fde90de5" providerId="ADAL" clId="{4F79EA93-B61A-448C-BDFA-189C960CC397}"/>
    <pc:docChg chg="addSld delSld modSld delMainMaster modSection">
      <pc:chgData name="OLGA MARIA MUÑOZ MUÑOZ" userId="876d8df6-fd60-42e2-ba65-9d22fde90de5" providerId="ADAL" clId="{4F79EA93-B61A-448C-BDFA-189C960CC397}" dt="2023-05-16T20:53:30.208" v="5"/>
      <pc:docMkLst>
        <pc:docMk/>
      </pc:docMkLst>
      <pc:sldChg chg="add">
        <pc:chgData name="OLGA MARIA MUÑOZ MUÑOZ" userId="876d8df6-fd60-42e2-ba65-9d22fde90de5" providerId="ADAL" clId="{4F79EA93-B61A-448C-BDFA-189C960CC397}" dt="2023-05-16T20:53:30.208" v="5"/>
        <pc:sldMkLst>
          <pc:docMk/>
          <pc:sldMk cId="980656737" sldId="668"/>
        </pc:sldMkLst>
      </pc:sldChg>
      <pc:sldChg chg="add">
        <pc:chgData name="OLGA MARIA MUÑOZ MUÑOZ" userId="876d8df6-fd60-42e2-ba65-9d22fde90de5" providerId="ADAL" clId="{4F79EA93-B61A-448C-BDFA-189C960CC397}" dt="2023-05-16T20:53:30.208" v="5"/>
        <pc:sldMkLst>
          <pc:docMk/>
          <pc:sldMk cId="3882439800" sldId="669"/>
        </pc:sldMkLst>
      </pc:sldChg>
      <pc:sldChg chg="add">
        <pc:chgData name="OLGA MARIA MUÑOZ MUÑOZ" userId="876d8df6-fd60-42e2-ba65-9d22fde90de5" providerId="ADAL" clId="{4F79EA93-B61A-448C-BDFA-189C960CC397}" dt="2023-05-16T20:53:30.208" v="5"/>
        <pc:sldMkLst>
          <pc:docMk/>
          <pc:sldMk cId="2214551783" sldId="674"/>
        </pc:sldMkLst>
      </pc:sldChg>
      <pc:sldChg chg="add">
        <pc:chgData name="OLGA MARIA MUÑOZ MUÑOZ" userId="876d8df6-fd60-42e2-ba65-9d22fde90de5" providerId="ADAL" clId="{4F79EA93-B61A-448C-BDFA-189C960CC397}" dt="2023-05-16T20:53:30.208" v="5"/>
        <pc:sldMkLst>
          <pc:docMk/>
          <pc:sldMk cId="3099941358" sldId="678"/>
        </pc:sldMkLst>
      </pc:sldChg>
      <pc:sldChg chg="add">
        <pc:chgData name="OLGA MARIA MUÑOZ MUÑOZ" userId="876d8df6-fd60-42e2-ba65-9d22fde90de5" providerId="ADAL" clId="{4F79EA93-B61A-448C-BDFA-189C960CC397}" dt="2023-05-16T20:53:30.208" v="5"/>
        <pc:sldMkLst>
          <pc:docMk/>
          <pc:sldMk cId="1481855568" sldId="679"/>
        </pc:sldMkLst>
      </pc:sldChg>
      <pc:sldChg chg="add">
        <pc:chgData name="OLGA MARIA MUÑOZ MUÑOZ" userId="876d8df6-fd60-42e2-ba65-9d22fde90de5" providerId="ADAL" clId="{4F79EA93-B61A-448C-BDFA-189C960CC397}" dt="2023-05-16T20:53:30.208" v="5"/>
        <pc:sldMkLst>
          <pc:docMk/>
          <pc:sldMk cId="2548473189" sldId="681"/>
        </pc:sldMkLst>
      </pc:sldChg>
      <pc:sldChg chg="add">
        <pc:chgData name="OLGA MARIA MUÑOZ MUÑOZ" userId="876d8df6-fd60-42e2-ba65-9d22fde90de5" providerId="ADAL" clId="{4F79EA93-B61A-448C-BDFA-189C960CC397}" dt="2023-05-16T20:53:30.208" v="5"/>
        <pc:sldMkLst>
          <pc:docMk/>
          <pc:sldMk cId="3633530876" sldId="695"/>
        </pc:sldMkLst>
      </pc:sldChg>
      <pc:sldChg chg="add">
        <pc:chgData name="OLGA MARIA MUÑOZ MUÑOZ" userId="876d8df6-fd60-42e2-ba65-9d22fde90de5" providerId="ADAL" clId="{4F79EA93-B61A-448C-BDFA-189C960CC397}" dt="2023-05-16T20:53:30.208" v="5"/>
        <pc:sldMkLst>
          <pc:docMk/>
          <pc:sldMk cId="1279086420" sldId="696"/>
        </pc:sldMkLst>
      </pc:sldChg>
      <pc:sldChg chg="add">
        <pc:chgData name="OLGA MARIA MUÑOZ MUÑOZ" userId="876d8df6-fd60-42e2-ba65-9d22fde90de5" providerId="ADAL" clId="{4F79EA93-B61A-448C-BDFA-189C960CC397}" dt="2023-05-16T20:53:30.208" v="5"/>
        <pc:sldMkLst>
          <pc:docMk/>
          <pc:sldMk cId="3819770276" sldId="697"/>
        </pc:sldMkLst>
      </pc:sldChg>
      <pc:sldChg chg="add">
        <pc:chgData name="OLGA MARIA MUÑOZ MUÑOZ" userId="876d8df6-fd60-42e2-ba65-9d22fde90de5" providerId="ADAL" clId="{4F79EA93-B61A-448C-BDFA-189C960CC397}" dt="2023-05-16T20:53:30.208" v="5"/>
        <pc:sldMkLst>
          <pc:docMk/>
          <pc:sldMk cId="181817083" sldId="699"/>
        </pc:sldMkLst>
      </pc:sldChg>
      <pc:sldChg chg="add">
        <pc:chgData name="OLGA MARIA MUÑOZ MUÑOZ" userId="876d8df6-fd60-42e2-ba65-9d22fde90de5" providerId="ADAL" clId="{4F79EA93-B61A-448C-BDFA-189C960CC397}" dt="2023-05-16T20:53:30.208" v="5"/>
        <pc:sldMkLst>
          <pc:docMk/>
          <pc:sldMk cId="3011018153" sldId="701"/>
        </pc:sldMkLst>
      </pc:sldChg>
      <pc:sldChg chg="add">
        <pc:chgData name="OLGA MARIA MUÑOZ MUÑOZ" userId="876d8df6-fd60-42e2-ba65-9d22fde90de5" providerId="ADAL" clId="{4F79EA93-B61A-448C-BDFA-189C960CC397}" dt="2023-05-16T20:53:30.208" v="5"/>
        <pc:sldMkLst>
          <pc:docMk/>
          <pc:sldMk cId="502617480" sldId="702"/>
        </pc:sldMkLst>
      </pc:sldChg>
      <pc:sldChg chg="add">
        <pc:chgData name="OLGA MARIA MUÑOZ MUÑOZ" userId="876d8df6-fd60-42e2-ba65-9d22fde90de5" providerId="ADAL" clId="{4F79EA93-B61A-448C-BDFA-189C960CC397}" dt="2023-05-16T20:53:30.208" v="5"/>
        <pc:sldMkLst>
          <pc:docMk/>
          <pc:sldMk cId="1292414268" sldId="703"/>
        </pc:sldMkLst>
      </pc:sldChg>
      <pc:sldChg chg="add">
        <pc:chgData name="OLGA MARIA MUÑOZ MUÑOZ" userId="876d8df6-fd60-42e2-ba65-9d22fde90de5" providerId="ADAL" clId="{4F79EA93-B61A-448C-BDFA-189C960CC397}" dt="2023-05-16T20:53:30.208" v="5"/>
        <pc:sldMkLst>
          <pc:docMk/>
          <pc:sldMk cId="1241545503" sldId="704"/>
        </pc:sldMkLst>
      </pc:sldChg>
      <pc:sldChg chg="del">
        <pc:chgData name="OLGA MARIA MUÑOZ MUÑOZ" userId="876d8df6-fd60-42e2-ba65-9d22fde90de5" providerId="ADAL" clId="{4F79EA93-B61A-448C-BDFA-189C960CC397}" dt="2023-05-16T20:52:53.423" v="3" actId="47"/>
        <pc:sldMkLst>
          <pc:docMk/>
          <pc:sldMk cId="2172923958" sldId="759"/>
        </pc:sldMkLst>
      </pc:sldChg>
      <pc:sldChg chg="del">
        <pc:chgData name="OLGA MARIA MUÑOZ MUÑOZ" userId="876d8df6-fd60-42e2-ba65-9d22fde90de5" providerId="ADAL" clId="{4F79EA93-B61A-448C-BDFA-189C960CC397}" dt="2023-05-16T20:52:51.716" v="2" actId="47"/>
        <pc:sldMkLst>
          <pc:docMk/>
          <pc:sldMk cId="4088178733" sldId="761"/>
        </pc:sldMkLst>
      </pc:sldChg>
      <pc:sldChg chg="del">
        <pc:chgData name="OLGA MARIA MUÑOZ MUÑOZ" userId="876d8df6-fd60-42e2-ba65-9d22fde90de5" providerId="ADAL" clId="{4F79EA93-B61A-448C-BDFA-189C960CC397}" dt="2023-05-16T20:52:49.239" v="1" actId="47"/>
        <pc:sldMkLst>
          <pc:docMk/>
          <pc:sldMk cId="2836654946" sldId="763"/>
        </pc:sldMkLst>
      </pc:sldChg>
      <pc:sldChg chg="del">
        <pc:chgData name="OLGA MARIA MUÑOZ MUÑOZ" userId="876d8df6-fd60-42e2-ba65-9d22fde90de5" providerId="ADAL" clId="{4F79EA93-B61A-448C-BDFA-189C960CC397}" dt="2023-05-16T20:52:44.343" v="0" actId="47"/>
        <pc:sldMkLst>
          <pc:docMk/>
          <pc:sldMk cId="3482246276" sldId="765"/>
        </pc:sldMkLst>
      </pc:sldChg>
      <pc:sldChg chg="del">
        <pc:chgData name="OLGA MARIA MUÑOZ MUÑOZ" userId="876d8df6-fd60-42e2-ba65-9d22fde90de5" providerId="ADAL" clId="{4F79EA93-B61A-448C-BDFA-189C960CC397}" dt="2023-05-16T20:53:02.704" v="4" actId="47"/>
        <pc:sldMkLst>
          <pc:docMk/>
          <pc:sldMk cId="3780266693" sldId="766"/>
        </pc:sldMkLst>
      </pc:sldChg>
      <pc:sldMasterChg chg="del delSldLayout">
        <pc:chgData name="OLGA MARIA MUÑOZ MUÑOZ" userId="876d8df6-fd60-42e2-ba65-9d22fde90de5" providerId="ADAL" clId="{4F79EA93-B61A-448C-BDFA-189C960CC397}" dt="2023-05-16T20:53:02.704" v="4" actId="47"/>
        <pc:sldMasterMkLst>
          <pc:docMk/>
          <pc:sldMasterMk cId="1506536342" sldId="2147483648"/>
        </pc:sldMasterMkLst>
        <pc:sldLayoutChg chg="del">
          <pc:chgData name="OLGA MARIA MUÑOZ MUÑOZ" userId="876d8df6-fd60-42e2-ba65-9d22fde90de5" providerId="ADAL" clId="{4F79EA93-B61A-448C-BDFA-189C960CC397}" dt="2023-05-16T20:53:02.704" v="4" actId="47"/>
          <pc:sldLayoutMkLst>
            <pc:docMk/>
            <pc:sldMasterMk cId="1506536342" sldId="2147483648"/>
            <pc:sldLayoutMk cId="1474828051" sldId="2147483649"/>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2622358750" sldId="2147483650"/>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684221805" sldId="2147483651"/>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775312013" sldId="2147483652"/>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1717698223" sldId="2147483653"/>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3735095725" sldId="2147483654"/>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2147074619" sldId="2147483655"/>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2362206821" sldId="2147483656"/>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1602086096" sldId="2147483657"/>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2467188129" sldId="2147483658"/>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1012449545" sldId="2147483659"/>
          </pc:sldLayoutMkLst>
        </pc:sldLayoutChg>
        <pc:sldLayoutChg chg="del">
          <pc:chgData name="OLGA MARIA MUÑOZ MUÑOZ" userId="876d8df6-fd60-42e2-ba65-9d22fde90de5" providerId="ADAL" clId="{4F79EA93-B61A-448C-BDFA-189C960CC397}" dt="2023-05-16T20:53:02.704" v="4" actId="47"/>
          <pc:sldLayoutMkLst>
            <pc:docMk/>
            <pc:sldMasterMk cId="1506536342" sldId="2147483648"/>
            <pc:sldLayoutMk cId="1361142653" sldId="2147483660"/>
          </pc:sldLayoutMkLst>
        </pc:sldLayoutChg>
      </pc:sldMasterChg>
    </pc:docChg>
  </pc:docChgLst>
  <pc:docChgLst>
    <pc:chgData name="GIOVANNY ANDRES VANEGAS PRADA" userId="S::gavanegas@findeter.gov.co::d4c91164-3e3f-4c02-8924-6bb3c5d6b2ff" providerId="AD" clId="Web-{F6D4F858-C424-59DF-4AAF-1CF7843CC951}"/>
    <pc:docChg chg="addSld delSld modSld modSection">
      <pc:chgData name="GIOVANNY ANDRES VANEGAS PRADA" userId="S::gavanegas@findeter.gov.co::d4c91164-3e3f-4c02-8924-6bb3c5d6b2ff" providerId="AD" clId="Web-{F6D4F858-C424-59DF-4AAF-1CF7843CC951}" dt="2023-02-22T02:04:17.613" v="13"/>
      <pc:docMkLst>
        <pc:docMk/>
      </pc:docMkLst>
      <pc:sldChg chg="del">
        <pc:chgData name="GIOVANNY ANDRES VANEGAS PRADA" userId="S::gavanegas@findeter.gov.co::d4c91164-3e3f-4c02-8924-6bb3c5d6b2ff" providerId="AD" clId="Web-{F6D4F858-C424-59DF-4AAF-1CF7843CC951}" dt="2023-02-22T02:04:17.613" v="13"/>
        <pc:sldMkLst>
          <pc:docMk/>
          <pc:sldMk cId="4227815977" sldId="589"/>
        </pc:sldMkLst>
      </pc:sldChg>
      <pc:sldChg chg="del">
        <pc:chgData name="GIOVANNY ANDRES VANEGAS PRADA" userId="S::gavanegas@findeter.gov.co::d4c91164-3e3f-4c02-8924-6bb3c5d6b2ff" providerId="AD" clId="Web-{F6D4F858-C424-59DF-4AAF-1CF7843CC951}" dt="2023-02-22T02:03:36.425" v="1"/>
        <pc:sldMkLst>
          <pc:docMk/>
          <pc:sldMk cId="3679275997" sldId="603"/>
        </pc:sldMkLst>
      </pc:sldChg>
      <pc:sldChg chg="modSp add">
        <pc:chgData name="GIOVANNY ANDRES VANEGAS PRADA" userId="S::gavanegas@findeter.gov.co::d4c91164-3e3f-4c02-8924-6bb3c5d6b2ff" providerId="AD" clId="Web-{F6D4F858-C424-59DF-4AAF-1CF7843CC951}" dt="2023-02-22T02:04:15.832" v="12" actId="20577"/>
        <pc:sldMkLst>
          <pc:docMk/>
          <pc:sldMk cId="1776371570" sldId="621"/>
        </pc:sldMkLst>
        <pc:spChg chg="mod">
          <ac:chgData name="GIOVANNY ANDRES VANEGAS PRADA" userId="S::gavanegas@findeter.gov.co::d4c91164-3e3f-4c02-8924-6bb3c5d6b2ff" providerId="AD" clId="Web-{F6D4F858-C424-59DF-4AAF-1CF7843CC951}" dt="2023-02-22T02:04:15.832" v="12" actId="20577"/>
          <ac:spMkLst>
            <pc:docMk/>
            <pc:sldMk cId="1776371570" sldId="621"/>
            <ac:spMk id="9" creationId="{EF2A659F-CC4A-B9DA-CCEE-F71197642F63}"/>
          </ac:spMkLst>
        </pc:spChg>
        <pc:graphicFrameChg chg="mod modGraphic">
          <ac:chgData name="GIOVANNY ANDRES VANEGAS PRADA" userId="S::gavanegas@findeter.gov.co::d4c91164-3e3f-4c02-8924-6bb3c5d6b2ff" providerId="AD" clId="Web-{F6D4F858-C424-59DF-4AAF-1CF7843CC951}" dt="2023-02-22T02:03:44.894" v="5"/>
          <ac:graphicFrameMkLst>
            <pc:docMk/>
            <pc:sldMk cId="1776371570" sldId="621"/>
            <ac:graphicFrameMk id="2" creationId="{BAA8CB3D-4E6B-E9F3-F98F-812720B5D907}"/>
          </ac:graphicFrameMkLst>
        </pc:graphicFrameChg>
      </pc:sldChg>
    </pc:docChg>
  </pc:docChgLst>
  <pc:docChgLst>
    <pc:chgData name="GUILLERMO ALBERTO ARCILA DIAZ" userId="S::gaarcila@findeter.gov.co::194c9435-ff24-4808-b9d2-bb433046ee4c" providerId="AD" clId="Web-{9866F5EC-B5EF-6096-8C0D-C73605CA248F}"/>
    <pc:docChg chg="modSld">
      <pc:chgData name="GUILLERMO ALBERTO ARCILA DIAZ" userId="S::gaarcila@findeter.gov.co::194c9435-ff24-4808-b9d2-bb433046ee4c" providerId="AD" clId="Web-{9866F5EC-B5EF-6096-8C0D-C73605CA248F}" dt="2023-05-09T22:11:04.280" v="1131" actId="1076"/>
      <pc:docMkLst>
        <pc:docMk/>
      </pc:docMkLst>
      <pc:sldChg chg="addSp delSp modSp">
        <pc:chgData name="GUILLERMO ALBERTO ARCILA DIAZ" userId="S::gaarcila@findeter.gov.co::194c9435-ff24-4808-b9d2-bb433046ee4c" providerId="AD" clId="Web-{9866F5EC-B5EF-6096-8C0D-C73605CA248F}" dt="2023-05-09T22:09:36.075" v="1048" actId="14100"/>
        <pc:sldMkLst>
          <pc:docMk/>
          <pc:sldMk cId="2256417948" sldId="583"/>
        </pc:sldMkLst>
        <pc:spChg chg="mod">
          <ac:chgData name="GUILLERMO ALBERTO ARCILA DIAZ" userId="S::gaarcila@findeter.gov.co::194c9435-ff24-4808-b9d2-bb433046ee4c" providerId="AD" clId="Web-{9866F5EC-B5EF-6096-8C0D-C73605CA248F}" dt="2023-05-09T22:06:22.556" v="1023"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9866F5EC-B5EF-6096-8C0D-C73605CA248F}" dt="2023-05-09T21:52:33.882" v="389"/>
          <ac:graphicFrameMkLst>
            <pc:docMk/>
            <pc:sldMk cId="2256417948" sldId="583"/>
            <ac:graphicFrameMk id="2" creationId="{074C5585-45CC-4FF1-92A0-65B82725F749}"/>
          </ac:graphicFrameMkLst>
        </pc:graphicFrameChg>
        <pc:picChg chg="del">
          <ac:chgData name="GUILLERMO ALBERTO ARCILA DIAZ" userId="S::gaarcila@findeter.gov.co::194c9435-ff24-4808-b9d2-bb433046ee4c" providerId="AD" clId="Web-{9866F5EC-B5EF-6096-8C0D-C73605CA248F}" dt="2023-05-09T22:07:08.994" v="1024"/>
          <ac:picMkLst>
            <pc:docMk/>
            <pc:sldMk cId="2256417948" sldId="583"/>
            <ac:picMk id="4" creationId="{D871D834-5883-B627-5714-8DEA1851822E}"/>
          </ac:picMkLst>
        </pc:picChg>
        <pc:picChg chg="add mod">
          <ac:chgData name="GUILLERMO ALBERTO ARCILA DIAZ" userId="S::gaarcila@findeter.gov.co::194c9435-ff24-4808-b9d2-bb433046ee4c" providerId="AD" clId="Web-{9866F5EC-B5EF-6096-8C0D-C73605CA248F}" dt="2023-05-09T22:08:05.480" v="1036" actId="14100"/>
          <ac:picMkLst>
            <pc:docMk/>
            <pc:sldMk cId="2256417948" sldId="583"/>
            <ac:picMk id="5" creationId="{7DBA1053-E0CE-8461-38CE-449384771227}"/>
          </ac:picMkLst>
        </pc:picChg>
        <pc:picChg chg="add mod">
          <ac:chgData name="GUILLERMO ALBERTO ARCILA DIAZ" userId="S::gaarcila@findeter.gov.co::194c9435-ff24-4808-b9d2-bb433046ee4c" providerId="AD" clId="Web-{9866F5EC-B5EF-6096-8C0D-C73605CA248F}" dt="2023-05-09T22:08:03.886" v="1035" actId="1076"/>
          <ac:picMkLst>
            <pc:docMk/>
            <pc:sldMk cId="2256417948" sldId="583"/>
            <ac:picMk id="8" creationId="{9B67A90A-2BD5-B759-6BE7-68BCD3F92B04}"/>
          </ac:picMkLst>
        </pc:picChg>
        <pc:picChg chg="del">
          <ac:chgData name="GUILLERMO ALBERTO ARCILA DIAZ" userId="S::gaarcila@findeter.gov.co::194c9435-ff24-4808-b9d2-bb433046ee4c" providerId="AD" clId="Web-{9866F5EC-B5EF-6096-8C0D-C73605CA248F}" dt="2023-05-09T22:07:09.713" v="1025"/>
          <ac:picMkLst>
            <pc:docMk/>
            <pc:sldMk cId="2256417948" sldId="583"/>
            <ac:picMk id="9" creationId="{15023E53-7B8F-4DEB-DAD8-5108EEB574C8}"/>
          </ac:picMkLst>
        </pc:picChg>
        <pc:picChg chg="add mod">
          <ac:chgData name="GUILLERMO ALBERTO ARCILA DIAZ" userId="S::gaarcila@findeter.gov.co::194c9435-ff24-4808-b9d2-bb433046ee4c" providerId="AD" clId="Web-{9866F5EC-B5EF-6096-8C0D-C73605CA248F}" dt="2023-05-09T22:09:36.028" v="1047" actId="14100"/>
          <ac:picMkLst>
            <pc:docMk/>
            <pc:sldMk cId="2256417948" sldId="583"/>
            <ac:picMk id="10" creationId="{04359076-F8ED-DD2F-B381-F942D30495FF}"/>
          </ac:picMkLst>
        </pc:picChg>
        <pc:picChg chg="add mod">
          <ac:chgData name="GUILLERMO ALBERTO ARCILA DIAZ" userId="S::gaarcila@findeter.gov.co::194c9435-ff24-4808-b9d2-bb433046ee4c" providerId="AD" clId="Web-{9866F5EC-B5EF-6096-8C0D-C73605CA248F}" dt="2023-05-09T22:09:36.075" v="1048" actId="14100"/>
          <ac:picMkLst>
            <pc:docMk/>
            <pc:sldMk cId="2256417948" sldId="583"/>
            <ac:picMk id="12" creationId="{48D1100F-C7DD-2F9D-DFE8-739C27677BCC}"/>
          </ac:picMkLst>
        </pc:picChg>
        <pc:picChg chg="del">
          <ac:chgData name="GUILLERMO ALBERTO ARCILA DIAZ" userId="S::gaarcila@findeter.gov.co::194c9435-ff24-4808-b9d2-bb433046ee4c" providerId="AD" clId="Web-{9866F5EC-B5EF-6096-8C0D-C73605CA248F}" dt="2023-05-09T22:07:10.338" v="1026"/>
          <ac:picMkLst>
            <pc:docMk/>
            <pc:sldMk cId="2256417948" sldId="583"/>
            <ac:picMk id="13" creationId="{910B52FB-C49C-1EA7-7E1B-2311FF0F85A7}"/>
          </ac:picMkLst>
        </pc:picChg>
        <pc:picChg chg="del">
          <ac:chgData name="GUILLERMO ALBERTO ARCILA DIAZ" userId="S::gaarcila@findeter.gov.co::194c9435-ff24-4808-b9d2-bb433046ee4c" providerId="AD" clId="Web-{9866F5EC-B5EF-6096-8C0D-C73605CA248F}" dt="2023-05-09T22:07:10.885" v="1027"/>
          <ac:picMkLst>
            <pc:docMk/>
            <pc:sldMk cId="2256417948" sldId="583"/>
            <ac:picMk id="14" creationId="{42A15876-0332-070D-61E1-5AA28963B1A8}"/>
          </ac:picMkLst>
        </pc:picChg>
      </pc:sldChg>
      <pc:sldChg chg="addSp delSp modSp">
        <pc:chgData name="GUILLERMO ALBERTO ARCILA DIAZ" userId="S::gaarcila@findeter.gov.co::194c9435-ff24-4808-b9d2-bb433046ee4c" providerId="AD" clId="Web-{9866F5EC-B5EF-6096-8C0D-C73605CA248F}" dt="2023-05-09T22:11:04.280" v="1131" actId="1076"/>
        <pc:sldMkLst>
          <pc:docMk/>
          <pc:sldMk cId="108402656" sldId="584"/>
        </pc:sldMkLst>
        <pc:spChg chg="mod">
          <ac:chgData name="GUILLERMO ALBERTO ARCILA DIAZ" userId="S::gaarcila@findeter.gov.co::194c9435-ff24-4808-b9d2-bb433046ee4c" providerId="AD" clId="Web-{9866F5EC-B5EF-6096-8C0D-C73605CA248F}" dt="2023-05-09T22:11:04.280" v="1131" actId="1076"/>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9866F5EC-B5EF-6096-8C0D-C73605CA248F}" dt="2023-05-09T21:45:34.967" v="11"/>
          <ac:graphicFrameMkLst>
            <pc:docMk/>
            <pc:sldMk cId="108402656" sldId="584"/>
            <ac:graphicFrameMk id="3" creationId="{92C7AD75-98F7-4256-B0FE-BD624CCF5A55}"/>
          </ac:graphicFrameMkLst>
        </pc:graphicFrameChg>
        <pc:picChg chg="add mod">
          <ac:chgData name="GUILLERMO ALBERTO ARCILA DIAZ" userId="S::gaarcila@findeter.gov.co::194c9435-ff24-4808-b9d2-bb433046ee4c" providerId="AD" clId="Web-{9866F5EC-B5EF-6096-8C0D-C73605CA248F}" dt="2023-05-09T21:50:59.896" v="370" actId="1076"/>
          <ac:picMkLst>
            <pc:docMk/>
            <pc:sldMk cId="108402656" sldId="584"/>
            <ac:picMk id="2" creationId="{FFBAD5F0-D7C3-5BAF-8F2D-FB76A5451C70}"/>
          </ac:picMkLst>
        </pc:picChg>
        <pc:picChg chg="del">
          <ac:chgData name="GUILLERMO ALBERTO ARCILA DIAZ" userId="S::gaarcila@findeter.gov.co::194c9435-ff24-4808-b9d2-bb433046ee4c" providerId="AD" clId="Web-{9866F5EC-B5EF-6096-8C0D-C73605CA248F}" dt="2023-05-09T21:50:04.723" v="365"/>
          <ac:picMkLst>
            <pc:docMk/>
            <pc:sldMk cId="108402656" sldId="584"/>
            <ac:picMk id="9" creationId="{C6C9E123-B212-DD6E-598A-D022B9B41CAC}"/>
          </ac:picMkLst>
        </pc:picChg>
      </pc:sldChg>
    </pc:docChg>
  </pc:docChgLst>
  <pc:docChgLst>
    <pc:chgData name="LEONARDO ALFONSO MARTINEZ OTERO" userId="S::lamartinez@findeter.gov.co::9592b740-a3f3-4551-a4da-9903b37bf04d" providerId="AD" clId="Web-{CBC61A8C-CE1B-4ACC-AC23-F61061B36A19}"/>
    <pc:docChg chg="modSld">
      <pc:chgData name="LEONARDO ALFONSO MARTINEZ OTERO" userId="S::lamartinez@findeter.gov.co::9592b740-a3f3-4551-a4da-9903b37bf04d" providerId="AD" clId="Web-{CBC61A8C-CE1B-4ACC-AC23-F61061B36A19}" dt="2023-02-28T17:18:52.638" v="19" actId="20577"/>
      <pc:docMkLst>
        <pc:docMk/>
      </pc:docMkLst>
      <pc:sldChg chg="modSp">
        <pc:chgData name="LEONARDO ALFONSO MARTINEZ OTERO" userId="S::lamartinez@findeter.gov.co::9592b740-a3f3-4551-a4da-9903b37bf04d" providerId="AD" clId="Web-{CBC61A8C-CE1B-4ACC-AC23-F61061B36A19}" dt="2023-02-28T17:18:52.638" v="19" actId="20577"/>
        <pc:sldMkLst>
          <pc:docMk/>
          <pc:sldMk cId="4160248565" sldId="258"/>
        </pc:sldMkLst>
        <pc:spChg chg="mod">
          <ac:chgData name="LEONARDO ALFONSO MARTINEZ OTERO" userId="S::lamartinez@findeter.gov.co::9592b740-a3f3-4551-a4da-9903b37bf04d" providerId="AD" clId="Web-{CBC61A8C-CE1B-4ACC-AC23-F61061B36A19}" dt="2023-02-28T17:18:52.638" v="19" actId="20577"/>
          <ac:spMkLst>
            <pc:docMk/>
            <pc:sldMk cId="4160248565" sldId="258"/>
            <ac:spMk id="7" creationId="{8801B824-1C40-4361-8207-0EAD240262BA}"/>
          </ac:spMkLst>
        </pc:spChg>
      </pc:sldChg>
    </pc:docChg>
  </pc:docChgLst>
  <pc:docChgLst>
    <pc:chgData name="OLGA MARIA MUÑOZ MUÑOZ" userId="S::ommunoz@findeter.gov.co::876d8df6-fd60-42e2-ba65-9d22fde90de5" providerId="AD" clId="Web-{FB6F224F-5EE9-758E-39A6-793DA017A48E}"/>
    <pc:docChg chg="addSld delSld modSection">
      <pc:chgData name="OLGA MARIA MUÑOZ MUÑOZ" userId="S::ommunoz@findeter.gov.co::876d8df6-fd60-42e2-ba65-9d22fde90de5" providerId="AD" clId="Web-{FB6F224F-5EE9-758E-39A6-793DA017A48E}" dt="2023-02-21T21:07:32.344" v="29"/>
      <pc:docMkLst>
        <pc:docMk/>
      </pc:docMkLst>
      <pc:sldChg chg="del">
        <pc:chgData name="OLGA MARIA MUÑOZ MUÑOZ" userId="S::ommunoz@findeter.gov.co::876d8df6-fd60-42e2-ba65-9d22fde90de5" providerId="AD" clId="Web-{FB6F224F-5EE9-758E-39A6-793DA017A48E}" dt="2023-02-21T21:07:16.359" v="11"/>
        <pc:sldMkLst>
          <pc:docMk/>
          <pc:sldMk cId="3801481023" sldId="590"/>
        </pc:sldMkLst>
      </pc:sldChg>
      <pc:sldChg chg="del">
        <pc:chgData name="OLGA MARIA MUÑOZ MUÑOZ" userId="S::ommunoz@findeter.gov.co::876d8df6-fd60-42e2-ba65-9d22fde90de5" providerId="AD" clId="Web-{FB6F224F-5EE9-758E-39A6-793DA017A48E}" dt="2023-02-21T21:07:21.172" v="12"/>
        <pc:sldMkLst>
          <pc:docMk/>
          <pc:sldMk cId="1850596638" sldId="591"/>
        </pc:sldMkLst>
      </pc:sldChg>
      <pc:sldChg chg="del">
        <pc:chgData name="OLGA MARIA MUÑOZ MUÑOZ" userId="S::ommunoz@findeter.gov.co::876d8df6-fd60-42e2-ba65-9d22fde90de5" providerId="AD" clId="Web-{FB6F224F-5EE9-758E-39A6-793DA017A48E}" dt="2023-02-21T21:07:13.312" v="10"/>
        <pc:sldMkLst>
          <pc:docMk/>
          <pc:sldMk cId="3078562673" sldId="592"/>
        </pc:sldMkLst>
      </pc:sldChg>
      <pc:sldChg chg="del">
        <pc:chgData name="OLGA MARIA MUÑOZ MUÑOZ" userId="S::ommunoz@findeter.gov.co::876d8df6-fd60-42e2-ba65-9d22fde90de5" providerId="AD" clId="Web-{FB6F224F-5EE9-758E-39A6-793DA017A48E}" dt="2023-02-21T21:07:11.578" v="9"/>
        <pc:sldMkLst>
          <pc:docMk/>
          <pc:sldMk cId="1593064889" sldId="593"/>
        </pc:sldMkLst>
      </pc:sldChg>
      <pc:sldChg chg="del">
        <pc:chgData name="OLGA MARIA MUÑOZ MUÑOZ" userId="S::ommunoz@findeter.gov.co::876d8df6-fd60-42e2-ba65-9d22fde90de5" providerId="AD" clId="Web-{FB6F224F-5EE9-758E-39A6-793DA017A48E}" dt="2023-02-21T21:07:09.687" v="8"/>
        <pc:sldMkLst>
          <pc:docMk/>
          <pc:sldMk cId="2658045953" sldId="594"/>
        </pc:sldMkLst>
      </pc:sldChg>
      <pc:sldChg chg="del">
        <pc:chgData name="OLGA MARIA MUÑOZ MUÑOZ" userId="S::ommunoz@findeter.gov.co::876d8df6-fd60-42e2-ba65-9d22fde90de5" providerId="AD" clId="Web-{FB6F224F-5EE9-758E-39A6-793DA017A48E}" dt="2023-02-21T21:07:08.921" v="7"/>
        <pc:sldMkLst>
          <pc:docMk/>
          <pc:sldMk cId="396537186" sldId="595"/>
        </pc:sldMkLst>
      </pc:sldChg>
      <pc:sldChg chg="del">
        <pc:chgData name="OLGA MARIA MUÑOZ MUÑOZ" userId="S::ommunoz@findeter.gov.co::876d8df6-fd60-42e2-ba65-9d22fde90de5" providerId="AD" clId="Web-{FB6F224F-5EE9-758E-39A6-793DA017A48E}" dt="2023-02-21T21:07:06.952" v="6"/>
        <pc:sldMkLst>
          <pc:docMk/>
          <pc:sldMk cId="918535937" sldId="596"/>
        </pc:sldMkLst>
      </pc:sldChg>
      <pc:sldChg chg="del">
        <pc:chgData name="OLGA MARIA MUÑOZ MUÑOZ" userId="S::ommunoz@findeter.gov.co::876d8df6-fd60-42e2-ba65-9d22fde90de5" providerId="AD" clId="Web-{FB6F224F-5EE9-758E-39A6-793DA017A48E}" dt="2023-02-21T21:07:05.609" v="5"/>
        <pc:sldMkLst>
          <pc:docMk/>
          <pc:sldMk cId="3286872441" sldId="597"/>
        </pc:sldMkLst>
      </pc:sldChg>
      <pc:sldChg chg="del">
        <pc:chgData name="OLGA MARIA MUÑOZ MUÑOZ" userId="S::ommunoz@findeter.gov.co::876d8df6-fd60-42e2-ba65-9d22fde90de5" providerId="AD" clId="Web-{FB6F224F-5EE9-758E-39A6-793DA017A48E}" dt="2023-02-21T21:07:04.140" v="4"/>
        <pc:sldMkLst>
          <pc:docMk/>
          <pc:sldMk cId="2994743267" sldId="598"/>
        </pc:sldMkLst>
      </pc:sldChg>
      <pc:sldChg chg="del">
        <pc:chgData name="OLGA MARIA MUÑOZ MUÑOZ" userId="S::ommunoz@findeter.gov.co::876d8df6-fd60-42e2-ba65-9d22fde90de5" providerId="AD" clId="Web-{FB6F224F-5EE9-758E-39A6-793DA017A48E}" dt="2023-02-21T21:07:01.577" v="3"/>
        <pc:sldMkLst>
          <pc:docMk/>
          <pc:sldMk cId="848905368" sldId="599"/>
        </pc:sldMkLst>
      </pc:sldChg>
      <pc:sldChg chg="del">
        <pc:chgData name="OLGA MARIA MUÑOZ MUÑOZ" userId="S::ommunoz@findeter.gov.co::876d8df6-fd60-42e2-ba65-9d22fde90de5" providerId="AD" clId="Web-{FB6F224F-5EE9-758E-39A6-793DA017A48E}" dt="2023-02-21T21:06:58.171" v="2"/>
        <pc:sldMkLst>
          <pc:docMk/>
          <pc:sldMk cId="1673968356" sldId="600"/>
        </pc:sldMkLst>
      </pc:sldChg>
      <pc:sldChg chg="del">
        <pc:chgData name="OLGA MARIA MUÑOZ MUÑOZ" userId="S::ommunoz@findeter.gov.co::876d8df6-fd60-42e2-ba65-9d22fde90de5" providerId="AD" clId="Web-{FB6F224F-5EE9-758E-39A6-793DA017A48E}" dt="2023-02-21T21:06:57.171" v="1"/>
        <pc:sldMkLst>
          <pc:docMk/>
          <pc:sldMk cId="2688490986" sldId="601"/>
        </pc:sldMkLst>
      </pc:sldChg>
      <pc:sldChg chg="del">
        <pc:chgData name="OLGA MARIA MUÑOZ MUÑOZ" userId="S::ommunoz@findeter.gov.co::876d8df6-fd60-42e2-ba65-9d22fde90de5" providerId="AD" clId="Web-{FB6F224F-5EE9-758E-39A6-793DA017A48E}" dt="2023-02-21T21:06:55.874" v="0"/>
        <pc:sldMkLst>
          <pc:docMk/>
          <pc:sldMk cId="3639521988" sldId="602"/>
        </pc:sldMkLst>
      </pc:sldChg>
      <pc:sldChg chg="add">
        <pc:chgData name="OLGA MARIA MUÑOZ MUÑOZ" userId="S::ommunoz@findeter.gov.co::876d8df6-fd60-42e2-ba65-9d22fde90de5" providerId="AD" clId="Web-{FB6F224F-5EE9-758E-39A6-793DA017A48E}" dt="2023-02-21T21:07:30.906" v="13"/>
        <pc:sldMkLst>
          <pc:docMk/>
          <pc:sldMk cId="65975009" sldId="604"/>
        </pc:sldMkLst>
      </pc:sldChg>
      <pc:sldChg chg="add">
        <pc:chgData name="OLGA MARIA MUÑOZ MUÑOZ" userId="S::ommunoz@findeter.gov.co::876d8df6-fd60-42e2-ba65-9d22fde90de5" providerId="AD" clId="Web-{FB6F224F-5EE9-758E-39A6-793DA017A48E}" dt="2023-02-21T21:07:31.016" v="14"/>
        <pc:sldMkLst>
          <pc:docMk/>
          <pc:sldMk cId="2384480510" sldId="605"/>
        </pc:sldMkLst>
      </pc:sldChg>
      <pc:sldChg chg="add">
        <pc:chgData name="OLGA MARIA MUÑOZ MUÑOZ" userId="S::ommunoz@findeter.gov.co::876d8df6-fd60-42e2-ba65-9d22fde90de5" providerId="AD" clId="Web-{FB6F224F-5EE9-758E-39A6-793DA017A48E}" dt="2023-02-21T21:07:31.078" v="15"/>
        <pc:sldMkLst>
          <pc:docMk/>
          <pc:sldMk cId="1651823296" sldId="606"/>
        </pc:sldMkLst>
      </pc:sldChg>
      <pc:sldChg chg="add">
        <pc:chgData name="OLGA MARIA MUÑOZ MUÑOZ" userId="S::ommunoz@findeter.gov.co::876d8df6-fd60-42e2-ba65-9d22fde90de5" providerId="AD" clId="Web-{FB6F224F-5EE9-758E-39A6-793DA017A48E}" dt="2023-02-21T21:07:31.172" v="16"/>
        <pc:sldMkLst>
          <pc:docMk/>
          <pc:sldMk cId="4270999543" sldId="607"/>
        </pc:sldMkLst>
      </pc:sldChg>
      <pc:sldChg chg="add">
        <pc:chgData name="OLGA MARIA MUÑOZ MUÑOZ" userId="S::ommunoz@findeter.gov.co::876d8df6-fd60-42e2-ba65-9d22fde90de5" providerId="AD" clId="Web-{FB6F224F-5EE9-758E-39A6-793DA017A48E}" dt="2023-02-21T21:07:31.266" v="17"/>
        <pc:sldMkLst>
          <pc:docMk/>
          <pc:sldMk cId="1636211544" sldId="608"/>
        </pc:sldMkLst>
      </pc:sldChg>
      <pc:sldChg chg="add">
        <pc:chgData name="OLGA MARIA MUÑOZ MUÑOZ" userId="S::ommunoz@findeter.gov.co::876d8df6-fd60-42e2-ba65-9d22fde90de5" providerId="AD" clId="Web-{FB6F224F-5EE9-758E-39A6-793DA017A48E}" dt="2023-02-21T21:07:31.359" v="18"/>
        <pc:sldMkLst>
          <pc:docMk/>
          <pc:sldMk cId="3831688075" sldId="609"/>
        </pc:sldMkLst>
      </pc:sldChg>
      <pc:sldChg chg="add">
        <pc:chgData name="OLGA MARIA MUÑOZ MUÑOZ" userId="S::ommunoz@findeter.gov.co::876d8df6-fd60-42e2-ba65-9d22fde90de5" providerId="AD" clId="Web-{FB6F224F-5EE9-758E-39A6-793DA017A48E}" dt="2023-02-21T21:07:31.438" v="19"/>
        <pc:sldMkLst>
          <pc:docMk/>
          <pc:sldMk cId="3461642355" sldId="610"/>
        </pc:sldMkLst>
      </pc:sldChg>
      <pc:sldChg chg="add">
        <pc:chgData name="OLGA MARIA MUÑOZ MUÑOZ" userId="S::ommunoz@findeter.gov.co::876d8df6-fd60-42e2-ba65-9d22fde90de5" providerId="AD" clId="Web-{FB6F224F-5EE9-758E-39A6-793DA017A48E}" dt="2023-02-21T21:07:31.531" v="20"/>
        <pc:sldMkLst>
          <pc:docMk/>
          <pc:sldMk cId="3460101894" sldId="611"/>
        </pc:sldMkLst>
      </pc:sldChg>
      <pc:sldChg chg="add">
        <pc:chgData name="OLGA MARIA MUÑOZ MUÑOZ" userId="S::ommunoz@findeter.gov.co::876d8df6-fd60-42e2-ba65-9d22fde90de5" providerId="AD" clId="Web-{FB6F224F-5EE9-758E-39A6-793DA017A48E}" dt="2023-02-21T21:07:31.610" v="21"/>
        <pc:sldMkLst>
          <pc:docMk/>
          <pc:sldMk cId="3052080966" sldId="612"/>
        </pc:sldMkLst>
      </pc:sldChg>
      <pc:sldChg chg="add">
        <pc:chgData name="OLGA MARIA MUÑOZ MUÑOZ" userId="S::ommunoz@findeter.gov.co::876d8df6-fd60-42e2-ba65-9d22fde90de5" providerId="AD" clId="Web-{FB6F224F-5EE9-758E-39A6-793DA017A48E}" dt="2023-02-21T21:07:31.688" v="22"/>
        <pc:sldMkLst>
          <pc:docMk/>
          <pc:sldMk cId="175929193" sldId="613"/>
        </pc:sldMkLst>
      </pc:sldChg>
      <pc:sldChg chg="add">
        <pc:chgData name="OLGA MARIA MUÑOZ MUÑOZ" userId="S::ommunoz@findeter.gov.co::876d8df6-fd60-42e2-ba65-9d22fde90de5" providerId="AD" clId="Web-{FB6F224F-5EE9-758E-39A6-793DA017A48E}" dt="2023-02-21T21:07:31.766" v="23"/>
        <pc:sldMkLst>
          <pc:docMk/>
          <pc:sldMk cId="2392083424" sldId="614"/>
        </pc:sldMkLst>
      </pc:sldChg>
      <pc:sldChg chg="add">
        <pc:chgData name="OLGA MARIA MUÑOZ MUÑOZ" userId="S::ommunoz@findeter.gov.co::876d8df6-fd60-42e2-ba65-9d22fde90de5" providerId="AD" clId="Web-{FB6F224F-5EE9-758E-39A6-793DA017A48E}" dt="2023-02-21T21:07:31.860" v="24"/>
        <pc:sldMkLst>
          <pc:docMk/>
          <pc:sldMk cId="2479158845" sldId="615"/>
        </pc:sldMkLst>
      </pc:sldChg>
      <pc:sldChg chg="add">
        <pc:chgData name="OLGA MARIA MUÑOZ MUÑOZ" userId="S::ommunoz@findeter.gov.co::876d8df6-fd60-42e2-ba65-9d22fde90de5" providerId="AD" clId="Web-{FB6F224F-5EE9-758E-39A6-793DA017A48E}" dt="2023-02-21T21:07:31.953" v="25"/>
        <pc:sldMkLst>
          <pc:docMk/>
          <pc:sldMk cId="3511099125" sldId="616"/>
        </pc:sldMkLst>
      </pc:sldChg>
      <pc:sldChg chg="add">
        <pc:chgData name="OLGA MARIA MUÑOZ MUÑOZ" userId="S::ommunoz@findeter.gov.co::876d8df6-fd60-42e2-ba65-9d22fde90de5" providerId="AD" clId="Web-{FB6F224F-5EE9-758E-39A6-793DA017A48E}" dt="2023-02-21T21:07:32.031" v="26"/>
        <pc:sldMkLst>
          <pc:docMk/>
          <pc:sldMk cId="4155732365" sldId="617"/>
        </pc:sldMkLst>
      </pc:sldChg>
      <pc:sldChg chg="add">
        <pc:chgData name="OLGA MARIA MUÑOZ MUÑOZ" userId="S::ommunoz@findeter.gov.co::876d8df6-fd60-42e2-ba65-9d22fde90de5" providerId="AD" clId="Web-{FB6F224F-5EE9-758E-39A6-793DA017A48E}" dt="2023-02-21T21:07:32.110" v="27"/>
        <pc:sldMkLst>
          <pc:docMk/>
          <pc:sldMk cId="2435229320" sldId="618"/>
        </pc:sldMkLst>
      </pc:sldChg>
      <pc:sldChg chg="add">
        <pc:chgData name="OLGA MARIA MUÑOZ MUÑOZ" userId="S::ommunoz@findeter.gov.co::876d8df6-fd60-42e2-ba65-9d22fde90de5" providerId="AD" clId="Web-{FB6F224F-5EE9-758E-39A6-793DA017A48E}" dt="2023-02-21T21:07:32.203" v="28"/>
        <pc:sldMkLst>
          <pc:docMk/>
          <pc:sldMk cId="2645105288" sldId="619"/>
        </pc:sldMkLst>
      </pc:sldChg>
      <pc:sldChg chg="add">
        <pc:chgData name="OLGA MARIA MUÑOZ MUÑOZ" userId="S::ommunoz@findeter.gov.co::876d8df6-fd60-42e2-ba65-9d22fde90de5" providerId="AD" clId="Web-{FB6F224F-5EE9-758E-39A6-793DA017A48E}" dt="2023-02-21T21:07:32.344" v="29"/>
        <pc:sldMkLst>
          <pc:docMk/>
          <pc:sldMk cId="2133011074" sldId="620"/>
        </pc:sldMkLst>
      </pc:sldChg>
    </pc:docChg>
  </pc:docChgLst>
  <pc:docChgLst>
    <pc:chgData name="GIOVANNY ANDRES VANEGAS PRADA" userId="S::gavanegas@findeter.gov.co::d4c91164-3e3f-4c02-8924-6bb3c5d6b2ff" providerId="AD" clId="Web-{5A02BE7F-BB52-E00F-BF1E-B513A8E4E439}"/>
    <pc:docChg chg="addSld delSld modSld modSection">
      <pc:chgData name="GIOVANNY ANDRES VANEGAS PRADA" userId="S::gavanegas@findeter.gov.co::d4c91164-3e3f-4c02-8924-6bb3c5d6b2ff" providerId="AD" clId="Web-{5A02BE7F-BB52-E00F-BF1E-B513A8E4E439}" dt="2023-02-09T17:23:12.397" v="57" actId="20577"/>
      <pc:docMkLst>
        <pc:docMk/>
      </pc:docMkLst>
      <pc:sldChg chg="modSp">
        <pc:chgData name="GIOVANNY ANDRES VANEGAS PRADA" userId="S::gavanegas@findeter.gov.co::d4c91164-3e3f-4c02-8924-6bb3c5d6b2ff" providerId="AD" clId="Web-{5A02BE7F-BB52-E00F-BF1E-B513A8E4E439}" dt="2023-02-09T17:04:21.428" v="49"/>
        <pc:sldMkLst>
          <pc:docMk/>
          <pc:sldMk cId="678382347" sldId="587"/>
        </pc:sldMkLst>
        <pc:graphicFrameChg chg="mod modGraphic">
          <ac:chgData name="GIOVANNY ANDRES VANEGAS PRADA" userId="S::gavanegas@findeter.gov.co::d4c91164-3e3f-4c02-8924-6bb3c5d6b2ff" providerId="AD" clId="Web-{5A02BE7F-BB52-E00F-BF1E-B513A8E4E439}" dt="2023-02-09T17:04:21.428" v="49"/>
          <ac:graphicFrameMkLst>
            <pc:docMk/>
            <pc:sldMk cId="678382347" sldId="587"/>
            <ac:graphicFrameMk id="2" creationId="{BAA8CB3D-4E6B-E9F3-F98F-812720B5D907}"/>
          </ac:graphicFrameMkLst>
        </pc:graphicFrameChg>
      </pc:sldChg>
      <pc:sldChg chg="delSp add del replId">
        <pc:chgData name="GIOVANNY ANDRES VANEGAS PRADA" userId="S::gavanegas@findeter.gov.co::d4c91164-3e3f-4c02-8924-6bb3c5d6b2ff" providerId="AD" clId="Web-{5A02BE7F-BB52-E00F-BF1E-B513A8E4E439}" dt="2023-02-09T17:21:28.502" v="54"/>
        <pc:sldMkLst>
          <pc:docMk/>
          <pc:sldMk cId="2806611612" sldId="589"/>
        </pc:sldMkLst>
        <pc:picChg chg="del">
          <ac:chgData name="GIOVANNY ANDRES VANEGAS PRADA" userId="S::gavanegas@findeter.gov.co::d4c91164-3e3f-4c02-8924-6bb3c5d6b2ff" providerId="AD" clId="Web-{5A02BE7F-BB52-E00F-BF1E-B513A8E4E439}" dt="2023-02-09T17:11:06.288" v="51"/>
          <ac:picMkLst>
            <pc:docMk/>
            <pc:sldMk cId="2806611612" sldId="589"/>
            <ac:picMk id="7" creationId="{5FE92136-EA9C-6EDD-8BFD-4E31A2D7C6A1}"/>
          </ac:picMkLst>
        </pc:picChg>
        <pc:picChg chg="del">
          <ac:chgData name="GIOVANNY ANDRES VANEGAS PRADA" userId="S::gavanegas@findeter.gov.co::d4c91164-3e3f-4c02-8924-6bb3c5d6b2ff" providerId="AD" clId="Web-{5A02BE7F-BB52-E00F-BF1E-B513A8E4E439}" dt="2023-02-09T17:11:07.273" v="52"/>
          <ac:picMkLst>
            <pc:docMk/>
            <pc:sldMk cId="2806611612" sldId="589"/>
            <ac:picMk id="11" creationId="{226292BB-29B2-6274-2EC0-2CF19DF43A2F}"/>
          </ac:picMkLst>
        </pc:picChg>
        <pc:picChg chg="del">
          <ac:chgData name="GIOVANNY ANDRES VANEGAS PRADA" userId="S::gavanegas@findeter.gov.co::d4c91164-3e3f-4c02-8924-6bb3c5d6b2ff" providerId="AD" clId="Web-{5A02BE7F-BB52-E00F-BF1E-B513A8E4E439}" dt="2023-02-09T17:11:08.257" v="53"/>
          <ac:picMkLst>
            <pc:docMk/>
            <pc:sldMk cId="2806611612" sldId="589"/>
            <ac:picMk id="17" creationId="{9CC2D8EA-A4B8-71AA-990A-08E7C1F50DE9}"/>
          </ac:picMkLst>
        </pc:picChg>
      </pc:sldChg>
      <pc:sldChg chg="modSp add">
        <pc:chgData name="GIOVANNY ANDRES VANEGAS PRADA" userId="S::gavanegas@findeter.gov.co::d4c91164-3e3f-4c02-8924-6bb3c5d6b2ff" providerId="AD" clId="Web-{5A02BE7F-BB52-E00F-BF1E-B513A8E4E439}" dt="2023-02-09T17:23:12.397" v="57" actId="20577"/>
        <pc:sldMkLst>
          <pc:docMk/>
          <pc:sldMk cId="4227815977" sldId="589"/>
        </pc:sldMkLst>
        <pc:spChg chg="mod">
          <ac:chgData name="GIOVANNY ANDRES VANEGAS PRADA" userId="S::gavanegas@findeter.gov.co::d4c91164-3e3f-4c02-8924-6bb3c5d6b2ff" providerId="AD" clId="Web-{5A02BE7F-BB52-E00F-BF1E-B513A8E4E439}" dt="2023-02-09T17:23:12.397" v="57" actId="20577"/>
          <ac:spMkLst>
            <pc:docMk/>
            <pc:sldMk cId="4227815977" sldId="589"/>
            <ac:spMk id="2" creationId="{7818B19E-57BF-83A9-40BD-965193F3489A}"/>
          </ac:spMkLst>
        </pc:spChg>
      </pc:sldChg>
    </pc:docChg>
  </pc:docChgLst>
  <pc:docChgLst>
    <pc:chgData name="MARIA ALEJANDRA RODRIGUEZ VILLAREAL" userId="18866f0e-0fca-4ebe-91fb-97353587e1c9" providerId="ADAL" clId="{5853EDA2-EBA0-47D0-A088-D43C4431D99F}"/>
    <pc:docChg chg="custSel modSld">
      <pc:chgData name="MARIA ALEJANDRA RODRIGUEZ VILLAREAL" userId="18866f0e-0fca-4ebe-91fb-97353587e1c9" providerId="ADAL" clId="{5853EDA2-EBA0-47D0-A088-D43C4431D99F}" dt="2023-02-01T02:51:32.065" v="493"/>
      <pc:docMkLst>
        <pc:docMk/>
      </pc:docMkLst>
      <pc:sldChg chg="delSp modSp mod">
        <pc:chgData name="MARIA ALEJANDRA RODRIGUEZ VILLAREAL" userId="18866f0e-0fca-4ebe-91fb-97353587e1c9" providerId="ADAL" clId="{5853EDA2-EBA0-47D0-A088-D43C4431D99F}" dt="2023-02-01T02:48:36.225" v="240" actId="20577"/>
        <pc:sldMkLst>
          <pc:docMk/>
          <pc:sldMk cId="4280517110" sldId="510"/>
        </pc:sldMkLst>
        <pc:spChg chg="mod">
          <ac:chgData name="MARIA ALEJANDRA RODRIGUEZ VILLAREAL" userId="18866f0e-0fca-4ebe-91fb-97353587e1c9" providerId="ADAL" clId="{5853EDA2-EBA0-47D0-A088-D43C4431D99F}" dt="2023-02-01T02:48:36.225" v="240" actId="20577"/>
          <ac:spMkLst>
            <pc:docMk/>
            <pc:sldMk cId="4280517110" sldId="510"/>
            <ac:spMk id="16" creationId="{61BB126E-430E-482F-81FB-CDF28713A8DB}"/>
          </ac:spMkLst>
        </pc:spChg>
        <pc:spChg chg="mod">
          <ac:chgData name="MARIA ALEJANDRA RODRIGUEZ VILLAREAL" userId="18866f0e-0fca-4ebe-91fb-97353587e1c9" providerId="ADAL" clId="{5853EDA2-EBA0-47D0-A088-D43C4431D99F}" dt="2023-02-01T02:46:30.542" v="97" actId="20577"/>
          <ac:spMkLst>
            <pc:docMk/>
            <pc:sldMk cId="4280517110" sldId="510"/>
            <ac:spMk id="17" creationId="{945942D9-98FA-4FB0-A163-78F5ACDE8658}"/>
          </ac:spMkLst>
        </pc:spChg>
        <pc:graphicFrameChg chg="modGraphic">
          <ac:chgData name="MARIA ALEJANDRA RODRIGUEZ VILLAREAL" userId="18866f0e-0fca-4ebe-91fb-97353587e1c9" providerId="ADAL" clId="{5853EDA2-EBA0-47D0-A088-D43C4431D99F}" dt="2023-02-01T02:44:46.855" v="15" actId="20577"/>
          <ac:graphicFrameMkLst>
            <pc:docMk/>
            <pc:sldMk cId="4280517110" sldId="510"/>
            <ac:graphicFrameMk id="13" creationId="{D9FD7E8D-10C2-4918-9075-D20EAA12F066}"/>
          </ac:graphicFrameMkLst>
        </pc:graphicFrameChg>
        <pc:picChg chg="del">
          <ac:chgData name="MARIA ALEJANDRA RODRIGUEZ VILLAREAL" userId="18866f0e-0fca-4ebe-91fb-97353587e1c9" providerId="ADAL" clId="{5853EDA2-EBA0-47D0-A088-D43C4431D99F}" dt="2023-02-01T02:46:25.487" v="96" actId="478"/>
          <ac:picMkLst>
            <pc:docMk/>
            <pc:sldMk cId="4280517110" sldId="510"/>
            <ac:picMk id="9" creationId="{4E655E6D-5CD3-48F4-9AEC-95CA8ACFB51B}"/>
          </ac:picMkLst>
        </pc:picChg>
      </pc:sldChg>
      <pc:sldChg chg="modSp mod">
        <pc:chgData name="MARIA ALEJANDRA RODRIGUEZ VILLAREAL" userId="18866f0e-0fca-4ebe-91fb-97353587e1c9" providerId="ADAL" clId="{5853EDA2-EBA0-47D0-A088-D43C4431D99F}" dt="2023-02-01T02:49:02.154" v="252" actId="20577"/>
        <pc:sldMkLst>
          <pc:docMk/>
          <pc:sldMk cId="4276370728" sldId="513"/>
        </pc:sldMkLst>
        <pc:spChg chg="mod">
          <ac:chgData name="MARIA ALEJANDRA RODRIGUEZ VILLAREAL" userId="18866f0e-0fca-4ebe-91fb-97353587e1c9" providerId="ADAL" clId="{5853EDA2-EBA0-47D0-A088-D43C4431D99F}" dt="2023-02-01T02:49:02.154" v="252" actId="20577"/>
          <ac:spMkLst>
            <pc:docMk/>
            <pc:sldMk cId="4276370728" sldId="513"/>
            <ac:spMk id="33" creationId="{D29800F6-FC8C-4228-8E36-C4A2E02FFE6A}"/>
          </ac:spMkLst>
        </pc:spChg>
        <pc:cxnChg chg="mod">
          <ac:chgData name="MARIA ALEJANDRA RODRIGUEZ VILLAREAL" userId="18866f0e-0fca-4ebe-91fb-97353587e1c9" providerId="ADAL" clId="{5853EDA2-EBA0-47D0-A088-D43C4431D99F}" dt="2023-02-01T02:48:52.106" v="247"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853EDA2-EBA0-47D0-A088-D43C4431D99F}" dt="2023-02-01T02:50:38.645" v="443" actId="20577"/>
        <pc:sldMkLst>
          <pc:docMk/>
          <pc:sldMk cId="2305571649" sldId="514"/>
        </pc:sldMkLst>
        <pc:spChg chg="mod">
          <ac:chgData name="MARIA ALEJANDRA RODRIGUEZ VILLAREAL" userId="18866f0e-0fca-4ebe-91fb-97353587e1c9" providerId="ADAL" clId="{5853EDA2-EBA0-47D0-A088-D43C4431D99F}" dt="2023-02-01T02:50:38.645" v="443" actId="20577"/>
          <ac:spMkLst>
            <pc:docMk/>
            <pc:sldMk cId="2305571649" sldId="514"/>
            <ac:spMk id="7" creationId="{519CA782-9833-4389-AC54-E0F19AE15782}"/>
          </ac:spMkLst>
        </pc:spChg>
        <pc:graphicFrameChg chg="modGraphic">
          <ac:chgData name="MARIA ALEJANDRA RODRIGUEZ VILLAREAL" userId="18866f0e-0fca-4ebe-91fb-97353587e1c9" providerId="ADAL" clId="{5853EDA2-EBA0-47D0-A088-D43C4431D99F}" dt="2023-02-01T02:49:15.913" v="254"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853EDA2-EBA0-47D0-A088-D43C4431D99F}" dt="2023-02-01T02:51:32.065" v="493"/>
        <pc:sldMkLst>
          <pc:docMk/>
          <pc:sldMk cId="1167913680" sldId="535"/>
        </pc:sldMkLst>
        <pc:spChg chg="mod">
          <ac:chgData name="MARIA ALEJANDRA RODRIGUEZ VILLAREAL" userId="18866f0e-0fca-4ebe-91fb-97353587e1c9" providerId="ADAL" clId="{5853EDA2-EBA0-47D0-A088-D43C4431D99F}" dt="2023-02-01T02:51:32.065" v="493"/>
          <ac:spMkLst>
            <pc:docMk/>
            <pc:sldMk cId="1167913680" sldId="535"/>
            <ac:spMk id="8" creationId="{BAB32681-8AE7-4179-BD8C-E35E691A9A12}"/>
          </ac:spMkLst>
        </pc:spChg>
      </pc:sldChg>
      <pc:sldChg chg="modSp mod">
        <pc:chgData name="MARIA ALEJANDRA RODRIGUEZ VILLAREAL" userId="18866f0e-0fca-4ebe-91fb-97353587e1c9" providerId="ADAL" clId="{5853EDA2-EBA0-47D0-A088-D43C4431D99F}" dt="2023-02-01T02:51:19.559" v="488" actId="20577"/>
        <pc:sldMkLst>
          <pc:docMk/>
          <pc:sldMk cId="1204072338" sldId="536"/>
        </pc:sldMkLst>
        <pc:spChg chg="mod">
          <ac:chgData name="MARIA ALEJANDRA RODRIGUEZ VILLAREAL" userId="18866f0e-0fca-4ebe-91fb-97353587e1c9" providerId="ADAL" clId="{5853EDA2-EBA0-47D0-A088-D43C4431D99F}" dt="2023-02-01T02:51:19.559" v="488" actId="20577"/>
          <ac:spMkLst>
            <pc:docMk/>
            <pc:sldMk cId="1204072338" sldId="536"/>
            <ac:spMk id="8" creationId="{BAB32681-8AE7-4179-BD8C-E35E691A9A12}"/>
          </ac:spMkLst>
        </pc:spChg>
      </pc:sldChg>
    </pc:docChg>
  </pc:docChgLst>
  <pc:docChgLst>
    <pc:chgData name="OLGA MARIA MUÑOZ MUÑOZ" userId="S::ommunoz@findeter.gov.co::876d8df6-fd60-42e2-ba65-9d22fde90de5" providerId="AD" clId="Web-{48F78031-4A65-328F-ECE7-5D628F0CF7B3}"/>
    <pc:docChg chg="addSld delSld modSld modSection">
      <pc:chgData name="OLGA MARIA MUÑOZ MUÑOZ" userId="S::ommunoz@findeter.gov.co::876d8df6-fd60-42e2-ba65-9d22fde90de5" providerId="AD" clId="Web-{48F78031-4A65-328F-ECE7-5D628F0CF7B3}" dt="2023-01-31T20:53:32.396" v="32"/>
      <pc:docMkLst>
        <pc:docMk/>
      </pc:docMkLst>
      <pc:sldChg chg="addSp delSp modSp">
        <pc:chgData name="OLGA MARIA MUÑOZ MUÑOZ" userId="S::ommunoz@findeter.gov.co::876d8df6-fd60-42e2-ba65-9d22fde90de5" providerId="AD" clId="Web-{48F78031-4A65-328F-ECE7-5D628F0CF7B3}" dt="2023-01-31T20:53:25.942" v="18"/>
        <pc:sldMkLst>
          <pc:docMk/>
          <pc:sldMk cId="3882490962" sldId="359"/>
        </pc:sldMkLst>
        <pc:picChg chg="add del mod">
          <ac:chgData name="OLGA MARIA MUÑOZ MUÑOZ" userId="S::ommunoz@findeter.gov.co::876d8df6-fd60-42e2-ba65-9d22fde90de5" providerId="AD" clId="Web-{48F78031-4A65-328F-ECE7-5D628F0CF7B3}" dt="2023-01-31T20:53:18.661" v="16"/>
          <ac:picMkLst>
            <pc:docMk/>
            <pc:sldMk cId="3882490962" sldId="359"/>
            <ac:picMk id="11" creationId="{B5E8BAF7-32C1-A994-C652-9C3D4DF4943B}"/>
          </ac:picMkLst>
        </pc:picChg>
        <pc:picChg chg="add del mod">
          <ac:chgData name="OLGA MARIA MUÑOZ MUÑOZ" userId="S::ommunoz@findeter.gov.co::876d8df6-fd60-42e2-ba65-9d22fde90de5" providerId="AD" clId="Web-{48F78031-4A65-328F-ECE7-5D628F0CF7B3}" dt="2023-01-31T20:53:25.942" v="18"/>
          <ac:picMkLst>
            <pc:docMk/>
            <pc:sldMk cId="3882490962" sldId="359"/>
            <ac:picMk id="12" creationId="{27C31BD2-F60F-CA0E-89E2-FB50F05DD4A3}"/>
          </ac:picMkLst>
        </pc:picChg>
      </pc:sldChg>
      <pc:sldChg chg="del">
        <pc:chgData name="OLGA MARIA MUÑOZ MUÑOZ" userId="S::ommunoz@findeter.gov.co::876d8df6-fd60-42e2-ba65-9d22fde90de5" providerId="AD" clId="Web-{48F78031-4A65-328F-ECE7-5D628F0CF7B3}" dt="2023-01-31T20:52:51.879" v="14"/>
        <pc:sldMkLst>
          <pc:docMk/>
          <pc:sldMk cId="3822813668" sldId="538"/>
        </pc:sldMkLst>
      </pc:sldChg>
      <pc:sldChg chg="del">
        <pc:chgData name="OLGA MARIA MUÑOZ MUÑOZ" userId="S::ommunoz@findeter.gov.co::876d8df6-fd60-42e2-ba65-9d22fde90de5" providerId="AD" clId="Web-{48F78031-4A65-328F-ECE7-5D628F0CF7B3}" dt="2023-01-31T20:52:50.926" v="13"/>
        <pc:sldMkLst>
          <pc:docMk/>
          <pc:sldMk cId="935505133" sldId="539"/>
        </pc:sldMkLst>
      </pc:sldChg>
      <pc:sldChg chg="del">
        <pc:chgData name="OLGA MARIA MUÑOZ MUÑOZ" userId="S::ommunoz@findeter.gov.co::876d8df6-fd60-42e2-ba65-9d22fde90de5" providerId="AD" clId="Web-{48F78031-4A65-328F-ECE7-5D628F0CF7B3}" dt="2023-01-31T20:52:48.613" v="12"/>
        <pc:sldMkLst>
          <pc:docMk/>
          <pc:sldMk cId="3290717598" sldId="540"/>
        </pc:sldMkLst>
      </pc:sldChg>
      <pc:sldChg chg="del">
        <pc:chgData name="OLGA MARIA MUÑOZ MUÑOZ" userId="S::ommunoz@findeter.gov.co::876d8df6-fd60-42e2-ba65-9d22fde90de5" providerId="AD" clId="Web-{48F78031-4A65-328F-ECE7-5D628F0CF7B3}" dt="2023-01-31T20:52:47.597" v="11"/>
        <pc:sldMkLst>
          <pc:docMk/>
          <pc:sldMk cId="4021348660" sldId="541"/>
        </pc:sldMkLst>
      </pc:sldChg>
      <pc:sldChg chg="del">
        <pc:chgData name="OLGA MARIA MUÑOZ MUÑOZ" userId="S::ommunoz@findeter.gov.co::876d8df6-fd60-42e2-ba65-9d22fde90de5" providerId="AD" clId="Web-{48F78031-4A65-328F-ECE7-5D628F0CF7B3}" dt="2023-01-31T20:52:45.847" v="10"/>
        <pc:sldMkLst>
          <pc:docMk/>
          <pc:sldMk cId="1648517169" sldId="542"/>
        </pc:sldMkLst>
      </pc:sldChg>
      <pc:sldChg chg="del">
        <pc:chgData name="OLGA MARIA MUÑOZ MUÑOZ" userId="S::ommunoz@findeter.gov.co::876d8df6-fd60-42e2-ba65-9d22fde90de5" providerId="AD" clId="Web-{48F78031-4A65-328F-ECE7-5D628F0CF7B3}" dt="2023-01-31T20:52:44.863" v="9"/>
        <pc:sldMkLst>
          <pc:docMk/>
          <pc:sldMk cId="1666590268" sldId="543"/>
        </pc:sldMkLst>
      </pc:sldChg>
      <pc:sldChg chg="del">
        <pc:chgData name="OLGA MARIA MUÑOZ MUÑOZ" userId="S::ommunoz@findeter.gov.co::876d8df6-fd60-42e2-ba65-9d22fde90de5" providerId="AD" clId="Web-{48F78031-4A65-328F-ECE7-5D628F0CF7B3}" dt="2023-01-31T20:52:43.894" v="8"/>
        <pc:sldMkLst>
          <pc:docMk/>
          <pc:sldMk cId="475162766" sldId="544"/>
        </pc:sldMkLst>
      </pc:sldChg>
      <pc:sldChg chg="del">
        <pc:chgData name="OLGA MARIA MUÑOZ MUÑOZ" userId="S::ommunoz@findeter.gov.co::876d8df6-fd60-42e2-ba65-9d22fde90de5" providerId="AD" clId="Web-{48F78031-4A65-328F-ECE7-5D628F0CF7B3}" dt="2023-01-31T20:52:42.832" v="7"/>
        <pc:sldMkLst>
          <pc:docMk/>
          <pc:sldMk cId="3105363330" sldId="545"/>
        </pc:sldMkLst>
      </pc:sldChg>
      <pc:sldChg chg="del">
        <pc:chgData name="OLGA MARIA MUÑOZ MUÑOZ" userId="S::ommunoz@findeter.gov.co::876d8df6-fd60-42e2-ba65-9d22fde90de5" providerId="AD" clId="Web-{48F78031-4A65-328F-ECE7-5D628F0CF7B3}" dt="2023-01-31T20:52:41.988" v="6"/>
        <pc:sldMkLst>
          <pc:docMk/>
          <pc:sldMk cId="1920659395" sldId="546"/>
        </pc:sldMkLst>
      </pc:sldChg>
      <pc:sldChg chg="del">
        <pc:chgData name="OLGA MARIA MUÑOZ MUÑOZ" userId="S::ommunoz@findeter.gov.co::876d8df6-fd60-42e2-ba65-9d22fde90de5" providerId="AD" clId="Web-{48F78031-4A65-328F-ECE7-5D628F0CF7B3}" dt="2023-01-31T20:52:41.144" v="5"/>
        <pc:sldMkLst>
          <pc:docMk/>
          <pc:sldMk cId="1299272715" sldId="547"/>
        </pc:sldMkLst>
      </pc:sldChg>
      <pc:sldChg chg="del">
        <pc:chgData name="OLGA MARIA MUÑOZ MUÑOZ" userId="S::ommunoz@findeter.gov.co::876d8df6-fd60-42e2-ba65-9d22fde90de5" providerId="AD" clId="Web-{48F78031-4A65-328F-ECE7-5D628F0CF7B3}" dt="2023-01-31T20:52:40.035" v="4"/>
        <pc:sldMkLst>
          <pc:docMk/>
          <pc:sldMk cId="2597344986" sldId="548"/>
        </pc:sldMkLst>
      </pc:sldChg>
      <pc:sldChg chg="del">
        <pc:chgData name="OLGA MARIA MUÑOZ MUÑOZ" userId="S::ommunoz@findeter.gov.co::876d8df6-fd60-42e2-ba65-9d22fde90de5" providerId="AD" clId="Web-{48F78031-4A65-328F-ECE7-5D628F0CF7B3}" dt="2023-01-31T20:52:39.003" v="3"/>
        <pc:sldMkLst>
          <pc:docMk/>
          <pc:sldMk cId="4052810034" sldId="549"/>
        </pc:sldMkLst>
      </pc:sldChg>
      <pc:sldChg chg="del">
        <pc:chgData name="OLGA MARIA MUÑOZ MUÑOZ" userId="S::ommunoz@findeter.gov.co::876d8df6-fd60-42e2-ba65-9d22fde90de5" providerId="AD" clId="Web-{48F78031-4A65-328F-ECE7-5D628F0CF7B3}" dt="2023-01-31T20:52:38.175" v="2"/>
        <pc:sldMkLst>
          <pc:docMk/>
          <pc:sldMk cId="2412039912" sldId="550"/>
        </pc:sldMkLst>
      </pc:sldChg>
      <pc:sldChg chg="del">
        <pc:chgData name="OLGA MARIA MUÑOZ MUÑOZ" userId="S::ommunoz@findeter.gov.co::876d8df6-fd60-42e2-ba65-9d22fde90de5" providerId="AD" clId="Web-{48F78031-4A65-328F-ECE7-5D628F0CF7B3}" dt="2023-01-31T20:52:37.113" v="1"/>
        <pc:sldMkLst>
          <pc:docMk/>
          <pc:sldMk cId="2366230021" sldId="551"/>
        </pc:sldMkLst>
      </pc:sldChg>
      <pc:sldChg chg="del">
        <pc:chgData name="OLGA MARIA MUÑOZ MUÑOZ" userId="S::ommunoz@findeter.gov.co::876d8df6-fd60-42e2-ba65-9d22fde90de5" providerId="AD" clId="Web-{48F78031-4A65-328F-ECE7-5D628F0CF7B3}" dt="2023-01-31T20:52:35.472" v="0"/>
        <pc:sldMkLst>
          <pc:docMk/>
          <pc:sldMk cId="1785070475" sldId="552"/>
        </pc:sldMkLst>
      </pc:sldChg>
      <pc:sldChg chg="add">
        <pc:chgData name="OLGA MARIA MUÑOZ MUÑOZ" userId="S::ommunoz@findeter.gov.co::876d8df6-fd60-42e2-ba65-9d22fde90de5" providerId="AD" clId="Web-{48F78031-4A65-328F-ECE7-5D628F0CF7B3}" dt="2023-01-31T20:53:31.114" v="19"/>
        <pc:sldMkLst>
          <pc:docMk/>
          <pc:sldMk cId="2279548336" sldId="554"/>
        </pc:sldMkLst>
      </pc:sldChg>
      <pc:sldChg chg="add">
        <pc:chgData name="OLGA MARIA MUÑOZ MUÑOZ" userId="S::ommunoz@findeter.gov.co::876d8df6-fd60-42e2-ba65-9d22fde90de5" providerId="AD" clId="Web-{48F78031-4A65-328F-ECE7-5D628F0CF7B3}" dt="2023-01-31T20:53:31.208" v="20"/>
        <pc:sldMkLst>
          <pc:docMk/>
          <pc:sldMk cId="3991569037" sldId="555"/>
        </pc:sldMkLst>
      </pc:sldChg>
      <pc:sldChg chg="add">
        <pc:chgData name="OLGA MARIA MUÑOZ MUÑOZ" userId="S::ommunoz@findeter.gov.co::876d8df6-fd60-42e2-ba65-9d22fde90de5" providerId="AD" clId="Web-{48F78031-4A65-328F-ECE7-5D628F0CF7B3}" dt="2023-01-31T20:53:31.317" v="21"/>
        <pc:sldMkLst>
          <pc:docMk/>
          <pc:sldMk cId="2512420292" sldId="556"/>
        </pc:sldMkLst>
      </pc:sldChg>
      <pc:sldChg chg="add">
        <pc:chgData name="OLGA MARIA MUÑOZ MUÑOZ" userId="S::ommunoz@findeter.gov.co::876d8df6-fd60-42e2-ba65-9d22fde90de5" providerId="AD" clId="Web-{48F78031-4A65-328F-ECE7-5D628F0CF7B3}" dt="2023-01-31T20:53:31.411" v="22"/>
        <pc:sldMkLst>
          <pc:docMk/>
          <pc:sldMk cId="4174854146" sldId="557"/>
        </pc:sldMkLst>
      </pc:sldChg>
      <pc:sldChg chg="add">
        <pc:chgData name="OLGA MARIA MUÑOZ MUÑOZ" userId="S::ommunoz@findeter.gov.co::876d8df6-fd60-42e2-ba65-9d22fde90de5" providerId="AD" clId="Web-{48F78031-4A65-328F-ECE7-5D628F0CF7B3}" dt="2023-01-31T20:53:31.505" v="23"/>
        <pc:sldMkLst>
          <pc:docMk/>
          <pc:sldMk cId="1934231763" sldId="558"/>
        </pc:sldMkLst>
      </pc:sldChg>
      <pc:sldChg chg="add">
        <pc:chgData name="OLGA MARIA MUÑOZ MUÑOZ" userId="S::ommunoz@findeter.gov.co::876d8df6-fd60-42e2-ba65-9d22fde90de5" providerId="AD" clId="Web-{48F78031-4A65-328F-ECE7-5D628F0CF7B3}" dt="2023-01-31T20:53:31.599" v="24"/>
        <pc:sldMkLst>
          <pc:docMk/>
          <pc:sldMk cId="1403016720" sldId="559"/>
        </pc:sldMkLst>
      </pc:sldChg>
      <pc:sldChg chg="add">
        <pc:chgData name="OLGA MARIA MUÑOZ MUÑOZ" userId="S::ommunoz@findeter.gov.co::876d8df6-fd60-42e2-ba65-9d22fde90de5" providerId="AD" clId="Web-{48F78031-4A65-328F-ECE7-5D628F0CF7B3}" dt="2023-01-31T20:53:31.692" v="25"/>
        <pc:sldMkLst>
          <pc:docMk/>
          <pc:sldMk cId="2984646521" sldId="560"/>
        </pc:sldMkLst>
      </pc:sldChg>
      <pc:sldChg chg="add">
        <pc:chgData name="OLGA MARIA MUÑOZ MUÑOZ" userId="S::ommunoz@findeter.gov.co::876d8df6-fd60-42e2-ba65-9d22fde90de5" providerId="AD" clId="Web-{48F78031-4A65-328F-ECE7-5D628F0CF7B3}" dt="2023-01-31T20:53:31.786" v="26"/>
        <pc:sldMkLst>
          <pc:docMk/>
          <pc:sldMk cId="3054592104" sldId="561"/>
        </pc:sldMkLst>
      </pc:sldChg>
      <pc:sldChg chg="add">
        <pc:chgData name="OLGA MARIA MUÑOZ MUÑOZ" userId="S::ommunoz@findeter.gov.co::876d8df6-fd60-42e2-ba65-9d22fde90de5" providerId="AD" clId="Web-{48F78031-4A65-328F-ECE7-5D628F0CF7B3}" dt="2023-01-31T20:53:31.880" v="27"/>
        <pc:sldMkLst>
          <pc:docMk/>
          <pc:sldMk cId="2350992249" sldId="562"/>
        </pc:sldMkLst>
      </pc:sldChg>
      <pc:sldChg chg="add">
        <pc:chgData name="OLGA MARIA MUÑOZ MUÑOZ" userId="S::ommunoz@findeter.gov.co::876d8df6-fd60-42e2-ba65-9d22fde90de5" providerId="AD" clId="Web-{48F78031-4A65-328F-ECE7-5D628F0CF7B3}" dt="2023-01-31T20:53:31.974" v="28"/>
        <pc:sldMkLst>
          <pc:docMk/>
          <pc:sldMk cId="683383273" sldId="563"/>
        </pc:sldMkLst>
      </pc:sldChg>
      <pc:sldChg chg="add">
        <pc:chgData name="OLGA MARIA MUÑOZ MUÑOZ" userId="S::ommunoz@findeter.gov.co::876d8df6-fd60-42e2-ba65-9d22fde90de5" providerId="AD" clId="Web-{48F78031-4A65-328F-ECE7-5D628F0CF7B3}" dt="2023-01-31T20:53:32.067" v="29"/>
        <pc:sldMkLst>
          <pc:docMk/>
          <pc:sldMk cId="2492501564" sldId="564"/>
        </pc:sldMkLst>
      </pc:sldChg>
      <pc:sldChg chg="add">
        <pc:chgData name="OLGA MARIA MUÑOZ MUÑOZ" userId="S::ommunoz@findeter.gov.co::876d8df6-fd60-42e2-ba65-9d22fde90de5" providerId="AD" clId="Web-{48F78031-4A65-328F-ECE7-5D628F0CF7B3}" dt="2023-01-31T20:53:32.161" v="30"/>
        <pc:sldMkLst>
          <pc:docMk/>
          <pc:sldMk cId="1807008490" sldId="565"/>
        </pc:sldMkLst>
      </pc:sldChg>
      <pc:sldChg chg="add">
        <pc:chgData name="OLGA MARIA MUÑOZ MUÑOZ" userId="S::ommunoz@findeter.gov.co::876d8df6-fd60-42e2-ba65-9d22fde90de5" providerId="AD" clId="Web-{48F78031-4A65-328F-ECE7-5D628F0CF7B3}" dt="2023-01-31T20:53:32.239" v="31"/>
        <pc:sldMkLst>
          <pc:docMk/>
          <pc:sldMk cId="1971958171" sldId="566"/>
        </pc:sldMkLst>
      </pc:sldChg>
      <pc:sldChg chg="add">
        <pc:chgData name="OLGA MARIA MUÑOZ MUÑOZ" userId="S::ommunoz@findeter.gov.co::876d8df6-fd60-42e2-ba65-9d22fde90de5" providerId="AD" clId="Web-{48F78031-4A65-328F-ECE7-5D628F0CF7B3}" dt="2023-01-31T20:53:32.396" v="32"/>
        <pc:sldMkLst>
          <pc:docMk/>
          <pc:sldMk cId="1087129324" sldId="567"/>
        </pc:sldMkLst>
      </pc:sldChg>
    </pc:docChg>
  </pc:docChgLst>
  <pc:docChgLst>
    <pc:chgData name="YERSON ARIAS RIVERA" userId="53f716da-bdfb-4156-86cd-f5d50ede033a" providerId="ADAL" clId="{7D732DB4-470C-4934-9E96-4622E872338E}"/>
    <pc:docChg chg="undo custSel modSld">
      <pc:chgData name="YERSON ARIAS RIVERA" userId="53f716da-bdfb-4156-86cd-f5d50ede033a" providerId="ADAL" clId="{7D732DB4-470C-4934-9E96-4622E872338E}" dt="2023-04-24T23:10:13.747" v="41" actId="5793"/>
      <pc:docMkLst>
        <pc:docMk/>
      </pc:docMkLst>
      <pc:sldChg chg="modSp mod">
        <pc:chgData name="YERSON ARIAS RIVERA" userId="53f716da-bdfb-4156-86cd-f5d50ede033a" providerId="ADAL" clId="{7D732DB4-470C-4934-9E96-4622E872338E}" dt="2023-04-24T23:10:13.747" v="41" actId="5793"/>
        <pc:sldMkLst>
          <pc:docMk/>
          <pc:sldMk cId="3280053705" sldId="359"/>
        </pc:sldMkLst>
        <pc:spChg chg="mod">
          <ac:chgData name="YERSON ARIAS RIVERA" userId="53f716da-bdfb-4156-86cd-f5d50ede033a" providerId="ADAL" clId="{7D732DB4-470C-4934-9E96-4622E872338E}" dt="2023-04-24T23:10:13.747" v="41" actId="5793"/>
          <ac:spMkLst>
            <pc:docMk/>
            <pc:sldMk cId="3280053705" sldId="359"/>
            <ac:spMk id="5" creationId="{5CBB1A53-EB72-4CE6-BA32-41088A885838}"/>
          </ac:spMkLst>
        </pc:spChg>
      </pc:sldChg>
    </pc:docChg>
  </pc:docChgLst>
  <pc:docChgLst>
    <pc:chgData name="LEONARDO ALFONSO MARTINEZ OTERO" userId="S::lamartinez@findeter.gov.co::9592b740-a3f3-4551-a4da-9903b37bf04d" providerId="AD" clId="Web-{62DB8075-EDAD-219B-38E9-D687B41C76F0}"/>
    <pc:docChg chg="modSld sldOrd">
      <pc:chgData name="LEONARDO ALFONSO MARTINEZ OTERO" userId="S::lamartinez@findeter.gov.co::9592b740-a3f3-4551-a4da-9903b37bf04d" providerId="AD" clId="Web-{62DB8075-EDAD-219B-38E9-D687B41C76F0}" dt="2023-04-17T11:55:42.835" v="6"/>
      <pc:docMkLst>
        <pc:docMk/>
      </pc:docMkLst>
      <pc:sldChg chg="modSp">
        <pc:chgData name="LEONARDO ALFONSO MARTINEZ OTERO" userId="S::lamartinez@findeter.gov.co::9592b740-a3f3-4551-a4da-9903b37bf04d" providerId="AD" clId="Web-{62DB8075-EDAD-219B-38E9-D687B41C76F0}" dt="2023-04-17T11:55:21.538" v="4" actId="20577"/>
        <pc:sldMkLst>
          <pc:docMk/>
          <pc:sldMk cId="4160248565" sldId="258"/>
        </pc:sldMkLst>
        <pc:spChg chg="mod">
          <ac:chgData name="LEONARDO ALFONSO MARTINEZ OTERO" userId="S::lamartinez@findeter.gov.co::9592b740-a3f3-4551-a4da-9903b37bf04d" providerId="AD" clId="Web-{62DB8075-EDAD-219B-38E9-D687B41C76F0}" dt="2023-04-17T11:55:21.538" v="4" actId="20577"/>
          <ac:spMkLst>
            <pc:docMk/>
            <pc:sldMk cId="4160248565" sldId="258"/>
            <ac:spMk id="7" creationId="{8801B824-1C40-4361-8207-0EAD240262BA}"/>
          </ac:spMkLst>
        </pc:spChg>
      </pc:sldChg>
      <pc:sldChg chg="ord">
        <pc:chgData name="LEONARDO ALFONSO MARTINEZ OTERO" userId="S::lamartinez@findeter.gov.co::9592b740-a3f3-4551-a4da-9903b37bf04d" providerId="AD" clId="Web-{62DB8075-EDAD-219B-38E9-D687B41C76F0}" dt="2023-04-17T11:55:42.835" v="5"/>
        <pc:sldMkLst>
          <pc:docMk/>
          <pc:sldMk cId="2256417948" sldId="583"/>
        </pc:sldMkLst>
      </pc:sldChg>
      <pc:sldChg chg="ord">
        <pc:chgData name="LEONARDO ALFONSO MARTINEZ OTERO" userId="S::lamartinez@findeter.gov.co::9592b740-a3f3-4551-a4da-9903b37bf04d" providerId="AD" clId="Web-{62DB8075-EDAD-219B-38E9-D687B41C76F0}" dt="2023-04-17T11:55:42.835" v="6"/>
        <pc:sldMkLst>
          <pc:docMk/>
          <pc:sldMk cId="108402656" sldId="584"/>
        </pc:sldMkLst>
      </pc:sldChg>
    </pc:docChg>
  </pc:docChgLst>
  <pc:docChgLst>
    <pc:chgData name="MARIA CAMILA GOMEZ RUBIANO" userId="2a6b53d5-5fe5-4cbf-a964-9d9c98273e20" providerId="ADAL" clId="{78E1CDB3-C282-46B4-B621-1E2943F7922F}"/>
    <pc:docChg chg="undo custSel addSld modSld sldOrd modSection">
      <pc:chgData name="MARIA CAMILA GOMEZ RUBIANO" userId="2a6b53d5-5fe5-4cbf-a964-9d9c98273e20" providerId="ADAL" clId="{78E1CDB3-C282-46B4-B621-1E2943F7922F}" dt="2023-05-02T22:39:59.066" v="745" actId="14100"/>
      <pc:docMkLst>
        <pc:docMk/>
      </pc:docMkLst>
      <pc:sldChg chg="modSp mod ord">
        <pc:chgData name="MARIA CAMILA GOMEZ RUBIANO" userId="2a6b53d5-5fe5-4cbf-a964-9d9c98273e20" providerId="ADAL" clId="{78E1CDB3-C282-46B4-B621-1E2943F7922F}" dt="2023-05-02T22:36:33.840" v="733" actId="1076"/>
        <pc:sldMkLst>
          <pc:docMk/>
          <pc:sldMk cId="1700035601" sldId="329"/>
        </pc:sldMkLst>
        <pc:spChg chg="mod">
          <ac:chgData name="MARIA CAMILA GOMEZ RUBIANO" userId="2a6b53d5-5fe5-4cbf-a964-9d9c98273e20" providerId="ADAL" clId="{78E1CDB3-C282-46B4-B621-1E2943F7922F}" dt="2023-05-02T22:36:33.840" v="733" actId="1076"/>
          <ac:spMkLst>
            <pc:docMk/>
            <pc:sldMk cId="1700035601" sldId="329"/>
            <ac:spMk id="20" creationId="{78009094-0AC6-ACC5-540E-6FB4D2756D11}"/>
          </ac:spMkLst>
        </pc:spChg>
      </pc:sldChg>
      <pc:sldChg chg="addSp delSp modSp add mod">
        <pc:chgData name="MARIA CAMILA GOMEZ RUBIANO" userId="2a6b53d5-5fe5-4cbf-a964-9d9c98273e20" providerId="ADAL" clId="{78E1CDB3-C282-46B4-B621-1E2943F7922F}" dt="2023-05-02T22:39:59.066" v="745" actId="14100"/>
        <pc:sldMkLst>
          <pc:docMk/>
          <pc:sldMk cId="1796374176" sldId="767"/>
        </pc:sldMkLst>
        <pc:spChg chg="mod">
          <ac:chgData name="MARIA CAMILA GOMEZ RUBIANO" userId="2a6b53d5-5fe5-4cbf-a964-9d9c98273e20" providerId="ADAL" clId="{78E1CDB3-C282-46B4-B621-1E2943F7922F}" dt="2023-05-02T22:31:47.430" v="8" actId="14100"/>
          <ac:spMkLst>
            <pc:docMk/>
            <pc:sldMk cId="1796374176" sldId="767"/>
            <ac:spMk id="6" creationId="{0DAAAD37-D7DD-44D9-AF0A-9445FA2C35DE}"/>
          </ac:spMkLst>
        </pc:spChg>
        <pc:spChg chg="del">
          <ac:chgData name="MARIA CAMILA GOMEZ RUBIANO" userId="2a6b53d5-5fe5-4cbf-a964-9d9c98273e20" providerId="ADAL" clId="{78E1CDB3-C282-46B4-B621-1E2943F7922F}" dt="2023-05-02T22:31:38.951" v="2" actId="478"/>
          <ac:spMkLst>
            <pc:docMk/>
            <pc:sldMk cId="1796374176" sldId="767"/>
            <ac:spMk id="20" creationId="{78009094-0AC6-ACC5-540E-6FB4D2756D11}"/>
          </ac:spMkLst>
        </pc:spChg>
        <pc:graphicFrameChg chg="del">
          <ac:chgData name="MARIA CAMILA GOMEZ RUBIANO" userId="2a6b53d5-5fe5-4cbf-a964-9d9c98273e20" providerId="ADAL" clId="{78E1CDB3-C282-46B4-B621-1E2943F7922F}" dt="2023-05-02T22:31:44.689" v="7" actId="478"/>
          <ac:graphicFrameMkLst>
            <pc:docMk/>
            <pc:sldMk cId="1796374176" sldId="767"/>
            <ac:graphicFrameMk id="3" creationId="{E8F2B26D-18E7-4B11-B887-FA9FD84827AD}"/>
          </ac:graphicFrameMkLst>
        </pc:graphicFrameChg>
        <pc:picChg chg="add mod">
          <ac:chgData name="MARIA CAMILA GOMEZ RUBIANO" userId="2a6b53d5-5fe5-4cbf-a964-9d9c98273e20" providerId="ADAL" clId="{78E1CDB3-C282-46B4-B621-1E2943F7922F}" dt="2023-05-02T22:39:59.066" v="745" actId="14100"/>
          <ac:picMkLst>
            <pc:docMk/>
            <pc:sldMk cId="1796374176" sldId="767"/>
            <ac:picMk id="4" creationId="{EF957D1D-DA33-D8AC-BAF6-FEA33A6293E2}"/>
          </ac:picMkLst>
        </pc:picChg>
        <pc:picChg chg="add mod">
          <ac:chgData name="MARIA CAMILA GOMEZ RUBIANO" userId="2a6b53d5-5fe5-4cbf-a964-9d9c98273e20" providerId="ADAL" clId="{78E1CDB3-C282-46B4-B621-1E2943F7922F}" dt="2023-05-02T22:39:46.210" v="741" actId="14100"/>
          <ac:picMkLst>
            <pc:docMk/>
            <pc:sldMk cId="1796374176" sldId="767"/>
            <ac:picMk id="7" creationId="{054F61BF-6C18-75C4-74CA-6279DB48619C}"/>
          </ac:picMkLst>
        </pc:picChg>
        <pc:picChg chg="del">
          <ac:chgData name="MARIA CAMILA GOMEZ RUBIANO" userId="2a6b53d5-5fe5-4cbf-a964-9d9c98273e20" providerId="ADAL" clId="{78E1CDB3-C282-46B4-B621-1E2943F7922F}" dt="2023-05-02T22:31:40.982" v="4" actId="478"/>
          <ac:picMkLst>
            <pc:docMk/>
            <pc:sldMk cId="1796374176" sldId="767"/>
            <ac:picMk id="12" creationId="{B9C7B9A9-6735-7913-4E96-83526B128A7C}"/>
          </ac:picMkLst>
        </pc:picChg>
        <pc:picChg chg="del">
          <ac:chgData name="MARIA CAMILA GOMEZ RUBIANO" userId="2a6b53d5-5fe5-4cbf-a964-9d9c98273e20" providerId="ADAL" clId="{78E1CDB3-C282-46B4-B621-1E2943F7922F}" dt="2023-05-02T22:31:39.832" v="3" actId="478"/>
          <ac:picMkLst>
            <pc:docMk/>
            <pc:sldMk cId="1796374176" sldId="767"/>
            <ac:picMk id="14" creationId="{6F86FF4A-308D-A42C-471D-B038DE273E70}"/>
          </ac:picMkLst>
        </pc:picChg>
        <pc:picChg chg="del">
          <ac:chgData name="MARIA CAMILA GOMEZ RUBIANO" userId="2a6b53d5-5fe5-4cbf-a964-9d9c98273e20" providerId="ADAL" clId="{78E1CDB3-C282-46B4-B621-1E2943F7922F}" dt="2023-05-02T22:31:41.758" v="5" actId="478"/>
          <ac:picMkLst>
            <pc:docMk/>
            <pc:sldMk cId="1796374176" sldId="767"/>
            <ac:picMk id="16" creationId="{3E86FC89-7A48-921B-E46D-48EEBBAE804A}"/>
          </ac:picMkLst>
        </pc:picChg>
        <pc:picChg chg="del">
          <ac:chgData name="MARIA CAMILA GOMEZ RUBIANO" userId="2a6b53d5-5fe5-4cbf-a964-9d9c98273e20" providerId="ADAL" clId="{78E1CDB3-C282-46B4-B621-1E2943F7922F}" dt="2023-05-02T22:31:42.564" v="6" actId="478"/>
          <ac:picMkLst>
            <pc:docMk/>
            <pc:sldMk cId="1796374176" sldId="767"/>
            <ac:picMk id="19" creationId="{2AB7BE8A-4CD8-44A1-6D0F-172D6C0A1AC4}"/>
          </ac:picMkLst>
        </pc:picChg>
      </pc:sldChg>
    </pc:docChg>
  </pc:docChgLst>
  <pc:docChgLst>
    <pc:chgData name="MARIA CAMILA GOMEZ RUBIANO" userId="S::mcgomez@findeter.gov.co::2a6b53d5-5fe5-4cbf-a964-9d9c98273e20" providerId="AD" clId="Web-{71F96E2F-C0F7-ACAB-E535-CACC2BB13BD6}"/>
    <pc:docChg chg="modSld">
      <pc:chgData name="MARIA CAMILA GOMEZ RUBIANO" userId="S::mcgomez@findeter.gov.co::2a6b53d5-5fe5-4cbf-a964-9d9c98273e20" providerId="AD" clId="Web-{71F96E2F-C0F7-ACAB-E535-CACC2BB13BD6}" dt="2023-04-04T19:57:20.835" v="421" actId="20577"/>
      <pc:docMkLst>
        <pc:docMk/>
      </pc:docMkLst>
      <pc:sldChg chg="delSp modSp">
        <pc:chgData name="MARIA CAMILA GOMEZ RUBIANO" userId="S::mcgomez@findeter.gov.co::2a6b53d5-5fe5-4cbf-a964-9d9c98273e20" providerId="AD" clId="Web-{71F96E2F-C0F7-ACAB-E535-CACC2BB13BD6}" dt="2023-04-04T19:57:20.835" v="421" actId="20577"/>
        <pc:sldMkLst>
          <pc:docMk/>
          <pc:sldMk cId="1700035601" sldId="329"/>
        </pc:sldMkLst>
        <pc:spChg chg="mod">
          <ac:chgData name="MARIA CAMILA GOMEZ RUBIANO" userId="S::mcgomez@findeter.gov.co::2a6b53d5-5fe5-4cbf-a964-9d9c98273e20" providerId="AD" clId="Web-{71F96E2F-C0F7-ACAB-E535-CACC2BB13BD6}" dt="2023-04-04T19:56:48.850" v="410" actId="14100"/>
          <ac:spMkLst>
            <pc:docMk/>
            <pc:sldMk cId="1700035601" sldId="329"/>
            <ac:spMk id="8" creationId="{C23CB784-30AA-B2B2-7F0C-94CC2C0BEFA6}"/>
          </ac:spMkLst>
        </pc:spChg>
        <pc:spChg chg="mod">
          <ac:chgData name="MARIA CAMILA GOMEZ RUBIANO" userId="S::mcgomez@findeter.gov.co::2a6b53d5-5fe5-4cbf-a964-9d9c98273e20" providerId="AD" clId="Web-{71F96E2F-C0F7-ACAB-E535-CACC2BB13BD6}" dt="2023-04-04T19:57:20.835" v="421" actId="20577"/>
          <ac:spMkLst>
            <pc:docMk/>
            <pc:sldMk cId="1700035601" sldId="329"/>
            <ac:spMk id="20" creationId="{78009094-0AC6-ACC5-540E-6FB4D2756D11}"/>
          </ac:spMkLst>
        </pc:spChg>
        <pc:picChg chg="del">
          <ac:chgData name="MARIA CAMILA GOMEZ RUBIANO" userId="S::mcgomez@findeter.gov.co::2a6b53d5-5fe5-4cbf-a964-9d9c98273e20" providerId="AD" clId="Web-{71F96E2F-C0F7-ACAB-E535-CACC2BB13BD6}" dt="2023-04-04T19:51:24.950" v="43"/>
          <ac:picMkLst>
            <pc:docMk/>
            <pc:sldMk cId="1700035601" sldId="329"/>
            <ac:picMk id="7" creationId="{E6AECA56-CEFF-CD63-F73B-183F057440D9}"/>
          </ac:picMkLst>
        </pc:picChg>
      </pc:sldChg>
    </pc:docChg>
  </pc:docChgLst>
  <pc:docChgLst>
    <pc:chgData name="MARIA CAMILA GOMEZ RUBIANO" userId="S::mcgomez@findeter.gov.co::2a6b53d5-5fe5-4cbf-a964-9d9c98273e20" providerId="AD" clId="Web-{0B1A92F0-B0D3-43E5-9D31-9A4D2FA40249}"/>
    <pc:docChg chg="modSld">
      <pc:chgData name="MARIA CAMILA GOMEZ RUBIANO" userId="S::mcgomez@findeter.gov.co::2a6b53d5-5fe5-4cbf-a964-9d9c98273e20" providerId="AD" clId="Web-{0B1A92F0-B0D3-43E5-9D31-9A4D2FA40249}" dt="2023-03-15T02:24:18.368" v="337" actId="20577"/>
      <pc:docMkLst>
        <pc:docMk/>
      </pc:docMkLst>
      <pc:sldChg chg="modSp">
        <pc:chgData name="MARIA CAMILA GOMEZ RUBIANO" userId="S::mcgomez@findeter.gov.co::2a6b53d5-5fe5-4cbf-a964-9d9c98273e20" providerId="AD" clId="Web-{0B1A92F0-B0D3-43E5-9D31-9A4D2FA40249}" dt="2023-03-15T02:24:18.368" v="337" actId="20577"/>
        <pc:sldMkLst>
          <pc:docMk/>
          <pc:sldMk cId="1700035601" sldId="329"/>
        </pc:sldMkLst>
        <pc:spChg chg="mod">
          <ac:chgData name="MARIA CAMILA GOMEZ RUBIANO" userId="S::mcgomez@findeter.gov.co::2a6b53d5-5fe5-4cbf-a964-9d9c98273e20" providerId="AD" clId="Web-{0B1A92F0-B0D3-43E5-9D31-9A4D2FA40249}" dt="2023-03-15T02:24:18.368" v="337" actId="20577"/>
          <ac:spMkLst>
            <pc:docMk/>
            <pc:sldMk cId="1700035601" sldId="329"/>
            <ac:spMk id="20" creationId="{78009094-0AC6-ACC5-540E-6FB4D2756D11}"/>
          </ac:spMkLst>
        </pc:spChg>
      </pc:sldChg>
    </pc:docChg>
  </pc:docChgLst>
  <pc:docChgLst>
    <pc:chgData name="GUILLERMO ALBERTO ARCILA DIAZ" userId="S::gaarcila@findeter.gov.co::194c9435-ff24-4808-b9d2-bb433046ee4c" providerId="AD" clId="Web-{FB0BAD5A-57DA-5ED5-7991-5C4C11FF4491}"/>
    <pc:docChg chg="modSld">
      <pc:chgData name="GUILLERMO ALBERTO ARCILA DIAZ" userId="S::gaarcila@findeter.gov.co::194c9435-ff24-4808-b9d2-bb433046ee4c" providerId="AD" clId="Web-{FB0BAD5A-57DA-5ED5-7991-5C4C11FF4491}" dt="2023-03-07T22:38:36.441" v="258" actId="14100"/>
      <pc:docMkLst>
        <pc:docMk/>
      </pc:docMkLst>
      <pc:sldChg chg="addSp delSp modSp">
        <pc:chgData name="GUILLERMO ALBERTO ARCILA DIAZ" userId="S::gaarcila@findeter.gov.co::194c9435-ff24-4808-b9d2-bb433046ee4c" providerId="AD" clId="Web-{FB0BAD5A-57DA-5ED5-7991-5C4C11FF4491}" dt="2023-03-07T22:38:36.441" v="258" actId="14100"/>
        <pc:sldMkLst>
          <pc:docMk/>
          <pc:sldMk cId="2256417948" sldId="583"/>
        </pc:sldMkLst>
        <pc:spChg chg="mod">
          <ac:chgData name="GUILLERMO ALBERTO ARCILA DIAZ" userId="S::gaarcila@findeter.gov.co::194c9435-ff24-4808-b9d2-bb433046ee4c" providerId="AD" clId="Web-{FB0BAD5A-57DA-5ED5-7991-5C4C11FF4491}" dt="2023-03-07T22:36:40.140" v="246" actId="20577"/>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FB0BAD5A-57DA-5ED5-7991-5C4C11FF4491}" dt="2023-03-07T22:25:38.791" v="7"/>
          <ac:graphicFrameMkLst>
            <pc:docMk/>
            <pc:sldMk cId="2256417948" sldId="583"/>
            <ac:graphicFrameMk id="2" creationId="{074C5585-45CC-4FF1-92A0-65B82725F749}"/>
          </ac:graphicFrameMkLst>
        </pc:graphicFrameChg>
        <pc:picChg chg="add mod">
          <ac:chgData name="GUILLERMO ALBERTO ARCILA DIAZ" userId="S::gaarcila@findeter.gov.co::194c9435-ff24-4808-b9d2-bb433046ee4c" providerId="AD" clId="Web-{FB0BAD5A-57DA-5ED5-7991-5C4C11FF4491}" dt="2023-03-07T22:38:31.409" v="256" actId="1076"/>
          <ac:picMkLst>
            <pc:docMk/>
            <pc:sldMk cId="2256417948" sldId="583"/>
            <ac:picMk id="8" creationId="{BC34C3E1-2F70-968F-0154-9D93715759EE}"/>
          </ac:picMkLst>
        </pc:picChg>
        <pc:picChg chg="del mod modCrop">
          <ac:chgData name="GUILLERMO ALBERTO ARCILA DIAZ" userId="S::gaarcila@findeter.gov.co::194c9435-ff24-4808-b9d2-bb433046ee4c" providerId="AD" clId="Web-{FB0BAD5A-57DA-5ED5-7991-5C4C11FF4491}" dt="2023-03-07T22:36:43.140" v="247"/>
          <ac:picMkLst>
            <pc:docMk/>
            <pc:sldMk cId="2256417948" sldId="583"/>
            <ac:picMk id="9" creationId="{35779B7A-15A9-9C8C-837D-35E4A68368C9}"/>
          </ac:picMkLst>
        </pc:picChg>
        <pc:picChg chg="del">
          <ac:chgData name="GUILLERMO ALBERTO ARCILA DIAZ" userId="S::gaarcila@findeter.gov.co::194c9435-ff24-4808-b9d2-bb433046ee4c" providerId="AD" clId="Web-{FB0BAD5A-57DA-5ED5-7991-5C4C11FF4491}" dt="2023-03-07T22:36:45.969" v="248"/>
          <ac:picMkLst>
            <pc:docMk/>
            <pc:sldMk cId="2256417948" sldId="583"/>
            <ac:picMk id="10" creationId="{01877D3E-C0F5-F860-AD9D-9F3145687E1E}"/>
          </ac:picMkLst>
        </pc:picChg>
        <pc:picChg chg="add mod">
          <ac:chgData name="GUILLERMO ALBERTO ARCILA DIAZ" userId="S::gaarcila@findeter.gov.co::194c9435-ff24-4808-b9d2-bb433046ee4c" providerId="AD" clId="Web-{FB0BAD5A-57DA-5ED5-7991-5C4C11FF4491}" dt="2023-03-07T22:38:36.441" v="258" actId="14100"/>
          <ac:picMkLst>
            <pc:docMk/>
            <pc:sldMk cId="2256417948" sldId="583"/>
            <ac:picMk id="11" creationId="{DBC6B385-4409-B166-B48B-F9F2B7032E91}"/>
          </ac:picMkLst>
        </pc:picChg>
      </pc:sldChg>
      <pc:sldChg chg="modSp">
        <pc:chgData name="GUILLERMO ALBERTO ARCILA DIAZ" userId="S::gaarcila@findeter.gov.co::194c9435-ff24-4808-b9d2-bb433046ee4c" providerId="AD" clId="Web-{FB0BAD5A-57DA-5ED5-7991-5C4C11FF4491}" dt="2023-03-07T22:28:14.890" v="30" actId="20577"/>
        <pc:sldMkLst>
          <pc:docMk/>
          <pc:sldMk cId="108402656" sldId="584"/>
        </pc:sldMkLst>
        <pc:spChg chg="mod">
          <ac:chgData name="GUILLERMO ALBERTO ARCILA DIAZ" userId="S::gaarcila@findeter.gov.co::194c9435-ff24-4808-b9d2-bb433046ee4c" providerId="AD" clId="Web-{FB0BAD5A-57DA-5ED5-7991-5C4C11FF4491}" dt="2023-03-07T22:28:14.890" v="30"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FB0BAD5A-57DA-5ED5-7991-5C4C11FF4491}" dt="2023-03-07T22:25:28.666" v="3"/>
          <ac:graphicFrameMkLst>
            <pc:docMk/>
            <pc:sldMk cId="108402656" sldId="584"/>
            <ac:graphicFrameMk id="3" creationId="{92C7AD75-98F7-4256-B0FE-BD624CCF5A55}"/>
          </ac:graphicFrameMkLst>
        </pc:graphicFrameChg>
      </pc:sldChg>
    </pc:docChg>
  </pc:docChgLst>
  <pc:docChgLst>
    <pc:chgData name="FABIO ANDRES LLANO CASTAÑO" userId="S::fallano@findeter.gov.co::d7f3d237-ebd8-4abe-98dc-bf55ea8ee2e1" providerId="AD" clId="Web-{9B5D3CD3-FA8C-955C-D581-980DB8B6D025}"/>
    <pc:docChg chg="delSld modSld sldOrd modSection">
      <pc:chgData name="FABIO ANDRES LLANO CASTAÑO" userId="S::fallano@findeter.gov.co::d7f3d237-ebd8-4abe-98dc-bf55ea8ee2e1" providerId="AD" clId="Web-{9B5D3CD3-FA8C-955C-D581-980DB8B6D025}" dt="2023-03-14T22:26:17.701" v="782"/>
      <pc:docMkLst>
        <pc:docMk/>
      </pc:docMkLst>
      <pc:sldChg chg="modSp">
        <pc:chgData name="FABIO ANDRES LLANO CASTAÑO" userId="S::fallano@findeter.gov.co::d7f3d237-ebd8-4abe-98dc-bf55ea8ee2e1" providerId="AD" clId="Web-{9B5D3CD3-FA8C-955C-D581-980DB8B6D025}" dt="2023-03-14T22:26:17.701" v="782"/>
        <pc:sldMkLst>
          <pc:docMk/>
          <pc:sldMk cId="1662828479" sldId="312"/>
        </pc:sldMkLst>
        <pc:graphicFrameChg chg="mod modGraphic">
          <ac:chgData name="FABIO ANDRES LLANO CASTAÑO" userId="S::fallano@findeter.gov.co::d7f3d237-ebd8-4abe-98dc-bf55ea8ee2e1" providerId="AD" clId="Web-{9B5D3CD3-FA8C-955C-D581-980DB8B6D025}" dt="2023-03-14T22:26:17.701" v="782"/>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9B5D3CD3-FA8C-955C-D581-980DB8B6D025}" dt="2023-03-14T20:35:32.892" v="52" actId="20577"/>
        <pc:sldMkLst>
          <pc:docMk/>
          <pc:sldMk cId="3168326263" sldId="450"/>
        </pc:sldMkLst>
        <pc:spChg chg="add mod">
          <ac:chgData name="FABIO ANDRES LLANO CASTAÑO" userId="S::fallano@findeter.gov.co::d7f3d237-ebd8-4abe-98dc-bf55ea8ee2e1" providerId="AD" clId="Web-{9B5D3CD3-FA8C-955C-D581-980DB8B6D025}" dt="2023-03-14T20:35:32.892" v="52" actId="20577"/>
          <ac:spMkLst>
            <pc:docMk/>
            <pc:sldMk cId="3168326263" sldId="450"/>
            <ac:spMk id="3" creationId="{857213FA-BFCD-0B5F-5026-6A58BF973A58}"/>
          </ac:spMkLst>
        </pc:spChg>
        <pc:picChg chg="del">
          <ac:chgData name="FABIO ANDRES LLANO CASTAÑO" userId="S::fallano@findeter.gov.co::d7f3d237-ebd8-4abe-98dc-bf55ea8ee2e1" providerId="AD" clId="Web-{9B5D3CD3-FA8C-955C-D581-980DB8B6D025}" dt="2023-03-14T20:31:26.257" v="0"/>
          <ac:picMkLst>
            <pc:docMk/>
            <pc:sldMk cId="3168326263" sldId="450"/>
            <ac:picMk id="4" creationId="{807E7599-3997-6B0C-4D16-D8AA4B7EC5D2}"/>
          </ac:picMkLst>
        </pc:picChg>
        <pc:picChg chg="del">
          <ac:chgData name="FABIO ANDRES LLANO CASTAÑO" userId="S::fallano@findeter.gov.co::d7f3d237-ebd8-4abe-98dc-bf55ea8ee2e1" providerId="AD" clId="Web-{9B5D3CD3-FA8C-955C-D581-980DB8B6D025}" dt="2023-03-14T20:31:27.398" v="1"/>
          <ac:picMkLst>
            <pc:docMk/>
            <pc:sldMk cId="3168326263" sldId="450"/>
            <ac:picMk id="5" creationId="{EAEA27CB-4ABD-3BF0-DE23-9D099709441A}"/>
          </ac:picMkLst>
        </pc:picChg>
        <pc:picChg chg="add mod">
          <ac:chgData name="FABIO ANDRES LLANO CASTAÑO" userId="S::fallano@findeter.gov.co::d7f3d237-ebd8-4abe-98dc-bf55ea8ee2e1" providerId="AD" clId="Web-{9B5D3CD3-FA8C-955C-D581-980DB8B6D025}" dt="2023-03-14T20:32:53.183" v="17" actId="14100"/>
          <ac:picMkLst>
            <pc:docMk/>
            <pc:sldMk cId="3168326263" sldId="450"/>
            <ac:picMk id="9" creationId="{EF5BEFFC-1BB0-2242-197F-6E10F2DFB777}"/>
          </ac:picMkLst>
        </pc:picChg>
        <pc:picChg chg="add mod">
          <ac:chgData name="FABIO ANDRES LLANO CASTAÑO" userId="S::fallano@findeter.gov.co::d7f3d237-ebd8-4abe-98dc-bf55ea8ee2e1" providerId="AD" clId="Web-{9B5D3CD3-FA8C-955C-D581-980DB8B6D025}" dt="2023-03-14T20:32:58.402" v="19" actId="14100"/>
          <ac:picMkLst>
            <pc:docMk/>
            <pc:sldMk cId="3168326263" sldId="450"/>
            <ac:picMk id="10" creationId="{F866DF9F-E7AF-7327-1B65-609E82DD06F0}"/>
          </ac:picMkLst>
        </pc:picChg>
        <pc:picChg chg="del">
          <ac:chgData name="FABIO ANDRES LLANO CASTAÑO" userId="S::fallano@findeter.gov.co::d7f3d237-ebd8-4abe-98dc-bf55ea8ee2e1" providerId="AD" clId="Web-{9B5D3CD3-FA8C-955C-D581-980DB8B6D025}" dt="2023-03-14T20:31:28.726" v="2"/>
          <ac:picMkLst>
            <pc:docMk/>
            <pc:sldMk cId="3168326263" sldId="450"/>
            <ac:picMk id="11" creationId="{E5EA0FCB-56A9-6965-97E6-B01424BB9831}"/>
          </ac:picMkLst>
        </pc:picChg>
        <pc:picChg chg="add mod">
          <ac:chgData name="FABIO ANDRES LLANO CASTAÑO" userId="S::fallano@findeter.gov.co::d7f3d237-ebd8-4abe-98dc-bf55ea8ee2e1" providerId="AD" clId="Web-{9B5D3CD3-FA8C-955C-D581-980DB8B6D025}" dt="2023-03-14T20:33:33.840" v="21" actId="1076"/>
          <ac:picMkLst>
            <pc:docMk/>
            <pc:sldMk cId="3168326263" sldId="450"/>
            <ac:picMk id="12" creationId="{A4FE77A3-4E2D-E6DD-7661-E6A24B9162BC}"/>
          </ac:picMkLst>
        </pc:picChg>
        <pc:picChg chg="add mod">
          <ac:chgData name="FABIO ANDRES LLANO CASTAÑO" userId="S::fallano@findeter.gov.co::d7f3d237-ebd8-4abe-98dc-bf55ea8ee2e1" providerId="AD" clId="Web-{9B5D3CD3-FA8C-955C-D581-980DB8B6D025}" dt="2023-03-14T20:33:45.294" v="23" actId="1076"/>
          <ac:picMkLst>
            <pc:docMk/>
            <pc:sldMk cId="3168326263" sldId="450"/>
            <ac:picMk id="14" creationId="{EA7321A4-3915-A5B7-7548-28E15A6B5805}"/>
          </ac:picMkLst>
        </pc:picChg>
        <pc:picChg chg="add mod">
          <ac:chgData name="FABIO ANDRES LLANO CASTAÑO" userId="S::fallano@findeter.gov.co::d7f3d237-ebd8-4abe-98dc-bf55ea8ee2e1" providerId="AD" clId="Web-{9B5D3CD3-FA8C-955C-D581-980DB8B6D025}" dt="2023-03-14T20:34:26.233" v="25" actId="1076"/>
          <ac:picMkLst>
            <pc:docMk/>
            <pc:sldMk cId="3168326263" sldId="450"/>
            <ac:picMk id="15" creationId="{479E1EE7-7C1D-730D-F710-DCAAAF2662D2}"/>
          </ac:picMkLst>
        </pc:picChg>
        <pc:picChg chg="add mod">
          <ac:chgData name="FABIO ANDRES LLANO CASTAÑO" userId="S::fallano@findeter.gov.co::d7f3d237-ebd8-4abe-98dc-bf55ea8ee2e1" providerId="AD" clId="Web-{9B5D3CD3-FA8C-955C-D581-980DB8B6D025}" dt="2023-03-14T20:34:43.875" v="27" actId="1076"/>
          <ac:picMkLst>
            <pc:docMk/>
            <pc:sldMk cId="3168326263" sldId="450"/>
            <ac:picMk id="16" creationId="{BDD625CE-D9A3-8DB6-0097-0B7D893E25DC}"/>
          </ac:picMkLst>
        </pc:picChg>
        <pc:picChg chg="del">
          <ac:chgData name="FABIO ANDRES LLANO CASTAÑO" userId="S::fallano@findeter.gov.co::d7f3d237-ebd8-4abe-98dc-bf55ea8ee2e1" providerId="AD" clId="Web-{9B5D3CD3-FA8C-955C-D581-980DB8B6D025}" dt="2023-03-14T20:31:29.992" v="3"/>
          <ac:picMkLst>
            <pc:docMk/>
            <pc:sldMk cId="3168326263" sldId="450"/>
            <ac:picMk id="17" creationId="{25AB0984-16D3-8A33-CF1B-6F7EE1A1D9CF}"/>
          </ac:picMkLst>
        </pc:picChg>
        <pc:picChg chg="del">
          <ac:chgData name="FABIO ANDRES LLANO CASTAÑO" userId="S::fallano@findeter.gov.co::d7f3d237-ebd8-4abe-98dc-bf55ea8ee2e1" providerId="AD" clId="Web-{9B5D3CD3-FA8C-955C-D581-980DB8B6D025}" dt="2023-03-14T20:31:31.179" v="4"/>
          <ac:picMkLst>
            <pc:docMk/>
            <pc:sldMk cId="3168326263" sldId="450"/>
            <ac:picMk id="18" creationId="{0DFE165A-7EA7-1640-E3FB-C2A3581FA643}"/>
          </ac:picMkLst>
        </pc:picChg>
        <pc:picChg chg="del">
          <ac:chgData name="FABIO ANDRES LLANO CASTAÑO" userId="S::fallano@findeter.gov.co::d7f3d237-ebd8-4abe-98dc-bf55ea8ee2e1" providerId="AD" clId="Web-{9B5D3CD3-FA8C-955C-D581-980DB8B6D025}" dt="2023-03-14T20:31:32.335" v="5"/>
          <ac:picMkLst>
            <pc:docMk/>
            <pc:sldMk cId="3168326263" sldId="450"/>
            <ac:picMk id="19" creationId="{A32394B1-4FDD-3340-2C87-56DC0DC5AA76}"/>
          </ac:picMkLst>
        </pc:picChg>
      </pc:sldChg>
      <pc:sldChg chg="addSp delSp modSp">
        <pc:chgData name="FABIO ANDRES LLANO CASTAÑO" userId="S::fallano@findeter.gov.co::d7f3d237-ebd8-4abe-98dc-bf55ea8ee2e1" providerId="AD" clId="Web-{9B5D3CD3-FA8C-955C-D581-980DB8B6D025}" dt="2023-03-14T21:01:09.473" v="279" actId="1076"/>
        <pc:sldMkLst>
          <pc:docMk/>
          <pc:sldMk cId="2233884592" sldId="495"/>
        </pc:sldMkLst>
        <pc:spChg chg="mod">
          <ac:chgData name="FABIO ANDRES LLANO CASTAÑO" userId="S::fallano@findeter.gov.co::d7f3d237-ebd8-4abe-98dc-bf55ea8ee2e1" providerId="AD" clId="Web-{9B5D3CD3-FA8C-955C-D581-980DB8B6D025}" dt="2023-03-14T21:01:09.473" v="279" actId="1076"/>
          <ac:spMkLst>
            <pc:docMk/>
            <pc:sldMk cId="2233884592" sldId="495"/>
            <ac:spMk id="10" creationId="{96917F42-3D48-5DAD-11EC-3FE9CBE12CDE}"/>
          </ac:spMkLst>
        </pc:spChg>
        <pc:picChg chg="del">
          <ac:chgData name="FABIO ANDRES LLANO CASTAÑO" userId="S::fallano@findeter.gov.co::d7f3d237-ebd8-4abe-98dc-bf55ea8ee2e1" providerId="AD" clId="Web-{9B5D3CD3-FA8C-955C-D581-980DB8B6D025}" dt="2023-03-14T20:58:20.294" v="234"/>
          <ac:picMkLst>
            <pc:docMk/>
            <pc:sldMk cId="2233884592" sldId="495"/>
            <ac:picMk id="2" creationId="{4EDC05CF-D691-2A08-2A92-0F677CFB5C52}"/>
          </ac:picMkLst>
        </pc:picChg>
        <pc:picChg chg="del">
          <ac:chgData name="FABIO ANDRES LLANO CASTAÑO" userId="S::fallano@findeter.gov.co::d7f3d237-ebd8-4abe-98dc-bf55ea8ee2e1" providerId="AD" clId="Web-{9B5D3CD3-FA8C-955C-D581-980DB8B6D025}" dt="2023-03-14T20:58:21.591" v="235"/>
          <ac:picMkLst>
            <pc:docMk/>
            <pc:sldMk cId="2233884592" sldId="495"/>
            <ac:picMk id="7" creationId="{8DDD9F70-6F7A-DFBA-A28D-4669D85616C2}"/>
          </ac:picMkLst>
        </pc:picChg>
        <pc:picChg chg="del">
          <ac:chgData name="FABIO ANDRES LLANO CASTAÑO" userId="S::fallano@findeter.gov.co::d7f3d237-ebd8-4abe-98dc-bf55ea8ee2e1" providerId="AD" clId="Web-{9B5D3CD3-FA8C-955C-D581-980DB8B6D025}" dt="2023-03-14T20:58:22.700" v="236"/>
          <ac:picMkLst>
            <pc:docMk/>
            <pc:sldMk cId="2233884592" sldId="495"/>
            <ac:picMk id="8" creationId="{03C66DB7-60DA-BC3E-A367-39AC10716C2A}"/>
          </ac:picMkLst>
        </pc:picChg>
        <pc:picChg chg="del">
          <ac:chgData name="FABIO ANDRES LLANO CASTAÑO" userId="S::fallano@findeter.gov.co::d7f3d237-ebd8-4abe-98dc-bf55ea8ee2e1" providerId="AD" clId="Web-{9B5D3CD3-FA8C-955C-D581-980DB8B6D025}" dt="2023-03-14T20:58:24.060" v="237"/>
          <ac:picMkLst>
            <pc:docMk/>
            <pc:sldMk cId="2233884592" sldId="495"/>
            <ac:picMk id="9" creationId="{89ED7A8A-FB55-64D9-67F5-BD9CFC8CE69F}"/>
          </ac:picMkLst>
        </pc:picChg>
        <pc:picChg chg="add mod">
          <ac:chgData name="FABIO ANDRES LLANO CASTAÑO" userId="S::fallano@findeter.gov.co::d7f3d237-ebd8-4abe-98dc-bf55ea8ee2e1" providerId="AD" clId="Web-{9B5D3CD3-FA8C-955C-D581-980DB8B6D025}" dt="2023-03-14T21:00:53.925" v="271" actId="1076"/>
          <ac:picMkLst>
            <pc:docMk/>
            <pc:sldMk cId="2233884592" sldId="495"/>
            <ac:picMk id="11" creationId="{3A24F5B2-EC08-5BAE-9CDC-241887E106BB}"/>
          </ac:picMkLst>
        </pc:picChg>
        <pc:picChg chg="add mod">
          <ac:chgData name="FABIO ANDRES LLANO CASTAÑO" userId="S::fallano@findeter.gov.co::d7f3d237-ebd8-4abe-98dc-bf55ea8ee2e1" providerId="AD" clId="Web-{9B5D3CD3-FA8C-955C-D581-980DB8B6D025}" dt="2023-03-14T21:00:53.894" v="270" actId="1076"/>
          <ac:picMkLst>
            <pc:docMk/>
            <pc:sldMk cId="2233884592" sldId="495"/>
            <ac:picMk id="12" creationId="{F31F81B7-FE3A-A065-41C9-EF9A8615F833}"/>
          </ac:picMkLst>
        </pc:picChg>
        <pc:picChg chg="add mod">
          <ac:chgData name="FABIO ANDRES LLANO CASTAÑO" userId="S::fallano@findeter.gov.co::d7f3d237-ebd8-4abe-98dc-bf55ea8ee2e1" providerId="AD" clId="Web-{9B5D3CD3-FA8C-955C-D581-980DB8B6D025}" dt="2023-03-14T21:00:53.863" v="269" actId="1076"/>
          <ac:picMkLst>
            <pc:docMk/>
            <pc:sldMk cId="2233884592" sldId="495"/>
            <ac:picMk id="13" creationId="{66FD20B0-07F5-8F22-D55B-73F4D0A614C6}"/>
          </ac:picMkLst>
        </pc:picChg>
        <pc:picChg chg="del">
          <ac:chgData name="FABIO ANDRES LLANO CASTAÑO" userId="S::fallano@findeter.gov.co::d7f3d237-ebd8-4abe-98dc-bf55ea8ee2e1" providerId="AD" clId="Web-{9B5D3CD3-FA8C-955C-D581-980DB8B6D025}" dt="2023-03-14T20:58:25.091" v="238"/>
          <ac:picMkLst>
            <pc:docMk/>
            <pc:sldMk cId="2233884592" sldId="495"/>
            <ac:picMk id="15" creationId="{068751C7-51E8-576E-7EB4-696F5AB1FFBE}"/>
          </ac:picMkLst>
        </pc:picChg>
        <pc:picChg chg="del">
          <ac:chgData name="FABIO ANDRES LLANO CASTAÑO" userId="S::fallano@findeter.gov.co::d7f3d237-ebd8-4abe-98dc-bf55ea8ee2e1" providerId="AD" clId="Web-{9B5D3CD3-FA8C-955C-D581-980DB8B6D025}" dt="2023-03-14T20:58:26.278" v="239"/>
          <ac:picMkLst>
            <pc:docMk/>
            <pc:sldMk cId="2233884592" sldId="495"/>
            <ac:picMk id="16" creationId="{01D775BF-721B-FBE2-2694-8154BF6E8FBE}"/>
          </ac:picMkLst>
        </pc:picChg>
        <pc:picChg chg="add mod">
          <ac:chgData name="FABIO ANDRES LLANO CASTAÑO" userId="S::fallano@findeter.gov.co::d7f3d237-ebd8-4abe-98dc-bf55ea8ee2e1" providerId="AD" clId="Web-{9B5D3CD3-FA8C-955C-D581-980DB8B6D025}" dt="2023-03-14T21:00:53.832" v="268" actId="1076"/>
          <ac:picMkLst>
            <pc:docMk/>
            <pc:sldMk cId="2233884592" sldId="495"/>
            <ac:picMk id="17" creationId="{FE60591F-B8EC-CBF5-3849-29D366FDA2DD}"/>
          </ac:picMkLst>
        </pc:picChg>
        <pc:picChg chg="add mod">
          <ac:chgData name="FABIO ANDRES LLANO CASTAÑO" userId="S::fallano@findeter.gov.co::d7f3d237-ebd8-4abe-98dc-bf55ea8ee2e1" providerId="AD" clId="Web-{9B5D3CD3-FA8C-955C-D581-980DB8B6D025}" dt="2023-03-14T21:00:53.800" v="267" actId="1076"/>
          <ac:picMkLst>
            <pc:docMk/>
            <pc:sldMk cId="2233884592" sldId="495"/>
            <ac:picMk id="18" creationId="{A3D2D3C5-DAAA-BE18-2D16-30813D676689}"/>
          </ac:picMkLst>
        </pc:picChg>
        <pc:picChg chg="add mod">
          <ac:chgData name="FABIO ANDRES LLANO CASTAÑO" userId="S::fallano@findeter.gov.co::d7f3d237-ebd8-4abe-98dc-bf55ea8ee2e1" providerId="AD" clId="Web-{9B5D3CD3-FA8C-955C-D581-980DB8B6D025}" dt="2023-03-14T21:00:53.769" v="266" actId="1076"/>
          <ac:picMkLst>
            <pc:docMk/>
            <pc:sldMk cId="2233884592" sldId="495"/>
            <ac:picMk id="19" creationId="{FBA0F72C-2624-8C3E-71CC-39ACAF18EC94}"/>
          </ac:picMkLst>
        </pc:picChg>
      </pc:sldChg>
      <pc:sldChg chg="addSp delSp modSp">
        <pc:chgData name="FABIO ANDRES LLANO CASTAÑO" userId="S::fallano@findeter.gov.co::d7f3d237-ebd8-4abe-98dc-bf55ea8ee2e1" providerId="AD" clId="Web-{9B5D3CD3-FA8C-955C-D581-980DB8B6D025}" dt="2023-03-14T20:55:48.631" v="233" actId="1076"/>
        <pc:sldMkLst>
          <pc:docMk/>
          <pc:sldMk cId="3675475954" sldId="509"/>
        </pc:sldMkLst>
        <pc:picChg chg="del">
          <ac:chgData name="FABIO ANDRES LLANO CASTAÑO" userId="S::fallano@findeter.gov.co::d7f3d237-ebd8-4abe-98dc-bf55ea8ee2e1" providerId="AD" clId="Web-{9B5D3CD3-FA8C-955C-D581-980DB8B6D025}" dt="2023-03-14T20:44:32.150" v="207"/>
          <ac:picMkLst>
            <pc:docMk/>
            <pc:sldMk cId="3675475954" sldId="509"/>
            <ac:picMk id="2" creationId="{E17405F9-1595-773D-7DC5-A1CCB9CAD366}"/>
          </ac:picMkLst>
        </pc:picChg>
        <pc:picChg chg="add del mod">
          <ac:chgData name="FABIO ANDRES LLANO CASTAÑO" userId="S::fallano@findeter.gov.co::d7f3d237-ebd8-4abe-98dc-bf55ea8ee2e1" providerId="AD" clId="Web-{9B5D3CD3-FA8C-955C-D581-980DB8B6D025}" dt="2023-03-14T20:52:37.170" v="216"/>
          <ac:picMkLst>
            <pc:docMk/>
            <pc:sldMk cId="3675475954" sldId="509"/>
            <ac:picMk id="3" creationId="{8E6E0DCB-8362-1294-9876-C967995F5BA5}"/>
          </ac:picMkLst>
        </pc:picChg>
        <pc:picChg chg="add mod">
          <ac:chgData name="FABIO ANDRES LLANO CASTAÑO" userId="S::fallano@findeter.gov.co::d7f3d237-ebd8-4abe-98dc-bf55ea8ee2e1" providerId="AD" clId="Web-{9B5D3CD3-FA8C-955C-D581-980DB8B6D025}" dt="2023-03-14T20:55:48.584" v="229" actId="1076"/>
          <ac:picMkLst>
            <pc:docMk/>
            <pc:sldMk cId="3675475954" sldId="509"/>
            <ac:picMk id="4" creationId="{3A2FD8B1-9EC9-7F65-50C7-7C5E9DB2F88D}"/>
          </ac:picMkLst>
        </pc:picChg>
        <pc:picChg chg="add mod">
          <ac:chgData name="FABIO ANDRES LLANO CASTAÑO" userId="S::fallano@findeter.gov.co::d7f3d237-ebd8-4abe-98dc-bf55ea8ee2e1" providerId="AD" clId="Web-{9B5D3CD3-FA8C-955C-D581-980DB8B6D025}" dt="2023-03-14T20:55:48.600" v="230" actId="1076"/>
          <ac:picMkLst>
            <pc:docMk/>
            <pc:sldMk cId="3675475954" sldId="509"/>
            <ac:picMk id="5" creationId="{659E9240-25C4-A1F8-5EB4-B57356030110}"/>
          </ac:picMkLst>
        </pc:picChg>
        <pc:picChg chg="del">
          <ac:chgData name="FABIO ANDRES LLANO CASTAÑO" userId="S::fallano@findeter.gov.co::d7f3d237-ebd8-4abe-98dc-bf55ea8ee2e1" providerId="AD" clId="Web-{9B5D3CD3-FA8C-955C-D581-980DB8B6D025}" dt="2023-03-14T20:44:33.259" v="208"/>
          <ac:picMkLst>
            <pc:docMk/>
            <pc:sldMk cId="3675475954" sldId="509"/>
            <ac:picMk id="11" creationId="{9EB63C25-94A0-BBF4-70FB-684C5518B01B}"/>
          </ac:picMkLst>
        </pc:picChg>
        <pc:picChg chg="del">
          <ac:chgData name="FABIO ANDRES LLANO CASTAÑO" userId="S::fallano@findeter.gov.co::d7f3d237-ebd8-4abe-98dc-bf55ea8ee2e1" providerId="AD" clId="Web-{9B5D3CD3-FA8C-955C-D581-980DB8B6D025}" dt="2023-03-14T20:44:34.415" v="209"/>
          <ac:picMkLst>
            <pc:docMk/>
            <pc:sldMk cId="3675475954" sldId="509"/>
            <ac:picMk id="12" creationId="{23512814-DAA4-D024-A45A-89667B602F45}"/>
          </ac:picMkLst>
        </pc:picChg>
        <pc:picChg chg="del">
          <ac:chgData name="FABIO ANDRES LLANO CASTAÑO" userId="S::fallano@findeter.gov.co::d7f3d237-ebd8-4abe-98dc-bf55ea8ee2e1" providerId="AD" clId="Web-{9B5D3CD3-FA8C-955C-D581-980DB8B6D025}" dt="2023-03-14T20:44:35.915" v="210"/>
          <ac:picMkLst>
            <pc:docMk/>
            <pc:sldMk cId="3675475954" sldId="509"/>
            <ac:picMk id="13" creationId="{4516F125-AD3D-4B55-5962-F461178FFC8E}"/>
          </ac:picMkLst>
        </pc:picChg>
        <pc:picChg chg="add mod">
          <ac:chgData name="FABIO ANDRES LLANO CASTAÑO" userId="S::fallano@findeter.gov.co::d7f3d237-ebd8-4abe-98dc-bf55ea8ee2e1" providerId="AD" clId="Web-{9B5D3CD3-FA8C-955C-D581-980DB8B6D025}" dt="2023-03-14T20:55:48.616" v="231" actId="1076"/>
          <ac:picMkLst>
            <pc:docMk/>
            <pc:sldMk cId="3675475954" sldId="509"/>
            <ac:picMk id="14" creationId="{015D1751-51CB-96E0-2A1E-3C116CD65ACB}"/>
          </ac:picMkLst>
        </pc:picChg>
        <pc:picChg chg="del">
          <ac:chgData name="FABIO ANDRES LLANO CASTAÑO" userId="S::fallano@findeter.gov.co::d7f3d237-ebd8-4abe-98dc-bf55ea8ee2e1" providerId="AD" clId="Web-{9B5D3CD3-FA8C-955C-D581-980DB8B6D025}" dt="2023-03-14T20:44:36.790" v="211"/>
          <ac:picMkLst>
            <pc:docMk/>
            <pc:sldMk cId="3675475954" sldId="509"/>
            <ac:picMk id="15" creationId="{920DCCA9-60FD-BE8C-87B6-328EA1467A6D}"/>
          </ac:picMkLst>
        </pc:picChg>
        <pc:picChg chg="del">
          <ac:chgData name="FABIO ANDRES LLANO CASTAÑO" userId="S::fallano@findeter.gov.co::d7f3d237-ebd8-4abe-98dc-bf55ea8ee2e1" providerId="AD" clId="Web-{9B5D3CD3-FA8C-955C-D581-980DB8B6D025}" dt="2023-03-14T20:44:37.962" v="212"/>
          <ac:picMkLst>
            <pc:docMk/>
            <pc:sldMk cId="3675475954" sldId="509"/>
            <ac:picMk id="16" creationId="{42C95B23-5B0C-386F-A50E-067302DF1EE9}"/>
          </ac:picMkLst>
        </pc:picChg>
        <pc:picChg chg="add mod">
          <ac:chgData name="FABIO ANDRES LLANO CASTAÑO" userId="S::fallano@findeter.gov.co::d7f3d237-ebd8-4abe-98dc-bf55ea8ee2e1" providerId="AD" clId="Web-{9B5D3CD3-FA8C-955C-D581-980DB8B6D025}" dt="2023-03-14T20:55:48.616" v="232" actId="1076"/>
          <ac:picMkLst>
            <pc:docMk/>
            <pc:sldMk cId="3675475954" sldId="509"/>
            <ac:picMk id="17" creationId="{CCE2EE9B-F177-7450-EB1A-85DA2D2DA1B7}"/>
          </ac:picMkLst>
        </pc:picChg>
        <pc:picChg chg="add mod">
          <ac:chgData name="FABIO ANDRES LLANO CASTAÑO" userId="S::fallano@findeter.gov.co::d7f3d237-ebd8-4abe-98dc-bf55ea8ee2e1" providerId="AD" clId="Web-{9B5D3CD3-FA8C-955C-D581-980DB8B6D025}" dt="2023-03-14T20:55:48.631" v="233" actId="1076"/>
          <ac:picMkLst>
            <pc:docMk/>
            <pc:sldMk cId="3675475954" sldId="509"/>
            <ac:picMk id="18" creationId="{6940E507-DDC7-51FF-CF59-5EB8957ED48A}"/>
          </ac:picMkLst>
        </pc:picChg>
      </pc:sldChg>
      <pc:sldChg chg="addSp delSp modSp ord">
        <pc:chgData name="FABIO ANDRES LLANO CASTAÑO" userId="S::fallano@findeter.gov.co::d7f3d237-ebd8-4abe-98dc-bf55ea8ee2e1" providerId="AD" clId="Web-{9B5D3CD3-FA8C-955C-D581-980DB8B6D025}" dt="2023-03-14T21:03:43.776" v="280"/>
        <pc:sldMkLst>
          <pc:docMk/>
          <pc:sldMk cId="2331723714" sldId="645"/>
        </pc:sldMkLst>
        <pc:spChg chg="mod">
          <ac:chgData name="FABIO ANDRES LLANO CASTAÑO" userId="S::fallano@findeter.gov.co::d7f3d237-ebd8-4abe-98dc-bf55ea8ee2e1" providerId="AD" clId="Web-{9B5D3CD3-FA8C-955C-D581-980DB8B6D025}" dt="2023-03-14T20:44:13.336" v="202" actId="1076"/>
          <ac:spMkLst>
            <pc:docMk/>
            <pc:sldMk cId="2331723714" sldId="645"/>
            <ac:spMk id="14" creationId="{D314276F-89F7-D57E-7173-21BCAF750EFE}"/>
          </ac:spMkLst>
        </pc:spChg>
        <pc:picChg chg="add mod">
          <ac:chgData name="FABIO ANDRES LLANO CASTAÑO" userId="S::fallano@findeter.gov.co::d7f3d237-ebd8-4abe-98dc-bf55ea8ee2e1" providerId="AD" clId="Web-{9B5D3CD3-FA8C-955C-D581-980DB8B6D025}" dt="2023-03-14T20:44:23.634" v="205" actId="1076"/>
          <ac:picMkLst>
            <pc:docMk/>
            <pc:sldMk cId="2331723714" sldId="645"/>
            <ac:picMk id="2" creationId="{1761B6EB-7F14-447C-EA34-3E8242C0E81E}"/>
          </ac:picMkLst>
        </pc:picChg>
        <pc:picChg chg="del">
          <ac:chgData name="FABIO ANDRES LLANO CASTAÑO" userId="S::fallano@findeter.gov.co::d7f3d237-ebd8-4abe-98dc-bf55ea8ee2e1" providerId="AD" clId="Web-{9B5D3CD3-FA8C-955C-D581-980DB8B6D025}" dt="2023-03-14T20:31:34.773" v="6"/>
          <ac:picMkLst>
            <pc:docMk/>
            <pc:sldMk cId="2331723714" sldId="645"/>
            <ac:picMk id="3" creationId="{C83A64A5-43BE-DC6D-F96C-512FF5408746}"/>
          </ac:picMkLst>
        </pc:picChg>
        <pc:picChg chg="add mod">
          <ac:chgData name="FABIO ANDRES LLANO CASTAÑO" userId="S::fallano@findeter.gov.co::d7f3d237-ebd8-4abe-98dc-bf55ea8ee2e1" providerId="AD" clId="Web-{9B5D3CD3-FA8C-955C-D581-980DB8B6D025}" dt="2023-03-14T20:44:18.743" v="204" actId="1076"/>
          <ac:picMkLst>
            <pc:docMk/>
            <pc:sldMk cId="2331723714" sldId="645"/>
            <ac:picMk id="4" creationId="{E0C09C26-4A4E-5048-ADA1-2037FA8108D7}"/>
          </ac:picMkLst>
        </pc:picChg>
        <pc:picChg chg="del">
          <ac:chgData name="FABIO ANDRES LLANO CASTAÑO" userId="S::fallano@findeter.gov.co::d7f3d237-ebd8-4abe-98dc-bf55ea8ee2e1" providerId="AD" clId="Web-{9B5D3CD3-FA8C-955C-D581-980DB8B6D025}" dt="2023-03-14T20:31:36.007" v="7"/>
          <ac:picMkLst>
            <pc:docMk/>
            <pc:sldMk cId="2331723714" sldId="645"/>
            <ac:picMk id="5" creationId="{D8F252A4-A118-539C-3587-5B102C4041B4}"/>
          </ac:picMkLst>
        </pc:picChg>
        <pc:picChg chg="del">
          <ac:chgData name="FABIO ANDRES LLANO CASTAÑO" userId="S::fallano@findeter.gov.co::d7f3d237-ebd8-4abe-98dc-bf55ea8ee2e1" providerId="AD" clId="Web-{9B5D3CD3-FA8C-955C-D581-980DB8B6D025}" dt="2023-03-14T20:31:38.226" v="9"/>
          <ac:picMkLst>
            <pc:docMk/>
            <pc:sldMk cId="2331723714" sldId="645"/>
            <ac:picMk id="9" creationId="{056A7440-F1F1-6D91-934C-397C5D49A294}"/>
          </ac:picMkLst>
        </pc:picChg>
        <pc:picChg chg="del">
          <ac:chgData name="FABIO ANDRES LLANO CASTAÑO" userId="S::fallano@findeter.gov.co::d7f3d237-ebd8-4abe-98dc-bf55ea8ee2e1" providerId="AD" clId="Web-{9B5D3CD3-FA8C-955C-D581-980DB8B6D025}" dt="2023-03-14T20:31:39.398" v="10"/>
          <ac:picMkLst>
            <pc:docMk/>
            <pc:sldMk cId="2331723714" sldId="645"/>
            <ac:picMk id="10" creationId="{B66E7E34-1B21-E847-8099-8BC4A7D21569}"/>
          </ac:picMkLst>
        </pc:picChg>
        <pc:picChg chg="del">
          <ac:chgData name="FABIO ANDRES LLANO CASTAÑO" userId="S::fallano@findeter.gov.co::d7f3d237-ebd8-4abe-98dc-bf55ea8ee2e1" providerId="AD" clId="Web-{9B5D3CD3-FA8C-955C-D581-980DB8B6D025}" dt="2023-03-14T20:31:37.226" v="8"/>
          <ac:picMkLst>
            <pc:docMk/>
            <pc:sldMk cId="2331723714" sldId="645"/>
            <ac:picMk id="11" creationId="{BFA3B680-2422-E14E-CF56-DC09D4943758}"/>
          </ac:picMkLst>
        </pc:picChg>
        <pc:picChg chg="add del mod">
          <ac:chgData name="FABIO ANDRES LLANO CASTAÑO" userId="S::fallano@findeter.gov.co::d7f3d237-ebd8-4abe-98dc-bf55ea8ee2e1" providerId="AD" clId="Web-{9B5D3CD3-FA8C-955C-D581-980DB8B6D025}" dt="2023-03-14T20:44:23.649" v="206" actId="1076"/>
          <ac:picMkLst>
            <pc:docMk/>
            <pc:sldMk cId="2331723714" sldId="645"/>
            <ac:picMk id="12" creationId="{F517934A-B7D6-31B8-6C1D-6CA1880DEF73}"/>
          </ac:picMkLst>
        </pc:picChg>
        <pc:picChg chg="add del mod">
          <ac:chgData name="FABIO ANDRES LLANO CASTAÑO" userId="S::fallano@findeter.gov.co::d7f3d237-ebd8-4abe-98dc-bf55ea8ee2e1" providerId="AD" clId="Web-{9B5D3CD3-FA8C-955C-D581-980DB8B6D025}" dt="2023-03-14T20:36:51.708" v="62"/>
          <ac:picMkLst>
            <pc:docMk/>
            <pc:sldMk cId="2331723714" sldId="645"/>
            <ac:picMk id="15" creationId="{A54F3219-5F49-695D-4E14-661B30014695}"/>
          </ac:picMkLst>
        </pc:picChg>
      </pc:sldChg>
      <pc:sldChg chg="del">
        <pc:chgData name="FABIO ANDRES LLANO CASTAÑO" userId="S::fallano@findeter.gov.co::d7f3d237-ebd8-4abe-98dc-bf55ea8ee2e1" providerId="AD" clId="Web-{9B5D3CD3-FA8C-955C-D581-980DB8B6D025}" dt="2023-03-14T20:58:29.122" v="240"/>
        <pc:sldMkLst>
          <pc:docMk/>
          <pc:sldMk cId="2491400976" sldId="665"/>
        </pc:sldMkLst>
      </pc:sldChg>
    </pc:docChg>
  </pc:docChgLst>
  <pc:docChgLst>
    <pc:chgData name="FABIO ANDRES LLANO CASTAÑO" userId="S::fallano@findeter.gov.co::d7f3d237-ebd8-4abe-98dc-bf55ea8ee2e1" providerId="AD" clId="Web-{BD5CA753-29FD-D41E-E1DB-ED1911A0F1CE}"/>
    <pc:docChg chg="addSld delSld modSld sldOrd modSection">
      <pc:chgData name="FABIO ANDRES LLANO CASTAÑO" userId="S::fallano@findeter.gov.co::d7f3d237-ebd8-4abe-98dc-bf55ea8ee2e1" providerId="AD" clId="Web-{BD5CA753-29FD-D41E-E1DB-ED1911A0F1CE}" dt="2023-02-15T01:10:29.325" v="497" actId="20577"/>
      <pc:docMkLst>
        <pc:docMk/>
      </pc:docMkLst>
      <pc:sldChg chg="del">
        <pc:chgData name="FABIO ANDRES LLANO CASTAÑO" userId="S::fallano@findeter.gov.co::d7f3d237-ebd8-4abe-98dc-bf55ea8ee2e1" providerId="AD" clId="Web-{BD5CA753-29FD-D41E-E1DB-ED1911A0F1CE}" dt="2023-02-15T00:53:28.695" v="437"/>
        <pc:sldMkLst>
          <pc:docMk/>
          <pc:sldMk cId="409174594" sldId="305"/>
        </pc:sldMkLst>
      </pc:sldChg>
      <pc:sldChg chg="modSp">
        <pc:chgData name="FABIO ANDRES LLANO CASTAÑO" userId="S::fallano@findeter.gov.co::d7f3d237-ebd8-4abe-98dc-bf55ea8ee2e1" providerId="AD" clId="Web-{BD5CA753-29FD-D41E-E1DB-ED1911A0F1CE}" dt="2023-02-15T01:10:29.325" v="497" actId="20577"/>
        <pc:sldMkLst>
          <pc:docMk/>
          <pc:sldMk cId="1662828479" sldId="312"/>
        </pc:sldMkLst>
        <pc:spChg chg="mod">
          <ac:chgData name="FABIO ANDRES LLANO CASTAÑO" userId="S::fallano@findeter.gov.co::d7f3d237-ebd8-4abe-98dc-bf55ea8ee2e1" providerId="AD" clId="Web-{BD5CA753-29FD-D41E-E1DB-ED1911A0F1CE}" dt="2023-02-15T01:10:29.325" v="497" actId="20577"/>
          <ac:spMkLst>
            <pc:docMk/>
            <pc:sldMk cId="1662828479" sldId="312"/>
            <ac:spMk id="2" creationId="{DDDA03F9-5C2A-835C-6E4B-E9F54A6B0850}"/>
          </ac:spMkLst>
        </pc:spChg>
        <pc:spChg chg="mod">
          <ac:chgData name="FABIO ANDRES LLANO CASTAÑO" userId="S::fallano@findeter.gov.co::d7f3d237-ebd8-4abe-98dc-bf55ea8ee2e1" providerId="AD" clId="Web-{BD5CA753-29FD-D41E-E1DB-ED1911A0F1CE}" dt="2023-02-14T23:04:32.104" v="112"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BD5CA753-29FD-D41E-E1DB-ED1911A0F1CE}" dt="2023-02-14T22:59:09.315" v="29"/>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BD5CA753-29FD-D41E-E1DB-ED1911A0F1CE}" dt="2023-02-14T23:40:34.051" v="252" actId="1076"/>
        <pc:sldMkLst>
          <pc:docMk/>
          <pc:sldMk cId="1503274020" sldId="417"/>
        </pc:sldMkLst>
        <pc:picChg chg="add mod">
          <ac:chgData name="FABIO ANDRES LLANO CASTAÑO" userId="S::fallano@findeter.gov.co::d7f3d237-ebd8-4abe-98dc-bf55ea8ee2e1" providerId="AD" clId="Web-{BD5CA753-29FD-D41E-E1DB-ED1911A0F1CE}" dt="2023-02-14T23:40:31.223" v="250" actId="1076"/>
          <ac:picMkLst>
            <pc:docMk/>
            <pc:sldMk cId="1503274020" sldId="417"/>
            <ac:picMk id="2" creationId="{BAF1E72E-FC6B-421B-08F4-83343869BF08}"/>
          </ac:picMkLst>
        </pc:picChg>
        <pc:picChg chg="add mod">
          <ac:chgData name="FABIO ANDRES LLANO CASTAÑO" userId="S::fallano@findeter.gov.co::d7f3d237-ebd8-4abe-98dc-bf55ea8ee2e1" providerId="AD" clId="Web-{BD5CA753-29FD-D41E-E1DB-ED1911A0F1CE}" dt="2023-02-14T23:40:34.051" v="252" actId="1076"/>
          <ac:picMkLst>
            <pc:docMk/>
            <pc:sldMk cId="1503274020" sldId="417"/>
            <ac:picMk id="3" creationId="{EFB88F8D-157F-C1B6-EED6-4F09917F9CCF}"/>
          </ac:picMkLst>
        </pc:picChg>
        <pc:picChg chg="add mod">
          <ac:chgData name="FABIO ANDRES LLANO CASTAÑO" userId="S::fallano@findeter.gov.co::d7f3d237-ebd8-4abe-98dc-bf55ea8ee2e1" providerId="AD" clId="Web-{BD5CA753-29FD-D41E-E1DB-ED1911A0F1CE}" dt="2023-02-14T23:40:32.567" v="251" actId="1076"/>
          <ac:picMkLst>
            <pc:docMk/>
            <pc:sldMk cId="1503274020" sldId="417"/>
            <ac:picMk id="4" creationId="{422ACFB2-1FE3-EFA5-3D1F-275C0AB4A434}"/>
          </ac:picMkLst>
        </pc:picChg>
        <pc:picChg chg="del">
          <ac:chgData name="FABIO ANDRES LLANO CASTAÑO" userId="S::fallano@findeter.gov.co::d7f3d237-ebd8-4abe-98dc-bf55ea8ee2e1" providerId="AD" clId="Web-{BD5CA753-29FD-D41E-E1DB-ED1911A0F1CE}" dt="2023-02-14T23:29:15.622" v="163"/>
          <ac:picMkLst>
            <pc:docMk/>
            <pc:sldMk cId="1503274020" sldId="417"/>
            <ac:picMk id="9" creationId="{794E30F7-E5F5-ADE4-4AD0-725EFCEE0849}"/>
          </ac:picMkLst>
        </pc:picChg>
        <pc:picChg chg="del">
          <ac:chgData name="FABIO ANDRES LLANO CASTAÑO" userId="S::fallano@findeter.gov.co::d7f3d237-ebd8-4abe-98dc-bf55ea8ee2e1" providerId="AD" clId="Web-{BD5CA753-29FD-D41E-E1DB-ED1911A0F1CE}" dt="2023-02-14T23:29:15.216" v="162"/>
          <ac:picMkLst>
            <pc:docMk/>
            <pc:sldMk cId="1503274020" sldId="417"/>
            <ac:picMk id="12" creationId="{AFEB7C61-2DD8-DE3D-AC59-F6C640328347}"/>
          </ac:picMkLst>
        </pc:picChg>
        <pc:picChg chg="del">
          <ac:chgData name="FABIO ANDRES LLANO CASTAÑO" userId="S::fallano@findeter.gov.co::d7f3d237-ebd8-4abe-98dc-bf55ea8ee2e1" providerId="AD" clId="Web-{BD5CA753-29FD-D41E-E1DB-ED1911A0F1CE}" dt="2023-02-14T23:29:16.044" v="164"/>
          <ac:picMkLst>
            <pc:docMk/>
            <pc:sldMk cId="1503274020" sldId="417"/>
            <ac:picMk id="14" creationId="{DAED3C2C-FB07-6915-AEC4-8018DD73E19D}"/>
          </ac:picMkLst>
        </pc:picChg>
      </pc:sldChg>
      <pc:sldChg chg="addSp delSp modSp">
        <pc:chgData name="FABIO ANDRES LLANO CASTAÑO" userId="S::fallano@findeter.gov.co::d7f3d237-ebd8-4abe-98dc-bf55ea8ee2e1" providerId="AD" clId="Web-{BD5CA753-29FD-D41E-E1DB-ED1911A0F1CE}" dt="2023-02-14T23:35:10.603" v="200" actId="1076"/>
        <pc:sldMkLst>
          <pc:docMk/>
          <pc:sldMk cId="2980279314" sldId="418"/>
        </pc:sldMkLst>
        <pc:picChg chg="del">
          <ac:chgData name="FABIO ANDRES LLANO CASTAÑO" userId="S::fallano@findeter.gov.co::d7f3d237-ebd8-4abe-98dc-bf55ea8ee2e1" providerId="AD" clId="Web-{BD5CA753-29FD-D41E-E1DB-ED1911A0F1CE}" dt="2023-02-14T23:29:07.043" v="151"/>
          <ac:picMkLst>
            <pc:docMk/>
            <pc:sldMk cId="2980279314" sldId="418"/>
            <ac:picMk id="2" creationId="{9CB570F6-CC96-A186-E311-F2BE9FF133F2}"/>
          </ac:picMkLst>
        </pc:picChg>
        <pc:picChg chg="del">
          <ac:chgData name="FABIO ANDRES LLANO CASTAÑO" userId="S::fallano@findeter.gov.co::d7f3d237-ebd8-4abe-98dc-bf55ea8ee2e1" providerId="AD" clId="Web-{BD5CA753-29FD-D41E-E1DB-ED1911A0F1CE}" dt="2023-02-14T23:29:07.465" v="152"/>
          <ac:picMkLst>
            <pc:docMk/>
            <pc:sldMk cId="2980279314" sldId="418"/>
            <ac:picMk id="3" creationId="{0C26A102-F84D-B210-1A98-E85C42E6DFE6}"/>
          </ac:picMkLst>
        </pc:picChg>
        <pc:picChg chg="del">
          <ac:chgData name="FABIO ANDRES LLANO CASTAÑO" userId="S::fallano@findeter.gov.co::d7f3d237-ebd8-4abe-98dc-bf55ea8ee2e1" providerId="AD" clId="Web-{BD5CA753-29FD-D41E-E1DB-ED1911A0F1CE}" dt="2023-02-14T23:29:08.747" v="155"/>
          <ac:picMkLst>
            <pc:docMk/>
            <pc:sldMk cId="2980279314" sldId="418"/>
            <ac:picMk id="4" creationId="{96A60521-006B-2028-50DA-BB727BA54BE4}"/>
          </ac:picMkLst>
        </pc:picChg>
        <pc:picChg chg="del">
          <ac:chgData name="FABIO ANDRES LLANO CASTAÑO" userId="S::fallano@findeter.gov.co::d7f3d237-ebd8-4abe-98dc-bf55ea8ee2e1" providerId="AD" clId="Web-{BD5CA753-29FD-D41E-E1DB-ED1911A0F1CE}" dt="2023-02-14T23:29:07.934" v="153"/>
          <ac:picMkLst>
            <pc:docMk/>
            <pc:sldMk cId="2980279314" sldId="418"/>
            <ac:picMk id="5" creationId="{349A8D3B-26A6-1765-3729-8E79E7408A31}"/>
          </ac:picMkLst>
        </pc:picChg>
        <pc:picChg chg="add mod">
          <ac:chgData name="FABIO ANDRES LLANO CASTAÑO" userId="S::fallano@findeter.gov.co::d7f3d237-ebd8-4abe-98dc-bf55ea8ee2e1" providerId="AD" clId="Web-{BD5CA753-29FD-D41E-E1DB-ED1911A0F1CE}" dt="2023-02-14T23:35:10.587" v="198" actId="1076"/>
          <ac:picMkLst>
            <pc:docMk/>
            <pc:sldMk cId="2980279314" sldId="418"/>
            <ac:picMk id="9" creationId="{85EC27A4-9BA2-08E6-36AF-557BE1D82997}"/>
          </ac:picMkLst>
        </pc:picChg>
        <pc:picChg chg="add mod">
          <ac:chgData name="FABIO ANDRES LLANO CASTAÑO" userId="S::fallano@findeter.gov.co::d7f3d237-ebd8-4abe-98dc-bf55ea8ee2e1" providerId="AD" clId="Web-{BD5CA753-29FD-D41E-E1DB-ED1911A0F1CE}" dt="2023-02-14T23:35:10.587" v="199" actId="1076"/>
          <ac:picMkLst>
            <pc:docMk/>
            <pc:sldMk cId="2980279314" sldId="418"/>
            <ac:picMk id="10" creationId="{A1274E14-A24E-66DD-53D0-477DA7A6627C}"/>
          </ac:picMkLst>
        </pc:picChg>
        <pc:picChg chg="del">
          <ac:chgData name="FABIO ANDRES LLANO CASTAÑO" userId="S::fallano@findeter.gov.co::d7f3d237-ebd8-4abe-98dc-bf55ea8ee2e1" providerId="AD" clId="Web-{BD5CA753-29FD-D41E-E1DB-ED1911A0F1CE}" dt="2023-02-14T23:29:08.450" v="154"/>
          <ac:picMkLst>
            <pc:docMk/>
            <pc:sldMk cId="2980279314" sldId="418"/>
            <ac:picMk id="11" creationId="{FACFCE28-6D4B-EAE0-DA22-D6DCDC9187E9}"/>
          </ac:picMkLst>
        </pc:picChg>
        <pc:picChg chg="add mod">
          <ac:chgData name="FABIO ANDRES LLANO CASTAÑO" userId="S::fallano@findeter.gov.co::d7f3d237-ebd8-4abe-98dc-bf55ea8ee2e1" providerId="AD" clId="Web-{BD5CA753-29FD-D41E-E1DB-ED1911A0F1CE}" dt="2023-02-14T23:35:10.603" v="200" actId="1076"/>
          <ac:picMkLst>
            <pc:docMk/>
            <pc:sldMk cId="2980279314" sldId="418"/>
            <ac:picMk id="12" creationId="{2E95DAC4-3D43-C913-D26D-6CF5DCDDDA28}"/>
          </ac:picMkLst>
        </pc:picChg>
      </pc:sldChg>
      <pc:sldChg chg="addSp delSp modSp">
        <pc:chgData name="FABIO ANDRES LLANO CASTAÑO" userId="S::fallano@findeter.gov.co::d7f3d237-ebd8-4abe-98dc-bf55ea8ee2e1" providerId="AD" clId="Web-{BD5CA753-29FD-D41E-E1DB-ED1911A0F1CE}" dt="2023-02-14T23:38:28.094" v="224" actId="14100"/>
        <pc:sldMkLst>
          <pc:docMk/>
          <pc:sldMk cId="3168326263" sldId="450"/>
        </pc:sldMkLst>
        <pc:picChg chg="add mod">
          <ac:chgData name="FABIO ANDRES LLANO CASTAÑO" userId="S::fallano@findeter.gov.co::d7f3d237-ebd8-4abe-98dc-bf55ea8ee2e1" providerId="AD" clId="Web-{BD5CA753-29FD-D41E-E1DB-ED1911A0F1CE}" dt="2023-02-14T23:38:18.578" v="220" actId="14100"/>
          <ac:picMkLst>
            <pc:docMk/>
            <pc:sldMk cId="3168326263" sldId="450"/>
            <ac:picMk id="2" creationId="{C6DAD288-3441-52EC-9D3D-AD08DBE80247}"/>
          </ac:picMkLst>
        </pc:picChg>
        <pc:picChg chg="add del mod">
          <ac:chgData name="FABIO ANDRES LLANO CASTAÑO" userId="S::fallano@findeter.gov.co::d7f3d237-ebd8-4abe-98dc-bf55ea8ee2e1" providerId="AD" clId="Web-{BD5CA753-29FD-D41E-E1DB-ED1911A0F1CE}" dt="2023-02-14T23:36:14.574" v="206"/>
          <ac:picMkLst>
            <pc:docMk/>
            <pc:sldMk cId="3168326263" sldId="450"/>
            <ac:picMk id="3" creationId="{003F82C3-4372-3203-41C8-CFAF1979A146}"/>
          </ac:picMkLst>
        </pc:picChg>
        <pc:picChg chg="del">
          <ac:chgData name="FABIO ANDRES LLANO CASTAÑO" userId="S::fallano@findeter.gov.co::d7f3d237-ebd8-4abe-98dc-bf55ea8ee2e1" providerId="AD" clId="Web-{BD5CA753-29FD-D41E-E1DB-ED1911A0F1CE}" dt="2023-02-14T23:29:10.325" v="156"/>
          <ac:picMkLst>
            <pc:docMk/>
            <pc:sldMk cId="3168326263" sldId="450"/>
            <ac:picMk id="4" creationId="{96263A10-A88C-489A-DF7A-9016F95FC493}"/>
          </ac:picMkLst>
        </pc:picChg>
        <pc:picChg chg="del">
          <ac:chgData name="FABIO ANDRES LLANO CASTAÑO" userId="S::fallano@findeter.gov.co::d7f3d237-ebd8-4abe-98dc-bf55ea8ee2e1" providerId="AD" clId="Web-{BD5CA753-29FD-D41E-E1DB-ED1911A0F1CE}" dt="2023-02-14T23:29:10.747" v="157"/>
          <ac:picMkLst>
            <pc:docMk/>
            <pc:sldMk cId="3168326263" sldId="450"/>
            <ac:picMk id="5" creationId="{6F4A9624-450B-09D7-FEC3-84B7D47B9FB7}"/>
          </ac:picMkLst>
        </pc:picChg>
        <pc:picChg chg="add mod">
          <ac:chgData name="FABIO ANDRES LLANO CASTAÑO" userId="S::fallano@findeter.gov.co::d7f3d237-ebd8-4abe-98dc-bf55ea8ee2e1" providerId="AD" clId="Web-{BD5CA753-29FD-D41E-E1DB-ED1911A0F1CE}" dt="2023-02-14T23:38:23.750" v="222" actId="14100"/>
          <ac:picMkLst>
            <pc:docMk/>
            <pc:sldMk cId="3168326263" sldId="450"/>
            <ac:picMk id="9" creationId="{5D09C84B-434A-F557-CE6F-C81DB7D26A7E}"/>
          </ac:picMkLst>
        </pc:picChg>
        <pc:picChg chg="add mod">
          <ac:chgData name="FABIO ANDRES LLANO CASTAÑO" userId="S::fallano@findeter.gov.co::d7f3d237-ebd8-4abe-98dc-bf55ea8ee2e1" providerId="AD" clId="Web-{BD5CA753-29FD-D41E-E1DB-ED1911A0F1CE}" dt="2023-02-14T23:38:28.094" v="224" actId="14100"/>
          <ac:picMkLst>
            <pc:docMk/>
            <pc:sldMk cId="3168326263" sldId="450"/>
            <ac:picMk id="10" creationId="{0A3A3B60-5F28-8183-8732-AD3AF5B77928}"/>
          </ac:picMkLst>
        </pc:picChg>
        <pc:picChg chg="del">
          <ac:chgData name="FABIO ANDRES LLANO CASTAÑO" userId="S::fallano@findeter.gov.co::d7f3d237-ebd8-4abe-98dc-bf55ea8ee2e1" providerId="AD" clId="Web-{BD5CA753-29FD-D41E-E1DB-ED1911A0F1CE}" dt="2023-02-14T23:29:11.341" v="158"/>
          <ac:picMkLst>
            <pc:docMk/>
            <pc:sldMk cId="3168326263" sldId="450"/>
            <ac:picMk id="14" creationId="{9ABAABBC-36B8-7A42-C877-D960C294DA2C}"/>
          </ac:picMkLst>
        </pc:picChg>
        <pc:picChg chg="del">
          <ac:chgData name="FABIO ANDRES LLANO CASTAÑO" userId="S::fallano@findeter.gov.co::d7f3d237-ebd8-4abe-98dc-bf55ea8ee2e1" providerId="AD" clId="Web-{BD5CA753-29FD-D41E-E1DB-ED1911A0F1CE}" dt="2023-02-14T23:29:11.934" v="159"/>
          <ac:picMkLst>
            <pc:docMk/>
            <pc:sldMk cId="3168326263" sldId="450"/>
            <ac:picMk id="15" creationId="{54953375-394F-FB95-655B-2DD2BE6A0470}"/>
          </ac:picMkLst>
        </pc:picChg>
        <pc:picChg chg="del">
          <ac:chgData name="FABIO ANDRES LLANO CASTAÑO" userId="S::fallano@findeter.gov.co::d7f3d237-ebd8-4abe-98dc-bf55ea8ee2e1" providerId="AD" clId="Web-{BD5CA753-29FD-D41E-E1DB-ED1911A0F1CE}" dt="2023-02-14T23:29:12.262" v="160"/>
          <ac:picMkLst>
            <pc:docMk/>
            <pc:sldMk cId="3168326263" sldId="450"/>
            <ac:picMk id="16" creationId="{A11B1688-DB77-1856-FC0C-B1EE9C7C1D20}"/>
          </ac:picMkLst>
        </pc:picChg>
        <pc:picChg chg="del">
          <ac:chgData name="FABIO ANDRES LLANO CASTAÑO" userId="S::fallano@findeter.gov.co::d7f3d237-ebd8-4abe-98dc-bf55ea8ee2e1" providerId="AD" clId="Web-{BD5CA753-29FD-D41E-E1DB-ED1911A0F1CE}" dt="2023-02-14T23:29:12.794" v="161"/>
          <ac:picMkLst>
            <pc:docMk/>
            <pc:sldMk cId="3168326263" sldId="450"/>
            <ac:picMk id="17" creationId="{BD9ADBE9-AF3B-CFE9-6352-7FCB2D4F00E9}"/>
          </ac:picMkLst>
        </pc:picChg>
      </pc:sldChg>
      <pc:sldChg chg="addSp delSp modSp">
        <pc:chgData name="FABIO ANDRES LLANO CASTAÑO" userId="S::fallano@findeter.gov.co::d7f3d237-ebd8-4abe-98dc-bf55ea8ee2e1" providerId="AD" clId="Web-{BD5CA753-29FD-D41E-E1DB-ED1911A0F1CE}" dt="2023-02-15T00:59:52.470" v="491" actId="20577"/>
        <pc:sldMkLst>
          <pc:docMk/>
          <pc:sldMk cId="2233884592" sldId="495"/>
        </pc:sldMkLst>
        <pc:spChg chg="mod">
          <ac:chgData name="FABIO ANDRES LLANO CASTAÑO" userId="S::fallano@findeter.gov.co::d7f3d237-ebd8-4abe-98dc-bf55ea8ee2e1" providerId="AD" clId="Web-{BD5CA753-29FD-D41E-E1DB-ED1911A0F1CE}" dt="2023-02-15T00:59:52.470" v="491" actId="20577"/>
          <ac:spMkLst>
            <pc:docMk/>
            <pc:sldMk cId="2233884592" sldId="495"/>
            <ac:spMk id="10" creationId="{96917F42-3D48-5DAD-11EC-3FE9CBE12CDE}"/>
          </ac:spMkLst>
        </pc:spChg>
        <pc:picChg chg="del">
          <ac:chgData name="FABIO ANDRES LLANO CASTAÑO" userId="S::fallano@findeter.gov.co::d7f3d237-ebd8-4abe-98dc-bf55ea8ee2e1" providerId="AD" clId="Web-{BD5CA753-29FD-D41E-E1DB-ED1911A0F1CE}" dt="2023-02-14T23:43:27.792" v="305"/>
          <ac:picMkLst>
            <pc:docMk/>
            <pc:sldMk cId="2233884592" sldId="495"/>
            <ac:picMk id="2" creationId="{A7EF3DFD-39E1-D046-D5F8-439BDDD3C34C}"/>
          </ac:picMkLst>
        </pc:picChg>
        <pc:picChg chg="del">
          <ac:chgData name="FABIO ANDRES LLANO CASTAÑO" userId="S::fallano@findeter.gov.co::d7f3d237-ebd8-4abe-98dc-bf55ea8ee2e1" providerId="AD" clId="Web-{BD5CA753-29FD-D41E-E1DB-ED1911A0F1CE}" dt="2023-02-14T23:43:29.823" v="308"/>
          <ac:picMkLst>
            <pc:docMk/>
            <pc:sldMk cId="2233884592" sldId="495"/>
            <ac:picMk id="7" creationId="{30BB5186-BCAA-C527-34F3-8E6A1EF38AB9}"/>
          </ac:picMkLst>
        </pc:picChg>
        <pc:picChg chg="del">
          <ac:chgData name="FABIO ANDRES LLANO CASTAÑO" userId="S::fallano@findeter.gov.co::d7f3d237-ebd8-4abe-98dc-bf55ea8ee2e1" providerId="AD" clId="Web-{BD5CA753-29FD-D41E-E1DB-ED1911A0F1CE}" dt="2023-02-14T23:43:28.385" v="306"/>
          <ac:picMkLst>
            <pc:docMk/>
            <pc:sldMk cId="2233884592" sldId="495"/>
            <ac:picMk id="8" creationId="{9C0DAB79-BCBF-976E-EDBD-96F0C2DB9AF0}"/>
          </ac:picMkLst>
        </pc:picChg>
        <pc:picChg chg="del">
          <ac:chgData name="FABIO ANDRES LLANO CASTAÑO" userId="S::fallano@findeter.gov.co::d7f3d237-ebd8-4abe-98dc-bf55ea8ee2e1" providerId="AD" clId="Web-{BD5CA753-29FD-D41E-E1DB-ED1911A0F1CE}" dt="2023-02-14T23:43:28.917" v="307"/>
          <ac:picMkLst>
            <pc:docMk/>
            <pc:sldMk cId="2233884592" sldId="495"/>
            <ac:picMk id="9" creationId="{AD4D1127-C034-A5F9-EAF2-BF7C39CD1AA7}"/>
          </ac:picMkLst>
        </pc:picChg>
        <pc:picChg chg="add del mod">
          <ac:chgData name="FABIO ANDRES LLANO CASTAÑO" userId="S::fallano@findeter.gov.co::d7f3d237-ebd8-4abe-98dc-bf55ea8ee2e1" providerId="AD" clId="Web-{BD5CA753-29FD-D41E-E1DB-ED1911A0F1CE}" dt="2023-02-14T23:46:33.939" v="325"/>
          <ac:picMkLst>
            <pc:docMk/>
            <pc:sldMk cId="2233884592" sldId="495"/>
            <ac:picMk id="11" creationId="{DF0EB605-94F7-D295-FE91-74F766C99090}"/>
          </ac:picMkLst>
        </pc:picChg>
        <pc:picChg chg="add mod">
          <ac:chgData name="FABIO ANDRES LLANO CASTAÑO" userId="S::fallano@findeter.gov.co::d7f3d237-ebd8-4abe-98dc-bf55ea8ee2e1" providerId="AD" clId="Web-{BD5CA753-29FD-D41E-E1DB-ED1911A0F1CE}" dt="2023-02-14T23:48:06.692" v="335" actId="14100"/>
          <ac:picMkLst>
            <pc:docMk/>
            <pc:sldMk cId="2233884592" sldId="495"/>
            <ac:picMk id="12" creationId="{8C3C0E7C-9A00-6A27-75CE-F1B469A17693}"/>
          </ac:picMkLst>
        </pc:picChg>
        <pc:picChg chg="add mod">
          <ac:chgData name="FABIO ANDRES LLANO CASTAÑO" userId="S::fallano@findeter.gov.co::d7f3d237-ebd8-4abe-98dc-bf55ea8ee2e1" providerId="AD" clId="Web-{BD5CA753-29FD-D41E-E1DB-ED1911A0F1CE}" dt="2023-02-14T23:48:13.223" v="337" actId="14100"/>
          <ac:picMkLst>
            <pc:docMk/>
            <pc:sldMk cId="2233884592" sldId="495"/>
            <ac:picMk id="13" creationId="{B848FE68-CAFB-6DAE-055A-55A8748401C7}"/>
          </ac:picMkLst>
        </pc:picChg>
        <pc:picChg chg="add mod">
          <ac:chgData name="FABIO ANDRES LLANO CASTAÑO" userId="S::fallano@findeter.gov.co::d7f3d237-ebd8-4abe-98dc-bf55ea8ee2e1" providerId="AD" clId="Web-{BD5CA753-29FD-D41E-E1DB-ED1911A0F1CE}" dt="2023-02-14T23:48:38.099" v="340" actId="14100"/>
          <ac:picMkLst>
            <pc:docMk/>
            <pc:sldMk cId="2233884592" sldId="495"/>
            <ac:picMk id="15" creationId="{2A6941BA-C8A1-8816-A59A-536D0A27A528}"/>
          </ac:picMkLst>
        </pc:picChg>
        <pc:picChg chg="add mod">
          <ac:chgData name="FABIO ANDRES LLANO CASTAÑO" userId="S::fallano@findeter.gov.co::d7f3d237-ebd8-4abe-98dc-bf55ea8ee2e1" providerId="AD" clId="Web-{BD5CA753-29FD-D41E-E1DB-ED1911A0F1CE}" dt="2023-02-14T23:49:09.788" v="345" actId="14100"/>
          <ac:picMkLst>
            <pc:docMk/>
            <pc:sldMk cId="2233884592" sldId="495"/>
            <ac:picMk id="16" creationId="{3D7ACECE-167D-BF13-A9B9-34E0141F7BFD}"/>
          </ac:picMkLst>
        </pc:picChg>
      </pc:sldChg>
      <pc:sldChg chg="addSp delSp modSp">
        <pc:chgData name="FABIO ANDRES LLANO CASTAÑO" userId="S::fallano@findeter.gov.co::d7f3d237-ebd8-4abe-98dc-bf55ea8ee2e1" providerId="AD" clId="Web-{BD5CA753-29FD-D41E-E1DB-ED1911A0F1CE}" dt="2023-02-14T23:43:24.370" v="304" actId="20577"/>
        <pc:sldMkLst>
          <pc:docMk/>
          <pc:sldMk cId="3675475954" sldId="509"/>
        </pc:sldMkLst>
        <pc:spChg chg="mod">
          <ac:chgData name="FABIO ANDRES LLANO CASTAÑO" userId="S::fallano@findeter.gov.co::d7f3d237-ebd8-4abe-98dc-bf55ea8ee2e1" providerId="AD" clId="Web-{BD5CA753-29FD-D41E-E1DB-ED1911A0F1CE}" dt="2023-02-14T23:43:24.370" v="304" actId="20577"/>
          <ac:spMkLst>
            <pc:docMk/>
            <pc:sldMk cId="3675475954" sldId="509"/>
            <ac:spMk id="10" creationId="{9DC4716F-86A4-EF5E-D203-C9C966A4C94D}"/>
          </ac:spMkLst>
        </pc:spChg>
        <pc:picChg chg="del">
          <ac:chgData name="FABIO ANDRES LLANO CASTAÑO" userId="S::fallano@findeter.gov.co::d7f3d237-ebd8-4abe-98dc-bf55ea8ee2e1" providerId="AD" clId="Web-{BD5CA753-29FD-D41E-E1DB-ED1911A0F1CE}" dt="2023-02-14T23:41:18.272" v="253"/>
          <ac:picMkLst>
            <pc:docMk/>
            <pc:sldMk cId="3675475954" sldId="509"/>
            <ac:picMk id="2" creationId="{9AEB6CBE-FDFA-886F-3B4D-67A5ED16F175}"/>
          </ac:picMkLst>
        </pc:picChg>
        <pc:picChg chg="add mod">
          <ac:chgData name="FABIO ANDRES LLANO CASTAÑO" userId="S::fallano@findeter.gov.co::d7f3d237-ebd8-4abe-98dc-bf55ea8ee2e1" providerId="AD" clId="Web-{BD5CA753-29FD-D41E-E1DB-ED1911A0F1CE}" dt="2023-02-14T23:43:04.463" v="280" actId="1076"/>
          <ac:picMkLst>
            <pc:docMk/>
            <pc:sldMk cId="3675475954" sldId="509"/>
            <ac:picMk id="3" creationId="{EA708B28-A1FC-6686-B478-0A1E377700E8}"/>
          </ac:picMkLst>
        </pc:picChg>
        <pc:picChg chg="add mod">
          <ac:chgData name="FABIO ANDRES LLANO CASTAÑO" userId="S::fallano@findeter.gov.co::d7f3d237-ebd8-4abe-98dc-bf55ea8ee2e1" providerId="AD" clId="Web-{BD5CA753-29FD-D41E-E1DB-ED1911A0F1CE}" dt="2023-02-14T23:43:04.478" v="281" actId="1076"/>
          <ac:picMkLst>
            <pc:docMk/>
            <pc:sldMk cId="3675475954" sldId="509"/>
            <ac:picMk id="4" creationId="{0F0C79DA-37C3-32B4-3407-B786FFE2E016}"/>
          </ac:picMkLst>
        </pc:picChg>
        <pc:picChg chg="add mod">
          <ac:chgData name="FABIO ANDRES LLANO CASTAÑO" userId="S::fallano@findeter.gov.co::d7f3d237-ebd8-4abe-98dc-bf55ea8ee2e1" providerId="AD" clId="Web-{BD5CA753-29FD-D41E-E1DB-ED1911A0F1CE}" dt="2023-02-14T23:43:04.494" v="282" actId="1076"/>
          <ac:picMkLst>
            <pc:docMk/>
            <pc:sldMk cId="3675475954" sldId="509"/>
            <ac:picMk id="5" creationId="{1BA9AC32-D755-3EA5-3A5D-00368F178222}"/>
          </ac:picMkLst>
        </pc:picChg>
        <pc:picChg chg="del">
          <ac:chgData name="FABIO ANDRES LLANO CASTAÑO" userId="S::fallano@findeter.gov.co::d7f3d237-ebd8-4abe-98dc-bf55ea8ee2e1" providerId="AD" clId="Web-{BD5CA753-29FD-D41E-E1DB-ED1911A0F1CE}" dt="2023-02-14T23:41:19.037" v="254"/>
          <ac:picMkLst>
            <pc:docMk/>
            <pc:sldMk cId="3675475954" sldId="509"/>
            <ac:picMk id="12" creationId="{30EB3204-EE12-B2E9-AF04-54B9957C72AD}"/>
          </ac:picMkLst>
        </pc:picChg>
        <pc:picChg chg="del">
          <ac:chgData name="FABIO ANDRES LLANO CASTAÑO" userId="S::fallano@findeter.gov.co::d7f3d237-ebd8-4abe-98dc-bf55ea8ee2e1" providerId="AD" clId="Web-{BD5CA753-29FD-D41E-E1DB-ED1911A0F1CE}" dt="2023-02-14T23:41:19.428" v="255"/>
          <ac:picMkLst>
            <pc:docMk/>
            <pc:sldMk cId="3675475954" sldId="509"/>
            <ac:picMk id="13" creationId="{1DB76CDF-E5D9-5223-FFD3-5923346BACB2}"/>
          </ac:picMkLst>
        </pc:picChg>
      </pc:sldChg>
      <pc:sldChg chg="addSp delSp modSp">
        <pc:chgData name="FABIO ANDRES LLANO CASTAÑO" userId="S::fallano@findeter.gov.co::d7f3d237-ebd8-4abe-98dc-bf55ea8ee2e1" providerId="AD" clId="Web-{BD5CA753-29FD-D41E-E1DB-ED1911A0F1CE}" dt="2023-02-14T23:53:30.062" v="436" actId="1076"/>
        <pc:sldMkLst>
          <pc:docMk/>
          <pc:sldMk cId="626258309" sldId="553"/>
        </pc:sldMkLst>
        <pc:spChg chg="mod">
          <ac:chgData name="FABIO ANDRES LLANO CASTAÑO" userId="S::fallano@findeter.gov.co::d7f3d237-ebd8-4abe-98dc-bf55ea8ee2e1" providerId="AD" clId="Web-{BD5CA753-29FD-D41E-E1DB-ED1911A0F1CE}" dt="2023-02-14T23:53:21.577" v="434" actId="1076"/>
          <ac:spMkLst>
            <pc:docMk/>
            <pc:sldMk cId="626258309" sldId="553"/>
            <ac:spMk id="11" creationId="{96917F42-3D48-5DAD-11EC-3FE9CBE12CDE}"/>
          </ac:spMkLst>
        </pc:spChg>
        <pc:picChg chg="add mod">
          <ac:chgData name="FABIO ANDRES LLANO CASTAÑO" userId="S::fallano@findeter.gov.co::d7f3d237-ebd8-4abe-98dc-bf55ea8ee2e1" providerId="AD" clId="Web-{BD5CA753-29FD-D41E-E1DB-ED1911A0F1CE}" dt="2023-02-14T23:53:30.062" v="436" actId="1076"/>
          <ac:picMkLst>
            <pc:docMk/>
            <pc:sldMk cId="626258309" sldId="553"/>
            <ac:picMk id="2" creationId="{177A2008-A0DC-3BAB-D4E6-A12B1645FD37}"/>
          </ac:picMkLst>
        </pc:picChg>
        <pc:picChg chg="add mod">
          <ac:chgData name="FABIO ANDRES LLANO CASTAÑO" userId="S::fallano@findeter.gov.co::d7f3d237-ebd8-4abe-98dc-bf55ea8ee2e1" providerId="AD" clId="Web-{BD5CA753-29FD-D41E-E1DB-ED1911A0F1CE}" dt="2023-02-14T23:53:30.046" v="435" actId="1076"/>
          <ac:picMkLst>
            <pc:docMk/>
            <pc:sldMk cId="626258309" sldId="553"/>
            <ac:picMk id="7" creationId="{341BA076-4CD2-9011-783F-903F85472A89}"/>
          </ac:picMkLst>
        </pc:picChg>
        <pc:picChg chg="del">
          <ac:chgData name="FABIO ANDRES LLANO CASTAÑO" userId="S::fallano@findeter.gov.co::d7f3d237-ebd8-4abe-98dc-bf55ea8ee2e1" providerId="AD" clId="Web-{BD5CA753-29FD-D41E-E1DB-ED1911A0F1CE}" dt="2023-02-14T23:43:32.761" v="311"/>
          <ac:picMkLst>
            <pc:docMk/>
            <pc:sldMk cId="626258309" sldId="553"/>
            <ac:picMk id="8" creationId="{55528053-150B-7DCF-D697-DBC445580B96}"/>
          </ac:picMkLst>
        </pc:picChg>
        <pc:picChg chg="del">
          <ac:chgData name="FABIO ANDRES LLANO CASTAÑO" userId="S::fallano@findeter.gov.co::d7f3d237-ebd8-4abe-98dc-bf55ea8ee2e1" providerId="AD" clId="Web-{BD5CA753-29FD-D41E-E1DB-ED1911A0F1CE}" dt="2023-02-14T23:43:32.073" v="309"/>
          <ac:picMkLst>
            <pc:docMk/>
            <pc:sldMk cId="626258309" sldId="553"/>
            <ac:picMk id="9" creationId="{07391A2E-F717-BE51-E17B-453AC6B30DE3}"/>
          </ac:picMkLst>
        </pc:picChg>
        <pc:picChg chg="del">
          <ac:chgData name="FABIO ANDRES LLANO CASTAÑO" userId="S::fallano@findeter.gov.co::d7f3d237-ebd8-4abe-98dc-bf55ea8ee2e1" providerId="AD" clId="Web-{BD5CA753-29FD-D41E-E1DB-ED1911A0F1CE}" dt="2023-02-14T23:43:32.417" v="310"/>
          <ac:picMkLst>
            <pc:docMk/>
            <pc:sldMk cId="626258309" sldId="553"/>
            <ac:picMk id="10" creationId="{03707744-1835-0BA0-00B8-DF32E2B68DA8}"/>
          </ac:picMkLst>
        </pc:picChg>
        <pc:picChg chg="add del mod">
          <ac:chgData name="FABIO ANDRES LLANO CASTAÑO" userId="S::fallano@findeter.gov.co::d7f3d237-ebd8-4abe-98dc-bf55ea8ee2e1" providerId="AD" clId="Web-{BD5CA753-29FD-D41E-E1DB-ED1911A0F1CE}" dt="2023-02-14T23:46:38.704" v="327"/>
          <ac:picMkLst>
            <pc:docMk/>
            <pc:sldMk cId="626258309" sldId="553"/>
            <ac:picMk id="12" creationId="{8F03AC47-62F6-596F-CBE2-5EB0A6C50B65}"/>
          </ac:picMkLst>
        </pc:picChg>
      </pc:sldChg>
      <pc:sldChg chg="addSp delSp modSp">
        <pc:chgData name="FABIO ANDRES LLANO CASTAÑO" userId="S::fallano@findeter.gov.co::d7f3d237-ebd8-4abe-98dc-bf55ea8ee2e1" providerId="AD" clId="Web-{BD5CA753-29FD-D41E-E1DB-ED1911A0F1CE}" dt="2023-02-15T00:58:30.871" v="439" actId="20577"/>
        <pc:sldMkLst>
          <pc:docMk/>
          <pc:sldMk cId="3051747285" sldId="585"/>
        </pc:sldMkLst>
        <pc:spChg chg="mod">
          <ac:chgData name="FABIO ANDRES LLANO CASTAÑO" userId="S::fallano@findeter.gov.co::d7f3d237-ebd8-4abe-98dc-bf55ea8ee2e1" providerId="AD" clId="Web-{BD5CA753-29FD-D41E-E1DB-ED1911A0F1CE}" dt="2023-02-15T00:58:30.871" v="439" actId="20577"/>
          <ac:spMkLst>
            <pc:docMk/>
            <pc:sldMk cId="3051747285" sldId="585"/>
            <ac:spMk id="10" creationId="{B8DD7AEB-E5F4-521B-2E37-5B150620E205}"/>
          </ac:spMkLst>
        </pc:spChg>
        <pc:spChg chg="mod">
          <ac:chgData name="FABIO ANDRES LLANO CASTAÑO" userId="S::fallano@findeter.gov.co::d7f3d237-ebd8-4abe-98dc-bf55ea8ee2e1" providerId="AD" clId="Web-{BD5CA753-29FD-D41E-E1DB-ED1911A0F1CE}" dt="2023-02-14T23:32:00.315" v="172" actId="1076"/>
          <ac:spMkLst>
            <pc:docMk/>
            <pc:sldMk cId="3051747285" sldId="585"/>
            <ac:spMk id="13" creationId="{B372B412-4289-4F77-B628-509988C3BDBD}"/>
          </ac:spMkLst>
        </pc:spChg>
        <pc:picChg chg="add mod">
          <ac:chgData name="FABIO ANDRES LLANO CASTAÑO" userId="S::fallano@findeter.gov.co::d7f3d237-ebd8-4abe-98dc-bf55ea8ee2e1" providerId="AD" clId="Web-{BD5CA753-29FD-D41E-E1DB-ED1911A0F1CE}" dt="2023-02-14T23:31:55.002" v="171" actId="14100"/>
          <ac:picMkLst>
            <pc:docMk/>
            <pc:sldMk cId="3051747285" sldId="585"/>
            <ac:picMk id="2" creationId="{A1650DE8-A725-BBBF-4206-C18F4A551066}"/>
          </ac:picMkLst>
        </pc:picChg>
        <pc:picChg chg="del">
          <ac:chgData name="FABIO ANDRES LLANO CASTAÑO" userId="S::fallano@findeter.gov.co::d7f3d237-ebd8-4abe-98dc-bf55ea8ee2e1" providerId="AD" clId="Web-{BD5CA753-29FD-D41E-E1DB-ED1911A0F1CE}" dt="2023-02-14T23:29:04.012" v="150"/>
          <ac:picMkLst>
            <pc:docMk/>
            <pc:sldMk cId="3051747285" sldId="585"/>
            <ac:picMk id="3" creationId="{F57FD4FD-934D-D246-F583-348B54934D8A}"/>
          </ac:picMkLst>
        </pc:picChg>
      </pc:sldChg>
      <pc:sldChg chg="delSp modSp add del ord replId">
        <pc:chgData name="FABIO ANDRES LLANO CASTAÑO" userId="S::fallano@findeter.gov.co::d7f3d237-ebd8-4abe-98dc-bf55ea8ee2e1" providerId="AD" clId="Web-{BD5CA753-29FD-D41E-E1DB-ED1911A0F1CE}" dt="2023-02-15T00:58:39.793" v="440"/>
        <pc:sldMkLst>
          <pc:docMk/>
          <pc:sldMk cId="9035742" sldId="603"/>
        </pc:sldMkLst>
        <pc:spChg chg="del mod">
          <ac:chgData name="FABIO ANDRES LLANO CASTAÑO" userId="S::fallano@findeter.gov.co::d7f3d237-ebd8-4abe-98dc-bf55ea8ee2e1" providerId="AD" clId="Web-{BD5CA753-29FD-D41E-E1DB-ED1911A0F1CE}" dt="2023-02-14T23:41:29.788" v="259"/>
          <ac:spMkLst>
            <pc:docMk/>
            <pc:sldMk cId="9035742" sldId="603"/>
            <ac:spMk id="10" creationId="{9DC4716F-86A4-EF5E-D203-C9C966A4C94D}"/>
          </ac:spMkLst>
        </pc:spChg>
      </pc:sldChg>
    </pc:docChg>
  </pc:docChgLst>
  <pc:docChgLst>
    <pc:chgData name="MARIA ALEJANDRA RODRIGUEZ VILLAREAL" userId="18866f0e-0fca-4ebe-91fb-97353587e1c9" providerId="ADAL" clId="{55D633F1-0602-4078-AEBD-576CEB68EE53}"/>
    <pc:docChg chg="delSld modSld modSection">
      <pc:chgData name="MARIA ALEJANDRA RODRIGUEZ VILLAREAL" userId="18866f0e-0fca-4ebe-91fb-97353587e1c9" providerId="ADAL" clId="{55D633F1-0602-4078-AEBD-576CEB68EE53}" dt="2023-02-08T01:43:23.776" v="78" actId="20577"/>
      <pc:docMkLst>
        <pc:docMk/>
      </pc:docMkLst>
      <pc:sldChg chg="modSp mod">
        <pc:chgData name="MARIA ALEJANDRA RODRIGUEZ VILLAREAL" userId="18866f0e-0fca-4ebe-91fb-97353587e1c9" providerId="ADAL" clId="{55D633F1-0602-4078-AEBD-576CEB68EE53}" dt="2023-02-08T01:38:38.690" v="15" actId="20577"/>
        <pc:sldMkLst>
          <pc:docMk/>
          <pc:sldMk cId="4280517110" sldId="510"/>
        </pc:sldMkLst>
        <pc:spChg chg="mod">
          <ac:chgData name="MARIA ALEJANDRA RODRIGUEZ VILLAREAL" userId="18866f0e-0fca-4ebe-91fb-97353587e1c9" providerId="ADAL" clId="{55D633F1-0602-4078-AEBD-576CEB68EE53}" dt="2023-02-08T01:38:38.690" v="15" actId="20577"/>
          <ac:spMkLst>
            <pc:docMk/>
            <pc:sldMk cId="4280517110" sldId="510"/>
            <ac:spMk id="16" creationId="{61BB126E-430E-482F-81FB-CDF28713A8DB}"/>
          </ac:spMkLst>
        </pc:spChg>
        <pc:graphicFrameChg chg="modGraphic">
          <ac:chgData name="MARIA ALEJANDRA RODRIGUEZ VILLAREAL" userId="18866f0e-0fca-4ebe-91fb-97353587e1c9" providerId="ADAL" clId="{55D633F1-0602-4078-AEBD-576CEB68EE53}" dt="2023-02-08T01:38:13.689" v="13" actId="20577"/>
          <ac:graphicFrameMkLst>
            <pc:docMk/>
            <pc:sldMk cId="4280517110" sldId="510"/>
            <ac:graphicFrameMk id="13" creationId="{D9FD7E8D-10C2-4918-9075-D20EAA12F066}"/>
          </ac:graphicFrameMkLst>
        </pc:graphicFrameChg>
      </pc:sldChg>
      <pc:sldChg chg="modSp del mod">
        <pc:chgData name="MARIA ALEJANDRA RODRIGUEZ VILLAREAL" userId="18866f0e-0fca-4ebe-91fb-97353587e1c9" providerId="ADAL" clId="{55D633F1-0602-4078-AEBD-576CEB68EE53}" dt="2023-02-08T01:42:43.539" v="23" actId="47"/>
        <pc:sldMkLst>
          <pc:docMk/>
          <pc:sldMk cId="4276370728" sldId="513"/>
        </pc:sldMkLst>
        <pc:spChg chg="mod">
          <ac:chgData name="MARIA ALEJANDRA RODRIGUEZ VILLAREAL" userId="18866f0e-0fca-4ebe-91fb-97353587e1c9" providerId="ADAL" clId="{55D633F1-0602-4078-AEBD-576CEB68EE53}" dt="2023-02-08T01:42:12.898" v="17" actId="20577"/>
          <ac:spMkLst>
            <pc:docMk/>
            <pc:sldMk cId="4276370728" sldId="513"/>
            <ac:spMk id="33" creationId="{D29800F6-FC8C-4228-8E36-C4A2E02FFE6A}"/>
          </ac:spMkLst>
        </pc:spChg>
        <pc:cxnChg chg="mod">
          <ac:chgData name="MARIA ALEJANDRA RODRIGUEZ VILLAREAL" userId="18866f0e-0fca-4ebe-91fb-97353587e1c9" providerId="ADAL" clId="{55D633F1-0602-4078-AEBD-576CEB68EE53}" dt="2023-02-08T01:42:24.579" v="22" actId="1037"/>
          <ac:cxnSpMkLst>
            <pc:docMk/>
            <pc:sldMk cId="4276370728" sldId="513"/>
            <ac:cxnSpMk id="41" creationId="{A373EB6C-629E-46E0-AC2A-CB5A1F963347}"/>
          </ac:cxnSpMkLst>
        </pc:cxnChg>
      </pc:sldChg>
      <pc:sldChg chg="modSp mod">
        <pc:chgData name="MARIA ALEJANDRA RODRIGUEZ VILLAREAL" userId="18866f0e-0fca-4ebe-91fb-97353587e1c9" providerId="ADAL" clId="{55D633F1-0602-4078-AEBD-576CEB68EE53}" dt="2023-02-08T01:42:57.349" v="29" actId="20577"/>
        <pc:sldMkLst>
          <pc:docMk/>
          <pc:sldMk cId="2305571649" sldId="514"/>
        </pc:sldMkLst>
        <pc:graphicFrameChg chg="modGraphic">
          <ac:chgData name="MARIA ALEJANDRA RODRIGUEZ VILLAREAL" userId="18866f0e-0fca-4ebe-91fb-97353587e1c9" providerId="ADAL" clId="{55D633F1-0602-4078-AEBD-576CEB68EE53}" dt="2023-02-08T01:42:57.349" v="29" actId="20577"/>
          <ac:graphicFrameMkLst>
            <pc:docMk/>
            <pc:sldMk cId="2305571649" sldId="514"/>
            <ac:graphicFrameMk id="4" creationId="{F234D9DA-9003-43ED-80D0-7DCC9CC6567C}"/>
          </ac:graphicFrameMkLst>
        </pc:graphicFrameChg>
      </pc:sldChg>
      <pc:sldChg chg="modSp mod">
        <pc:chgData name="MARIA ALEJANDRA RODRIGUEZ VILLAREAL" userId="18866f0e-0fca-4ebe-91fb-97353587e1c9" providerId="ADAL" clId="{55D633F1-0602-4078-AEBD-576CEB68EE53}" dt="2023-02-08T01:43:23.776" v="78" actId="20577"/>
        <pc:sldMkLst>
          <pc:docMk/>
          <pc:sldMk cId="2909575048" sldId="534"/>
        </pc:sldMkLst>
        <pc:spChg chg="mod">
          <ac:chgData name="MARIA ALEJANDRA RODRIGUEZ VILLAREAL" userId="18866f0e-0fca-4ebe-91fb-97353587e1c9" providerId="ADAL" clId="{55D633F1-0602-4078-AEBD-576CEB68EE53}" dt="2023-02-08T01:43:23.776" v="78" actId="20577"/>
          <ac:spMkLst>
            <pc:docMk/>
            <pc:sldMk cId="2909575048" sldId="534"/>
            <ac:spMk id="8" creationId="{BAB32681-8AE7-4179-BD8C-E35E691A9A12}"/>
          </ac:spMkLst>
        </pc:spChg>
      </pc:sldChg>
    </pc:docChg>
  </pc:docChgLst>
  <pc:docChgLst>
    <pc:chgData name="MARIA ALEJANDRA RODRIGUEZ VILLAREAL" userId="18866f0e-0fca-4ebe-91fb-97353587e1c9" providerId="ADAL" clId="{C6E340CD-7B79-4C75-A396-84CEB365D2EB}"/>
    <pc:docChg chg="addSld delSld modSld sldOrd modSection">
      <pc:chgData name="MARIA ALEJANDRA RODRIGUEZ VILLAREAL" userId="18866f0e-0fca-4ebe-91fb-97353587e1c9" providerId="ADAL" clId="{C6E340CD-7B79-4C75-A396-84CEB365D2EB}" dt="2023-05-03T05:03:42.909" v="18" actId="1038"/>
      <pc:docMkLst>
        <pc:docMk/>
      </pc:docMkLst>
      <pc:sldChg chg="del">
        <pc:chgData name="MARIA ALEJANDRA RODRIGUEZ VILLAREAL" userId="18866f0e-0fca-4ebe-91fb-97353587e1c9" providerId="ADAL" clId="{C6E340CD-7B79-4C75-A396-84CEB365D2EB}" dt="2023-05-03T05:03:08.718" v="1" actId="47"/>
        <pc:sldMkLst>
          <pc:docMk/>
          <pc:sldMk cId="4280517110" sldId="510"/>
        </pc:sldMkLst>
      </pc:sldChg>
      <pc:sldChg chg="add">
        <pc:chgData name="MARIA ALEJANDRA RODRIGUEZ VILLAREAL" userId="18866f0e-0fca-4ebe-91fb-97353587e1c9" providerId="ADAL" clId="{C6E340CD-7B79-4C75-A396-84CEB365D2EB}" dt="2023-05-03T05:02:54.547" v="0"/>
        <pc:sldMkLst>
          <pc:docMk/>
          <pc:sldMk cId="2849221650" sldId="735"/>
        </pc:sldMkLst>
      </pc:sldChg>
      <pc:sldChg chg="modSp mod ord">
        <pc:chgData name="MARIA ALEJANDRA RODRIGUEZ VILLAREAL" userId="18866f0e-0fca-4ebe-91fb-97353587e1c9" providerId="ADAL" clId="{C6E340CD-7B79-4C75-A396-84CEB365D2EB}" dt="2023-05-03T05:03:42.909" v="18" actId="1038"/>
        <pc:sldMkLst>
          <pc:docMk/>
          <pc:sldMk cId="2089398532" sldId="739"/>
        </pc:sldMkLst>
        <pc:spChg chg="mod">
          <ac:chgData name="MARIA ALEJANDRA RODRIGUEZ VILLAREAL" userId="18866f0e-0fca-4ebe-91fb-97353587e1c9" providerId="ADAL" clId="{C6E340CD-7B79-4C75-A396-84CEB365D2EB}" dt="2023-05-03T05:03:42.909" v="18" actId="1038"/>
          <ac:spMkLst>
            <pc:docMk/>
            <pc:sldMk cId="2089398532" sldId="739"/>
            <ac:spMk id="41" creationId="{44A81856-D60E-4D16-AAE3-0E18C7C70362}"/>
          </ac:spMkLst>
        </pc:spChg>
        <pc:cxnChg chg="mod">
          <ac:chgData name="MARIA ALEJANDRA RODRIGUEZ VILLAREAL" userId="18866f0e-0fca-4ebe-91fb-97353587e1c9" providerId="ADAL" clId="{C6E340CD-7B79-4C75-A396-84CEB365D2EB}" dt="2023-05-03T05:03:42.909" v="18" actId="1038"/>
          <ac:cxnSpMkLst>
            <pc:docMk/>
            <pc:sldMk cId="2089398532" sldId="739"/>
            <ac:cxnSpMk id="45" creationId="{AE75671F-F34E-44AA-95A9-447F123CEA5E}"/>
          </ac:cxnSpMkLst>
        </pc:cxnChg>
      </pc:sldChg>
      <pc:sldChg chg="add">
        <pc:chgData name="MARIA ALEJANDRA RODRIGUEZ VILLAREAL" userId="18866f0e-0fca-4ebe-91fb-97353587e1c9" providerId="ADAL" clId="{C6E340CD-7B79-4C75-A396-84CEB365D2EB}" dt="2023-05-03T05:02:54.547" v="0"/>
        <pc:sldMkLst>
          <pc:docMk/>
          <pc:sldMk cId="3830659246" sldId="740"/>
        </pc:sldMkLst>
      </pc:sldChg>
      <pc:sldChg chg="add">
        <pc:chgData name="MARIA ALEJANDRA RODRIGUEZ VILLAREAL" userId="18866f0e-0fca-4ebe-91fb-97353587e1c9" providerId="ADAL" clId="{C6E340CD-7B79-4C75-A396-84CEB365D2EB}" dt="2023-05-03T05:02:54.547" v="0"/>
        <pc:sldMkLst>
          <pc:docMk/>
          <pc:sldMk cId="976576222" sldId="742"/>
        </pc:sldMkLst>
      </pc:sldChg>
      <pc:sldChg chg="add">
        <pc:chgData name="MARIA ALEJANDRA RODRIGUEZ VILLAREAL" userId="18866f0e-0fca-4ebe-91fb-97353587e1c9" providerId="ADAL" clId="{C6E340CD-7B79-4C75-A396-84CEB365D2EB}" dt="2023-05-03T05:02:54.547" v="0"/>
        <pc:sldMkLst>
          <pc:docMk/>
          <pc:sldMk cId="2832267204" sldId="743"/>
        </pc:sldMkLst>
      </pc:sldChg>
      <pc:sldChg chg="add">
        <pc:chgData name="MARIA ALEJANDRA RODRIGUEZ VILLAREAL" userId="18866f0e-0fca-4ebe-91fb-97353587e1c9" providerId="ADAL" clId="{C6E340CD-7B79-4C75-A396-84CEB365D2EB}" dt="2023-05-03T05:02:54.547" v="0"/>
        <pc:sldMkLst>
          <pc:docMk/>
          <pc:sldMk cId="2248794693" sldId="744"/>
        </pc:sldMkLst>
      </pc:sldChg>
      <pc:sldChg chg="add">
        <pc:chgData name="MARIA ALEJANDRA RODRIGUEZ VILLAREAL" userId="18866f0e-0fca-4ebe-91fb-97353587e1c9" providerId="ADAL" clId="{C6E340CD-7B79-4C75-A396-84CEB365D2EB}" dt="2023-05-03T05:02:54.547" v="0"/>
        <pc:sldMkLst>
          <pc:docMk/>
          <pc:sldMk cId="2682278540" sldId="745"/>
        </pc:sldMkLst>
      </pc:sldChg>
      <pc:sldChg chg="del">
        <pc:chgData name="MARIA ALEJANDRA RODRIGUEZ VILLAREAL" userId="18866f0e-0fca-4ebe-91fb-97353587e1c9" providerId="ADAL" clId="{C6E340CD-7B79-4C75-A396-84CEB365D2EB}" dt="2023-05-03T05:03:09.318" v="2" actId="47"/>
        <pc:sldMkLst>
          <pc:docMk/>
          <pc:sldMk cId="2891346193" sldId="749"/>
        </pc:sldMkLst>
      </pc:sldChg>
      <pc:sldChg chg="del">
        <pc:chgData name="MARIA ALEJANDRA RODRIGUEZ VILLAREAL" userId="18866f0e-0fca-4ebe-91fb-97353587e1c9" providerId="ADAL" clId="{C6E340CD-7B79-4C75-A396-84CEB365D2EB}" dt="2023-05-03T05:03:10.035" v="3" actId="47"/>
        <pc:sldMkLst>
          <pc:docMk/>
          <pc:sldMk cId="116412873" sldId="750"/>
        </pc:sldMkLst>
      </pc:sldChg>
      <pc:sldChg chg="del">
        <pc:chgData name="MARIA ALEJANDRA RODRIGUEZ VILLAREAL" userId="18866f0e-0fca-4ebe-91fb-97353587e1c9" providerId="ADAL" clId="{C6E340CD-7B79-4C75-A396-84CEB365D2EB}" dt="2023-05-03T05:03:10.842" v="4" actId="47"/>
        <pc:sldMkLst>
          <pc:docMk/>
          <pc:sldMk cId="3337462562" sldId="751"/>
        </pc:sldMkLst>
      </pc:sldChg>
      <pc:sldChg chg="del">
        <pc:chgData name="MARIA ALEJANDRA RODRIGUEZ VILLAREAL" userId="18866f0e-0fca-4ebe-91fb-97353587e1c9" providerId="ADAL" clId="{C6E340CD-7B79-4C75-A396-84CEB365D2EB}" dt="2023-05-03T05:03:12.570" v="5" actId="47"/>
        <pc:sldMkLst>
          <pc:docMk/>
          <pc:sldMk cId="2786507126" sldId="752"/>
        </pc:sldMkLst>
      </pc:sldChg>
      <pc:sldChg chg="add">
        <pc:chgData name="MARIA ALEJANDRA RODRIGUEZ VILLAREAL" userId="18866f0e-0fca-4ebe-91fb-97353587e1c9" providerId="ADAL" clId="{C6E340CD-7B79-4C75-A396-84CEB365D2EB}" dt="2023-05-03T05:02:54.547" v="0"/>
        <pc:sldMkLst>
          <pc:docMk/>
          <pc:sldMk cId="3768278507" sldId="772"/>
        </pc:sldMkLst>
      </pc:sldChg>
      <pc:sldChg chg="add del">
        <pc:chgData name="MARIA ALEJANDRA RODRIGUEZ VILLAREAL" userId="18866f0e-0fca-4ebe-91fb-97353587e1c9" providerId="ADAL" clId="{C6E340CD-7B79-4C75-A396-84CEB365D2EB}" dt="2023-05-03T05:03:23.557" v="6" actId="47"/>
        <pc:sldMkLst>
          <pc:docMk/>
          <pc:sldMk cId="2626422585" sldId="773"/>
        </pc:sldMkLst>
      </pc:sldChg>
      <pc:sldChg chg="add">
        <pc:chgData name="MARIA ALEJANDRA RODRIGUEZ VILLAREAL" userId="18866f0e-0fca-4ebe-91fb-97353587e1c9" providerId="ADAL" clId="{C6E340CD-7B79-4C75-A396-84CEB365D2EB}" dt="2023-05-03T05:02:54.547" v="0"/>
        <pc:sldMkLst>
          <pc:docMk/>
          <pc:sldMk cId="2710245859" sldId="774"/>
        </pc:sldMkLst>
      </pc:sldChg>
    </pc:docChg>
  </pc:docChgLst>
  <pc:docChgLst>
    <pc:chgData name="OLGA MARIA MUÑOZ MUÑOZ" userId="S::ommunoz@findeter.gov.co::876d8df6-fd60-42e2-ba65-9d22fde90de5" providerId="AD" clId="Web-{1D0226FA-DFB8-F224-4BDC-56C7E839F648}"/>
    <pc:docChg chg="addSld delSld modSld addMainMaster modMainMaster modSection">
      <pc:chgData name="OLGA MARIA MUÑOZ MUÑOZ" userId="S::ommunoz@findeter.gov.co::876d8df6-fd60-42e2-ba65-9d22fde90de5" providerId="AD" clId="Web-{1D0226FA-DFB8-F224-4BDC-56C7E839F648}" dt="2023-03-14T21:39:51.508" v="32"/>
      <pc:docMkLst>
        <pc:docMk/>
      </pc:docMkLst>
      <pc:sldChg chg="addSp delSp modSp">
        <pc:chgData name="OLGA MARIA MUÑOZ MUÑOZ" userId="S::ommunoz@findeter.gov.co::876d8df6-fd60-42e2-ba65-9d22fde90de5" providerId="AD" clId="Web-{1D0226FA-DFB8-F224-4BDC-56C7E839F648}" dt="2023-03-14T21:39:39.680" v="18"/>
        <pc:sldMkLst>
          <pc:docMk/>
          <pc:sldMk cId="1700035601" sldId="329"/>
        </pc:sldMkLst>
        <pc:picChg chg="add del mod">
          <ac:chgData name="OLGA MARIA MUÑOZ MUÑOZ" userId="S::ommunoz@findeter.gov.co::876d8df6-fd60-42e2-ba65-9d22fde90de5" providerId="AD" clId="Web-{1D0226FA-DFB8-F224-4BDC-56C7E839F648}" dt="2023-03-14T21:39:33.571" v="16"/>
          <ac:picMkLst>
            <pc:docMk/>
            <pc:sldMk cId="1700035601" sldId="329"/>
            <ac:picMk id="2" creationId="{23E4FDFD-7065-A219-22BB-528F4FB09538}"/>
          </ac:picMkLst>
        </pc:picChg>
        <pc:picChg chg="add del mod">
          <ac:chgData name="OLGA MARIA MUÑOZ MUÑOZ" userId="S::ommunoz@findeter.gov.co::876d8df6-fd60-42e2-ba65-9d22fde90de5" providerId="AD" clId="Web-{1D0226FA-DFB8-F224-4BDC-56C7E839F648}" dt="2023-03-14T21:39:39.680" v="18"/>
          <ac:picMkLst>
            <pc:docMk/>
            <pc:sldMk cId="1700035601" sldId="329"/>
            <ac:picMk id="7" creationId="{A1E8B8A4-1F57-EBBA-603F-17C03EEB48AB}"/>
          </ac:picMkLst>
        </pc:picChg>
      </pc:sldChg>
      <pc:sldChg chg="del">
        <pc:chgData name="OLGA MARIA MUÑOZ MUÑOZ" userId="S::ommunoz@findeter.gov.co::876d8df6-fd60-42e2-ba65-9d22fde90de5" providerId="AD" clId="Web-{1D0226FA-DFB8-F224-4BDC-56C7E839F648}" dt="2023-03-14T21:38:59.554" v="14"/>
        <pc:sldMkLst>
          <pc:docMk/>
          <pc:sldMk cId="1769737118" sldId="650"/>
        </pc:sldMkLst>
      </pc:sldChg>
      <pc:sldChg chg="del">
        <pc:chgData name="OLGA MARIA MUÑOZ MUÑOZ" userId="S::ommunoz@findeter.gov.co::876d8df6-fd60-42e2-ba65-9d22fde90de5" providerId="AD" clId="Web-{1D0226FA-DFB8-F224-4BDC-56C7E839F648}" dt="2023-03-14T21:38:57.773" v="13"/>
        <pc:sldMkLst>
          <pc:docMk/>
          <pc:sldMk cId="2132798762" sldId="651"/>
        </pc:sldMkLst>
      </pc:sldChg>
      <pc:sldChg chg="del">
        <pc:chgData name="OLGA MARIA MUÑOZ MUÑOZ" userId="S::ommunoz@findeter.gov.co::876d8df6-fd60-42e2-ba65-9d22fde90de5" providerId="AD" clId="Web-{1D0226FA-DFB8-F224-4BDC-56C7E839F648}" dt="2023-03-14T21:38:56.789" v="12"/>
        <pc:sldMkLst>
          <pc:docMk/>
          <pc:sldMk cId="3974956452" sldId="652"/>
        </pc:sldMkLst>
      </pc:sldChg>
      <pc:sldChg chg="del">
        <pc:chgData name="OLGA MARIA MUÑOZ MUÑOZ" userId="S::ommunoz@findeter.gov.co::876d8df6-fd60-42e2-ba65-9d22fde90de5" providerId="AD" clId="Web-{1D0226FA-DFB8-F224-4BDC-56C7E839F648}" dt="2023-03-14T21:38:55.679" v="11"/>
        <pc:sldMkLst>
          <pc:docMk/>
          <pc:sldMk cId="2897464674" sldId="653"/>
        </pc:sldMkLst>
      </pc:sldChg>
      <pc:sldChg chg="del">
        <pc:chgData name="OLGA MARIA MUÑOZ MUÑOZ" userId="S::ommunoz@findeter.gov.co::876d8df6-fd60-42e2-ba65-9d22fde90de5" providerId="AD" clId="Web-{1D0226FA-DFB8-F224-4BDC-56C7E839F648}" dt="2023-03-14T21:38:54.304" v="10"/>
        <pc:sldMkLst>
          <pc:docMk/>
          <pc:sldMk cId="2953515950" sldId="654"/>
        </pc:sldMkLst>
      </pc:sldChg>
      <pc:sldChg chg="del">
        <pc:chgData name="OLGA MARIA MUÑOZ MUÑOZ" userId="S::ommunoz@findeter.gov.co::876d8df6-fd60-42e2-ba65-9d22fde90de5" providerId="AD" clId="Web-{1D0226FA-DFB8-F224-4BDC-56C7E839F648}" dt="2023-03-14T21:38:52.398" v="9"/>
        <pc:sldMkLst>
          <pc:docMk/>
          <pc:sldMk cId="351165364" sldId="655"/>
        </pc:sldMkLst>
      </pc:sldChg>
      <pc:sldChg chg="del">
        <pc:chgData name="OLGA MARIA MUÑOZ MUÑOZ" userId="S::ommunoz@findeter.gov.co::876d8df6-fd60-42e2-ba65-9d22fde90de5" providerId="AD" clId="Web-{1D0226FA-DFB8-F224-4BDC-56C7E839F648}" dt="2023-03-14T21:38:50.960" v="8"/>
        <pc:sldMkLst>
          <pc:docMk/>
          <pc:sldMk cId="902703525" sldId="656"/>
        </pc:sldMkLst>
      </pc:sldChg>
      <pc:sldChg chg="del">
        <pc:chgData name="OLGA MARIA MUÑOZ MUÑOZ" userId="S::ommunoz@findeter.gov.co::876d8df6-fd60-42e2-ba65-9d22fde90de5" providerId="AD" clId="Web-{1D0226FA-DFB8-F224-4BDC-56C7E839F648}" dt="2023-03-14T21:38:48.788" v="7"/>
        <pc:sldMkLst>
          <pc:docMk/>
          <pc:sldMk cId="3184050185" sldId="657"/>
        </pc:sldMkLst>
      </pc:sldChg>
      <pc:sldChg chg="del">
        <pc:chgData name="OLGA MARIA MUÑOZ MUÑOZ" userId="S::ommunoz@findeter.gov.co::876d8df6-fd60-42e2-ba65-9d22fde90de5" providerId="AD" clId="Web-{1D0226FA-DFB8-F224-4BDC-56C7E839F648}" dt="2023-03-14T21:38:46.898" v="6"/>
        <pc:sldMkLst>
          <pc:docMk/>
          <pc:sldMk cId="3037417113" sldId="658"/>
        </pc:sldMkLst>
      </pc:sldChg>
      <pc:sldChg chg="del">
        <pc:chgData name="OLGA MARIA MUÑOZ MUÑOZ" userId="S::ommunoz@findeter.gov.co::876d8df6-fd60-42e2-ba65-9d22fde90de5" providerId="AD" clId="Web-{1D0226FA-DFB8-F224-4BDC-56C7E839F648}" dt="2023-03-14T21:38:45.163" v="5"/>
        <pc:sldMkLst>
          <pc:docMk/>
          <pc:sldMk cId="1735188807" sldId="659"/>
        </pc:sldMkLst>
      </pc:sldChg>
      <pc:sldChg chg="del">
        <pc:chgData name="OLGA MARIA MUÑOZ MUÑOZ" userId="S::ommunoz@findeter.gov.co::876d8df6-fd60-42e2-ba65-9d22fde90de5" providerId="AD" clId="Web-{1D0226FA-DFB8-F224-4BDC-56C7E839F648}" dt="2023-03-14T21:38:44.210" v="4"/>
        <pc:sldMkLst>
          <pc:docMk/>
          <pc:sldMk cId="3975563859" sldId="660"/>
        </pc:sldMkLst>
      </pc:sldChg>
      <pc:sldChg chg="del">
        <pc:chgData name="OLGA MARIA MUÑOZ MUÑOZ" userId="S::ommunoz@findeter.gov.co::876d8df6-fd60-42e2-ba65-9d22fde90de5" providerId="AD" clId="Web-{1D0226FA-DFB8-F224-4BDC-56C7E839F648}" dt="2023-03-14T21:38:43.351" v="3"/>
        <pc:sldMkLst>
          <pc:docMk/>
          <pc:sldMk cId="1952426628" sldId="661"/>
        </pc:sldMkLst>
      </pc:sldChg>
      <pc:sldChg chg="del">
        <pc:chgData name="OLGA MARIA MUÑOZ MUÑOZ" userId="S::ommunoz@findeter.gov.co::876d8df6-fd60-42e2-ba65-9d22fde90de5" providerId="AD" clId="Web-{1D0226FA-DFB8-F224-4BDC-56C7E839F648}" dt="2023-03-14T21:38:42.273" v="2"/>
        <pc:sldMkLst>
          <pc:docMk/>
          <pc:sldMk cId="1720949363" sldId="662"/>
        </pc:sldMkLst>
      </pc:sldChg>
      <pc:sldChg chg="del">
        <pc:chgData name="OLGA MARIA MUÑOZ MUÑOZ" userId="S::ommunoz@findeter.gov.co::876d8df6-fd60-42e2-ba65-9d22fde90de5" providerId="AD" clId="Web-{1D0226FA-DFB8-F224-4BDC-56C7E839F648}" dt="2023-03-14T21:38:41.382" v="1"/>
        <pc:sldMkLst>
          <pc:docMk/>
          <pc:sldMk cId="3385031896" sldId="663"/>
        </pc:sldMkLst>
      </pc:sldChg>
      <pc:sldChg chg="del">
        <pc:chgData name="OLGA MARIA MUÑOZ MUÑOZ" userId="S::ommunoz@findeter.gov.co::876d8df6-fd60-42e2-ba65-9d22fde90de5" providerId="AD" clId="Web-{1D0226FA-DFB8-F224-4BDC-56C7E839F648}" dt="2023-03-14T21:38:39.023" v="0"/>
        <pc:sldMkLst>
          <pc:docMk/>
          <pc:sldMk cId="3644330764" sldId="664"/>
        </pc:sldMkLst>
      </pc:sldChg>
      <pc:sldChg chg="add">
        <pc:chgData name="OLGA MARIA MUÑOZ MUÑOZ" userId="S::ommunoz@findeter.gov.co::876d8df6-fd60-42e2-ba65-9d22fde90de5" providerId="AD" clId="Web-{1D0226FA-DFB8-F224-4BDC-56C7E839F648}" dt="2023-03-14T21:39:49.946" v="19"/>
        <pc:sldMkLst>
          <pc:docMk/>
          <pc:sldMk cId="980656737" sldId="668"/>
        </pc:sldMkLst>
      </pc:sldChg>
      <pc:sldChg chg="add">
        <pc:chgData name="OLGA MARIA MUÑOZ MUÑOZ" userId="S::ommunoz@findeter.gov.co::876d8df6-fd60-42e2-ba65-9d22fde90de5" providerId="AD" clId="Web-{1D0226FA-DFB8-F224-4BDC-56C7E839F648}" dt="2023-03-14T21:39:50.071" v="20"/>
        <pc:sldMkLst>
          <pc:docMk/>
          <pc:sldMk cId="3882439800" sldId="669"/>
        </pc:sldMkLst>
      </pc:sldChg>
      <pc:sldChg chg="add">
        <pc:chgData name="OLGA MARIA MUÑOZ MUÑOZ" userId="S::ommunoz@findeter.gov.co::876d8df6-fd60-42e2-ba65-9d22fde90de5" providerId="AD" clId="Web-{1D0226FA-DFB8-F224-4BDC-56C7E839F648}" dt="2023-03-14T21:39:50.180" v="21"/>
        <pc:sldMkLst>
          <pc:docMk/>
          <pc:sldMk cId="3273598873" sldId="670"/>
        </pc:sldMkLst>
      </pc:sldChg>
      <pc:sldChg chg="add">
        <pc:chgData name="OLGA MARIA MUÑOZ MUÑOZ" userId="S::ommunoz@findeter.gov.co::876d8df6-fd60-42e2-ba65-9d22fde90de5" providerId="AD" clId="Web-{1D0226FA-DFB8-F224-4BDC-56C7E839F648}" dt="2023-03-14T21:39:50.321" v="22"/>
        <pc:sldMkLst>
          <pc:docMk/>
          <pc:sldMk cId="1893648444" sldId="671"/>
        </pc:sldMkLst>
      </pc:sldChg>
      <pc:sldChg chg="add">
        <pc:chgData name="OLGA MARIA MUÑOZ MUÑOZ" userId="S::ommunoz@findeter.gov.co::876d8df6-fd60-42e2-ba65-9d22fde90de5" providerId="AD" clId="Web-{1D0226FA-DFB8-F224-4BDC-56C7E839F648}" dt="2023-03-14T21:39:50.430" v="23"/>
        <pc:sldMkLst>
          <pc:docMk/>
          <pc:sldMk cId="1809064752" sldId="672"/>
        </pc:sldMkLst>
      </pc:sldChg>
      <pc:sldChg chg="add">
        <pc:chgData name="OLGA MARIA MUÑOZ MUÑOZ" userId="S::ommunoz@findeter.gov.co::876d8df6-fd60-42e2-ba65-9d22fde90de5" providerId="AD" clId="Web-{1D0226FA-DFB8-F224-4BDC-56C7E839F648}" dt="2023-03-14T21:39:50.540" v="24"/>
        <pc:sldMkLst>
          <pc:docMk/>
          <pc:sldMk cId="511164384" sldId="673"/>
        </pc:sldMkLst>
      </pc:sldChg>
      <pc:sldChg chg="add">
        <pc:chgData name="OLGA MARIA MUÑOZ MUÑOZ" userId="S::ommunoz@findeter.gov.co::876d8df6-fd60-42e2-ba65-9d22fde90de5" providerId="AD" clId="Web-{1D0226FA-DFB8-F224-4BDC-56C7E839F648}" dt="2023-03-14T21:39:50.633" v="25"/>
        <pc:sldMkLst>
          <pc:docMk/>
          <pc:sldMk cId="2214551783" sldId="674"/>
        </pc:sldMkLst>
      </pc:sldChg>
      <pc:sldChg chg="add">
        <pc:chgData name="OLGA MARIA MUÑOZ MUÑOZ" userId="S::ommunoz@findeter.gov.co::876d8df6-fd60-42e2-ba65-9d22fde90de5" providerId="AD" clId="Web-{1D0226FA-DFB8-F224-4BDC-56C7E839F648}" dt="2023-03-14T21:39:50.743" v="26"/>
        <pc:sldMkLst>
          <pc:docMk/>
          <pc:sldMk cId="2351189998" sldId="675"/>
        </pc:sldMkLst>
      </pc:sldChg>
      <pc:sldChg chg="add">
        <pc:chgData name="OLGA MARIA MUÑOZ MUÑOZ" userId="S::ommunoz@findeter.gov.co::876d8df6-fd60-42e2-ba65-9d22fde90de5" providerId="AD" clId="Web-{1D0226FA-DFB8-F224-4BDC-56C7E839F648}" dt="2023-03-14T21:39:50.868" v="27"/>
        <pc:sldMkLst>
          <pc:docMk/>
          <pc:sldMk cId="310289711" sldId="676"/>
        </pc:sldMkLst>
      </pc:sldChg>
      <pc:sldChg chg="add">
        <pc:chgData name="OLGA MARIA MUÑOZ MUÑOZ" userId="S::ommunoz@findeter.gov.co::876d8df6-fd60-42e2-ba65-9d22fde90de5" providerId="AD" clId="Web-{1D0226FA-DFB8-F224-4BDC-56C7E839F648}" dt="2023-03-14T21:39:51.008" v="28"/>
        <pc:sldMkLst>
          <pc:docMk/>
          <pc:sldMk cId="126846139" sldId="677"/>
        </pc:sldMkLst>
      </pc:sldChg>
      <pc:sldChg chg="add">
        <pc:chgData name="OLGA MARIA MUÑOZ MUÑOZ" userId="S::ommunoz@findeter.gov.co::876d8df6-fd60-42e2-ba65-9d22fde90de5" providerId="AD" clId="Web-{1D0226FA-DFB8-F224-4BDC-56C7E839F648}" dt="2023-03-14T21:39:51.133" v="29"/>
        <pc:sldMkLst>
          <pc:docMk/>
          <pc:sldMk cId="3099941358" sldId="678"/>
        </pc:sldMkLst>
      </pc:sldChg>
      <pc:sldChg chg="add">
        <pc:chgData name="OLGA MARIA MUÑOZ MUÑOZ" userId="S::ommunoz@findeter.gov.co::876d8df6-fd60-42e2-ba65-9d22fde90de5" providerId="AD" clId="Web-{1D0226FA-DFB8-F224-4BDC-56C7E839F648}" dt="2023-03-14T21:39:51.243" v="30"/>
        <pc:sldMkLst>
          <pc:docMk/>
          <pc:sldMk cId="1481855568" sldId="679"/>
        </pc:sldMkLst>
      </pc:sldChg>
      <pc:sldChg chg="add">
        <pc:chgData name="OLGA MARIA MUÑOZ MUÑOZ" userId="S::ommunoz@findeter.gov.co::876d8df6-fd60-42e2-ba65-9d22fde90de5" providerId="AD" clId="Web-{1D0226FA-DFB8-F224-4BDC-56C7E839F648}" dt="2023-03-14T21:39:51.352" v="31"/>
        <pc:sldMkLst>
          <pc:docMk/>
          <pc:sldMk cId="2024080234" sldId="680"/>
        </pc:sldMkLst>
      </pc:sldChg>
      <pc:sldChg chg="add">
        <pc:chgData name="OLGA MARIA MUÑOZ MUÑOZ" userId="S::ommunoz@findeter.gov.co::876d8df6-fd60-42e2-ba65-9d22fde90de5" providerId="AD" clId="Web-{1D0226FA-DFB8-F224-4BDC-56C7E839F648}" dt="2023-03-14T21:39:51.508" v="32"/>
        <pc:sldMkLst>
          <pc:docMk/>
          <pc:sldMk cId="2548473189" sldId="681"/>
        </pc:sldMkLst>
      </pc:sldChg>
      <pc:sldMasterChg chg="add addSldLayout">
        <pc:chgData name="OLGA MARIA MUÑOZ MUÑOZ" userId="S::ommunoz@findeter.gov.co::876d8df6-fd60-42e2-ba65-9d22fde90de5" providerId="AD" clId="Web-{1D0226FA-DFB8-F224-4BDC-56C7E839F648}" dt="2023-03-14T21:39:49.946" v="19"/>
        <pc:sldMasterMkLst>
          <pc:docMk/>
          <pc:sldMasterMk cId="1506536342" sldId="2147483648"/>
        </pc:sldMasterMkLst>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1474828051" sldId="2147483649"/>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2622358750" sldId="2147483650"/>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684221805" sldId="2147483651"/>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775312013" sldId="2147483652"/>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1717698223" sldId="2147483653"/>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3735095725" sldId="2147483654"/>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2147074619" sldId="2147483655"/>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2362206821" sldId="2147483656"/>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1602086096" sldId="2147483657"/>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2467188129" sldId="2147483658"/>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1012449545" sldId="2147483659"/>
          </pc:sldLayoutMkLst>
        </pc:sldLayoutChg>
        <pc:sldLayoutChg chg="add">
          <pc:chgData name="OLGA MARIA MUÑOZ MUÑOZ" userId="S::ommunoz@findeter.gov.co::876d8df6-fd60-42e2-ba65-9d22fde90de5" providerId="AD" clId="Web-{1D0226FA-DFB8-F224-4BDC-56C7E839F648}" dt="2023-03-14T21:39:49.946" v="19"/>
          <pc:sldLayoutMkLst>
            <pc:docMk/>
            <pc:sldMasterMk cId="1506536342" sldId="2147483648"/>
            <pc:sldLayoutMk cId="1361142653" sldId="2147483660"/>
          </pc:sldLayoutMkLst>
        </pc:sldLayoutChg>
      </pc:sldMasterChg>
      <pc:sldMasterChg chg="replId">
        <pc:chgData name="OLGA MARIA MUÑOZ MUÑOZ" userId="S::ommunoz@findeter.gov.co::876d8df6-fd60-42e2-ba65-9d22fde90de5" providerId="AD" clId="Web-{1D0226FA-DFB8-F224-4BDC-56C7E839F648}" dt="2023-03-14T21:39:49.946" v="19"/>
        <pc:sldMasterMkLst>
          <pc:docMk/>
          <pc:sldMasterMk cId="0" sldId="2147483783"/>
        </pc:sldMasterMkLst>
      </pc:sldMasterChg>
    </pc:docChg>
  </pc:docChgLst>
  <pc:docChgLst>
    <pc:chgData name="FABIO ANDRES LLANO CASTAÑO" userId="S::fallano@findeter.gov.co::d7f3d237-ebd8-4abe-98dc-bf55ea8ee2e1" providerId="AD" clId="Web-{F15E9E74-77BC-EC92-8A0A-C14B6F0512FB}"/>
    <pc:docChg chg="addSld delSld modSld modSection">
      <pc:chgData name="FABIO ANDRES LLANO CASTAÑO" userId="S::fallano@findeter.gov.co::d7f3d237-ebd8-4abe-98dc-bf55ea8ee2e1" providerId="AD" clId="Web-{F15E9E74-77BC-EC92-8A0A-C14B6F0512FB}" dt="2023-05-17T10:17:39.055" v="604" actId="20577"/>
      <pc:docMkLst>
        <pc:docMk/>
      </pc:docMkLst>
      <pc:sldChg chg="modSp">
        <pc:chgData name="FABIO ANDRES LLANO CASTAÑO" userId="S::fallano@findeter.gov.co::d7f3d237-ebd8-4abe-98dc-bf55ea8ee2e1" providerId="AD" clId="Web-{F15E9E74-77BC-EC92-8A0A-C14B6F0512FB}" dt="2023-05-17T10:15:58.662" v="538"/>
        <pc:sldMkLst>
          <pc:docMk/>
          <pc:sldMk cId="1662828479" sldId="312"/>
        </pc:sldMkLst>
        <pc:graphicFrameChg chg="mod modGraphic">
          <ac:chgData name="FABIO ANDRES LLANO CASTAÑO" userId="S::fallano@findeter.gov.co::d7f3d237-ebd8-4abe-98dc-bf55ea8ee2e1" providerId="AD" clId="Web-{F15E9E74-77BC-EC92-8A0A-C14B6F0512FB}" dt="2023-05-17T10:15:58.662" v="538"/>
          <ac:graphicFrameMkLst>
            <pc:docMk/>
            <pc:sldMk cId="1662828479" sldId="312"/>
            <ac:graphicFrameMk id="18" creationId="{A463C165-020C-4E5F-A993-33AC16B92A29}"/>
          </ac:graphicFrameMkLst>
        </pc:graphicFrameChg>
      </pc:sldChg>
      <pc:sldChg chg="del">
        <pc:chgData name="FABIO ANDRES LLANO CASTAÑO" userId="S::fallano@findeter.gov.co::d7f3d237-ebd8-4abe-98dc-bf55ea8ee2e1" providerId="AD" clId="Web-{F15E9E74-77BC-EC92-8A0A-C14B6F0512FB}" dt="2023-05-17T09:52:32.819" v="127"/>
        <pc:sldMkLst>
          <pc:docMk/>
          <pc:sldMk cId="311420362" sldId="687"/>
        </pc:sldMkLst>
      </pc:sldChg>
      <pc:sldChg chg="addSp delSp modSp">
        <pc:chgData name="FABIO ANDRES LLANO CASTAÑO" userId="S::fallano@findeter.gov.co::d7f3d237-ebd8-4abe-98dc-bf55ea8ee2e1" providerId="AD" clId="Web-{F15E9E74-77BC-EC92-8A0A-C14B6F0512FB}" dt="2023-05-17T10:07:57.873" v="464" actId="1076"/>
        <pc:sldMkLst>
          <pc:docMk/>
          <pc:sldMk cId="2284887392" sldId="690"/>
        </pc:sldMkLst>
        <pc:spChg chg="mod">
          <ac:chgData name="FABIO ANDRES LLANO CASTAÑO" userId="S::fallano@findeter.gov.co::d7f3d237-ebd8-4abe-98dc-bf55ea8ee2e1" providerId="AD" clId="Web-{F15E9E74-77BC-EC92-8A0A-C14B6F0512FB}" dt="2023-05-17T10:06:37.043" v="395" actId="1076"/>
          <ac:spMkLst>
            <pc:docMk/>
            <pc:sldMk cId="2284887392" sldId="690"/>
            <ac:spMk id="6" creationId="{2AFC55C8-079D-4B7B-B886-6D6772288915}"/>
          </ac:spMkLst>
        </pc:spChg>
        <pc:spChg chg="add mod">
          <ac:chgData name="FABIO ANDRES LLANO CASTAÑO" userId="S::fallano@findeter.gov.co::d7f3d237-ebd8-4abe-98dc-bf55ea8ee2e1" providerId="AD" clId="Web-{F15E9E74-77BC-EC92-8A0A-C14B6F0512FB}" dt="2023-05-17T10:07:57.873" v="464" actId="1076"/>
          <ac:spMkLst>
            <pc:docMk/>
            <pc:sldMk cId="2284887392" sldId="690"/>
            <ac:spMk id="15" creationId="{965E7056-800A-956B-3E4B-4A0D4A196F2D}"/>
          </ac:spMkLst>
        </pc:spChg>
        <pc:picChg chg="add mod">
          <ac:chgData name="FABIO ANDRES LLANO CASTAÑO" userId="S::fallano@findeter.gov.co::d7f3d237-ebd8-4abe-98dc-bf55ea8ee2e1" providerId="AD" clId="Web-{F15E9E74-77BC-EC92-8A0A-C14B6F0512FB}" dt="2023-05-17T09:56:06.792" v="171" actId="1076"/>
          <ac:picMkLst>
            <pc:docMk/>
            <pc:sldMk cId="2284887392" sldId="690"/>
            <ac:picMk id="2" creationId="{992151BF-944C-0B37-B116-15C8F0CB8A45}"/>
          </ac:picMkLst>
        </pc:picChg>
        <pc:picChg chg="add del mod">
          <ac:chgData name="FABIO ANDRES LLANO CASTAÑO" userId="S::fallano@findeter.gov.co::d7f3d237-ebd8-4abe-98dc-bf55ea8ee2e1" providerId="AD" clId="Web-{F15E9E74-77BC-EC92-8A0A-C14B6F0512FB}" dt="2023-05-17T09:55:03.619" v="151"/>
          <ac:picMkLst>
            <pc:docMk/>
            <pc:sldMk cId="2284887392" sldId="690"/>
            <ac:picMk id="3" creationId="{B87B8F70-04CD-C9EA-686D-0BFFB289E992}"/>
          </ac:picMkLst>
        </pc:picChg>
        <pc:picChg chg="add del mod">
          <ac:chgData name="FABIO ANDRES LLANO CASTAÑO" userId="S::fallano@findeter.gov.co::d7f3d237-ebd8-4abe-98dc-bf55ea8ee2e1" providerId="AD" clId="Web-{F15E9E74-77BC-EC92-8A0A-C14B6F0512FB}" dt="2023-05-17T09:55:03.619" v="150"/>
          <ac:picMkLst>
            <pc:docMk/>
            <pc:sldMk cId="2284887392" sldId="690"/>
            <ac:picMk id="4" creationId="{34764BD6-A180-A9A7-061B-999C67B88D51}"/>
          </ac:picMkLst>
        </pc:picChg>
        <pc:picChg chg="add mod">
          <ac:chgData name="FABIO ANDRES LLANO CASTAÑO" userId="S::fallano@findeter.gov.co::d7f3d237-ebd8-4abe-98dc-bf55ea8ee2e1" providerId="AD" clId="Web-{F15E9E74-77BC-EC92-8A0A-C14B6F0512FB}" dt="2023-05-17T09:56:06.792" v="172" actId="1076"/>
          <ac:picMkLst>
            <pc:docMk/>
            <pc:sldMk cId="2284887392" sldId="690"/>
            <ac:picMk id="7" creationId="{CA2EEC46-2C28-7EBA-0018-2D541F9EF952}"/>
          </ac:picMkLst>
        </pc:picChg>
        <pc:picChg chg="add mod">
          <ac:chgData name="FABIO ANDRES LLANO CASTAÑO" userId="S::fallano@findeter.gov.co::d7f3d237-ebd8-4abe-98dc-bf55ea8ee2e1" providerId="AD" clId="Web-{F15E9E74-77BC-EC92-8A0A-C14B6F0512FB}" dt="2023-05-17T09:56:06.808" v="173" actId="1076"/>
          <ac:picMkLst>
            <pc:docMk/>
            <pc:sldMk cId="2284887392" sldId="690"/>
            <ac:picMk id="8" creationId="{9FA4E832-A7E4-E295-0C57-D05B5C80A481}"/>
          </ac:picMkLst>
        </pc:picChg>
        <pc:picChg chg="add del mod">
          <ac:chgData name="FABIO ANDRES LLANO CASTAÑO" userId="S::fallano@findeter.gov.co::d7f3d237-ebd8-4abe-98dc-bf55ea8ee2e1" providerId="AD" clId="Web-{F15E9E74-77BC-EC92-8A0A-C14B6F0512FB}" dt="2023-05-17T09:55:03.619" v="149"/>
          <ac:picMkLst>
            <pc:docMk/>
            <pc:sldMk cId="2284887392" sldId="690"/>
            <ac:picMk id="9" creationId="{56EE99BF-353C-6907-7569-06516601C49B}"/>
          </ac:picMkLst>
        </pc:picChg>
        <pc:picChg chg="add del mod">
          <ac:chgData name="FABIO ANDRES LLANO CASTAÑO" userId="S::fallano@findeter.gov.co::d7f3d237-ebd8-4abe-98dc-bf55ea8ee2e1" providerId="AD" clId="Web-{F15E9E74-77BC-EC92-8A0A-C14B6F0512FB}" dt="2023-05-17T09:55:03.619" v="148"/>
          <ac:picMkLst>
            <pc:docMk/>
            <pc:sldMk cId="2284887392" sldId="690"/>
            <ac:picMk id="10" creationId="{67BA9850-D06B-254D-017C-32ED8306D001}"/>
          </ac:picMkLst>
        </pc:picChg>
        <pc:picChg chg="add mod">
          <ac:chgData name="FABIO ANDRES LLANO CASTAÑO" userId="S::fallano@findeter.gov.co::d7f3d237-ebd8-4abe-98dc-bf55ea8ee2e1" providerId="AD" clId="Web-{F15E9E74-77BC-EC92-8A0A-C14B6F0512FB}" dt="2023-05-17T09:56:06.808" v="174" actId="1076"/>
          <ac:picMkLst>
            <pc:docMk/>
            <pc:sldMk cId="2284887392" sldId="690"/>
            <ac:picMk id="11" creationId="{3136C646-7D12-5334-E80E-22CBD061481D}"/>
          </ac:picMkLst>
        </pc:picChg>
        <pc:picChg chg="add mod">
          <ac:chgData name="FABIO ANDRES LLANO CASTAÑO" userId="S::fallano@findeter.gov.co::d7f3d237-ebd8-4abe-98dc-bf55ea8ee2e1" providerId="AD" clId="Web-{F15E9E74-77BC-EC92-8A0A-C14B6F0512FB}" dt="2023-05-17T09:56:09.933" v="175" actId="1076"/>
          <ac:picMkLst>
            <pc:docMk/>
            <pc:sldMk cId="2284887392" sldId="690"/>
            <ac:picMk id="12" creationId="{ECEFFC91-86E3-C1C0-D909-CFC2022F0A60}"/>
          </ac:picMkLst>
        </pc:picChg>
      </pc:sldChg>
      <pc:sldChg chg="addSp delSp modSp">
        <pc:chgData name="FABIO ANDRES LLANO CASTAÑO" userId="S::fallano@findeter.gov.co::d7f3d237-ebd8-4abe-98dc-bf55ea8ee2e1" providerId="AD" clId="Web-{F15E9E74-77BC-EC92-8A0A-C14B6F0512FB}" dt="2023-05-17T09:47:28.498" v="74" actId="1076"/>
        <pc:sldMkLst>
          <pc:docMk/>
          <pc:sldMk cId="4206988197" sldId="731"/>
        </pc:sldMkLst>
        <pc:picChg chg="add del mod">
          <ac:chgData name="FABIO ANDRES LLANO CASTAÑO" userId="S::fallano@findeter.gov.co::d7f3d237-ebd8-4abe-98dc-bf55ea8ee2e1" providerId="AD" clId="Web-{F15E9E74-77BC-EC92-8A0A-C14B6F0512FB}" dt="2023-05-17T09:41:34.835" v="7"/>
          <ac:picMkLst>
            <pc:docMk/>
            <pc:sldMk cId="4206988197" sldId="731"/>
            <ac:picMk id="2" creationId="{C6C0EBFF-7A35-3144-D55C-265C74DEEBDC}"/>
          </ac:picMkLst>
        </pc:picChg>
        <pc:picChg chg="add del mod">
          <ac:chgData name="FABIO ANDRES LLANO CASTAÑO" userId="S::fallano@findeter.gov.co::d7f3d237-ebd8-4abe-98dc-bf55ea8ee2e1" providerId="AD" clId="Web-{F15E9E74-77BC-EC92-8A0A-C14B6F0512FB}" dt="2023-05-17T09:41:34.835" v="6"/>
          <ac:picMkLst>
            <pc:docMk/>
            <pc:sldMk cId="4206988197" sldId="731"/>
            <ac:picMk id="3" creationId="{46AE9857-BFE4-2C1E-C7A9-1F1007DAADB1}"/>
          </ac:picMkLst>
        </pc:picChg>
        <pc:picChg chg="add mod">
          <ac:chgData name="FABIO ANDRES LLANO CASTAÑO" userId="S::fallano@findeter.gov.co::d7f3d237-ebd8-4abe-98dc-bf55ea8ee2e1" providerId="AD" clId="Web-{F15E9E74-77BC-EC92-8A0A-C14B6F0512FB}" dt="2023-05-17T09:47:28.451" v="70" actId="1076"/>
          <ac:picMkLst>
            <pc:docMk/>
            <pc:sldMk cId="4206988197" sldId="731"/>
            <ac:picMk id="4" creationId="{28D26C6E-A90B-4B1E-5997-15AA40A984A3}"/>
          </ac:picMkLst>
        </pc:picChg>
        <pc:picChg chg="add mod">
          <ac:chgData name="FABIO ANDRES LLANO CASTAÑO" userId="S::fallano@findeter.gov.co::d7f3d237-ebd8-4abe-98dc-bf55ea8ee2e1" providerId="AD" clId="Web-{F15E9E74-77BC-EC92-8A0A-C14B6F0512FB}" dt="2023-05-17T09:47:28.467" v="71" actId="1076"/>
          <ac:picMkLst>
            <pc:docMk/>
            <pc:sldMk cId="4206988197" sldId="731"/>
            <ac:picMk id="5" creationId="{5BA6239F-53B2-E09F-0807-F23943FF488A}"/>
          </ac:picMkLst>
        </pc:picChg>
        <pc:picChg chg="add mod">
          <ac:chgData name="FABIO ANDRES LLANO CASTAÑO" userId="S::fallano@findeter.gov.co::d7f3d237-ebd8-4abe-98dc-bf55ea8ee2e1" providerId="AD" clId="Web-{F15E9E74-77BC-EC92-8A0A-C14B6F0512FB}" dt="2023-05-17T09:47:28.467" v="72" actId="1076"/>
          <ac:picMkLst>
            <pc:docMk/>
            <pc:sldMk cId="4206988197" sldId="731"/>
            <ac:picMk id="6" creationId="{3AD62EE9-0889-EF60-BC6F-E1C40F619008}"/>
          </ac:picMkLst>
        </pc:picChg>
        <pc:picChg chg="add mod">
          <ac:chgData name="FABIO ANDRES LLANO CASTAÑO" userId="S::fallano@findeter.gov.co::d7f3d237-ebd8-4abe-98dc-bf55ea8ee2e1" providerId="AD" clId="Web-{F15E9E74-77BC-EC92-8A0A-C14B6F0512FB}" dt="2023-05-17T09:47:28.482" v="73" actId="1076"/>
          <ac:picMkLst>
            <pc:docMk/>
            <pc:sldMk cId="4206988197" sldId="731"/>
            <ac:picMk id="7" creationId="{886ADBB6-16DA-1B04-8F91-969B097B261E}"/>
          </ac:picMkLst>
        </pc:picChg>
        <pc:picChg chg="add del mod">
          <ac:chgData name="FABIO ANDRES LLANO CASTAÑO" userId="S::fallano@findeter.gov.co::d7f3d237-ebd8-4abe-98dc-bf55ea8ee2e1" providerId="AD" clId="Web-{F15E9E74-77BC-EC92-8A0A-C14B6F0512FB}" dt="2023-05-17T09:44:54.589" v="47"/>
          <ac:picMkLst>
            <pc:docMk/>
            <pc:sldMk cId="4206988197" sldId="731"/>
            <ac:picMk id="9" creationId="{0F4D0079-4983-8F86-770D-F0027ED50B18}"/>
          </ac:picMkLst>
        </pc:picChg>
        <pc:picChg chg="add mod">
          <ac:chgData name="FABIO ANDRES LLANO CASTAÑO" userId="S::fallano@findeter.gov.co::d7f3d237-ebd8-4abe-98dc-bf55ea8ee2e1" providerId="AD" clId="Web-{F15E9E74-77BC-EC92-8A0A-C14B6F0512FB}" dt="2023-05-17T09:47:28.498" v="74" actId="1076"/>
          <ac:picMkLst>
            <pc:docMk/>
            <pc:sldMk cId="4206988197" sldId="731"/>
            <ac:picMk id="10" creationId="{D6F7A8E8-C996-D12A-E499-72664C99D562}"/>
          </ac:picMkLst>
        </pc:picChg>
      </pc:sldChg>
      <pc:sldChg chg="addSp delSp modSp">
        <pc:chgData name="FABIO ANDRES LLANO CASTAÑO" userId="S::fallano@findeter.gov.co::d7f3d237-ebd8-4abe-98dc-bf55ea8ee2e1" providerId="AD" clId="Web-{F15E9E74-77BC-EC92-8A0A-C14B6F0512FB}" dt="2023-05-17T09:49:17.110" v="94" actId="1076"/>
        <pc:sldMkLst>
          <pc:docMk/>
          <pc:sldMk cId="1538963697" sldId="775"/>
        </pc:sldMkLst>
        <pc:spChg chg="mod">
          <ac:chgData name="FABIO ANDRES LLANO CASTAÑO" userId="S::fallano@findeter.gov.co::d7f3d237-ebd8-4abe-98dc-bf55ea8ee2e1" providerId="AD" clId="Web-{F15E9E74-77BC-EC92-8A0A-C14B6F0512FB}" dt="2023-05-17T09:49:05.031" v="89" actId="1076"/>
          <ac:spMkLst>
            <pc:docMk/>
            <pc:sldMk cId="1538963697" sldId="775"/>
            <ac:spMk id="13" creationId="{72A6AA12-2C83-CA0E-E2E5-6720F77FB587}"/>
          </ac:spMkLst>
        </pc:spChg>
        <pc:picChg chg="add mod">
          <ac:chgData name="FABIO ANDRES LLANO CASTAÑO" userId="S::fallano@findeter.gov.co::d7f3d237-ebd8-4abe-98dc-bf55ea8ee2e1" providerId="AD" clId="Web-{F15E9E74-77BC-EC92-8A0A-C14B6F0512FB}" dt="2023-05-17T09:49:17.047" v="90" actId="1076"/>
          <ac:picMkLst>
            <pc:docMk/>
            <pc:sldMk cId="1538963697" sldId="775"/>
            <ac:picMk id="2" creationId="{3B2DB99F-60AE-8E55-D909-8774C7D80C62}"/>
          </ac:picMkLst>
        </pc:picChg>
        <pc:picChg chg="add del mod">
          <ac:chgData name="FABIO ANDRES LLANO CASTAÑO" userId="S::fallano@findeter.gov.co::d7f3d237-ebd8-4abe-98dc-bf55ea8ee2e1" providerId="AD" clId="Web-{F15E9E74-77BC-EC92-8A0A-C14B6F0512FB}" dt="2023-05-17T09:48:20.265" v="76"/>
          <ac:picMkLst>
            <pc:docMk/>
            <pc:sldMk cId="1538963697" sldId="775"/>
            <ac:picMk id="3" creationId="{3E6C58A0-89BC-AA25-83EA-6F31F829FA46}"/>
          </ac:picMkLst>
        </pc:picChg>
        <pc:picChg chg="add mod">
          <ac:chgData name="FABIO ANDRES LLANO CASTAÑO" userId="S::fallano@findeter.gov.co::d7f3d237-ebd8-4abe-98dc-bf55ea8ee2e1" providerId="AD" clId="Web-{F15E9E74-77BC-EC92-8A0A-C14B6F0512FB}" dt="2023-05-17T09:49:17.063" v="91" actId="1076"/>
          <ac:picMkLst>
            <pc:docMk/>
            <pc:sldMk cId="1538963697" sldId="775"/>
            <ac:picMk id="4" creationId="{20286218-B4DB-F5DD-BDE3-D87471D49D82}"/>
          </ac:picMkLst>
        </pc:picChg>
        <pc:picChg chg="add del mod">
          <ac:chgData name="FABIO ANDRES LLANO CASTAÑO" userId="S::fallano@findeter.gov.co::d7f3d237-ebd8-4abe-98dc-bf55ea8ee2e1" providerId="AD" clId="Web-{F15E9E74-77BC-EC92-8A0A-C14B6F0512FB}" dt="2023-05-17T09:48:34.109" v="79"/>
          <ac:picMkLst>
            <pc:docMk/>
            <pc:sldMk cId="1538963697" sldId="775"/>
            <ac:picMk id="5" creationId="{60794107-E7EE-BAB5-1624-3D36CA237754}"/>
          </ac:picMkLst>
        </pc:picChg>
        <pc:picChg chg="add mod">
          <ac:chgData name="FABIO ANDRES LLANO CASTAÑO" userId="S::fallano@findeter.gov.co::d7f3d237-ebd8-4abe-98dc-bf55ea8ee2e1" providerId="AD" clId="Web-{F15E9E74-77BC-EC92-8A0A-C14B6F0512FB}" dt="2023-05-17T09:49:17.078" v="92" actId="1076"/>
          <ac:picMkLst>
            <pc:docMk/>
            <pc:sldMk cId="1538963697" sldId="775"/>
            <ac:picMk id="6" creationId="{171CB9D1-CC7D-9982-2217-E68DAA8CDB91}"/>
          </ac:picMkLst>
        </pc:picChg>
        <pc:picChg chg="add mod">
          <ac:chgData name="FABIO ANDRES LLANO CASTAÑO" userId="S::fallano@findeter.gov.co::d7f3d237-ebd8-4abe-98dc-bf55ea8ee2e1" providerId="AD" clId="Web-{F15E9E74-77BC-EC92-8A0A-C14B6F0512FB}" dt="2023-05-17T09:49:17.094" v="93" actId="1076"/>
          <ac:picMkLst>
            <pc:docMk/>
            <pc:sldMk cId="1538963697" sldId="775"/>
            <ac:picMk id="7" creationId="{A20F40D4-185F-A9F7-32FF-7502912D702D}"/>
          </ac:picMkLst>
        </pc:picChg>
        <pc:picChg chg="add mod">
          <ac:chgData name="FABIO ANDRES LLANO CASTAÑO" userId="S::fallano@findeter.gov.co::d7f3d237-ebd8-4abe-98dc-bf55ea8ee2e1" providerId="AD" clId="Web-{F15E9E74-77BC-EC92-8A0A-C14B6F0512FB}" dt="2023-05-17T09:49:17.110" v="94" actId="1076"/>
          <ac:picMkLst>
            <pc:docMk/>
            <pc:sldMk cId="1538963697" sldId="775"/>
            <ac:picMk id="9" creationId="{78808C6B-884F-5668-FECC-9D0ADC635401}"/>
          </ac:picMkLst>
        </pc:picChg>
      </pc:sldChg>
      <pc:sldChg chg="addSp modSp">
        <pc:chgData name="FABIO ANDRES LLANO CASTAÑO" userId="S::fallano@findeter.gov.co::d7f3d237-ebd8-4abe-98dc-bf55ea8ee2e1" providerId="AD" clId="Web-{F15E9E74-77BC-EC92-8A0A-C14B6F0512FB}" dt="2023-05-17T10:17:39.055" v="604" actId="20577"/>
        <pc:sldMkLst>
          <pc:docMk/>
          <pc:sldMk cId="889070903" sldId="776"/>
        </pc:sldMkLst>
        <pc:spChg chg="add mod">
          <ac:chgData name="FABIO ANDRES LLANO CASTAÑO" userId="S::fallano@findeter.gov.co::d7f3d237-ebd8-4abe-98dc-bf55ea8ee2e1" providerId="AD" clId="Web-{F15E9E74-77BC-EC92-8A0A-C14B6F0512FB}" dt="2023-05-17T10:17:14.492" v="546" actId="20577"/>
          <ac:spMkLst>
            <pc:docMk/>
            <pc:sldMk cId="889070903" sldId="776"/>
            <ac:spMk id="2" creationId="{36DC39FE-5280-4520-E910-429E5A161722}"/>
          </ac:spMkLst>
        </pc:spChg>
        <pc:spChg chg="mod">
          <ac:chgData name="FABIO ANDRES LLANO CASTAÑO" userId="S::fallano@findeter.gov.co::d7f3d237-ebd8-4abe-98dc-bf55ea8ee2e1" providerId="AD" clId="Web-{F15E9E74-77BC-EC92-8A0A-C14B6F0512FB}" dt="2023-05-17T10:17:39.055" v="604" actId="20577"/>
          <ac:spMkLst>
            <pc:docMk/>
            <pc:sldMk cId="889070903" sldId="776"/>
            <ac:spMk id="6" creationId="{2AFC55C8-079D-4B7B-B886-6D6772288915}"/>
          </ac:spMkLst>
        </pc:spChg>
      </pc:sldChg>
      <pc:sldChg chg="addSp modSp">
        <pc:chgData name="FABIO ANDRES LLANO CASTAÑO" userId="S::fallano@findeter.gov.co::d7f3d237-ebd8-4abe-98dc-bf55ea8ee2e1" providerId="AD" clId="Web-{F15E9E74-77BC-EC92-8A0A-C14B6F0512FB}" dt="2023-05-17T09:57:59.748" v="209" actId="20577"/>
        <pc:sldMkLst>
          <pc:docMk/>
          <pc:sldMk cId="415746419" sldId="777"/>
        </pc:sldMkLst>
        <pc:spChg chg="mod">
          <ac:chgData name="FABIO ANDRES LLANO CASTAÑO" userId="S::fallano@findeter.gov.co::d7f3d237-ebd8-4abe-98dc-bf55ea8ee2e1" providerId="AD" clId="Web-{F15E9E74-77BC-EC92-8A0A-C14B6F0512FB}" dt="2023-05-17T09:57:59.748" v="209" actId="20577"/>
          <ac:spMkLst>
            <pc:docMk/>
            <pc:sldMk cId="415746419" sldId="777"/>
            <ac:spMk id="9" creationId="{B422D37B-477D-48A9-B972-8328698848A1}"/>
          </ac:spMkLst>
        </pc:spChg>
        <pc:picChg chg="add mod">
          <ac:chgData name="FABIO ANDRES LLANO CASTAÑO" userId="S::fallano@findeter.gov.co::d7f3d237-ebd8-4abe-98dc-bf55ea8ee2e1" providerId="AD" clId="Web-{F15E9E74-77BC-EC92-8A0A-C14B6F0512FB}" dt="2023-05-17T09:52:22.882" v="125" actId="1076"/>
          <ac:picMkLst>
            <pc:docMk/>
            <pc:sldMk cId="415746419" sldId="777"/>
            <ac:picMk id="2" creationId="{44341154-FFFB-489E-D085-999C3C413A33}"/>
          </ac:picMkLst>
        </pc:picChg>
        <pc:picChg chg="add mod">
          <ac:chgData name="FABIO ANDRES LLANO CASTAÑO" userId="S::fallano@findeter.gov.co::d7f3d237-ebd8-4abe-98dc-bf55ea8ee2e1" providerId="AD" clId="Web-{F15E9E74-77BC-EC92-8A0A-C14B6F0512FB}" dt="2023-05-17T09:52:20.460" v="121" actId="1076"/>
          <ac:picMkLst>
            <pc:docMk/>
            <pc:sldMk cId="415746419" sldId="777"/>
            <ac:picMk id="3" creationId="{B77276B2-B4D3-B1F2-C2D5-841A5AA10D69}"/>
          </ac:picMkLst>
        </pc:picChg>
        <pc:picChg chg="add mod">
          <ac:chgData name="FABIO ANDRES LLANO CASTAÑO" userId="S::fallano@findeter.gov.co::d7f3d237-ebd8-4abe-98dc-bf55ea8ee2e1" providerId="AD" clId="Web-{F15E9E74-77BC-EC92-8A0A-C14B6F0512FB}" dt="2023-05-17T09:52:20.460" v="122" actId="1076"/>
          <ac:picMkLst>
            <pc:docMk/>
            <pc:sldMk cId="415746419" sldId="777"/>
            <ac:picMk id="4" creationId="{895C3B1A-0341-DD61-BCF4-2C5B802376FD}"/>
          </ac:picMkLst>
        </pc:picChg>
        <pc:picChg chg="add mod">
          <ac:chgData name="FABIO ANDRES LLANO CASTAÑO" userId="S::fallano@findeter.gov.co::d7f3d237-ebd8-4abe-98dc-bf55ea8ee2e1" providerId="AD" clId="Web-{F15E9E74-77BC-EC92-8A0A-C14B6F0512FB}" dt="2023-05-17T09:52:20.475" v="123" actId="1076"/>
          <ac:picMkLst>
            <pc:docMk/>
            <pc:sldMk cId="415746419" sldId="777"/>
            <ac:picMk id="5" creationId="{A23DAC7F-F9E2-A03B-AEBA-419A8E4E11A0}"/>
          </ac:picMkLst>
        </pc:picChg>
        <pc:picChg chg="add mod">
          <ac:chgData name="FABIO ANDRES LLANO CASTAÑO" userId="S::fallano@findeter.gov.co::d7f3d237-ebd8-4abe-98dc-bf55ea8ee2e1" providerId="AD" clId="Web-{F15E9E74-77BC-EC92-8A0A-C14B6F0512FB}" dt="2023-05-17T09:52:20.475" v="124" actId="1076"/>
          <ac:picMkLst>
            <pc:docMk/>
            <pc:sldMk cId="415746419" sldId="777"/>
            <ac:picMk id="6" creationId="{7EA9CE6D-277B-BE01-F005-B9B63ED3950D}"/>
          </ac:picMkLst>
        </pc:picChg>
        <pc:picChg chg="add mod">
          <ac:chgData name="FABIO ANDRES LLANO CASTAÑO" userId="S::fallano@findeter.gov.co::d7f3d237-ebd8-4abe-98dc-bf55ea8ee2e1" providerId="AD" clId="Web-{F15E9E74-77BC-EC92-8A0A-C14B6F0512FB}" dt="2023-05-17T09:52:30.788" v="126" actId="1076"/>
          <ac:picMkLst>
            <pc:docMk/>
            <pc:sldMk cId="415746419" sldId="777"/>
            <ac:picMk id="7" creationId="{3D6D7125-EC8B-5102-9E1D-548CCEE37F2D}"/>
          </ac:picMkLst>
        </pc:picChg>
      </pc:sldChg>
      <pc:sldChg chg="addSp delSp modSp">
        <pc:chgData name="FABIO ANDRES LLANO CASTAÑO" userId="S::fallano@findeter.gov.co::d7f3d237-ebd8-4abe-98dc-bf55ea8ee2e1" providerId="AD" clId="Web-{F15E9E74-77BC-EC92-8A0A-C14B6F0512FB}" dt="2023-05-17T10:09:33.509" v="488" actId="14100"/>
        <pc:sldMkLst>
          <pc:docMk/>
          <pc:sldMk cId="4250512706" sldId="778"/>
        </pc:sldMkLst>
        <pc:spChg chg="mod">
          <ac:chgData name="FABIO ANDRES LLANO CASTAÑO" userId="S::fallano@findeter.gov.co::d7f3d237-ebd8-4abe-98dc-bf55ea8ee2e1" providerId="AD" clId="Web-{F15E9E74-77BC-EC92-8A0A-C14B6F0512FB}" dt="2023-05-17T10:08:03.451" v="465" actId="1076"/>
          <ac:spMkLst>
            <pc:docMk/>
            <pc:sldMk cId="4250512706" sldId="778"/>
            <ac:spMk id="6" creationId="{2AFC55C8-079D-4B7B-B886-6D6772288915}"/>
          </ac:spMkLst>
        </pc:spChg>
        <pc:spChg chg="add mod">
          <ac:chgData name="FABIO ANDRES LLANO CASTAÑO" userId="S::fallano@findeter.gov.co::d7f3d237-ebd8-4abe-98dc-bf55ea8ee2e1" providerId="AD" clId="Web-{F15E9E74-77BC-EC92-8A0A-C14B6F0512FB}" dt="2023-05-17T10:08:52.381" v="484" actId="20577"/>
          <ac:spMkLst>
            <pc:docMk/>
            <pc:sldMk cId="4250512706" sldId="778"/>
            <ac:spMk id="10" creationId="{1361A946-BA64-D1F5-1F96-DA9D36BDBED3}"/>
          </ac:spMkLst>
        </pc:spChg>
        <pc:picChg chg="add mod">
          <ac:chgData name="FABIO ANDRES LLANO CASTAÑO" userId="S::fallano@findeter.gov.co::d7f3d237-ebd8-4abe-98dc-bf55ea8ee2e1" providerId="AD" clId="Web-{F15E9E74-77BC-EC92-8A0A-C14B6F0512FB}" dt="2023-05-17T09:57:31.435" v="199" actId="1076"/>
          <ac:picMkLst>
            <pc:docMk/>
            <pc:sldMk cId="4250512706" sldId="778"/>
            <ac:picMk id="2" creationId="{A521BC45-1E47-F8AC-708D-26DFA80D91A7}"/>
          </ac:picMkLst>
        </pc:picChg>
        <pc:picChg chg="add mod">
          <ac:chgData name="FABIO ANDRES LLANO CASTAÑO" userId="S::fallano@findeter.gov.co::d7f3d237-ebd8-4abe-98dc-bf55ea8ee2e1" providerId="AD" clId="Web-{F15E9E74-77BC-EC92-8A0A-C14B6F0512FB}" dt="2023-05-17T09:57:31.419" v="196" actId="1076"/>
          <ac:picMkLst>
            <pc:docMk/>
            <pc:sldMk cId="4250512706" sldId="778"/>
            <ac:picMk id="3" creationId="{058AA561-F449-2EAD-C484-82385B760B9E}"/>
          </ac:picMkLst>
        </pc:picChg>
        <pc:picChg chg="add mod">
          <ac:chgData name="FABIO ANDRES LLANO CASTAÑO" userId="S::fallano@findeter.gov.co::d7f3d237-ebd8-4abe-98dc-bf55ea8ee2e1" providerId="AD" clId="Web-{F15E9E74-77BC-EC92-8A0A-C14B6F0512FB}" dt="2023-05-17T09:57:31.435" v="198" actId="1076"/>
          <ac:picMkLst>
            <pc:docMk/>
            <pc:sldMk cId="4250512706" sldId="778"/>
            <ac:picMk id="4" creationId="{24790BA5-83BC-6457-881F-A45E2B620B2A}"/>
          </ac:picMkLst>
        </pc:picChg>
        <pc:picChg chg="add del mod">
          <ac:chgData name="FABIO ANDRES LLANO CASTAÑO" userId="S::fallano@findeter.gov.co::d7f3d237-ebd8-4abe-98dc-bf55ea8ee2e1" providerId="AD" clId="Web-{F15E9E74-77BC-EC92-8A0A-C14B6F0512FB}" dt="2023-05-17T10:08:55.631" v="485"/>
          <ac:picMkLst>
            <pc:docMk/>
            <pc:sldMk cId="4250512706" sldId="778"/>
            <ac:picMk id="7" creationId="{75B43EB5-7741-97C8-793A-5C51195F556A}"/>
          </ac:picMkLst>
        </pc:picChg>
        <pc:picChg chg="add mod">
          <ac:chgData name="FABIO ANDRES LLANO CASTAÑO" userId="S::fallano@findeter.gov.co::d7f3d237-ebd8-4abe-98dc-bf55ea8ee2e1" providerId="AD" clId="Web-{F15E9E74-77BC-EC92-8A0A-C14B6F0512FB}" dt="2023-05-17T09:57:31.419" v="197" actId="1076"/>
          <ac:picMkLst>
            <pc:docMk/>
            <pc:sldMk cId="4250512706" sldId="778"/>
            <ac:picMk id="8" creationId="{DCFA1647-D0AF-12B3-1300-40E37F40E75B}"/>
          </ac:picMkLst>
        </pc:picChg>
        <pc:picChg chg="add mod">
          <ac:chgData name="FABIO ANDRES LLANO CASTAÑO" userId="S::fallano@findeter.gov.co::d7f3d237-ebd8-4abe-98dc-bf55ea8ee2e1" providerId="AD" clId="Web-{F15E9E74-77BC-EC92-8A0A-C14B6F0512FB}" dt="2023-05-17T10:09:33.509" v="488" actId="14100"/>
          <ac:picMkLst>
            <pc:docMk/>
            <pc:sldMk cId="4250512706" sldId="778"/>
            <ac:picMk id="11" creationId="{F5A20D41-1C84-2102-B017-15B993B5CC11}"/>
          </ac:picMkLst>
        </pc:picChg>
      </pc:sldChg>
      <pc:sldChg chg="del">
        <pc:chgData name="FABIO ANDRES LLANO CASTAÑO" userId="S::fallano@findeter.gov.co::d7f3d237-ebd8-4abe-98dc-bf55ea8ee2e1" providerId="AD" clId="Web-{F15E9E74-77BC-EC92-8A0A-C14B6F0512FB}" dt="2023-05-17T09:57:34.107" v="201"/>
        <pc:sldMkLst>
          <pc:docMk/>
          <pc:sldMk cId="144845814" sldId="780"/>
        </pc:sldMkLst>
      </pc:sldChg>
      <pc:sldChg chg="addSp delSp modSp add replId">
        <pc:chgData name="FABIO ANDRES LLANO CASTAÑO" userId="S::fallano@findeter.gov.co::d7f3d237-ebd8-4abe-98dc-bf55ea8ee2e1" providerId="AD" clId="Web-{F15E9E74-77BC-EC92-8A0A-C14B6F0512FB}" dt="2023-05-17T09:50:42.471" v="107" actId="1076"/>
        <pc:sldMkLst>
          <pc:docMk/>
          <pc:sldMk cId="3331195233" sldId="4972"/>
        </pc:sldMkLst>
        <pc:picChg chg="add mod">
          <ac:chgData name="FABIO ANDRES LLANO CASTAÑO" userId="S::fallano@findeter.gov.co::d7f3d237-ebd8-4abe-98dc-bf55ea8ee2e1" providerId="AD" clId="Web-{F15E9E74-77BC-EC92-8A0A-C14B6F0512FB}" dt="2023-05-17T09:49:51.767" v="97" actId="1076"/>
          <ac:picMkLst>
            <pc:docMk/>
            <pc:sldMk cId="3331195233" sldId="4972"/>
            <ac:picMk id="2" creationId="{D0CCA141-C811-6B36-8AFD-357AFD2F7E33}"/>
          </ac:picMkLst>
        </pc:picChg>
        <pc:picChg chg="add mod">
          <ac:chgData name="FABIO ANDRES LLANO CASTAÑO" userId="S::fallano@findeter.gov.co::d7f3d237-ebd8-4abe-98dc-bf55ea8ee2e1" providerId="AD" clId="Web-{F15E9E74-77BC-EC92-8A0A-C14B6F0512FB}" dt="2023-05-17T09:49:53.235" v="98" actId="1076"/>
          <ac:picMkLst>
            <pc:docMk/>
            <pc:sldMk cId="3331195233" sldId="4972"/>
            <ac:picMk id="3" creationId="{6212F305-4782-3758-959A-2F34D4E15D8D}"/>
          </ac:picMkLst>
        </pc:picChg>
        <pc:picChg chg="del">
          <ac:chgData name="FABIO ANDRES LLANO CASTAÑO" userId="S::fallano@findeter.gov.co::d7f3d237-ebd8-4abe-98dc-bf55ea8ee2e1" providerId="AD" clId="Web-{F15E9E74-77BC-EC92-8A0A-C14B6F0512FB}" dt="2023-05-17T09:45:19.652" v="57"/>
          <ac:picMkLst>
            <pc:docMk/>
            <pc:sldMk cId="3331195233" sldId="4972"/>
            <ac:picMk id="4" creationId="{28D26C6E-A90B-4B1E-5997-15AA40A984A3}"/>
          </ac:picMkLst>
        </pc:picChg>
        <pc:picChg chg="del">
          <ac:chgData name="FABIO ANDRES LLANO CASTAÑO" userId="S::fallano@findeter.gov.co::d7f3d237-ebd8-4abe-98dc-bf55ea8ee2e1" providerId="AD" clId="Web-{F15E9E74-77BC-EC92-8A0A-C14B6F0512FB}" dt="2023-05-17T09:45:17.386" v="53"/>
          <ac:picMkLst>
            <pc:docMk/>
            <pc:sldMk cId="3331195233" sldId="4972"/>
            <ac:picMk id="5" creationId="{5BA6239F-53B2-E09F-0807-F23943FF488A}"/>
          </ac:picMkLst>
        </pc:picChg>
        <pc:picChg chg="del">
          <ac:chgData name="FABIO ANDRES LLANO CASTAÑO" userId="S::fallano@findeter.gov.co::d7f3d237-ebd8-4abe-98dc-bf55ea8ee2e1" providerId="AD" clId="Web-{F15E9E74-77BC-EC92-8A0A-C14B6F0512FB}" dt="2023-05-17T09:45:18.074" v="54"/>
          <ac:picMkLst>
            <pc:docMk/>
            <pc:sldMk cId="3331195233" sldId="4972"/>
            <ac:picMk id="6" creationId="{3AD62EE9-0889-EF60-BC6F-E1C40F619008}"/>
          </ac:picMkLst>
        </pc:picChg>
        <pc:picChg chg="del">
          <ac:chgData name="FABIO ANDRES LLANO CASTAÑO" userId="S::fallano@findeter.gov.co::d7f3d237-ebd8-4abe-98dc-bf55ea8ee2e1" providerId="AD" clId="Web-{F15E9E74-77BC-EC92-8A0A-C14B6F0512FB}" dt="2023-05-17T09:45:19.214" v="56"/>
          <ac:picMkLst>
            <pc:docMk/>
            <pc:sldMk cId="3331195233" sldId="4972"/>
            <ac:picMk id="7" creationId="{886ADBB6-16DA-1B04-8F91-969B097B261E}"/>
          </ac:picMkLst>
        </pc:picChg>
        <pc:picChg chg="add mod">
          <ac:chgData name="FABIO ANDRES LLANO CASTAÑO" userId="S::fallano@findeter.gov.co::d7f3d237-ebd8-4abe-98dc-bf55ea8ee2e1" providerId="AD" clId="Web-{F15E9E74-77BC-EC92-8A0A-C14B6F0512FB}" dt="2023-05-17T09:49:56.782" v="99" actId="1076"/>
          <ac:picMkLst>
            <pc:docMk/>
            <pc:sldMk cId="3331195233" sldId="4972"/>
            <ac:picMk id="9" creationId="{E86035EA-4EFA-0301-D440-67360C4AF900}"/>
          </ac:picMkLst>
        </pc:picChg>
        <pc:picChg chg="del">
          <ac:chgData name="FABIO ANDRES LLANO CASTAÑO" userId="S::fallano@findeter.gov.co::d7f3d237-ebd8-4abe-98dc-bf55ea8ee2e1" providerId="AD" clId="Web-{F15E9E74-77BC-EC92-8A0A-C14B6F0512FB}" dt="2023-05-17T09:45:18.558" v="55"/>
          <ac:picMkLst>
            <pc:docMk/>
            <pc:sldMk cId="3331195233" sldId="4972"/>
            <ac:picMk id="10" creationId="{D6F7A8E8-C996-D12A-E499-72664C99D562}"/>
          </ac:picMkLst>
        </pc:picChg>
        <pc:picChg chg="add mod ord">
          <ac:chgData name="FABIO ANDRES LLANO CASTAÑO" userId="S::fallano@findeter.gov.co::d7f3d237-ebd8-4abe-98dc-bf55ea8ee2e1" providerId="AD" clId="Web-{F15E9E74-77BC-EC92-8A0A-C14B6F0512FB}" dt="2023-05-17T09:50:42.471" v="107" actId="1076"/>
          <ac:picMkLst>
            <pc:docMk/>
            <pc:sldMk cId="3331195233" sldId="4972"/>
            <ac:picMk id="11" creationId="{BC075721-E6D6-50D0-C22C-D668BBC50827}"/>
          </ac:picMkLst>
        </pc:picChg>
        <pc:picChg chg="add mod">
          <ac:chgData name="FABIO ANDRES LLANO CASTAÑO" userId="S::fallano@findeter.gov.co::d7f3d237-ebd8-4abe-98dc-bf55ea8ee2e1" providerId="AD" clId="Web-{F15E9E74-77BC-EC92-8A0A-C14B6F0512FB}" dt="2023-05-17T09:50:07.048" v="103" actId="14100"/>
          <ac:picMkLst>
            <pc:docMk/>
            <pc:sldMk cId="3331195233" sldId="4972"/>
            <ac:picMk id="12" creationId="{A312BD25-80B6-F614-C5E2-E80F869BBEA7}"/>
          </ac:picMkLst>
        </pc:picChg>
        <pc:picChg chg="add mod ord">
          <ac:chgData name="FABIO ANDRES LLANO CASTAÑO" userId="S::fallano@findeter.gov.co::d7f3d237-ebd8-4abe-98dc-bf55ea8ee2e1" providerId="AD" clId="Web-{F15E9E74-77BC-EC92-8A0A-C14B6F0512FB}" dt="2023-05-17T09:50:26.283" v="104"/>
          <ac:picMkLst>
            <pc:docMk/>
            <pc:sldMk cId="3331195233" sldId="4972"/>
            <ac:picMk id="14" creationId="{5C024B3E-5BC8-A1AF-9F9E-2021688CFF1C}"/>
          </ac:picMkLst>
        </pc:picChg>
      </pc:sldChg>
    </pc:docChg>
  </pc:docChgLst>
  <pc:docChgLst>
    <pc:chgData name="FABIO ANDRES LLANO CASTAÑO" userId="S::fallano@findeter.gov.co::d7f3d237-ebd8-4abe-98dc-bf55ea8ee2e1" providerId="AD" clId="Web-{630B6FD2-F416-34D2-8E55-3A58E12EDF06}"/>
    <pc:docChg chg="modSld">
      <pc:chgData name="FABIO ANDRES LLANO CASTAÑO" userId="S::fallano@findeter.gov.co::d7f3d237-ebd8-4abe-98dc-bf55ea8ee2e1" providerId="AD" clId="Web-{630B6FD2-F416-34D2-8E55-3A58E12EDF06}" dt="2023-04-18T21:46:46.731" v="1397"/>
      <pc:docMkLst>
        <pc:docMk/>
      </pc:docMkLst>
      <pc:sldChg chg="modSp">
        <pc:chgData name="FABIO ANDRES LLANO CASTAÑO" userId="S::fallano@findeter.gov.co::d7f3d237-ebd8-4abe-98dc-bf55ea8ee2e1" providerId="AD" clId="Web-{630B6FD2-F416-34D2-8E55-3A58E12EDF06}" dt="2023-04-18T21:46:46.731" v="1397"/>
        <pc:sldMkLst>
          <pc:docMk/>
          <pc:sldMk cId="1662828479" sldId="312"/>
        </pc:sldMkLst>
        <pc:graphicFrameChg chg="mod modGraphic">
          <ac:chgData name="FABIO ANDRES LLANO CASTAÑO" userId="S::fallano@findeter.gov.co::d7f3d237-ebd8-4abe-98dc-bf55ea8ee2e1" providerId="AD" clId="Web-{630B6FD2-F416-34D2-8E55-3A58E12EDF06}" dt="2023-04-18T21:46:46.731" v="1397"/>
          <ac:graphicFrameMkLst>
            <pc:docMk/>
            <pc:sldMk cId="1662828479" sldId="312"/>
            <ac:graphicFrameMk id="18" creationId="{A463C165-020C-4E5F-A993-33AC16B92A29}"/>
          </ac:graphicFrameMkLst>
        </pc:graphicFrameChg>
      </pc:sldChg>
      <pc:sldChg chg="modSp">
        <pc:chgData name="FABIO ANDRES LLANO CASTAÑO" userId="S::fallano@findeter.gov.co::d7f3d237-ebd8-4abe-98dc-bf55ea8ee2e1" providerId="AD" clId="Web-{630B6FD2-F416-34D2-8E55-3A58E12EDF06}" dt="2023-04-18T21:20:07.102" v="1345"/>
        <pc:sldMkLst>
          <pc:docMk/>
          <pc:sldMk cId="4151389429" sldId="364"/>
        </pc:sldMkLst>
        <pc:graphicFrameChg chg="mod modGraphic">
          <ac:chgData name="FABIO ANDRES LLANO CASTAÑO" userId="S::fallano@findeter.gov.co::d7f3d237-ebd8-4abe-98dc-bf55ea8ee2e1" providerId="AD" clId="Web-{630B6FD2-F416-34D2-8E55-3A58E12EDF06}" dt="2023-04-18T21:20:07.102" v="1345"/>
          <ac:graphicFrameMkLst>
            <pc:docMk/>
            <pc:sldMk cId="4151389429" sldId="364"/>
            <ac:graphicFrameMk id="4" creationId="{BE946CF0-BB8B-4913-AC02-F9FCBDDD33EF}"/>
          </ac:graphicFrameMkLst>
        </pc:graphicFrameChg>
      </pc:sldChg>
      <pc:sldChg chg="addSp delSp modSp">
        <pc:chgData name="FABIO ANDRES LLANO CASTAÑO" userId="S::fallano@findeter.gov.co::d7f3d237-ebd8-4abe-98dc-bf55ea8ee2e1" providerId="AD" clId="Web-{630B6FD2-F416-34D2-8E55-3A58E12EDF06}" dt="2023-04-18T20:53:57.865" v="1251" actId="20577"/>
        <pc:sldMkLst>
          <pc:docMk/>
          <pc:sldMk cId="3168326263" sldId="450"/>
        </pc:sldMkLst>
        <pc:spChg chg="mod">
          <ac:chgData name="FABIO ANDRES LLANO CASTAÑO" userId="S::fallano@findeter.gov.co::d7f3d237-ebd8-4abe-98dc-bf55ea8ee2e1" providerId="AD" clId="Web-{630B6FD2-F416-34D2-8E55-3A58E12EDF06}" dt="2023-04-18T20:53:57.865" v="1251" actId="20577"/>
          <ac:spMkLst>
            <pc:docMk/>
            <pc:sldMk cId="3168326263" sldId="450"/>
            <ac:spMk id="15" creationId="{193A7AA9-BE4F-5A16-319F-E1471796D1E5}"/>
          </ac:spMkLst>
        </pc:spChg>
        <pc:picChg chg="add del mod">
          <ac:chgData name="FABIO ANDRES LLANO CASTAÑO" userId="S::fallano@findeter.gov.co::d7f3d237-ebd8-4abe-98dc-bf55ea8ee2e1" providerId="AD" clId="Web-{630B6FD2-F416-34D2-8E55-3A58E12EDF06}" dt="2023-04-18T20:30:44.290" v="1009"/>
          <ac:picMkLst>
            <pc:docMk/>
            <pc:sldMk cId="3168326263" sldId="450"/>
            <ac:picMk id="2" creationId="{CC2044BB-61A7-8851-710D-3155100B8326}"/>
          </ac:picMkLst>
        </pc:picChg>
        <pc:picChg chg="add mod">
          <ac:chgData name="FABIO ANDRES LLANO CASTAÑO" userId="S::fallano@findeter.gov.co::d7f3d237-ebd8-4abe-98dc-bf55ea8ee2e1" providerId="AD" clId="Web-{630B6FD2-F416-34D2-8E55-3A58E12EDF06}" dt="2023-04-18T20:28:03.269" v="989" actId="1076"/>
          <ac:picMkLst>
            <pc:docMk/>
            <pc:sldMk cId="3168326263" sldId="450"/>
            <ac:picMk id="4" creationId="{66AE0C31-20ED-234D-66FF-0E614DA57B0F}"/>
          </ac:picMkLst>
        </pc:picChg>
        <pc:picChg chg="del">
          <ac:chgData name="FABIO ANDRES LLANO CASTAÑO" userId="S::fallano@findeter.gov.co::d7f3d237-ebd8-4abe-98dc-bf55ea8ee2e1" providerId="AD" clId="Web-{630B6FD2-F416-34D2-8E55-3A58E12EDF06}" dt="2023-04-18T20:25:52.765" v="964"/>
          <ac:picMkLst>
            <pc:docMk/>
            <pc:sldMk cId="3168326263" sldId="450"/>
            <ac:picMk id="5" creationId="{83448B07-011E-4650-2568-ACF7864E7BC9}"/>
          </ac:picMkLst>
        </pc:picChg>
        <pc:picChg chg="del">
          <ac:chgData name="FABIO ANDRES LLANO CASTAÑO" userId="S::fallano@findeter.gov.co::d7f3d237-ebd8-4abe-98dc-bf55ea8ee2e1" providerId="AD" clId="Web-{630B6FD2-F416-34D2-8E55-3A58E12EDF06}" dt="2023-04-18T20:25:53.484" v="965"/>
          <ac:picMkLst>
            <pc:docMk/>
            <pc:sldMk cId="3168326263" sldId="450"/>
            <ac:picMk id="6" creationId="{2F4FEDAF-5672-B23E-9627-C10B5993E9D8}"/>
          </ac:picMkLst>
        </pc:picChg>
        <pc:picChg chg="del">
          <ac:chgData name="FABIO ANDRES LLANO CASTAÑO" userId="S::fallano@findeter.gov.co::d7f3d237-ebd8-4abe-98dc-bf55ea8ee2e1" providerId="AD" clId="Web-{630B6FD2-F416-34D2-8E55-3A58E12EDF06}" dt="2023-04-18T20:25:54.015" v="966"/>
          <ac:picMkLst>
            <pc:docMk/>
            <pc:sldMk cId="3168326263" sldId="450"/>
            <ac:picMk id="7" creationId="{5F2CEB53-66BE-EE6E-67DE-87D8B588682F}"/>
          </ac:picMkLst>
        </pc:picChg>
        <pc:picChg chg="del">
          <ac:chgData name="FABIO ANDRES LLANO CASTAÑO" userId="S::fallano@findeter.gov.co::d7f3d237-ebd8-4abe-98dc-bf55ea8ee2e1" providerId="AD" clId="Web-{630B6FD2-F416-34D2-8E55-3A58E12EDF06}" dt="2023-04-18T20:25:54.500" v="967"/>
          <ac:picMkLst>
            <pc:docMk/>
            <pc:sldMk cId="3168326263" sldId="450"/>
            <ac:picMk id="9" creationId="{64A2E38F-6876-5742-ABCB-B234CFF404E6}"/>
          </ac:picMkLst>
        </pc:picChg>
        <pc:picChg chg="del">
          <ac:chgData name="FABIO ANDRES LLANO CASTAÑO" userId="S::fallano@findeter.gov.co::d7f3d237-ebd8-4abe-98dc-bf55ea8ee2e1" providerId="AD" clId="Web-{630B6FD2-F416-34D2-8E55-3A58E12EDF06}" dt="2023-04-18T20:25:56.125" v="970"/>
          <ac:picMkLst>
            <pc:docMk/>
            <pc:sldMk cId="3168326263" sldId="450"/>
            <ac:picMk id="10" creationId="{C5B257B7-9269-6AD4-8EB1-C58071D0F63E}"/>
          </ac:picMkLst>
        </pc:picChg>
        <pc:picChg chg="del">
          <ac:chgData name="FABIO ANDRES LLANO CASTAÑO" userId="S::fallano@findeter.gov.co::d7f3d237-ebd8-4abe-98dc-bf55ea8ee2e1" providerId="AD" clId="Web-{630B6FD2-F416-34D2-8E55-3A58E12EDF06}" dt="2023-04-18T20:25:55.437" v="969"/>
          <ac:picMkLst>
            <pc:docMk/>
            <pc:sldMk cId="3168326263" sldId="450"/>
            <ac:picMk id="11" creationId="{F46DB203-DB16-9A9E-2A0F-9F1E0EE4195D}"/>
          </ac:picMkLst>
        </pc:picChg>
        <pc:picChg chg="del">
          <ac:chgData name="FABIO ANDRES LLANO CASTAÑO" userId="S::fallano@findeter.gov.co::d7f3d237-ebd8-4abe-98dc-bf55ea8ee2e1" providerId="AD" clId="Web-{630B6FD2-F416-34D2-8E55-3A58E12EDF06}" dt="2023-04-18T20:25:55.109" v="968"/>
          <ac:picMkLst>
            <pc:docMk/>
            <pc:sldMk cId="3168326263" sldId="450"/>
            <ac:picMk id="12" creationId="{416F7BC9-4070-A74D-09AC-49BE76D5F381}"/>
          </ac:picMkLst>
        </pc:picChg>
        <pc:picChg chg="del">
          <ac:chgData name="FABIO ANDRES LLANO CASTAÑO" userId="S::fallano@findeter.gov.co::d7f3d237-ebd8-4abe-98dc-bf55ea8ee2e1" providerId="AD" clId="Web-{630B6FD2-F416-34D2-8E55-3A58E12EDF06}" dt="2023-04-18T20:25:56.546" v="971"/>
          <ac:picMkLst>
            <pc:docMk/>
            <pc:sldMk cId="3168326263" sldId="450"/>
            <ac:picMk id="14" creationId="{88DEA341-2199-E508-F655-FADC9DED3EAF}"/>
          </ac:picMkLst>
        </pc:picChg>
        <pc:picChg chg="add mod">
          <ac:chgData name="FABIO ANDRES LLANO CASTAÑO" userId="S::fallano@findeter.gov.co::d7f3d237-ebd8-4abe-98dc-bf55ea8ee2e1" providerId="AD" clId="Web-{630B6FD2-F416-34D2-8E55-3A58E12EDF06}" dt="2023-04-18T20:31:03.556" v="1017" actId="1076"/>
          <ac:picMkLst>
            <pc:docMk/>
            <pc:sldMk cId="3168326263" sldId="450"/>
            <ac:picMk id="16" creationId="{18105029-0EE6-9557-487D-B8166B94A171}"/>
          </ac:picMkLst>
        </pc:picChg>
        <pc:picChg chg="add mod">
          <ac:chgData name="FABIO ANDRES LLANO CASTAÑO" userId="S::fallano@findeter.gov.co::d7f3d237-ebd8-4abe-98dc-bf55ea8ee2e1" providerId="AD" clId="Web-{630B6FD2-F416-34D2-8E55-3A58E12EDF06}" dt="2023-04-18T20:31:03.556" v="1016" actId="1076"/>
          <ac:picMkLst>
            <pc:docMk/>
            <pc:sldMk cId="3168326263" sldId="450"/>
            <ac:picMk id="17" creationId="{CD0D1FE8-EA57-0428-4A0F-D1EA39260F92}"/>
          </ac:picMkLst>
        </pc:picChg>
        <pc:picChg chg="add mod">
          <ac:chgData name="FABIO ANDRES LLANO CASTAÑO" userId="S::fallano@findeter.gov.co::d7f3d237-ebd8-4abe-98dc-bf55ea8ee2e1" providerId="AD" clId="Web-{630B6FD2-F416-34D2-8E55-3A58E12EDF06}" dt="2023-04-18T20:28:41.130" v="995" actId="1076"/>
          <ac:picMkLst>
            <pc:docMk/>
            <pc:sldMk cId="3168326263" sldId="450"/>
            <ac:picMk id="19" creationId="{B64EB06C-9463-FD8F-CF77-F14F0E1A4866}"/>
          </ac:picMkLst>
        </pc:picChg>
        <pc:picChg chg="add mod">
          <ac:chgData name="FABIO ANDRES LLANO CASTAÑO" userId="S::fallano@findeter.gov.co::d7f3d237-ebd8-4abe-98dc-bf55ea8ee2e1" providerId="AD" clId="Web-{630B6FD2-F416-34D2-8E55-3A58E12EDF06}" dt="2023-04-18T20:29:27.178" v="1001" actId="1076"/>
          <ac:picMkLst>
            <pc:docMk/>
            <pc:sldMk cId="3168326263" sldId="450"/>
            <ac:picMk id="20" creationId="{FC6FEBCB-9DF8-B213-04DA-D115D027BDC0}"/>
          </ac:picMkLst>
        </pc:picChg>
        <pc:picChg chg="add mod">
          <ac:chgData name="FABIO ANDRES LLANO CASTAÑO" userId="S::fallano@findeter.gov.co::d7f3d237-ebd8-4abe-98dc-bf55ea8ee2e1" providerId="AD" clId="Web-{630B6FD2-F416-34D2-8E55-3A58E12EDF06}" dt="2023-04-18T20:31:03.556" v="1015" actId="1076"/>
          <ac:picMkLst>
            <pc:docMk/>
            <pc:sldMk cId="3168326263" sldId="450"/>
            <ac:picMk id="21" creationId="{19CBEAE2-54C9-56E3-B885-311A3D73FDF6}"/>
          </ac:picMkLst>
        </pc:picChg>
        <pc:picChg chg="add mod">
          <ac:chgData name="FABIO ANDRES LLANO CASTAÑO" userId="S::fallano@findeter.gov.co::d7f3d237-ebd8-4abe-98dc-bf55ea8ee2e1" providerId="AD" clId="Web-{630B6FD2-F416-34D2-8E55-3A58E12EDF06}" dt="2023-04-18T20:30:43.056" v="1008" actId="1076"/>
          <ac:picMkLst>
            <pc:docMk/>
            <pc:sldMk cId="3168326263" sldId="450"/>
            <ac:picMk id="22" creationId="{731AF908-5A1C-4AA3-D7C4-C6D8393D06BD}"/>
          </ac:picMkLst>
        </pc:picChg>
        <pc:picChg chg="add mod">
          <ac:chgData name="FABIO ANDRES LLANO CASTAÑO" userId="S::fallano@findeter.gov.co::d7f3d237-ebd8-4abe-98dc-bf55ea8ee2e1" providerId="AD" clId="Web-{630B6FD2-F416-34D2-8E55-3A58E12EDF06}" dt="2023-04-18T20:31:09.650" v="1019" actId="1076"/>
          <ac:picMkLst>
            <pc:docMk/>
            <pc:sldMk cId="3168326263" sldId="450"/>
            <ac:picMk id="23" creationId="{09640514-3DCB-DBE7-8352-678079E95438}"/>
          </ac:picMkLst>
        </pc:picChg>
      </pc:sldChg>
      <pc:sldChg chg="addSp delSp modSp">
        <pc:chgData name="FABIO ANDRES LLANO CASTAÑO" userId="S::fallano@findeter.gov.co::d7f3d237-ebd8-4abe-98dc-bf55ea8ee2e1" providerId="AD" clId="Web-{630B6FD2-F416-34D2-8E55-3A58E12EDF06}" dt="2023-04-18T20:51:58.783" v="1221" actId="20577"/>
        <pc:sldMkLst>
          <pc:docMk/>
          <pc:sldMk cId="4013541404" sldId="685"/>
        </pc:sldMkLst>
        <pc:spChg chg="mod">
          <ac:chgData name="FABIO ANDRES LLANO CASTAÑO" userId="S::fallano@findeter.gov.co::d7f3d237-ebd8-4abe-98dc-bf55ea8ee2e1" providerId="AD" clId="Web-{630B6FD2-F416-34D2-8E55-3A58E12EDF06}" dt="2023-04-18T20:51:58.783" v="1221" actId="20577"/>
          <ac:spMkLst>
            <pc:docMk/>
            <pc:sldMk cId="4013541404" sldId="685"/>
            <ac:spMk id="14" creationId="{D314276F-89F7-D57E-7173-21BCAF750EFE}"/>
          </ac:spMkLst>
        </pc:spChg>
        <pc:picChg chg="del">
          <ac:chgData name="FABIO ANDRES LLANO CASTAÑO" userId="S::fallano@findeter.gov.co::d7f3d237-ebd8-4abe-98dc-bf55ea8ee2e1" providerId="AD" clId="Web-{630B6FD2-F416-34D2-8E55-3A58E12EDF06}" dt="2023-04-18T20:26:00.125" v="974"/>
          <ac:picMkLst>
            <pc:docMk/>
            <pc:sldMk cId="4013541404" sldId="685"/>
            <ac:picMk id="2" creationId="{3D31AD22-FB01-7724-F629-DF3C00EE64DC}"/>
          </ac:picMkLst>
        </pc:picChg>
        <pc:picChg chg="add mod">
          <ac:chgData name="FABIO ANDRES LLANO CASTAÑO" userId="S::fallano@findeter.gov.co::d7f3d237-ebd8-4abe-98dc-bf55ea8ee2e1" providerId="AD" clId="Web-{630B6FD2-F416-34D2-8E55-3A58E12EDF06}" dt="2023-04-18T20:50:48.812" v="1149" actId="1076"/>
          <ac:picMkLst>
            <pc:docMk/>
            <pc:sldMk cId="4013541404" sldId="685"/>
            <ac:picMk id="3" creationId="{49C319CA-77D9-B7F4-9BDD-C484E45A5EBE}"/>
          </ac:picMkLst>
        </pc:picChg>
        <pc:picChg chg="add mod">
          <ac:chgData name="FABIO ANDRES LLANO CASTAÑO" userId="S::fallano@findeter.gov.co::d7f3d237-ebd8-4abe-98dc-bf55ea8ee2e1" providerId="AD" clId="Web-{630B6FD2-F416-34D2-8E55-3A58E12EDF06}" dt="2023-04-18T20:50:53.063" v="1150" actId="1076"/>
          <ac:picMkLst>
            <pc:docMk/>
            <pc:sldMk cId="4013541404" sldId="685"/>
            <ac:picMk id="4" creationId="{E1D6FCAB-C3CC-CB2F-8391-32E13F0FE129}"/>
          </ac:picMkLst>
        </pc:picChg>
        <pc:picChg chg="add mod">
          <ac:chgData name="FABIO ANDRES LLANO CASTAÑO" userId="S::fallano@findeter.gov.co::d7f3d237-ebd8-4abe-98dc-bf55ea8ee2e1" providerId="AD" clId="Web-{630B6FD2-F416-34D2-8E55-3A58E12EDF06}" dt="2023-04-18T20:50:53.094" v="1151" actId="1076"/>
          <ac:picMkLst>
            <pc:docMk/>
            <pc:sldMk cId="4013541404" sldId="685"/>
            <ac:picMk id="5" creationId="{D9CF1F86-95B1-7976-A66B-DBFFFA1646A5}"/>
          </ac:picMkLst>
        </pc:picChg>
        <pc:picChg chg="add del mod">
          <ac:chgData name="FABIO ANDRES LLANO CASTAÑO" userId="S::fallano@findeter.gov.co::d7f3d237-ebd8-4abe-98dc-bf55ea8ee2e1" providerId="AD" clId="Web-{630B6FD2-F416-34D2-8E55-3A58E12EDF06}" dt="2023-04-18T20:31:17.338" v="1020"/>
          <ac:picMkLst>
            <pc:docMk/>
            <pc:sldMk cId="4013541404" sldId="685"/>
            <ac:picMk id="6" creationId="{2A597BC9-AB37-6153-71F3-4FE28F4EF6A1}"/>
          </ac:picMkLst>
        </pc:picChg>
        <pc:picChg chg="add mod">
          <ac:chgData name="FABIO ANDRES LLANO CASTAÑO" userId="S::fallano@findeter.gov.co::d7f3d237-ebd8-4abe-98dc-bf55ea8ee2e1" providerId="AD" clId="Web-{630B6FD2-F416-34D2-8E55-3A58E12EDF06}" dt="2023-04-18T20:50:53.141" v="1152" actId="1076"/>
          <ac:picMkLst>
            <pc:docMk/>
            <pc:sldMk cId="4013541404" sldId="685"/>
            <ac:picMk id="7" creationId="{F1B35DBE-533A-CB41-A0DF-F8BB087AC35B}"/>
          </ac:picMkLst>
        </pc:picChg>
        <pc:picChg chg="add mod">
          <ac:chgData name="FABIO ANDRES LLANO CASTAÑO" userId="S::fallano@findeter.gov.co::d7f3d237-ebd8-4abe-98dc-bf55ea8ee2e1" providerId="AD" clId="Web-{630B6FD2-F416-34D2-8E55-3A58E12EDF06}" dt="2023-04-18T20:50:53.188" v="1153" actId="1076"/>
          <ac:picMkLst>
            <pc:docMk/>
            <pc:sldMk cId="4013541404" sldId="685"/>
            <ac:picMk id="9" creationId="{51C5D633-8CD5-E8E1-432A-209950A54325}"/>
          </ac:picMkLst>
        </pc:picChg>
        <pc:picChg chg="del">
          <ac:chgData name="FABIO ANDRES LLANO CASTAÑO" userId="S::fallano@findeter.gov.co::d7f3d237-ebd8-4abe-98dc-bf55ea8ee2e1" providerId="AD" clId="Web-{630B6FD2-F416-34D2-8E55-3A58E12EDF06}" dt="2023-04-18T20:25:59.047" v="972"/>
          <ac:picMkLst>
            <pc:docMk/>
            <pc:sldMk cId="4013541404" sldId="685"/>
            <ac:picMk id="11" creationId="{94FB8863-6DE6-985C-9FD5-B7C217942F13}"/>
          </ac:picMkLst>
        </pc:picChg>
        <pc:picChg chg="del">
          <ac:chgData name="FABIO ANDRES LLANO CASTAÑO" userId="S::fallano@findeter.gov.co::d7f3d237-ebd8-4abe-98dc-bf55ea8ee2e1" providerId="AD" clId="Web-{630B6FD2-F416-34D2-8E55-3A58E12EDF06}" dt="2023-04-18T20:26:00.640" v="975"/>
          <ac:picMkLst>
            <pc:docMk/>
            <pc:sldMk cId="4013541404" sldId="685"/>
            <ac:picMk id="12" creationId="{4A33CA7A-6E4B-4A79-4CB6-C2B180EDA18E}"/>
          </ac:picMkLst>
        </pc:picChg>
        <pc:picChg chg="del">
          <ac:chgData name="FABIO ANDRES LLANO CASTAÑO" userId="S::fallano@findeter.gov.co::d7f3d237-ebd8-4abe-98dc-bf55ea8ee2e1" providerId="AD" clId="Web-{630B6FD2-F416-34D2-8E55-3A58E12EDF06}" dt="2023-04-18T20:26:01" v="976"/>
          <ac:picMkLst>
            <pc:docMk/>
            <pc:sldMk cId="4013541404" sldId="685"/>
            <ac:picMk id="15" creationId="{EFF5F2D7-785A-4AAC-6EF5-A7ED8F54B3D9}"/>
          </ac:picMkLst>
        </pc:picChg>
        <pc:picChg chg="del">
          <ac:chgData name="FABIO ANDRES LLANO CASTAÑO" userId="S::fallano@findeter.gov.co::d7f3d237-ebd8-4abe-98dc-bf55ea8ee2e1" providerId="AD" clId="Web-{630B6FD2-F416-34D2-8E55-3A58E12EDF06}" dt="2023-04-18T20:25:59.640" v="973"/>
          <ac:picMkLst>
            <pc:docMk/>
            <pc:sldMk cId="4013541404" sldId="685"/>
            <ac:picMk id="16" creationId="{05F10828-C884-3EDB-963F-CB95823A59A0}"/>
          </ac:picMkLst>
        </pc:picChg>
      </pc:sldChg>
      <pc:sldChg chg="addSp delSp modSp">
        <pc:chgData name="FABIO ANDRES LLANO CASTAÑO" userId="S::fallano@findeter.gov.co::d7f3d237-ebd8-4abe-98dc-bf55ea8ee2e1" providerId="AD" clId="Web-{630B6FD2-F416-34D2-8E55-3A58E12EDF06}" dt="2023-04-18T20:37:48.678" v="1063" actId="1076"/>
        <pc:sldMkLst>
          <pc:docMk/>
          <pc:sldMk cId="311420362" sldId="687"/>
        </pc:sldMkLst>
        <pc:picChg chg="add mod">
          <ac:chgData name="FABIO ANDRES LLANO CASTAÑO" userId="S::fallano@findeter.gov.co::d7f3d237-ebd8-4abe-98dc-bf55ea8ee2e1" providerId="AD" clId="Web-{630B6FD2-F416-34D2-8E55-3A58E12EDF06}" dt="2023-04-18T20:37:45.850" v="1056" actId="1076"/>
          <ac:picMkLst>
            <pc:docMk/>
            <pc:sldMk cId="311420362" sldId="687"/>
            <ac:picMk id="2" creationId="{C6D784C7-EC88-F7CA-A936-EA7D640A964D}"/>
          </ac:picMkLst>
        </pc:picChg>
        <pc:picChg chg="add del mod">
          <ac:chgData name="FABIO ANDRES LLANO CASTAÑO" userId="S::fallano@findeter.gov.co::d7f3d237-ebd8-4abe-98dc-bf55ea8ee2e1" providerId="AD" clId="Web-{630B6FD2-F416-34D2-8E55-3A58E12EDF06}" dt="2023-04-18T20:35:53.081" v="1043"/>
          <ac:picMkLst>
            <pc:docMk/>
            <pc:sldMk cId="311420362" sldId="687"/>
            <ac:picMk id="3" creationId="{0609965F-F4C4-5ED3-8991-5056D878F508}"/>
          </ac:picMkLst>
        </pc:picChg>
        <pc:picChg chg="add mod">
          <ac:chgData name="FABIO ANDRES LLANO CASTAÑO" userId="S::fallano@findeter.gov.co::d7f3d237-ebd8-4abe-98dc-bf55ea8ee2e1" providerId="AD" clId="Web-{630B6FD2-F416-34D2-8E55-3A58E12EDF06}" dt="2023-04-18T20:37:45.866" v="1057" actId="1076"/>
          <ac:picMkLst>
            <pc:docMk/>
            <pc:sldMk cId="311420362" sldId="687"/>
            <ac:picMk id="4" creationId="{B2991CA6-08AC-36AC-B3A9-6739CE72CA93}"/>
          </ac:picMkLst>
        </pc:picChg>
        <pc:picChg chg="add mod">
          <ac:chgData name="FABIO ANDRES LLANO CASTAÑO" userId="S::fallano@findeter.gov.co::d7f3d237-ebd8-4abe-98dc-bf55ea8ee2e1" providerId="AD" clId="Web-{630B6FD2-F416-34D2-8E55-3A58E12EDF06}" dt="2023-04-18T20:37:45.866" v="1058" actId="1076"/>
          <ac:picMkLst>
            <pc:docMk/>
            <pc:sldMk cId="311420362" sldId="687"/>
            <ac:picMk id="5" creationId="{6D847102-1D5A-4386-E2C8-F748095F72A9}"/>
          </ac:picMkLst>
        </pc:picChg>
        <pc:picChg chg="add mod">
          <ac:chgData name="FABIO ANDRES LLANO CASTAÑO" userId="S::fallano@findeter.gov.co::d7f3d237-ebd8-4abe-98dc-bf55ea8ee2e1" providerId="AD" clId="Web-{630B6FD2-F416-34D2-8E55-3A58E12EDF06}" dt="2023-04-18T20:37:45.881" v="1059" actId="1076"/>
          <ac:picMkLst>
            <pc:docMk/>
            <pc:sldMk cId="311420362" sldId="687"/>
            <ac:picMk id="6" creationId="{B87F02A5-075E-6D19-FCBD-0D03D18871B2}"/>
          </ac:picMkLst>
        </pc:picChg>
        <pc:picChg chg="add mod">
          <ac:chgData name="FABIO ANDRES LLANO CASTAÑO" userId="S::fallano@findeter.gov.co::d7f3d237-ebd8-4abe-98dc-bf55ea8ee2e1" providerId="AD" clId="Web-{630B6FD2-F416-34D2-8E55-3A58E12EDF06}" dt="2023-04-18T20:37:45.928" v="1060" actId="1076"/>
          <ac:picMkLst>
            <pc:docMk/>
            <pc:sldMk cId="311420362" sldId="687"/>
            <ac:picMk id="7" creationId="{DFCAF7EF-80EC-F788-BCCD-D73ED6560525}"/>
          </ac:picMkLst>
        </pc:picChg>
        <pc:picChg chg="add mod">
          <ac:chgData name="FABIO ANDRES LLANO CASTAÑO" userId="S::fallano@findeter.gov.co::d7f3d237-ebd8-4abe-98dc-bf55ea8ee2e1" providerId="AD" clId="Web-{630B6FD2-F416-34D2-8E55-3A58E12EDF06}" dt="2023-04-18T20:37:45.944" v="1061" actId="1076"/>
          <ac:picMkLst>
            <pc:docMk/>
            <pc:sldMk cId="311420362" sldId="687"/>
            <ac:picMk id="12" creationId="{BBE71106-ABB4-788E-4462-3516CBF5F09B}"/>
          </ac:picMkLst>
        </pc:picChg>
        <pc:picChg chg="add mod">
          <ac:chgData name="FABIO ANDRES LLANO CASTAÑO" userId="S::fallano@findeter.gov.co::d7f3d237-ebd8-4abe-98dc-bf55ea8ee2e1" providerId="AD" clId="Web-{630B6FD2-F416-34D2-8E55-3A58E12EDF06}" dt="2023-04-18T20:37:48.678" v="1063" actId="1076"/>
          <ac:picMkLst>
            <pc:docMk/>
            <pc:sldMk cId="311420362" sldId="687"/>
            <ac:picMk id="13" creationId="{BAF8E935-17C2-95BC-FA76-A9A6586E93A8}"/>
          </ac:picMkLst>
        </pc:picChg>
        <pc:picChg chg="add mod">
          <ac:chgData name="FABIO ANDRES LLANO CASTAÑO" userId="S::fallano@findeter.gov.co::d7f3d237-ebd8-4abe-98dc-bf55ea8ee2e1" providerId="AD" clId="Web-{630B6FD2-F416-34D2-8E55-3A58E12EDF06}" dt="2023-04-18T20:37:45.960" v="1062" actId="1076"/>
          <ac:picMkLst>
            <pc:docMk/>
            <pc:sldMk cId="311420362" sldId="687"/>
            <ac:picMk id="14" creationId="{FC34964F-0A21-5E17-3AC7-F1438E0847EE}"/>
          </ac:picMkLst>
        </pc:picChg>
        <pc:picChg chg="del">
          <ac:chgData name="FABIO ANDRES LLANO CASTAÑO" userId="S::fallano@findeter.gov.co::d7f3d237-ebd8-4abe-98dc-bf55ea8ee2e1" providerId="AD" clId="Web-{630B6FD2-F416-34D2-8E55-3A58E12EDF06}" dt="2023-04-18T20:33:32.436" v="1022"/>
          <ac:picMkLst>
            <pc:docMk/>
            <pc:sldMk cId="311420362" sldId="687"/>
            <ac:picMk id="16" creationId="{4FF74B44-61D3-97A4-F567-F8E6BC1517C1}"/>
          </ac:picMkLst>
        </pc:picChg>
        <pc:picChg chg="del">
          <ac:chgData name="FABIO ANDRES LLANO CASTAÑO" userId="S::fallano@findeter.gov.co::d7f3d237-ebd8-4abe-98dc-bf55ea8ee2e1" providerId="AD" clId="Web-{630B6FD2-F416-34D2-8E55-3A58E12EDF06}" dt="2023-04-18T20:33:33.389" v="1023"/>
          <ac:picMkLst>
            <pc:docMk/>
            <pc:sldMk cId="311420362" sldId="687"/>
            <ac:picMk id="17" creationId="{E8C6C21C-66A2-BCDA-FA4A-6B96625AAF4C}"/>
          </ac:picMkLst>
        </pc:picChg>
        <pc:picChg chg="del">
          <ac:chgData name="FABIO ANDRES LLANO CASTAÑO" userId="S::fallano@findeter.gov.co::d7f3d237-ebd8-4abe-98dc-bf55ea8ee2e1" providerId="AD" clId="Web-{630B6FD2-F416-34D2-8E55-3A58E12EDF06}" dt="2023-04-18T20:33:34.186" v="1025"/>
          <ac:picMkLst>
            <pc:docMk/>
            <pc:sldMk cId="311420362" sldId="687"/>
            <ac:picMk id="18" creationId="{6A4D54C1-99C2-B7E8-5429-8B29460C97AB}"/>
          </ac:picMkLst>
        </pc:picChg>
        <pc:picChg chg="del">
          <ac:chgData name="FABIO ANDRES LLANO CASTAÑO" userId="S::fallano@findeter.gov.co::d7f3d237-ebd8-4abe-98dc-bf55ea8ee2e1" providerId="AD" clId="Web-{630B6FD2-F416-34D2-8E55-3A58E12EDF06}" dt="2023-04-18T20:33:33.889" v="1024"/>
          <ac:picMkLst>
            <pc:docMk/>
            <pc:sldMk cId="311420362" sldId="687"/>
            <ac:picMk id="19" creationId="{D6AF00EB-EADC-AA85-07B8-E0DFD178F5E1}"/>
          </ac:picMkLst>
        </pc:picChg>
        <pc:picChg chg="del">
          <ac:chgData name="FABIO ANDRES LLANO CASTAÑO" userId="S::fallano@findeter.gov.co::d7f3d237-ebd8-4abe-98dc-bf55ea8ee2e1" providerId="AD" clId="Web-{630B6FD2-F416-34D2-8E55-3A58E12EDF06}" dt="2023-04-18T20:33:34.639" v="1026"/>
          <ac:picMkLst>
            <pc:docMk/>
            <pc:sldMk cId="311420362" sldId="687"/>
            <ac:picMk id="20" creationId="{F44DCBDA-D895-3553-F52A-199905B33121}"/>
          </ac:picMkLst>
        </pc:picChg>
      </pc:sldChg>
      <pc:sldChg chg="addSp delSp modSp">
        <pc:chgData name="FABIO ANDRES LLANO CASTAÑO" userId="S::fallano@findeter.gov.co::d7f3d237-ebd8-4abe-98dc-bf55ea8ee2e1" providerId="AD" clId="Web-{630B6FD2-F416-34D2-8E55-3A58E12EDF06}" dt="2023-04-18T20:48:17.136" v="1123" actId="1076"/>
        <pc:sldMkLst>
          <pc:docMk/>
          <pc:sldMk cId="1981782074" sldId="689"/>
        </pc:sldMkLst>
        <pc:picChg chg="add mod">
          <ac:chgData name="FABIO ANDRES LLANO CASTAÑO" userId="S::fallano@findeter.gov.co::d7f3d237-ebd8-4abe-98dc-bf55ea8ee2e1" providerId="AD" clId="Web-{630B6FD2-F416-34D2-8E55-3A58E12EDF06}" dt="2023-04-18T20:48:17.136" v="1123" actId="1076"/>
          <ac:picMkLst>
            <pc:docMk/>
            <pc:sldMk cId="1981782074" sldId="689"/>
            <ac:picMk id="2" creationId="{ACCBCCC0-EB55-B33A-5F8D-EDD3F427D361}"/>
          </ac:picMkLst>
        </pc:picChg>
        <pc:picChg chg="add mod">
          <ac:chgData name="FABIO ANDRES LLANO CASTAÑO" userId="S::fallano@findeter.gov.co::d7f3d237-ebd8-4abe-98dc-bf55ea8ee2e1" providerId="AD" clId="Web-{630B6FD2-F416-34D2-8E55-3A58E12EDF06}" dt="2023-04-18T20:48:16.979" v="1119" actId="1076"/>
          <ac:picMkLst>
            <pc:docMk/>
            <pc:sldMk cId="1981782074" sldId="689"/>
            <ac:picMk id="3" creationId="{40ABE9CF-87DD-2B0B-661F-14F1A28012C7}"/>
          </ac:picMkLst>
        </pc:picChg>
        <pc:picChg chg="add mod">
          <ac:chgData name="FABIO ANDRES LLANO CASTAÑO" userId="S::fallano@findeter.gov.co::d7f3d237-ebd8-4abe-98dc-bf55ea8ee2e1" providerId="AD" clId="Web-{630B6FD2-F416-34D2-8E55-3A58E12EDF06}" dt="2023-04-18T20:48:17.011" v="1120" actId="1076"/>
          <ac:picMkLst>
            <pc:docMk/>
            <pc:sldMk cId="1981782074" sldId="689"/>
            <ac:picMk id="4" creationId="{641FD711-8738-54CA-FD2A-21BBC32FFB50}"/>
          </ac:picMkLst>
        </pc:picChg>
        <pc:picChg chg="add mod">
          <ac:chgData name="FABIO ANDRES LLANO CASTAÑO" userId="S::fallano@findeter.gov.co::d7f3d237-ebd8-4abe-98dc-bf55ea8ee2e1" providerId="AD" clId="Web-{630B6FD2-F416-34D2-8E55-3A58E12EDF06}" dt="2023-04-18T20:48:17.042" v="1121" actId="1076"/>
          <ac:picMkLst>
            <pc:docMk/>
            <pc:sldMk cId="1981782074" sldId="689"/>
            <ac:picMk id="7" creationId="{86F654E8-7D6A-0B42-6372-12CF546DB727}"/>
          </ac:picMkLst>
        </pc:picChg>
        <pc:picChg chg="del">
          <ac:chgData name="FABIO ANDRES LLANO CASTAÑO" userId="S::fallano@findeter.gov.co::d7f3d237-ebd8-4abe-98dc-bf55ea8ee2e1" providerId="AD" clId="Web-{630B6FD2-F416-34D2-8E55-3A58E12EDF06}" dt="2023-04-18T20:38:00.319" v="1069"/>
          <ac:picMkLst>
            <pc:docMk/>
            <pc:sldMk cId="1981782074" sldId="689"/>
            <ac:picMk id="8" creationId="{46D4B65D-4FC2-741E-8D9A-9F81ED05BB93}"/>
          </ac:picMkLst>
        </pc:picChg>
        <pc:picChg chg="del">
          <ac:chgData name="FABIO ANDRES LLANO CASTAÑO" userId="S::fallano@findeter.gov.co::d7f3d237-ebd8-4abe-98dc-bf55ea8ee2e1" providerId="AD" clId="Web-{630B6FD2-F416-34D2-8E55-3A58E12EDF06}" dt="2023-04-18T20:38:00.679" v="1070"/>
          <ac:picMkLst>
            <pc:docMk/>
            <pc:sldMk cId="1981782074" sldId="689"/>
            <ac:picMk id="9" creationId="{1C512D40-11EE-8AC0-F655-CB64AD2B1B91}"/>
          </ac:picMkLst>
        </pc:picChg>
        <pc:picChg chg="add del mod">
          <ac:chgData name="FABIO ANDRES LLANO CASTAÑO" userId="S::fallano@findeter.gov.co::d7f3d237-ebd8-4abe-98dc-bf55ea8ee2e1" providerId="AD" clId="Web-{630B6FD2-F416-34D2-8E55-3A58E12EDF06}" dt="2023-04-18T20:44:00.581" v="1111"/>
          <ac:picMkLst>
            <pc:docMk/>
            <pc:sldMk cId="1981782074" sldId="689"/>
            <ac:picMk id="11" creationId="{930926D2-E52B-900B-91E7-8D6639F054BE}"/>
          </ac:picMkLst>
        </pc:picChg>
        <pc:picChg chg="add mod">
          <ac:chgData name="FABIO ANDRES LLANO CASTAÑO" userId="S::fallano@findeter.gov.co::d7f3d237-ebd8-4abe-98dc-bf55ea8ee2e1" providerId="AD" clId="Web-{630B6FD2-F416-34D2-8E55-3A58E12EDF06}" dt="2023-04-18T20:48:17.089" v="1122" actId="1076"/>
          <ac:picMkLst>
            <pc:docMk/>
            <pc:sldMk cId="1981782074" sldId="689"/>
            <ac:picMk id="12" creationId="{097E6762-2F8F-64FE-CB3D-A560AC1624F0}"/>
          </ac:picMkLst>
        </pc:picChg>
        <pc:picChg chg="add del mod">
          <ac:chgData name="FABIO ANDRES LLANO CASTAÑO" userId="S::fallano@findeter.gov.co::d7f3d237-ebd8-4abe-98dc-bf55ea8ee2e1" providerId="AD" clId="Web-{630B6FD2-F416-34D2-8E55-3A58E12EDF06}" dt="2023-04-18T20:43:42.643" v="1108"/>
          <ac:picMkLst>
            <pc:docMk/>
            <pc:sldMk cId="1981782074" sldId="689"/>
            <ac:picMk id="13" creationId="{E6FA0255-44F9-1E67-10A3-E8D84F9E6303}"/>
          </ac:picMkLst>
        </pc:picChg>
      </pc:sldChg>
      <pc:sldChg chg="addSp delSp modSp">
        <pc:chgData name="FABIO ANDRES LLANO CASTAÑO" userId="S::fallano@findeter.gov.co::d7f3d237-ebd8-4abe-98dc-bf55ea8ee2e1" providerId="AD" clId="Web-{630B6FD2-F416-34D2-8E55-3A58E12EDF06}" dt="2023-04-18T20:48:31.214" v="1128" actId="1076"/>
        <pc:sldMkLst>
          <pc:docMk/>
          <pc:sldMk cId="2284887392" sldId="690"/>
        </pc:sldMkLst>
        <pc:picChg chg="add mod">
          <ac:chgData name="FABIO ANDRES LLANO CASTAÑO" userId="S::fallano@findeter.gov.co::d7f3d237-ebd8-4abe-98dc-bf55ea8ee2e1" providerId="AD" clId="Web-{630B6FD2-F416-34D2-8E55-3A58E12EDF06}" dt="2023-04-18T20:48:26.933" v="1124" actId="1076"/>
          <ac:picMkLst>
            <pc:docMk/>
            <pc:sldMk cId="2284887392" sldId="690"/>
            <ac:picMk id="3" creationId="{86DFDE1B-4497-7050-4F6E-0F53F42E20EE}"/>
          </ac:picMkLst>
        </pc:picChg>
        <pc:picChg chg="add mod">
          <ac:chgData name="FABIO ANDRES LLANO CASTAÑO" userId="S::fallano@findeter.gov.co::d7f3d237-ebd8-4abe-98dc-bf55ea8ee2e1" providerId="AD" clId="Web-{630B6FD2-F416-34D2-8E55-3A58E12EDF06}" dt="2023-04-18T20:48:26.964" v="1125" actId="1076"/>
          <ac:picMkLst>
            <pc:docMk/>
            <pc:sldMk cId="2284887392" sldId="690"/>
            <ac:picMk id="4" creationId="{2AC99227-B614-F888-BB13-7B1F9843CACF}"/>
          </ac:picMkLst>
        </pc:picChg>
        <pc:picChg chg="del">
          <ac:chgData name="FABIO ANDRES LLANO CASTAÑO" userId="S::fallano@findeter.gov.co::d7f3d237-ebd8-4abe-98dc-bf55ea8ee2e1" providerId="AD" clId="Web-{630B6FD2-F416-34D2-8E55-3A58E12EDF06}" dt="2023-04-18T20:37:58.726" v="1068"/>
          <ac:picMkLst>
            <pc:docMk/>
            <pc:sldMk cId="2284887392" sldId="690"/>
            <ac:picMk id="7" creationId="{ACD0CA43-581F-5F92-0BCE-0666FC2943B6}"/>
          </ac:picMkLst>
        </pc:picChg>
        <pc:picChg chg="del">
          <ac:chgData name="FABIO ANDRES LLANO CASTAÑO" userId="S::fallano@findeter.gov.co::d7f3d237-ebd8-4abe-98dc-bf55ea8ee2e1" providerId="AD" clId="Web-{630B6FD2-F416-34D2-8E55-3A58E12EDF06}" dt="2023-04-18T20:37:57.851" v="1066"/>
          <ac:picMkLst>
            <pc:docMk/>
            <pc:sldMk cId="2284887392" sldId="690"/>
            <ac:picMk id="8" creationId="{CABF6A2B-617D-87D2-1B81-A0ADA860DBAE}"/>
          </ac:picMkLst>
        </pc:picChg>
        <pc:picChg chg="add mod">
          <ac:chgData name="FABIO ANDRES LLANO CASTAÑO" userId="S::fallano@findeter.gov.co::d7f3d237-ebd8-4abe-98dc-bf55ea8ee2e1" providerId="AD" clId="Web-{630B6FD2-F416-34D2-8E55-3A58E12EDF06}" dt="2023-04-18T20:48:26.995" v="1126" actId="1076"/>
          <ac:picMkLst>
            <pc:docMk/>
            <pc:sldMk cId="2284887392" sldId="690"/>
            <ac:picMk id="9" creationId="{C8610CEF-D3AA-39F4-255E-2CF680C4AD02}"/>
          </ac:picMkLst>
        </pc:picChg>
        <pc:picChg chg="add mod">
          <ac:chgData name="FABIO ANDRES LLANO CASTAÑO" userId="S::fallano@findeter.gov.co::d7f3d237-ebd8-4abe-98dc-bf55ea8ee2e1" providerId="AD" clId="Web-{630B6FD2-F416-34D2-8E55-3A58E12EDF06}" dt="2023-04-18T20:48:31.214" v="1128" actId="1076"/>
          <ac:picMkLst>
            <pc:docMk/>
            <pc:sldMk cId="2284887392" sldId="690"/>
            <ac:picMk id="11" creationId="{21F25BBD-BAD9-E34D-B22A-217A10D40DB2}"/>
          </ac:picMkLst>
        </pc:picChg>
        <pc:picChg chg="add mod">
          <ac:chgData name="FABIO ANDRES LLANO CASTAÑO" userId="S::fallano@findeter.gov.co::d7f3d237-ebd8-4abe-98dc-bf55ea8ee2e1" providerId="AD" clId="Web-{630B6FD2-F416-34D2-8E55-3A58E12EDF06}" dt="2023-04-18T20:48:27.011" v="1127" actId="1076"/>
          <ac:picMkLst>
            <pc:docMk/>
            <pc:sldMk cId="2284887392" sldId="690"/>
            <ac:picMk id="12" creationId="{21550979-FB75-15D9-F5DF-680092603350}"/>
          </ac:picMkLst>
        </pc:picChg>
        <pc:picChg chg="del">
          <ac:chgData name="FABIO ANDRES LLANO CASTAÑO" userId="S::fallano@findeter.gov.co::d7f3d237-ebd8-4abe-98dc-bf55ea8ee2e1" providerId="AD" clId="Web-{630B6FD2-F416-34D2-8E55-3A58E12EDF06}" dt="2023-04-18T20:37:58.366" v="1067"/>
          <ac:picMkLst>
            <pc:docMk/>
            <pc:sldMk cId="2284887392" sldId="690"/>
            <ac:picMk id="13" creationId="{8F7AC6B0-5FE6-DBE8-0FD2-BD9D41646C85}"/>
          </ac:picMkLst>
        </pc:picChg>
        <pc:picChg chg="del">
          <ac:chgData name="FABIO ANDRES LLANO CASTAÑO" userId="S::fallano@findeter.gov.co::d7f3d237-ebd8-4abe-98dc-bf55ea8ee2e1" providerId="AD" clId="Web-{630B6FD2-F416-34D2-8E55-3A58E12EDF06}" dt="2023-04-18T20:37:56.804" v="1064"/>
          <ac:picMkLst>
            <pc:docMk/>
            <pc:sldMk cId="2284887392" sldId="690"/>
            <ac:picMk id="15" creationId="{DE044DDE-590B-968E-DAAD-F3E5FCF14664}"/>
          </ac:picMkLst>
        </pc:picChg>
        <pc:picChg chg="del">
          <ac:chgData name="FABIO ANDRES LLANO CASTAÑO" userId="S::fallano@findeter.gov.co::d7f3d237-ebd8-4abe-98dc-bf55ea8ee2e1" providerId="AD" clId="Web-{630B6FD2-F416-34D2-8E55-3A58E12EDF06}" dt="2023-04-18T20:37:57.522" v="1065"/>
          <ac:picMkLst>
            <pc:docMk/>
            <pc:sldMk cId="2284887392" sldId="690"/>
            <ac:picMk id="19" creationId="{770DFEAB-988A-3745-8485-0DFCD6DB6462}"/>
          </ac:picMkLst>
        </pc:picChg>
      </pc:sldChg>
    </pc:docChg>
  </pc:docChgLst>
  <pc:docChgLst>
    <pc:chgData name="GIOVANNY ANDRES VANEGAS PRADA" userId="S::gavanegas@findeter.gov.co::d4c91164-3e3f-4c02-8924-6bb3c5d6b2ff" providerId="AD" clId="Web-{AB7A7CC8-DE48-10C7-EBC9-848F9722D600}"/>
    <pc:docChg chg="addSld delSld modSld modSection">
      <pc:chgData name="GIOVANNY ANDRES VANEGAS PRADA" userId="S::gavanegas@findeter.gov.co::d4c91164-3e3f-4c02-8924-6bb3c5d6b2ff" providerId="AD" clId="Web-{AB7A7CC8-DE48-10C7-EBC9-848F9722D600}" dt="2023-03-01T01:25:39.870" v="7" actId="20577"/>
      <pc:docMkLst>
        <pc:docMk/>
      </pc:docMkLst>
      <pc:sldChg chg="del">
        <pc:chgData name="GIOVANNY ANDRES VANEGAS PRADA" userId="S::gavanegas@findeter.gov.co::d4c91164-3e3f-4c02-8924-6bb3c5d6b2ff" providerId="AD" clId="Web-{AB7A7CC8-DE48-10C7-EBC9-848F9722D600}" dt="2023-03-01T01:20:02.879" v="1"/>
        <pc:sldMkLst>
          <pc:docMk/>
          <pc:sldMk cId="1776371570" sldId="621"/>
        </pc:sldMkLst>
      </pc:sldChg>
      <pc:sldChg chg="modSp add">
        <pc:chgData name="GIOVANNY ANDRES VANEGAS PRADA" userId="S::gavanegas@findeter.gov.co::d4c91164-3e3f-4c02-8924-6bb3c5d6b2ff" providerId="AD" clId="Web-{AB7A7CC8-DE48-10C7-EBC9-848F9722D600}" dt="2023-03-01T01:25:39.870" v="7" actId="20577"/>
        <pc:sldMkLst>
          <pc:docMk/>
          <pc:sldMk cId="3394289145" sldId="648"/>
        </pc:sldMkLst>
        <pc:spChg chg="mod">
          <ac:chgData name="GIOVANNY ANDRES VANEGAS PRADA" userId="S::gavanegas@findeter.gov.co::d4c91164-3e3f-4c02-8924-6bb3c5d6b2ff" providerId="AD" clId="Web-{AB7A7CC8-DE48-10C7-EBC9-848F9722D600}" dt="2023-03-01T01:25:39.870" v="7" actId="20577"/>
          <ac:spMkLst>
            <pc:docMk/>
            <pc:sldMk cId="3394289145" sldId="648"/>
            <ac:spMk id="9" creationId="{EF2A659F-CC4A-B9DA-CCEE-F71197642F63}"/>
          </ac:spMkLst>
        </pc:spChg>
      </pc:sldChg>
      <pc:sldChg chg="add">
        <pc:chgData name="GIOVANNY ANDRES VANEGAS PRADA" userId="S::gavanegas@findeter.gov.co::d4c91164-3e3f-4c02-8924-6bb3c5d6b2ff" providerId="AD" clId="Web-{AB7A7CC8-DE48-10C7-EBC9-848F9722D600}" dt="2023-03-01T01:20:14.410" v="2"/>
        <pc:sldMkLst>
          <pc:docMk/>
          <pc:sldMk cId="3870919247" sldId="649"/>
        </pc:sldMkLst>
      </pc:sldChg>
    </pc:docChg>
  </pc:docChgLst>
  <pc:docChgLst>
    <pc:chgData name="OLGA MARIA MUÑOZ MUÑOZ" userId="S::ommunoz@findeter.gov.co::876d8df6-fd60-42e2-ba65-9d22fde90de5" providerId="AD" clId="Web-{64825F1E-CDFE-C9BB-1CBF-C224CCC7901F}"/>
    <pc:docChg chg="addSld delSld modSld addMainMaster modSection">
      <pc:chgData name="OLGA MARIA MUÑOZ MUÑOZ" userId="S::ommunoz@findeter.gov.co::876d8df6-fd60-42e2-ba65-9d22fde90de5" providerId="AD" clId="Web-{64825F1E-CDFE-C9BB-1CBF-C224CCC7901F}" dt="2023-04-17T19:52:59.818" v="22"/>
      <pc:docMkLst>
        <pc:docMk/>
      </pc:docMkLst>
      <pc:sldChg chg="del">
        <pc:chgData name="OLGA MARIA MUÑOZ MUÑOZ" userId="S::ommunoz@findeter.gov.co::876d8df6-fd60-42e2-ba65-9d22fde90de5" providerId="AD" clId="Web-{64825F1E-CDFE-C9BB-1CBF-C224CCC7901F}" dt="2023-04-17T19:52:19.926" v="12"/>
        <pc:sldMkLst>
          <pc:docMk/>
          <pc:sldMk cId="980656737" sldId="668"/>
        </pc:sldMkLst>
      </pc:sldChg>
      <pc:sldChg chg="del">
        <pc:chgData name="OLGA MARIA MUÑOZ MUÑOZ" userId="S::ommunoz@findeter.gov.co::876d8df6-fd60-42e2-ba65-9d22fde90de5" providerId="AD" clId="Web-{64825F1E-CDFE-C9BB-1CBF-C224CCC7901F}" dt="2023-04-17T19:52:05.206" v="5"/>
        <pc:sldMkLst>
          <pc:docMk/>
          <pc:sldMk cId="3882439800" sldId="669"/>
        </pc:sldMkLst>
      </pc:sldChg>
      <pc:sldChg chg="del">
        <pc:chgData name="OLGA MARIA MUÑOZ MUÑOZ" userId="S::ommunoz@findeter.gov.co::876d8df6-fd60-42e2-ba65-9d22fde90de5" providerId="AD" clId="Web-{64825F1E-CDFE-C9BB-1CBF-C224CCC7901F}" dt="2023-04-17T19:52:08.675" v="7"/>
        <pc:sldMkLst>
          <pc:docMk/>
          <pc:sldMk cId="2214551783" sldId="674"/>
        </pc:sldMkLst>
      </pc:sldChg>
      <pc:sldChg chg="del">
        <pc:chgData name="OLGA MARIA MUÑOZ MUÑOZ" userId="S::ommunoz@findeter.gov.co::876d8df6-fd60-42e2-ba65-9d22fde90de5" providerId="AD" clId="Web-{64825F1E-CDFE-C9BB-1CBF-C224CCC7901F}" dt="2023-04-17T19:52:07.035" v="6"/>
        <pc:sldMkLst>
          <pc:docMk/>
          <pc:sldMk cId="2351189998" sldId="675"/>
        </pc:sldMkLst>
      </pc:sldChg>
      <pc:sldChg chg="del">
        <pc:chgData name="OLGA MARIA MUÑOZ MUÑOZ" userId="S::ommunoz@findeter.gov.co::876d8df6-fd60-42e2-ba65-9d22fde90de5" providerId="AD" clId="Web-{64825F1E-CDFE-C9BB-1CBF-C224CCC7901F}" dt="2023-04-17T19:52:02.003" v="4"/>
        <pc:sldMkLst>
          <pc:docMk/>
          <pc:sldMk cId="310289711" sldId="676"/>
        </pc:sldMkLst>
      </pc:sldChg>
      <pc:sldChg chg="del">
        <pc:chgData name="OLGA MARIA MUÑOZ MUÑOZ" userId="S::ommunoz@findeter.gov.co::876d8df6-fd60-42e2-ba65-9d22fde90de5" providerId="AD" clId="Web-{64825F1E-CDFE-C9BB-1CBF-C224CCC7901F}" dt="2023-04-17T19:52:01.175" v="3"/>
        <pc:sldMkLst>
          <pc:docMk/>
          <pc:sldMk cId="3099941358" sldId="678"/>
        </pc:sldMkLst>
      </pc:sldChg>
      <pc:sldChg chg="del">
        <pc:chgData name="OLGA MARIA MUÑOZ MUÑOZ" userId="S::ommunoz@findeter.gov.co::876d8df6-fd60-42e2-ba65-9d22fde90de5" providerId="AD" clId="Web-{64825F1E-CDFE-C9BB-1CBF-C224CCC7901F}" dt="2023-04-17T19:52:00.300" v="2"/>
        <pc:sldMkLst>
          <pc:docMk/>
          <pc:sldMk cId="1481855568" sldId="679"/>
        </pc:sldMkLst>
      </pc:sldChg>
      <pc:sldChg chg="delSp del">
        <pc:chgData name="OLGA MARIA MUÑOZ MUÑOZ" userId="S::ommunoz@findeter.gov.co::876d8df6-fd60-42e2-ba65-9d22fde90de5" providerId="AD" clId="Web-{64825F1E-CDFE-C9BB-1CBF-C224CCC7901F}" dt="2023-04-17T19:51:58.941" v="1"/>
        <pc:sldMkLst>
          <pc:docMk/>
          <pc:sldMk cId="2548473189" sldId="681"/>
        </pc:sldMkLst>
        <pc:picChg chg="del">
          <ac:chgData name="OLGA MARIA MUÑOZ MUÑOZ" userId="S::ommunoz@findeter.gov.co::876d8df6-fd60-42e2-ba65-9d22fde90de5" providerId="AD" clId="Web-{64825F1E-CDFE-C9BB-1CBF-C224CCC7901F}" dt="2023-04-17T19:51:55.159" v="0"/>
          <ac:picMkLst>
            <pc:docMk/>
            <pc:sldMk cId="2548473189" sldId="681"/>
            <ac:picMk id="3" creationId="{501644EA-BFAF-5F29-37A1-4991E6FD7D0B}"/>
          </ac:picMkLst>
        </pc:picChg>
      </pc:sldChg>
      <pc:sldChg chg="del">
        <pc:chgData name="OLGA MARIA MUÑOZ MUÑOZ" userId="S::ommunoz@findeter.gov.co::876d8df6-fd60-42e2-ba65-9d22fde90de5" providerId="AD" clId="Web-{64825F1E-CDFE-C9BB-1CBF-C224CCC7901F}" dt="2023-04-17T19:52:11.144" v="9"/>
        <pc:sldMkLst>
          <pc:docMk/>
          <pc:sldMk cId="129856444" sldId="684"/>
        </pc:sldMkLst>
      </pc:sldChg>
      <pc:sldChg chg="del">
        <pc:chgData name="OLGA MARIA MUÑOZ MUÑOZ" userId="S::ommunoz@findeter.gov.co::876d8df6-fd60-42e2-ba65-9d22fde90de5" providerId="AD" clId="Web-{64825F1E-CDFE-C9BB-1CBF-C224CCC7901F}" dt="2023-04-17T19:52:15.098" v="11"/>
        <pc:sldMkLst>
          <pc:docMk/>
          <pc:sldMk cId="2340759636" sldId="693"/>
        </pc:sldMkLst>
      </pc:sldChg>
      <pc:sldChg chg="del">
        <pc:chgData name="OLGA MARIA MUÑOZ MUÑOZ" userId="S::ommunoz@findeter.gov.co::876d8df6-fd60-42e2-ba65-9d22fde90de5" providerId="AD" clId="Web-{64825F1E-CDFE-C9BB-1CBF-C224CCC7901F}" dt="2023-04-17T19:52:12.801" v="10"/>
        <pc:sldMkLst>
          <pc:docMk/>
          <pc:sldMk cId="3633530876" sldId="695"/>
        </pc:sldMkLst>
      </pc:sldChg>
      <pc:sldChg chg="del">
        <pc:chgData name="OLGA MARIA MUÑOZ MUÑOZ" userId="S::ommunoz@findeter.gov.co::876d8df6-fd60-42e2-ba65-9d22fde90de5" providerId="AD" clId="Web-{64825F1E-CDFE-C9BB-1CBF-C224CCC7901F}" dt="2023-04-17T19:52:10.300" v="8"/>
        <pc:sldMkLst>
          <pc:docMk/>
          <pc:sldMk cId="1279086420" sldId="714"/>
        </pc:sldMkLst>
      </pc:sldChg>
      <pc:sldChg chg="add">
        <pc:chgData name="OLGA MARIA MUÑOZ MUÑOZ" userId="S::ommunoz@findeter.gov.co::876d8df6-fd60-42e2-ba65-9d22fde90de5" providerId="AD" clId="Web-{64825F1E-CDFE-C9BB-1CBF-C224CCC7901F}" dt="2023-04-17T19:52:58.709" v="13"/>
        <pc:sldMkLst>
          <pc:docMk/>
          <pc:sldMk cId="3294275478" sldId="717"/>
        </pc:sldMkLst>
      </pc:sldChg>
      <pc:sldChg chg="add">
        <pc:chgData name="OLGA MARIA MUÑOZ MUÑOZ" userId="S::ommunoz@findeter.gov.co::876d8df6-fd60-42e2-ba65-9d22fde90de5" providerId="AD" clId="Web-{64825F1E-CDFE-C9BB-1CBF-C224CCC7901F}" dt="2023-04-17T19:52:58.834" v="14"/>
        <pc:sldMkLst>
          <pc:docMk/>
          <pc:sldMk cId="1316552021" sldId="718"/>
        </pc:sldMkLst>
      </pc:sldChg>
      <pc:sldChg chg="add">
        <pc:chgData name="OLGA MARIA MUÑOZ MUÑOZ" userId="S::ommunoz@findeter.gov.co::876d8df6-fd60-42e2-ba65-9d22fde90de5" providerId="AD" clId="Web-{64825F1E-CDFE-C9BB-1CBF-C224CCC7901F}" dt="2023-04-17T19:52:58.943" v="15"/>
        <pc:sldMkLst>
          <pc:docMk/>
          <pc:sldMk cId="2677987792" sldId="719"/>
        </pc:sldMkLst>
      </pc:sldChg>
      <pc:sldChg chg="add">
        <pc:chgData name="OLGA MARIA MUÑOZ MUÑOZ" userId="S::ommunoz@findeter.gov.co::876d8df6-fd60-42e2-ba65-9d22fde90de5" providerId="AD" clId="Web-{64825F1E-CDFE-C9BB-1CBF-C224CCC7901F}" dt="2023-04-17T19:52:59.052" v="16"/>
        <pc:sldMkLst>
          <pc:docMk/>
          <pc:sldMk cId="3395346196" sldId="720"/>
        </pc:sldMkLst>
      </pc:sldChg>
      <pc:sldChg chg="add">
        <pc:chgData name="OLGA MARIA MUÑOZ MUÑOZ" userId="S::ommunoz@findeter.gov.co::876d8df6-fd60-42e2-ba65-9d22fde90de5" providerId="AD" clId="Web-{64825F1E-CDFE-C9BB-1CBF-C224CCC7901F}" dt="2023-04-17T19:52:59.162" v="17"/>
        <pc:sldMkLst>
          <pc:docMk/>
          <pc:sldMk cId="280646244" sldId="721"/>
        </pc:sldMkLst>
      </pc:sldChg>
      <pc:sldChg chg="add">
        <pc:chgData name="OLGA MARIA MUÑOZ MUÑOZ" userId="S::ommunoz@findeter.gov.co::876d8df6-fd60-42e2-ba65-9d22fde90de5" providerId="AD" clId="Web-{64825F1E-CDFE-C9BB-1CBF-C224CCC7901F}" dt="2023-04-17T19:52:59.302" v="18"/>
        <pc:sldMkLst>
          <pc:docMk/>
          <pc:sldMk cId="3069899922" sldId="722"/>
        </pc:sldMkLst>
      </pc:sldChg>
      <pc:sldChg chg="add">
        <pc:chgData name="OLGA MARIA MUÑOZ MUÑOZ" userId="S::ommunoz@findeter.gov.co::876d8df6-fd60-42e2-ba65-9d22fde90de5" providerId="AD" clId="Web-{64825F1E-CDFE-C9BB-1CBF-C224CCC7901F}" dt="2023-04-17T19:52:59.396" v="19"/>
        <pc:sldMkLst>
          <pc:docMk/>
          <pc:sldMk cId="1516486895" sldId="723"/>
        </pc:sldMkLst>
      </pc:sldChg>
      <pc:sldChg chg="add">
        <pc:chgData name="OLGA MARIA MUÑOZ MUÑOZ" userId="S::ommunoz@findeter.gov.co::876d8df6-fd60-42e2-ba65-9d22fde90de5" providerId="AD" clId="Web-{64825F1E-CDFE-C9BB-1CBF-C224CCC7901F}" dt="2023-04-17T19:52:59.568" v="20"/>
        <pc:sldMkLst>
          <pc:docMk/>
          <pc:sldMk cId="1121357782" sldId="724"/>
        </pc:sldMkLst>
      </pc:sldChg>
      <pc:sldChg chg="add">
        <pc:chgData name="OLGA MARIA MUÑOZ MUÑOZ" userId="S::ommunoz@findeter.gov.co::876d8df6-fd60-42e2-ba65-9d22fde90de5" providerId="AD" clId="Web-{64825F1E-CDFE-C9BB-1CBF-C224CCC7901F}" dt="2023-04-17T19:52:59.677" v="21"/>
        <pc:sldMkLst>
          <pc:docMk/>
          <pc:sldMk cId="80285047" sldId="725"/>
        </pc:sldMkLst>
      </pc:sldChg>
      <pc:sldChg chg="add">
        <pc:chgData name="OLGA MARIA MUÑOZ MUÑOZ" userId="S::ommunoz@findeter.gov.co::876d8df6-fd60-42e2-ba65-9d22fde90de5" providerId="AD" clId="Web-{64825F1E-CDFE-C9BB-1CBF-C224CCC7901F}" dt="2023-04-17T19:52:59.818" v="22"/>
        <pc:sldMkLst>
          <pc:docMk/>
          <pc:sldMk cId="266244331" sldId="726"/>
        </pc:sldMkLst>
      </pc:sldChg>
      <pc:sldMasterChg chg="addSldLayout">
        <pc:chgData name="OLGA MARIA MUÑOZ MUÑOZ" userId="S::ommunoz@findeter.gov.co::876d8df6-fd60-42e2-ba65-9d22fde90de5" providerId="AD" clId="Web-{64825F1E-CDFE-C9BB-1CBF-C224CCC7901F}" dt="2023-04-17T19:52:58.709" v="13"/>
        <pc:sldMasterMkLst>
          <pc:docMk/>
          <pc:sldMasterMk cId="1506536342" sldId="2147483648"/>
        </pc:sldMasterMkLst>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1474828051" sldId="2147483649"/>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2622358750" sldId="2147483650"/>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684221805" sldId="2147483651"/>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775312013" sldId="2147483652"/>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1717698223" sldId="2147483653"/>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3735095725" sldId="2147483654"/>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2147074619" sldId="2147483655"/>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2362206821" sldId="2147483656"/>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1602086096" sldId="2147483657"/>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2467188129" sldId="2147483658"/>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1012449545" sldId="2147483659"/>
          </pc:sldLayoutMkLst>
        </pc:sldLayoutChg>
        <pc:sldLayoutChg chg="add">
          <pc:chgData name="OLGA MARIA MUÑOZ MUÑOZ" userId="S::ommunoz@findeter.gov.co::876d8df6-fd60-42e2-ba65-9d22fde90de5" providerId="AD" clId="Web-{64825F1E-CDFE-C9BB-1CBF-C224CCC7901F}" dt="2023-04-17T19:52:58.709" v="13"/>
          <pc:sldLayoutMkLst>
            <pc:docMk/>
            <pc:sldMasterMk cId="1506536342" sldId="2147483648"/>
            <pc:sldLayoutMk cId="1361142653" sldId="2147483660"/>
          </pc:sldLayoutMkLst>
        </pc:sldLayoutChg>
      </pc:sldMasterChg>
    </pc:docChg>
  </pc:docChgLst>
  <pc:docChgLst>
    <pc:chgData name="GIOVANNY ANDRES VANEGAS PRADA" userId="S::gavanegas@findeter.gov.co::d4c91164-3e3f-4c02-8924-6bb3c5d6b2ff" providerId="AD" clId="Web-{9F98ACB6-0D59-6269-93E6-10C1AAF6561E}"/>
    <pc:docChg chg="addSld delSld modSld modSection">
      <pc:chgData name="GIOVANNY ANDRES VANEGAS PRADA" userId="S::gavanegas@findeter.gov.co::d4c91164-3e3f-4c02-8924-6bb3c5d6b2ff" providerId="AD" clId="Web-{9F98ACB6-0D59-6269-93E6-10C1AAF6561E}" dt="2023-05-16T23:17:49.929" v="4" actId="20577"/>
      <pc:docMkLst>
        <pc:docMk/>
      </pc:docMkLst>
      <pc:sldChg chg="del">
        <pc:chgData name="GIOVANNY ANDRES VANEGAS PRADA" userId="S::gavanegas@findeter.gov.co::d4c91164-3e3f-4c02-8924-6bb3c5d6b2ff" providerId="AD" clId="Web-{9F98ACB6-0D59-6269-93E6-10C1AAF6561E}" dt="2023-05-16T23:16:50.208" v="1"/>
        <pc:sldMkLst>
          <pc:docMk/>
          <pc:sldMk cId="718350647" sldId="4969"/>
        </pc:sldMkLst>
      </pc:sldChg>
      <pc:sldChg chg="add del">
        <pc:chgData name="GIOVANNY ANDRES VANEGAS PRADA" userId="S::gavanegas@findeter.gov.co::d4c91164-3e3f-4c02-8924-6bb3c5d6b2ff" providerId="AD" clId="Web-{9F98ACB6-0D59-6269-93E6-10C1AAF6561E}" dt="2023-05-16T23:17:39.866" v="3"/>
        <pc:sldMkLst>
          <pc:docMk/>
          <pc:sldMk cId="2689270832" sldId="4970"/>
        </pc:sldMkLst>
      </pc:sldChg>
      <pc:sldChg chg="modSp add">
        <pc:chgData name="GIOVANNY ANDRES VANEGAS PRADA" userId="S::gavanegas@findeter.gov.co::d4c91164-3e3f-4c02-8924-6bb3c5d6b2ff" providerId="AD" clId="Web-{9F98ACB6-0D59-6269-93E6-10C1AAF6561E}" dt="2023-05-16T23:17:49.929" v="4" actId="20577"/>
        <pc:sldMkLst>
          <pc:docMk/>
          <pc:sldMk cId="3479871696" sldId="4971"/>
        </pc:sldMkLst>
        <pc:spChg chg="mod">
          <ac:chgData name="GIOVANNY ANDRES VANEGAS PRADA" userId="S::gavanegas@findeter.gov.co::d4c91164-3e3f-4c02-8924-6bb3c5d6b2ff" providerId="AD" clId="Web-{9F98ACB6-0D59-6269-93E6-10C1AAF6561E}" dt="2023-05-16T23:17:49.929" v="4" actId="20577"/>
          <ac:spMkLst>
            <pc:docMk/>
            <pc:sldMk cId="3479871696" sldId="4971"/>
            <ac:spMk id="9" creationId="{EF2A659F-CC4A-B9DA-CCEE-F71197642F63}"/>
          </ac:spMkLst>
        </pc:spChg>
      </pc:sldChg>
    </pc:docChg>
  </pc:docChgLst>
  <pc:docChgLst>
    <pc:chgData name="GUILLERMO ALBERTO ARCILA DIAZ" userId="S::gaarcila@findeter.gov.co::194c9435-ff24-4808-b9d2-bb433046ee4c" providerId="AD" clId="Web-{B9D93FCC-3E7F-23A0-BDDA-BEC8F5163C9F}"/>
    <pc:docChg chg="modSld">
      <pc:chgData name="GUILLERMO ALBERTO ARCILA DIAZ" userId="S::gaarcila@findeter.gov.co::194c9435-ff24-4808-b9d2-bb433046ee4c" providerId="AD" clId="Web-{B9D93FCC-3E7F-23A0-BDDA-BEC8F5163C9F}" dt="2023-04-18T21:41:28.033" v="827" actId="20577"/>
      <pc:docMkLst>
        <pc:docMk/>
      </pc:docMkLst>
      <pc:sldChg chg="addSp delSp modSp">
        <pc:chgData name="GUILLERMO ALBERTO ARCILA DIAZ" userId="S::gaarcila@findeter.gov.co::194c9435-ff24-4808-b9d2-bb433046ee4c" providerId="AD" clId="Web-{B9D93FCC-3E7F-23A0-BDDA-BEC8F5163C9F}" dt="2023-04-18T21:41:28.033" v="827" actId="20577"/>
        <pc:sldMkLst>
          <pc:docMk/>
          <pc:sldMk cId="2256417948" sldId="583"/>
        </pc:sldMkLst>
        <pc:spChg chg="mod">
          <ac:chgData name="GUILLERMO ALBERTO ARCILA DIAZ" userId="S::gaarcila@findeter.gov.co::194c9435-ff24-4808-b9d2-bb433046ee4c" providerId="AD" clId="Web-{B9D93FCC-3E7F-23A0-BDDA-BEC8F5163C9F}" dt="2023-04-18T21:41:28.033" v="827" actId="20577"/>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B9D93FCC-3E7F-23A0-BDDA-BEC8F5163C9F}" dt="2023-04-18T20:48:27.952" v="28"/>
          <ac:graphicFrameMkLst>
            <pc:docMk/>
            <pc:sldMk cId="2256417948" sldId="583"/>
            <ac:graphicFrameMk id="2" creationId="{074C5585-45CC-4FF1-92A0-65B82725F749}"/>
          </ac:graphicFrameMkLst>
        </pc:graphicFrameChg>
        <pc:picChg chg="del">
          <ac:chgData name="GUILLERMO ALBERTO ARCILA DIAZ" userId="S::gaarcila@findeter.gov.co::194c9435-ff24-4808-b9d2-bb433046ee4c" providerId="AD" clId="Web-{B9D93FCC-3E7F-23A0-BDDA-BEC8F5163C9F}" dt="2023-04-18T20:59:46.400" v="760"/>
          <ac:picMkLst>
            <pc:docMk/>
            <pc:sldMk cId="2256417948" sldId="583"/>
            <ac:picMk id="4" creationId="{586870BE-CC61-4458-A81E-0B3D03CD181C}"/>
          </ac:picMkLst>
        </pc:picChg>
        <pc:picChg chg="add mod">
          <ac:chgData name="GUILLERMO ALBERTO ARCILA DIAZ" userId="S::gaarcila@findeter.gov.co::194c9435-ff24-4808-b9d2-bb433046ee4c" providerId="AD" clId="Web-{B9D93FCC-3E7F-23A0-BDDA-BEC8F5163C9F}" dt="2023-04-18T21:40:02.312" v="803" actId="14100"/>
          <ac:picMkLst>
            <pc:docMk/>
            <pc:sldMk cId="2256417948" sldId="583"/>
            <ac:picMk id="4" creationId="{8C082E9D-C931-9E6A-D534-8F2F32516F85}"/>
          </ac:picMkLst>
        </pc:picChg>
        <pc:picChg chg="del">
          <ac:chgData name="GUILLERMO ALBERTO ARCILA DIAZ" userId="S::gaarcila@findeter.gov.co::194c9435-ff24-4808-b9d2-bb433046ee4c" providerId="AD" clId="Web-{B9D93FCC-3E7F-23A0-BDDA-BEC8F5163C9F}" dt="2023-04-18T20:59:47.260" v="761"/>
          <ac:picMkLst>
            <pc:docMk/>
            <pc:sldMk cId="2256417948" sldId="583"/>
            <ac:picMk id="5" creationId="{0288E5AC-369D-CFAB-BA05-CC4F84515BD6}"/>
          </ac:picMkLst>
        </pc:picChg>
        <pc:picChg chg="del">
          <ac:chgData name="GUILLERMO ALBERTO ARCILA DIAZ" userId="S::gaarcila@findeter.gov.co::194c9435-ff24-4808-b9d2-bb433046ee4c" providerId="AD" clId="Web-{B9D93FCC-3E7F-23A0-BDDA-BEC8F5163C9F}" dt="2023-04-18T20:59:48.072" v="762"/>
          <ac:picMkLst>
            <pc:docMk/>
            <pc:sldMk cId="2256417948" sldId="583"/>
            <ac:picMk id="8" creationId="{699C6ADD-71F6-41FC-1695-E0835F661616}"/>
          </ac:picMkLst>
        </pc:picChg>
        <pc:picChg chg="add mod">
          <ac:chgData name="GUILLERMO ALBERTO ARCILA DIAZ" userId="S::gaarcila@findeter.gov.co::194c9435-ff24-4808-b9d2-bb433046ee4c" providerId="AD" clId="Web-{B9D93FCC-3E7F-23A0-BDDA-BEC8F5163C9F}" dt="2023-04-18T21:00:23.245" v="765" actId="1076"/>
          <ac:picMkLst>
            <pc:docMk/>
            <pc:sldMk cId="2256417948" sldId="583"/>
            <ac:picMk id="9" creationId="{EE488972-108F-D995-7BB1-705FA0A8F61C}"/>
          </ac:picMkLst>
        </pc:picChg>
        <pc:picChg chg="add del mod">
          <ac:chgData name="GUILLERMO ALBERTO ARCILA DIAZ" userId="S::gaarcila@findeter.gov.co::194c9435-ff24-4808-b9d2-bb433046ee4c" providerId="AD" clId="Web-{B9D93FCC-3E7F-23A0-BDDA-BEC8F5163C9F}" dt="2023-04-18T21:39:41.061" v="796"/>
          <ac:picMkLst>
            <pc:docMk/>
            <pc:sldMk cId="2256417948" sldId="583"/>
            <ac:picMk id="10" creationId="{F20B2E8B-2106-3ECD-5A9F-C9DAF630A915}"/>
          </ac:picMkLst>
        </pc:picChg>
        <pc:picChg chg="del">
          <ac:chgData name="GUILLERMO ALBERTO ARCILA DIAZ" userId="S::gaarcila@findeter.gov.co::194c9435-ff24-4808-b9d2-bb433046ee4c" providerId="AD" clId="Web-{B9D93FCC-3E7F-23A0-BDDA-BEC8F5163C9F}" dt="2023-04-18T20:59:48.478" v="763"/>
          <ac:picMkLst>
            <pc:docMk/>
            <pc:sldMk cId="2256417948" sldId="583"/>
            <ac:picMk id="12" creationId="{93E19BB0-FABA-01E1-342F-2A3823F58252}"/>
          </ac:picMkLst>
        </pc:picChg>
        <pc:picChg chg="add mod">
          <ac:chgData name="GUILLERMO ALBERTO ARCILA DIAZ" userId="S::gaarcila@findeter.gov.co::194c9435-ff24-4808-b9d2-bb433046ee4c" providerId="AD" clId="Web-{B9D93FCC-3E7F-23A0-BDDA-BEC8F5163C9F}" dt="2023-04-18T21:02:49.454" v="778" actId="14100"/>
          <ac:picMkLst>
            <pc:docMk/>
            <pc:sldMk cId="2256417948" sldId="583"/>
            <ac:picMk id="13" creationId="{8B66A9E7-0C9E-7C32-ED2C-72DA79E5B4BF}"/>
          </ac:picMkLst>
        </pc:picChg>
        <pc:picChg chg="add mod">
          <ac:chgData name="GUILLERMO ALBERTO ARCILA DIAZ" userId="S::gaarcila@findeter.gov.co::194c9435-ff24-4808-b9d2-bb433046ee4c" providerId="AD" clId="Web-{B9D93FCC-3E7F-23A0-BDDA-BEC8F5163C9F}" dt="2023-04-18T21:02:34.032" v="776" actId="1076"/>
          <ac:picMkLst>
            <pc:docMk/>
            <pc:sldMk cId="2256417948" sldId="583"/>
            <ac:picMk id="14" creationId="{BA11C497-02C7-53C8-8DB8-8948F3DC97CD}"/>
          </ac:picMkLst>
        </pc:picChg>
      </pc:sldChg>
      <pc:sldChg chg="addSp delSp modSp">
        <pc:chgData name="GUILLERMO ALBERTO ARCILA DIAZ" userId="S::gaarcila@findeter.gov.co::194c9435-ff24-4808-b9d2-bb433046ee4c" providerId="AD" clId="Web-{B9D93FCC-3E7F-23A0-BDDA-BEC8F5163C9F}" dt="2023-04-18T21:13:09.416" v="795" actId="1076"/>
        <pc:sldMkLst>
          <pc:docMk/>
          <pc:sldMk cId="108402656" sldId="584"/>
        </pc:sldMkLst>
        <pc:spChg chg="mod">
          <ac:chgData name="GUILLERMO ALBERTO ARCILA DIAZ" userId="S::gaarcila@findeter.gov.co::194c9435-ff24-4808-b9d2-bb433046ee4c" providerId="AD" clId="Web-{B9D93FCC-3E7F-23A0-BDDA-BEC8F5163C9F}" dt="2023-04-18T20:46:30.135" v="10" actId="20577"/>
          <ac:spMkLst>
            <pc:docMk/>
            <pc:sldMk cId="108402656" sldId="584"/>
            <ac:spMk id="6" creationId="{43297A8E-5567-4DAF-8C6C-EF5A1AE98FBF}"/>
          </ac:spMkLst>
        </pc:spChg>
        <pc:picChg chg="del">
          <ac:chgData name="GUILLERMO ALBERTO ARCILA DIAZ" userId="S::gaarcila@findeter.gov.co::194c9435-ff24-4808-b9d2-bb433046ee4c" providerId="AD" clId="Web-{B9D93FCC-3E7F-23A0-BDDA-BEC8F5163C9F}" dt="2023-04-18T21:12:23.273" v="782"/>
          <ac:picMkLst>
            <pc:docMk/>
            <pc:sldMk cId="108402656" sldId="584"/>
            <ac:picMk id="2" creationId="{7768D07D-F502-DFB9-D057-DA938D781029}"/>
          </ac:picMkLst>
        </pc:picChg>
        <pc:picChg chg="add del mod">
          <ac:chgData name="GUILLERMO ALBERTO ARCILA DIAZ" userId="S::gaarcila@findeter.gov.co::194c9435-ff24-4808-b9d2-bb433046ee4c" providerId="AD" clId="Web-{B9D93FCC-3E7F-23A0-BDDA-BEC8F5163C9F}" dt="2023-04-18T21:12:47.540" v="788"/>
          <ac:picMkLst>
            <pc:docMk/>
            <pc:sldMk cId="108402656" sldId="584"/>
            <ac:picMk id="8" creationId="{9DC7F1E9-D1A1-F8D8-4A0F-7CAEA781B4D8}"/>
          </ac:picMkLst>
        </pc:picChg>
        <pc:picChg chg="add mod">
          <ac:chgData name="GUILLERMO ALBERTO ARCILA DIAZ" userId="S::gaarcila@findeter.gov.co::194c9435-ff24-4808-b9d2-bb433046ee4c" providerId="AD" clId="Web-{B9D93FCC-3E7F-23A0-BDDA-BEC8F5163C9F}" dt="2023-04-18T21:13:09.416" v="795" actId="1076"/>
          <ac:picMkLst>
            <pc:docMk/>
            <pc:sldMk cId="108402656" sldId="584"/>
            <ac:picMk id="9" creationId="{C6C9E123-B212-DD6E-598A-D022B9B41CAC}"/>
          </ac:picMkLst>
        </pc:picChg>
      </pc:sldChg>
    </pc:docChg>
  </pc:docChgLst>
  <pc:docChgLst>
    <pc:chgData name="MARIA CAMILA GOMEZ RUBIANO" userId="2a6b53d5-5fe5-4cbf-a964-9d9c98273e20" providerId="ADAL" clId="{12C83B68-F3AE-481F-AB96-70F95BA2447D}"/>
    <pc:docChg chg="custSel modSld">
      <pc:chgData name="MARIA CAMILA GOMEZ RUBIANO" userId="2a6b53d5-5fe5-4cbf-a964-9d9c98273e20" providerId="ADAL" clId="{12C83B68-F3AE-481F-AB96-70F95BA2447D}" dt="2023-03-07T20:06:27.158" v="666" actId="207"/>
      <pc:docMkLst>
        <pc:docMk/>
      </pc:docMkLst>
      <pc:sldChg chg="modSp mod">
        <pc:chgData name="MARIA CAMILA GOMEZ RUBIANO" userId="2a6b53d5-5fe5-4cbf-a964-9d9c98273e20" providerId="ADAL" clId="{12C83B68-F3AE-481F-AB96-70F95BA2447D}" dt="2023-03-07T20:06:27.158" v="666" actId="207"/>
        <pc:sldMkLst>
          <pc:docMk/>
          <pc:sldMk cId="1700035601" sldId="329"/>
        </pc:sldMkLst>
        <pc:spChg chg="mod">
          <ac:chgData name="MARIA CAMILA GOMEZ RUBIANO" userId="2a6b53d5-5fe5-4cbf-a964-9d9c98273e20" providerId="ADAL" clId="{12C83B68-F3AE-481F-AB96-70F95BA2447D}" dt="2023-03-07T20:06:27.158" v="666" actId="207"/>
          <ac:spMkLst>
            <pc:docMk/>
            <pc:sldMk cId="1700035601" sldId="329"/>
            <ac:spMk id="20" creationId="{78009094-0AC6-ACC5-540E-6FB4D2756D11}"/>
          </ac:spMkLst>
        </pc:spChg>
      </pc:sldChg>
    </pc:docChg>
  </pc:docChgLst>
  <pc:docChgLst>
    <pc:chgData name="LEONARDO ALFONSO" userId="9592b740-a3f3-4551-a4da-9903b37bf04d" providerId="ADAL" clId="{68FA332F-BDFE-4EFD-99AE-C59FA526399B}"/>
    <pc:docChg chg="undo custSel addSld modSld sldOrd modSection">
      <pc:chgData name="LEONARDO ALFONSO" userId="9592b740-a3f3-4551-a4da-9903b37bf04d" providerId="ADAL" clId="{68FA332F-BDFE-4EFD-99AE-C59FA526399B}" dt="2023-04-05T11:59:33.551" v="3971" actId="478"/>
      <pc:docMkLst>
        <pc:docMk/>
      </pc:docMkLst>
      <pc:sldChg chg="modSp mod">
        <pc:chgData name="LEONARDO ALFONSO" userId="9592b740-a3f3-4551-a4da-9903b37bf04d" providerId="ADAL" clId="{68FA332F-BDFE-4EFD-99AE-C59FA526399B}" dt="2023-03-31T23:58:23.052" v="8" actId="20577"/>
        <pc:sldMkLst>
          <pc:docMk/>
          <pc:sldMk cId="4160248565" sldId="258"/>
        </pc:sldMkLst>
        <pc:spChg chg="mod">
          <ac:chgData name="LEONARDO ALFONSO" userId="9592b740-a3f3-4551-a4da-9903b37bf04d" providerId="ADAL" clId="{68FA332F-BDFE-4EFD-99AE-C59FA526399B}" dt="2023-03-31T23:58:23.052" v="8" actId="20577"/>
          <ac:spMkLst>
            <pc:docMk/>
            <pc:sldMk cId="4160248565" sldId="258"/>
            <ac:spMk id="7" creationId="{8801B824-1C40-4361-8207-0EAD240262BA}"/>
          </ac:spMkLst>
        </pc:spChg>
      </pc:sldChg>
      <pc:sldChg chg="addSp delSp modSp mod">
        <pc:chgData name="LEONARDO ALFONSO" userId="9592b740-a3f3-4551-a4da-9903b37bf04d" providerId="ADAL" clId="{68FA332F-BDFE-4EFD-99AE-C59FA526399B}" dt="2023-04-01T00:13:30.303" v="328" actId="6549"/>
        <pc:sldMkLst>
          <pc:docMk/>
          <pc:sldMk cId="2333065211" sldId="304"/>
        </pc:sldMkLst>
        <pc:spChg chg="add mod">
          <ac:chgData name="LEONARDO ALFONSO" userId="9592b740-a3f3-4551-a4da-9903b37bf04d" providerId="ADAL" clId="{68FA332F-BDFE-4EFD-99AE-C59FA526399B}" dt="2023-04-01T00:13:30.303" v="328" actId="6549"/>
          <ac:spMkLst>
            <pc:docMk/>
            <pc:sldMk cId="2333065211" sldId="304"/>
            <ac:spMk id="7" creationId="{0CCA4C7E-E74D-4B16-8E69-C2BF16364489}"/>
          </ac:spMkLst>
        </pc:spChg>
        <pc:spChg chg="del">
          <ac:chgData name="LEONARDO ALFONSO" userId="9592b740-a3f3-4551-a4da-9903b37bf04d" providerId="ADAL" clId="{68FA332F-BDFE-4EFD-99AE-C59FA526399B}" dt="2023-04-01T00:08:28.595" v="239" actId="478"/>
          <ac:spMkLst>
            <pc:docMk/>
            <pc:sldMk cId="2333065211" sldId="304"/>
            <ac:spMk id="22" creationId="{4C5EDDE0-63B9-4076-83CA-D803125AA8C9}"/>
          </ac:spMkLst>
        </pc:spChg>
        <pc:spChg chg="del mod">
          <ac:chgData name="LEONARDO ALFONSO" userId="9592b740-a3f3-4551-a4da-9903b37bf04d" providerId="ADAL" clId="{68FA332F-BDFE-4EFD-99AE-C59FA526399B}" dt="2023-04-01T00:08:23.620" v="238" actId="478"/>
          <ac:spMkLst>
            <pc:docMk/>
            <pc:sldMk cId="2333065211" sldId="304"/>
            <ac:spMk id="23" creationId="{8FBC9DCB-D7E7-4D9D-BC3C-6AC7528C625C}"/>
          </ac:spMkLst>
        </pc:spChg>
        <pc:spChg chg="mod">
          <ac:chgData name="LEONARDO ALFONSO" userId="9592b740-a3f3-4551-a4da-9903b37bf04d" providerId="ADAL" clId="{68FA332F-BDFE-4EFD-99AE-C59FA526399B}" dt="2023-04-01T00:08:48.851" v="243" actId="14100"/>
          <ac:spMkLst>
            <pc:docMk/>
            <pc:sldMk cId="2333065211" sldId="304"/>
            <ac:spMk id="24" creationId="{A85FB1BC-BD9D-420F-8443-808144A18457}"/>
          </ac:spMkLst>
        </pc:spChg>
      </pc:sldChg>
      <pc:sldChg chg="addSp delSp modSp mod">
        <pc:chgData name="LEONARDO ALFONSO" userId="9592b740-a3f3-4551-a4da-9903b37bf04d" providerId="ADAL" clId="{68FA332F-BDFE-4EFD-99AE-C59FA526399B}" dt="2023-04-01T00:13:13.607" v="322" actId="6549"/>
        <pc:sldMkLst>
          <pc:docMk/>
          <pc:sldMk cId="3937583099" sldId="307"/>
        </pc:sldMkLst>
        <pc:spChg chg="add mod">
          <ac:chgData name="LEONARDO ALFONSO" userId="9592b740-a3f3-4551-a4da-9903b37bf04d" providerId="ADAL" clId="{68FA332F-BDFE-4EFD-99AE-C59FA526399B}" dt="2023-04-01T00:13:13.607" v="322" actId="6549"/>
          <ac:spMkLst>
            <pc:docMk/>
            <pc:sldMk cId="3937583099" sldId="307"/>
            <ac:spMk id="6" creationId="{2BBD302A-7999-4EFC-BD4A-1962A6B8E002}"/>
          </ac:spMkLst>
        </pc:spChg>
        <pc:spChg chg="del">
          <ac:chgData name="LEONARDO ALFONSO" userId="9592b740-a3f3-4551-a4da-9903b37bf04d" providerId="ADAL" clId="{68FA332F-BDFE-4EFD-99AE-C59FA526399B}" dt="2023-04-01T00:11:40.433" v="317" actId="478"/>
          <ac:spMkLst>
            <pc:docMk/>
            <pc:sldMk cId="3937583099" sldId="307"/>
            <ac:spMk id="15" creationId="{D609D918-1250-4D01-81F2-42C15FECB260}"/>
          </ac:spMkLst>
        </pc:spChg>
        <pc:spChg chg="del">
          <ac:chgData name="LEONARDO ALFONSO" userId="9592b740-a3f3-4551-a4da-9903b37bf04d" providerId="ADAL" clId="{68FA332F-BDFE-4EFD-99AE-C59FA526399B}" dt="2023-04-01T00:11:36.577" v="316" actId="478"/>
          <ac:spMkLst>
            <pc:docMk/>
            <pc:sldMk cId="3937583099" sldId="307"/>
            <ac:spMk id="16" creationId="{1E6A2E38-D6B3-4F25-BE0D-6800307AB5D7}"/>
          </ac:spMkLst>
        </pc:spChg>
        <pc:spChg chg="mod">
          <ac:chgData name="LEONARDO ALFONSO" userId="9592b740-a3f3-4551-a4da-9903b37bf04d" providerId="ADAL" clId="{68FA332F-BDFE-4EFD-99AE-C59FA526399B}" dt="2023-04-01T00:11:47.478" v="320" actId="14100"/>
          <ac:spMkLst>
            <pc:docMk/>
            <pc:sldMk cId="3937583099" sldId="307"/>
            <ac:spMk id="17" creationId="{D3160AE0-F55B-43D9-B773-D0354B4FFE6B}"/>
          </ac:spMkLst>
        </pc:spChg>
      </pc:sldChg>
      <pc:sldChg chg="addSp delSp modSp mod">
        <pc:chgData name="LEONARDO ALFONSO" userId="9592b740-a3f3-4551-a4da-9903b37bf04d" providerId="ADAL" clId="{68FA332F-BDFE-4EFD-99AE-C59FA526399B}" dt="2023-04-01T00:15:03.239" v="347" actId="14100"/>
        <pc:sldMkLst>
          <pc:docMk/>
          <pc:sldMk cId="1223707924" sldId="309"/>
        </pc:sldMkLst>
        <pc:spChg chg="add mod">
          <ac:chgData name="LEONARDO ALFONSO" userId="9592b740-a3f3-4551-a4da-9903b37bf04d" providerId="ADAL" clId="{68FA332F-BDFE-4EFD-99AE-C59FA526399B}" dt="2023-04-01T00:14:49.010" v="346"/>
          <ac:spMkLst>
            <pc:docMk/>
            <pc:sldMk cId="1223707924" sldId="309"/>
            <ac:spMk id="6" creationId="{8DCF88E3-1D36-4718-8AC2-2EA0703DE35F}"/>
          </ac:spMkLst>
        </pc:spChg>
        <pc:spChg chg="del">
          <ac:chgData name="LEONARDO ALFONSO" userId="9592b740-a3f3-4551-a4da-9903b37bf04d" providerId="ADAL" clId="{68FA332F-BDFE-4EFD-99AE-C59FA526399B}" dt="2023-04-01T00:14:47.845" v="345" actId="478"/>
          <ac:spMkLst>
            <pc:docMk/>
            <pc:sldMk cId="1223707924" sldId="309"/>
            <ac:spMk id="8" creationId="{F8346CD1-0328-454D-8857-FD7DEEB0725F}"/>
          </ac:spMkLst>
        </pc:spChg>
        <pc:spChg chg="del mod">
          <ac:chgData name="LEONARDO ALFONSO" userId="9592b740-a3f3-4551-a4da-9903b37bf04d" providerId="ADAL" clId="{68FA332F-BDFE-4EFD-99AE-C59FA526399B}" dt="2023-04-01T00:14:44.412" v="344" actId="478"/>
          <ac:spMkLst>
            <pc:docMk/>
            <pc:sldMk cId="1223707924" sldId="309"/>
            <ac:spMk id="9" creationId="{3860267B-98AF-4071-990E-9BBBECBF4EF8}"/>
          </ac:spMkLst>
        </pc:spChg>
        <pc:spChg chg="mod">
          <ac:chgData name="LEONARDO ALFONSO" userId="9592b740-a3f3-4551-a4da-9903b37bf04d" providerId="ADAL" clId="{68FA332F-BDFE-4EFD-99AE-C59FA526399B}" dt="2023-04-01T00:15:03.239" v="347" actId="14100"/>
          <ac:spMkLst>
            <pc:docMk/>
            <pc:sldMk cId="1223707924" sldId="309"/>
            <ac:spMk id="10" creationId="{C0ED490D-40DC-4DFA-BA49-FBD7E5E5F290}"/>
          </ac:spMkLst>
        </pc:spChg>
      </pc:sldChg>
      <pc:sldChg chg="delSp modSp mod">
        <pc:chgData name="LEONARDO ALFONSO" userId="9592b740-a3f3-4551-a4da-9903b37bf04d" providerId="ADAL" clId="{68FA332F-BDFE-4EFD-99AE-C59FA526399B}" dt="2023-04-01T00:13:35.355" v="330" actId="6549"/>
        <pc:sldMkLst>
          <pc:docMk/>
          <pc:sldMk cId="1662828479" sldId="312"/>
        </pc:sldMkLst>
        <pc:spChg chg="mod">
          <ac:chgData name="LEONARDO ALFONSO" userId="9592b740-a3f3-4551-a4da-9903b37bf04d" providerId="ADAL" clId="{68FA332F-BDFE-4EFD-99AE-C59FA526399B}" dt="2023-04-01T00:13:35.355" v="330" actId="6549"/>
          <ac:spMkLst>
            <pc:docMk/>
            <pc:sldMk cId="1662828479" sldId="312"/>
            <ac:spMk id="14" creationId="{770B1A22-DC5A-4AC7-BF77-F40E6619A38C}"/>
          </ac:spMkLst>
        </pc:spChg>
        <pc:spChg chg="del mod">
          <ac:chgData name="LEONARDO ALFONSO" userId="9592b740-a3f3-4551-a4da-9903b37bf04d" providerId="ADAL" clId="{68FA332F-BDFE-4EFD-99AE-C59FA526399B}" dt="2023-04-01T00:05:03.209" v="218" actId="478"/>
          <ac:spMkLst>
            <pc:docMk/>
            <pc:sldMk cId="1662828479" sldId="312"/>
            <ac:spMk id="15" creationId="{EDF7B3A3-A325-461D-9979-E0FA32D7B4A8}"/>
          </ac:spMkLst>
        </pc:spChg>
        <pc:graphicFrameChg chg="mod">
          <ac:chgData name="LEONARDO ALFONSO" userId="9592b740-a3f3-4551-a4da-9903b37bf04d" providerId="ADAL" clId="{68FA332F-BDFE-4EFD-99AE-C59FA526399B}" dt="2023-04-01T00:02:56.714" v="180"/>
          <ac:graphicFrameMkLst>
            <pc:docMk/>
            <pc:sldMk cId="1662828479" sldId="312"/>
            <ac:graphicFrameMk id="18" creationId="{A463C165-020C-4E5F-A993-33AC16B92A29}"/>
          </ac:graphicFrameMkLst>
        </pc:graphicFrameChg>
      </pc:sldChg>
      <pc:sldChg chg="addSp delSp modSp mod">
        <pc:chgData name="LEONARDO ALFONSO" userId="9592b740-a3f3-4551-a4da-9903b37bf04d" providerId="ADAL" clId="{68FA332F-BDFE-4EFD-99AE-C59FA526399B}" dt="2023-04-05T11:48:19.505" v="3415" actId="14100"/>
        <pc:sldMkLst>
          <pc:docMk/>
          <pc:sldMk cId="1700035601" sldId="329"/>
        </pc:sldMkLst>
        <pc:spChg chg="del">
          <ac:chgData name="LEONARDO ALFONSO" userId="9592b740-a3f3-4551-a4da-9903b37bf04d" providerId="ADAL" clId="{68FA332F-BDFE-4EFD-99AE-C59FA526399B}" dt="2023-04-04T13:02:46.809" v="2073" actId="478"/>
          <ac:spMkLst>
            <pc:docMk/>
            <pc:sldMk cId="1700035601" sldId="329"/>
            <ac:spMk id="4" creationId="{3AA86285-AF02-4875-BD97-32A507859877}"/>
          </ac:spMkLst>
        </pc:spChg>
        <pc:spChg chg="del">
          <ac:chgData name="LEONARDO ALFONSO" userId="9592b740-a3f3-4551-a4da-9903b37bf04d" providerId="ADAL" clId="{68FA332F-BDFE-4EFD-99AE-C59FA526399B}" dt="2023-04-04T13:02:43.129" v="2072" actId="478"/>
          <ac:spMkLst>
            <pc:docMk/>
            <pc:sldMk cId="1700035601" sldId="329"/>
            <ac:spMk id="5" creationId="{B57B4D9F-E6FA-4E5E-93B7-7BD4B0AE39FE}"/>
          </ac:spMkLst>
        </pc:spChg>
        <pc:spChg chg="mod">
          <ac:chgData name="LEONARDO ALFONSO" userId="9592b740-a3f3-4551-a4da-9903b37bf04d" providerId="ADAL" clId="{68FA332F-BDFE-4EFD-99AE-C59FA526399B}" dt="2023-04-04T13:06:22.496" v="2282" actId="14100"/>
          <ac:spMkLst>
            <pc:docMk/>
            <pc:sldMk cId="1700035601" sldId="329"/>
            <ac:spMk id="6" creationId="{0DAAAD37-D7DD-44D9-AF0A-9445FA2C35DE}"/>
          </ac:spMkLst>
        </pc:spChg>
        <pc:spChg chg="mod">
          <ac:chgData name="LEONARDO ALFONSO" userId="9592b740-a3f3-4551-a4da-9903b37bf04d" providerId="ADAL" clId="{68FA332F-BDFE-4EFD-99AE-C59FA526399B}" dt="2023-04-05T11:48:12.343" v="3413" actId="14100"/>
          <ac:spMkLst>
            <pc:docMk/>
            <pc:sldMk cId="1700035601" sldId="329"/>
            <ac:spMk id="8" creationId="{C23CB784-30AA-B2B2-7F0C-94CC2C0BEFA6}"/>
          </ac:spMkLst>
        </pc:spChg>
        <pc:spChg chg="add mod">
          <ac:chgData name="LEONARDO ALFONSO" userId="9592b740-a3f3-4551-a4da-9903b37bf04d" providerId="ADAL" clId="{68FA332F-BDFE-4EFD-99AE-C59FA526399B}" dt="2023-04-04T13:16:09.722" v="2631" actId="20577"/>
          <ac:spMkLst>
            <pc:docMk/>
            <pc:sldMk cId="1700035601" sldId="329"/>
            <ac:spMk id="13" creationId="{BA90489C-A4AE-46B3-9B9D-57F44860A84E}"/>
          </ac:spMkLst>
        </pc:spChg>
        <pc:spChg chg="mod">
          <ac:chgData name="LEONARDO ALFONSO" userId="9592b740-a3f3-4551-a4da-9903b37bf04d" providerId="ADAL" clId="{68FA332F-BDFE-4EFD-99AE-C59FA526399B}" dt="2023-04-05T11:48:19.505" v="3415" actId="14100"/>
          <ac:spMkLst>
            <pc:docMk/>
            <pc:sldMk cId="1700035601" sldId="329"/>
            <ac:spMk id="20" creationId="{78009094-0AC6-ACC5-540E-6FB4D2756D11}"/>
          </ac:spMkLst>
        </pc:spChg>
        <pc:graphicFrameChg chg="mod modGraphic">
          <ac:chgData name="LEONARDO ALFONSO" userId="9592b740-a3f3-4551-a4da-9903b37bf04d" providerId="ADAL" clId="{68FA332F-BDFE-4EFD-99AE-C59FA526399B}" dt="2023-04-04T13:06:36.533" v="2295" actId="14100"/>
          <ac:graphicFrameMkLst>
            <pc:docMk/>
            <pc:sldMk cId="1700035601" sldId="329"/>
            <ac:graphicFrameMk id="3" creationId="{E8F2B26D-18E7-4B11-B887-FA9FD84827AD}"/>
          </ac:graphicFrameMkLst>
        </pc:graphicFrameChg>
        <pc:picChg chg="mod">
          <ac:chgData name="LEONARDO ALFONSO" userId="9592b740-a3f3-4551-a4da-9903b37bf04d" providerId="ADAL" clId="{68FA332F-BDFE-4EFD-99AE-C59FA526399B}" dt="2023-04-04T13:03:23.265" v="2105" actId="1036"/>
          <ac:picMkLst>
            <pc:docMk/>
            <pc:sldMk cId="1700035601" sldId="329"/>
            <ac:picMk id="7" creationId="{E6AECA56-CEFF-CD63-F73B-183F057440D9}"/>
          </ac:picMkLst>
        </pc:picChg>
        <pc:picChg chg="mod">
          <ac:chgData name="LEONARDO ALFONSO" userId="9592b740-a3f3-4551-a4da-9903b37bf04d" providerId="ADAL" clId="{68FA332F-BDFE-4EFD-99AE-C59FA526399B}" dt="2023-04-04T13:05:58.828" v="2280" actId="14100"/>
          <ac:picMkLst>
            <pc:docMk/>
            <pc:sldMk cId="1700035601" sldId="329"/>
            <ac:picMk id="12" creationId="{B9C7B9A9-6735-7913-4E96-83526B128A7C}"/>
          </ac:picMkLst>
        </pc:picChg>
        <pc:picChg chg="mod">
          <ac:chgData name="LEONARDO ALFONSO" userId="9592b740-a3f3-4551-a4da-9903b37bf04d" providerId="ADAL" clId="{68FA332F-BDFE-4EFD-99AE-C59FA526399B}" dt="2023-04-04T13:06:08.335" v="2281" actId="14100"/>
          <ac:picMkLst>
            <pc:docMk/>
            <pc:sldMk cId="1700035601" sldId="329"/>
            <ac:picMk id="14" creationId="{6F86FF4A-308D-A42C-471D-B038DE273E70}"/>
          </ac:picMkLst>
        </pc:picChg>
        <pc:picChg chg="mod">
          <ac:chgData name="LEONARDO ALFONSO" userId="9592b740-a3f3-4551-a4da-9903b37bf04d" providerId="ADAL" clId="{68FA332F-BDFE-4EFD-99AE-C59FA526399B}" dt="2023-04-04T13:05:22.638" v="2263" actId="14100"/>
          <ac:picMkLst>
            <pc:docMk/>
            <pc:sldMk cId="1700035601" sldId="329"/>
            <ac:picMk id="16" creationId="{3E86FC89-7A48-921B-E46D-48EEBBAE804A}"/>
          </ac:picMkLst>
        </pc:picChg>
        <pc:picChg chg="mod">
          <ac:chgData name="LEONARDO ALFONSO" userId="9592b740-a3f3-4551-a4da-9903b37bf04d" providerId="ADAL" clId="{68FA332F-BDFE-4EFD-99AE-C59FA526399B}" dt="2023-04-04T13:05:07.162" v="2260" actId="1036"/>
          <ac:picMkLst>
            <pc:docMk/>
            <pc:sldMk cId="1700035601" sldId="329"/>
            <ac:picMk id="19" creationId="{2AB7BE8A-4CD8-44A1-6D0F-172D6C0A1AC4}"/>
          </ac:picMkLst>
        </pc:picChg>
      </pc:sldChg>
      <pc:sldChg chg="addSp delSp modSp mod">
        <pc:chgData name="LEONARDO ALFONSO" userId="9592b740-a3f3-4551-a4da-9903b37bf04d" providerId="ADAL" clId="{68FA332F-BDFE-4EFD-99AE-C59FA526399B}" dt="2023-04-04T13:25:41.570" v="3153" actId="403"/>
        <pc:sldMkLst>
          <pc:docMk/>
          <pc:sldMk cId="3280053705" sldId="359"/>
        </pc:sldMkLst>
        <pc:spChg chg="mod">
          <ac:chgData name="LEONARDO ALFONSO" userId="9592b740-a3f3-4551-a4da-9903b37bf04d" providerId="ADAL" clId="{68FA332F-BDFE-4EFD-99AE-C59FA526399B}" dt="2023-04-04T13:22:43.925" v="2926" actId="14100"/>
          <ac:spMkLst>
            <pc:docMk/>
            <pc:sldMk cId="3280053705" sldId="359"/>
            <ac:spMk id="2" creationId="{FEBDD4FD-8260-4D58-B7A6-70586FF7DDE2}"/>
          </ac:spMkLst>
        </pc:spChg>
        <pc:spChg chg="mod">
          <ac:chgData name="LEONARDO ALFONSO" userId="9592b740-a3f3-4551-a4da-9903b37bf04d" providerId="ADAL" clId="{68FA332F-BDFE-4EFD-99AE-C59FA526399B}" dt="2023-04-04T13:25:41.570" v="3153" actId="403"/>
          <ac:spMkLst>
            <pc:docMk/>
            <pc:sldMk cId="3280053705" sldId="359"/>
            <ac:spMk id="5" creationId="{5CBB1A53-EB72-4CE6-BA32-41088A885838}"/>
          </ac:spMkLst>
        </pc:spChg>
        <pc:spChg chg="del">
          <ac:chgData name="LEONARDO ALFONSO" userId="9592b740-a3f3-4551-a4da-9903b37bf04d" providerId="ADAL" clId="{68FA332F-BDFE-4EFD-99AE-C59FA526399B}" dt="2023-04-04T13:22:31.148" v="2921" actId="478"/>
          <ac:spMkLst>
            <pc:docMk/>
            <pc:sldMk cId="3280053705" sldId="359"/>
            <ac:spMk id="6" creationId="{166CD5EA-B7EC-4E36-83B8-0E2B5568830C}"/>
          </ac:spMkLst>
        </pc:spChg>
        <pc:spChg chg="del">
          <ac:chgData name="LEONARDO ALFONSO" userId="9592b740-a3f3-4551-a4da-9903b37bf04d" providerId="ADAL" clId="{68FA332F-BDFE-4EFD-99AE-C59FA526399B}" dt="2023-04-04T13:22:34.772" v="2922" actId="478"/>
          <ac:spMkLst>
            <pc:docMk/>
            <pc:sldMk cId="3280053705" sldId="359"/>
            <ac:spMk id="7" creationId="{A4DFD2BF-4DC1-4E42-A397-89BF86E62CF9}"/>
          </ac:spMkLst>
        </pc:spChg>
        <pc:spChg chg="add mod">
          <ac:chgData name="LEONARDO ALFONSO" userId="9592b740-a3f3-4551-a4da-9903b37bf04d" providerId="ADAL" clId="{68FA332F-BDFE-4EFD-99AE-C59FA526399B}" dt="2023-04-04T13:25:32.363" v="3151" actId="6549"/>
          <ac:spMkLst>
            <pc:docMk/>
            <pc:sldMk cId="3280053705" sldId="359"/>
            <ac:spMk id="11" creationId="{461810AE-D7B5-40BC-84F5-41025958996A}"/>
          </ac:spMkLst>
        </pc:spChg>
        <pc:graphicFrameChg chg="mod modGraphic">
          <ac:chgData name="LEONARDO ALFONSO" userId="9592b740-a3f3-4551-a4da-9903b37bf04d" providerId="ADAL" clId="{68FA332F-BDFE-4EFD-99AE-C59FA526399B}" dt="2023-04-04T13:22:26.660" v="2920" actId="14100"/>
          <ac:graphicFrameMkLst>
            <pc:docMk/>
            <pc:sldMk cId="3280053705" sldId="359"/>
            <ac:graphicFrameMk id="4" creationId="{B100FE8D-393B-43A8-8B1F-FAE84E5C8687}"/>
          </ac:graphicFrameMkLst>
        </pc:graphicFrameChg>
      </pc:sldChg>
      <pc:sldChg chg="addSp delSp modSp mod">
        <pc:chgData name="LEONARDO ALFONSO" userId="9592b740-a3f3-4551-a4da-9903b37bf04d" providerId="ADAL" clId="{68FA332F-BDFE-4EFD-99AE-C59FA526399B}" dt="2023-04-05T11:57:11.097" v="3485" actId="478"/>
        <pc:sldMkLst>
          <pc:docMk/>
          <pc:sldMk cId="1850499725" sldId="363"/>
        </pc:sldMkLst>
        <pc:picChg chg="add mod">
          <ac:chgData name="LEONARDO ALFONSO" userId="9592b740-a3f3-4551-a4da-9903b37bf04d" providerId="ADAL" clId="{68FA332F-BDFE-4EFD-99AE-C59FA526399B}" dt="2023-04-05T11:57:09.028" v="3484" actId="1076"/>
          <ac:picMkLst>
            <pc:docMk/>
            <pc:sldMk cId="1850499725" sldId="363"/>
            <ac:picMk id="5" creationId="{EE200351-2FF4-4FAB-BCE8-37FA761DD06C}"/>
          </ac:picMkLst>
        </pc:picChg>
        <pc:picChg chg="del mod">
          <ac:chgData name="LEONARDO ALFONSO" userId="9592b740-a3f3-4551-a4da-9903b37bf04d" providerId="ADAL" clId="{68FA332F-BDFE-4EFD-99AE-C59FA526399B}" dt="2023-04-05T11:57:11.097" v="3485" actId="478"/>
          <ac:picMkLst>
            <pc:docMk/>
            <pc:sldMk cId="1850499725" sldId="363"/>
            <ac:picMk id="6" creationId="{0C6C51AB-FCD4-484D-8118-CECD980796F1}"/>
          </ac:picMkLst>
        </pc:picChg>
      </pc:sldChg>
      <pc:sldChg chg="addSp delSp modSp mod">
        <pc:chgData name="LEONARDO ALFONSO" userId="9592b740-a3f3-4551-a4da-9903b37bf04d" providerId="ADAL" clId="{68FA332F-BDFE-4EFD-99AE-C59FA526399B}" dt="2023-04-05T11:52:13.192" v="3480" actId="20577"/>
        <pc:sldMkLst>
          <pc:docMk/>
          <pc:sldMk cId="4151389429" sldId="364"/>
        </pc:sldMkLst>
        <pc:spChg chg="del mod">
          <ac:chgData name="LEONARDO ALFONSO" userId="9592b740-a3f3-4551-a4da-9903b37bf04d" providerId="ADAL" clId="{68FA332F-BDFE-4EFD-99AE-C59FA526399B}" dt="2023-04-04T13:30:02.214" v="3353" actId="478"/>
          <ac:spMkLst>
            <pc:docMk/>
            <pc:sldMk cId="4151389429" sldId="364"/>
            <ac:spMk id="2" creationId="{36320E62-4AAA-4D2A-9A57-460C994512CE}"/>
          </ac:spMkLst>
        </pc:spChg>
        <pc:spChg chg="add mod">
          <ac:chgData name="LEONARDO ALFONSO" userId="9592b740-a3f3-4551-a4da-9903b37bf04d" providerId="ADAL" clId="{68FA332F-BDFE-4EFD-99AE-C59FA526399B}" dt="2023-04-04T13:30:03.046" v="3354"/>
          <ac:spMkLst>
            <pc:docMk/>
            <pc:sldMk cId="4151389429" sldId="364"/>
            <ac:spMk id="5" creationId="{6D352619-DC83-4999-B17D-151A6DCE47AE}"/>
          </ac:spMkLst>
        </pc:spChg>
        <pc:graphicFrameChg chg="modGraphic">
          <ac:chgData name="LEONARDO ALFONSO" userId="9592b740-a3f3-4551-a4da-9903b37bf04d" providerId="ADAL" clId="{68FA332F-BDFE-4EFD-99AE-C59FA526399B}" dt="2023-04-05T11:52:13.192" v="3480" actId="20577"/>
          <ac:graphicFrameMkLst>
            <pc:docMk/>
            <pc:sldMk cId="4151389429" sldId="364"/>
            <ac:graphicFrameMk id="4" creationId="{BE946CF0-BB8B-4913-AC02-F9FCBDDD33EF}"/>
          </ac:graphicFrameMkLst>
        </pc:graphicFrameChg>
      </pc:sldChg>
      <pc:sldChg chg="addSp delSp modSp mod">
        <pc:chgData name="LEONARDO ALFONSO" userId="9592b740-a3f3-4551-a4da-9903b37bf04d" providerId="ADAL" clId="{68FA332F-BDFE-4EFD-99AE-C59FA526399B}" dt="2023-04-01T00:13:25.685" v="326" actId="6549"/>
        <pc:sldMkLst>
          <pc:docMk/>
          <pc:sldMk cId="3168326263" sldId="450"/>
        </pc:sldMkLst>
        <pc:spChg chg="mod">
          <ac:chgData name="LEONARDO ALFONSO" userId="9592b740-a3f3-4551-a4da-9903b37bf04d" providerId="ADAL" clId="{68FA332F-BDFE-4EFD-99AE-C59FA526399B}" dt="2023-04-01T00:10:10.848" v="310" actId="1036"/>
          <ac:spMkLst>
            <pc:docMk/>
            <pc:sldMk cId="3168326263" sldId="450"/>
            <ac:spMk id="3" creationId="{857213FA-BFCD-0B5F-5026-6A58BF973A58}"/>
          </ac:spMkLst>
        </pc:spChg>
        <pc:spChg chg="del mod">
          <ac:chgData name="LEONARDO ALFONSO" userId="9592b740-a3f3-4551-a4da-9903b37bf04d" providerId="ADAL" clId="{68FA332F-BDFE-4EFD-99AE-C59FA526399B}" dt="2023-04-01T00:09:02.343" v="247" actId="478"/>
          <ac:spMkLst>
            <pc:docMk/>
            <pc:sldMk cId="3168326263" sldId="450"/>
            <ac:spMk id="6" creationId="{67C56F7D-03D3-4737-8302-3A96C25881E8}"/>
          </ac:spMkLst>
        </pc:spChg>
        <pc:spChg chg="del mod">
          <ac:chgData name="LEONARDO ALFONSO" userId="9592b740-a3f3-4551-a4da-9903b37bf04d" providerId="ADAL" clId="{68FA332F-BDFE-4EFD-99AE-C59FA526399B}" dt="2023-04-01T00:08:58.226" v="245" actId="478"/>
          <ac:spMkLst>
            <pc:docMk/>
            <pc:sldMk cId="3168326263" sldId="450"/>
            <ac:spMk id="7" creationId="{3F41DE53-99CB-4A0F-A355-3F1EAD0969E9}"/>
          </ac:spMkLst>
        </pc:spChg>
        <pc:spChg chg="mod">
          <ac:chgData name="LEONARDO ALFONSO" userId="9592b740-a3f3-4551-a4da-9903b37bf04d" providerId="ADAL" clId="{68FA332F-BDFE-4EFD-99AE-C59FA526399B}" dt="2023-04-01T00:09:50.685" v="281" actId="1036"/>
          <ac:spMkLst>
            <pc:docMk/>
            <pc:sldMk cId="3168326263" sldId="450"/>
            <ac:spMk id="8" creationId="{7AE3AC83-3BB3-4877-A993-491BE293F5C6}"/>
          </ac:spMkLst>
        </pc:spChg>
        <pc:spChg chg="add mod">
          <ac:chgData name="LEONARDO ALFONSO" userId="9592b740-a3f3-4551-a4da-9903b37bf04d" providerId="ADAL" clId="{68FA332F-BDFE-4EFD-99AE-C59FA526399B}" dt="2023-04-01T00:13:25.685" v="326" actId="6549"/>
          <ac:spMkLst>
            <pc:docMk/>
            <pc:sldMk cId="3168326263" sldId="450"/>
            <ac:spMk id="18" creationId="{315D7F44-537D-4EBE-879D-AC4591723B46}"/>
          </ac:spMkLst>
        </pc:spChg>
        <pc:picChg chg="mod">
          <ac:chgData name="LEONARDO ALFONSO" userId="9592b740-a3f3-4551-a4da-9903b37bf04d" providerId="ADAL" clId="{68FA332F-BDFE-4EFD-99AE-C59FA526399B}" dt="2023-04-01T00:10:04.883" v="296" actId="1036"/>
          <ac:picMkLst>
            <pc:docMk/>
            <pc:sldMk cId="3168326263" sldId="450"/>
            <ac:picMk id="11" creationId="{DB645BCC-218D-346D-2A7A-503D7BF12473}"/>
          </ac:picMkLst>
        </pc:picChg>
        <pc:picChg chg="mod">
          <ac:chgData name="LEONARDO ALFONSO" userId="9592b740-a3f3-4551-a4da-9903b37bf04d" providerId="ADAL" clId="{68FA332F-BDFE-4EFD-99AE-C59FA526399B}" dt="2023-04-01T00:10:04.883" v="296" actId="1036"/>
          <ac:picMkLst>
            <pc:docMk/>
            <pc:sldMk cId="3168326263" sldId="450"/>
            <ac:picMk id="12" creationId="{D21D8DEE-29FA-E734-EA8D-16DA9DEE2816}"/>
          </ac:picMkLst>
        </pc:picChg>
        <pc:picChg chg="mod">
          <ac:chgData name="LEONARDO ALFONSO" userId="9592b740-a3f3-4551-a4da-9903b37bf04d" providerId="ADAL" clId="{68FA332F-BDFE-4EFD-99AE-C59FA526399B}" dt="2023-04-01T00:10:04.883" v="296" actId="1036"/>
          <ac:picMkLst>
            <pc:docMk/>
            <pc:sldMk cId="3168326263" sldId="450"/>
            <ac:picMk id="14" creationId="{28D84B2E-4974-768B-D8A9-ECAC93AEFEF3}"/>
          </ac:picMkLst>
        </pc:picChg>
        <pc:picChg chg="mod">
          <ac:chgData name="LEONARDO ALFONSO" userId="9592b740-a3f3-4551-a4da-9903b37bf04d" providerId="ADAL" clId="{68FA332F-BDFE-4EFD-99AE-C59FA526399B}" dt="2023-04-01T00:10:04.883" v="296" actId="1036"/>
          <ac:picMkLst>
            <pc:docMk/>
            <pc:sldMk cId="3168326263" sldId="450"/>
            <ac:picMk id="15" creationId="{A66191F4-6C80-3262-635C-4FA0A2BEB05C}"/>
          </ac:picMkLst>
        </pc:picChg>
        <pc:picChg chg="mod">
          <ac:chgData name="LEONARDO ALFONSO" userId="9592b740-a3f3-4551-a4da-9903b37bf04d" providerId="ADAL" clId="{68FA332F-BDFE-4EFD-99AE-C59FA526399B}" dt="2023-04-01T00:10:04.883" v="296" actId="1036"/>
          <ac:picMkLst>
            <pc:docMk/>
            <pc:sldMk cId="3168326263" sldId="450"/>
            <ac:picMk id="16" creationId="{8C511064-3250-0C9E-6F43-2D50FD322341}"/>
          </ac:picMkLst>
        </pc:picChg>
        <pc:picChg chg="mod">
          <ac:chgData name="LEONARDO ALFONSO" userId="9592b740-a3f3-4551-a4da-9903b37bf04d" providerId="ADAL" clId="{68FA332F-BDFE-4EFD-99AE-C59FA526399B}" dt="2023-04-01T00:10:04.883" v="296" actId="1036"/>
          <ac:picMkLst>
            <pc:docMk/>
            <pc:sldMk cId="3168326263" sldId="450"/>
            <ac:picMk id="17" creationId="{4AD5BE9F-3B59-D8C4-7AB7-B627046BB2C7}"/>
          </ac:picMkLst>
        </pc:picChg>
      </pc:sldChg>
      <pc:sldChg chg="addSp delSp modSp mod">
        <pc:chgData name="LEONARDO ALFONSO" userId="9592b740-a3f3-4551-a4da-9903b37bf04d" providerId="ADAL" clId="{68FA332F-BDFE-4EFD-99AE-C59FA526399B}" dt="2023-04-01T00:24:56.156" v="610" actId="6549"/>
        <pc:sldMkLst>
          <pc:docMk/>
          <pc:sldMk cId="4280517110" sldId="510"/>
        </pc:sldMkLst>
        <pc:spChg chg="add mod">
          <ac:chgData name="LEONARDO ALFONSO" userId="9592b740-a3f3-4551-a4da-9903b37bf04d" providerId="ADAL" clId="{68FA332F-BDFE-4EFD-99AE-C59FA526399B}" dt="2023-04-01T00:24:56.156" v="610" actId="6549"/>
          <ac:spMkLst>
            <pc:docMk/>
            <pc:sldMk cId="4280517110" sldId="510"/>
            <ac:spMk id="9" creationId="{6F46AA50-21BA-472D-9D55-CB5E84E80C05}"/>
          </ac:spMkLst>
        </pc:spChg>
        <pc:spChg chg="del mod">
          <ac:chgData name="LEONARDO ALFONSO" userId="9592b740-a3f3-4551-a4da-9903b37bf04d" providerId="ADAL" clId="{68FA332F-BDFE-4EFD-99AE-C59FA526399B}" dt="2023-04-01T00:20:10.653" v="561" actId="478"/>
          <ac:spMkLst>
            <pc:docMk/>
            <pc:sldMk cId="4280517110" sldId="510"/>
            <ac:spMk id="11" creationId="{700CB213-AA80-424F-83D1-691DEE8FEF9A}"/>
          </ac:spMkLst>
        </pc:spChg>
        <pc:spChg chg="del mod">
          <ac:chgData name="LEONARDO ALFONSO" userId="9592b740-a3f3-4551-a4da-9903b37bf04d" providerId="ADAL" clId="{68FA332F-BDFE-4EFD-99AE-C59FA526399B}" dt="2023-04-01T00:20:07.288" v="560" actId="478"/>
          <ac:spMkLst>
            <pc:docMk/>
            <pc:sldMk cId="4280517110" sldId="510"/>
            <ac:spMk id="12" creationId="{D2D41176-586C-4DF0-A291-8CD883B9CFA8}"/>
          </ac:spMkLst>
        </pc:spChg>
        <pc:spChg chg="mod">
          <ac:chgData name="LEONARDO ALFONSO" userId="9592b740-a3f3-4551-a4da-9903b37bf04d" providerId="ADAL" clId="{68FA332F-BDFE-4EFD-99AE-C59FA526399B}" dt="2023-04-01T00:19:32.339" v="539" actId="14100"/>
          <ac:spMkLst>
            <pc:docMk/>
            <pc:sldMk cId="4280517110" sldId="510"/>
            <ac:spMk id="14" creationId="{435B30BC-91C7-4521-9CD5-99DA33009F57}"/>
          </ac:spMkLst>
        </pc:spChg>
        <pc:spChg chg="mod">
          <ac:chgData name="LEONARDO ALFONSO" userId="9592b740-a3f3-4551-a4da-9903b37bf04d" providerId="ADAL" clId="{68FA332F-BDFE-4EFD-99AE-C59FA526399B}" dt="2023-04-01T00:18:54.739" v="506" actId="14100"/>
          <ac:spMkLst>
            <pc:docMk/>
            <pc:sldMk cId="4280517110" sldId="510"/>
            <ac:spMk id="15" creationId="{EA64668C-4F76-40F3-9BFC-4885DF17E081}"/>
          </ac:spMkLst>
        </pc:spChg>
        <pc:spChg chg="mod">
          <ac:chgData name="LEONARDO ALFONSO" userId="9592b740-a3f3-4551-a4da-9903b37bf04d" providerId="ADAL" clId="{68FA332F-BDFE-4EFD-99AE-C59FA526399B}" dt="2023-04-01T00:19:01.360" v="521" actId="1036"/>
          <ac:spMkLst>
            <pc:docMk/>
            <pc:sldMk cId="4280517110" sldId="510"/>
            <ac:spMk id="16" creationId="{61BB126E-430E-482F-81FB-CDF28713A8DB}"/>
          </ac:spMkLst>
        </pc:spChg>
        <pc:graphicFrameChg chg="mod">
          <ac:chgData name="LEONARDO ALFONSO" userId="9592b740-a3f3-4551-a4da-9903b37bf04d" providerId="ADAL" clId="{68FA332F-BDFE-4EFD-99AE-C59FA526399B}" dt="2023-04-01T00:19:26.770" v="538" actId="1036"/>
          <ac:graphicFrameMkLst>
            <pc:docMk/>
            <pc:sldMk cId="4280517110" sldId="510"/>
            <ac:graphicFrameMk id="13" creationId="{D9FD7E8D-10C2-4918-9075-D20EAA12F066}"/>
          </ac:graphicFrameMkLst>
        </pc:graphicFrameChg>
        <pc:picChg chg="mod">
          <ac:chgData name="LEONARDO ALFONSO" userId="9592b740-a3f3-4551-a4da-9903b37bf04d" providerId="ADAL" clId="{68FA332F-BDFE-4EFD-99AE-C59FA526399B}" dt="2023-04-01T00:19:13.360" v="523" actId="14100"/>
          <ac:picMkLst>
            <pc:docMk/>
            <pc:sldMk cId="4280517110" sldId="510"/>
            <ac:picMk id="2" creationId="{8B286412-AB18-481B-9E72-52514DC41C07}"/>
          </ac:picMkLst>
        </pc:picChg>
      </pc:sldChg>
      <pc:sldChg chg="addSp delSp modSp mod">
        <pc:chgData name="LEONARDO ALFONSO" userId="9592b740-a3f3-4551-a4da-9903b37bf04d" providerId="ADAL" clId="{68FA332F-BDFE-4EFD-99AE-C59FA526399B}" dt="2023-04-01T18:31:28.508" v="766" actId="1036"/>
        <pc:sldMkLst>
          <pc:docMk/>
          <pc:sldMk cId="2305571649" sldId="514"/>
        </pc:sldMkLst>
        <pc:spChg chg="del">
          <ac:chgData name="LEONARDO ALFONSO" userId="9592b740-a3f3-4551-a4da-9903b37bf04d" providerId="ADAL" clId="{68FA332F-BDFE-4EFD-99AE-C59FA526399B}" dt="2023-04-01T00:25:35.285" v="612" actId="478"/>
          <ac:spMkLst>
            <pc:docMk/>
            <pc:sldMk cId="2305571649" sldId="514"/>
            <ac:spMk id="2" creationId="{E5E4E7CF-E0D5-4279-9CBB-DB91C9681FBA}"/>
          </ac:spMkLst>
        </pc:spChg>
        <pc:spChg chg="del">
          <ac:chgData name="LEONARDO ALFONSO" userId="9592b740-a3f3-4551-a4da-9903b37bf04d" providerId="ADAL" clId="{68FA332F-BDFE-4EFD-99AE-C59FA526399B}" dt="2023-04-01T00:25:29.603" v="611" actId="478"/>
          <ac:spMkLst>
            <pc:docMk/>
            <pc:sldMk cId="2305571649" sldId="514"/>
            <ac:spMk id="3" creationId="{6DD3BFAE-F67D-40A4-B7E9-D94FA2F683F5}"/>
          </ac:spMkLst>
        </pc:spChg>
        <pc:spChg chg="mod">
          <ac:chgData name="LEONARDO ALFONSO" userId="9592b740-a3f3-4551-a4da-9903b37bf04d" providerId="ADAL" clId="{68FA332F-BDFE-4EFD-99AE-C59FA526399B}" dt="2023-04-01T00:26:25.675" v="669" actId="14100"/>
          <ac:spMkLst>
            <pc:docMk/>
            <pc:sldMk cId="2305571649" sldId="514"/>
            <ac:spMk id="5" creationId="{0B2A16DD-EA7D-4DBE-B843-73C66F05103D}"/>
          </ac:spMkLst>
        </pc:spChg>
        <pc:spChg chg="mod">
          <ac:chgData name="LEONARDO ALFONSO" userId="9592b740-a3f3-4551-a4da-9903b37bf04d" providerId="ADAL" clId="{68FA332F-BDFE-4EFD-99AE-C59FA526399B}" dt="2023-04-01T00:26:21.005" v="668" actId="14100"/>
          <ac:spMkLst>
            <pc:docMk/>
            <pc:sldMk cId="2305571649" sldId="514"/>
            <ac:spMk id="6" creationId="{2F609DC1-2F60-4F63-8477-54B2E74CC439}"/>
          </ac:spMkLst>
        </pc:spChg>
        <pc:spChg chg="mod">
          <ac:chgData name="LEONARDO ALFONSO" userId="9592b740-a3f3-4551-a4da-9903b37bf04d" providerId="ADAL" clId="{68FA332F-BDFE-4EFD-99AE-C59FA526399B}" dt="2023-04-01T00:26:30.536" v="670" actId="1076"/>
          <ac:spMkLst>
            <pc:docMk/>
            <pc:sldMk cId="2305571649" sldId="514"/>
            <ac:spMk id="7" creationId="{519CA782-9833-4389-AC54-E0F19AE15782}"/>
          </ac:spMkLst>
        </pc:spChg>
        <pc:spChg chg="add mod">
          <ac:chgData name="LEONARDO ALFONSO" userId="9592b740-a3f3-4551-a4da-9903b37bf04d" providerId="ADAL" clId="{68FA332F-BDFE-4EFD-99AE-C59FA526399B}" dt="2023-04-01T18:31:28.508" v="766" actId="1036"/>
          <ac:spMkLst>
            <pc:docMk/>
            <pc:sldMk cId="2305571649" sldId="514"/>
            <ac:spMk id="10" creationId="{A746201A-3B67-477B-B1ED-2721A0D7FE61}"/>
          </ac:spMkLst>
        </pc:spChg>
        <pc:graphicFrameChg chg="mod">
          <ac:chgData name="LEONARDO ALFONSO" userId="9592b740-a3f3-4551-a4da-9903b37bf04d" providerId="ADAL" clId="{68FA332F-BDFE-4EFD-99AE-C59FA526399B}" dt="2023-04-01T00:26:10.399" v="665" actId="1035"/>
          <ac:graphicFrameMkLst>
            <pc:docMk/>
            <pc:sldMk cId="2305571649" sldId="514"/>
            <ac:graphicFrameMk id="4" creationId="{F234D9DA-9003-43ED-80D0-7DCC9CC6567C}"/>
          </ac:graphicFrameMkLst>
        </pc:graphicFrameChg>
        <pc:picChg chg="mod">
          <ac:chgData name="LEONARDO ALFONSO" userId="9592b740-a3f3-4551-a4da-9903b37bf04d" providerId="ADAL" clId="{68FA332F-BDFE-4EFD-99AE-C59FA526399B}" dt="2023-04-01T00:26:15.802" v="667" actId="14100"/>
          <ac:picMkLst>
            <pc:docMk/>
            <pc:sldMk cId="2305571649" sldId="514"/>
            <ac:picMk id="9" creationId="{A9BC5470-044C-4C2A-8FBE-914F5F703B9E}"/>
          </ac:picMkLst>
        </pc:picChg>
      </pc:sldChg>
      <pc:sldChg chg="addSp delSp modSp mod">
        <pc:chgData name="LEONARDO ALFONSO" userId="9592b740-a3f3-4551-a4da-9903b37bf04d" providerId="ADAL" clId="{68FA332F-BDFE-4EFD-99AE-C59FA526399B}" dt="2023-04-01T19:07:12.118" v="1717" actId="6549"/>
        <pc:sldMkLst>
          <pc:docMk/>
          <pc:sldMk cId="2256417948" sldId="583"/>
        </pc:sldMkLst>
        <pc:spChg chg="mod">
          <ac:chgData name="LEONARDO ALFONSO" userId="9592b740-a3f3-4551-a4da-9903b37bf04d" providerId="ADAL" clId="{68FA332F-BDFE-4EFD-99AE-C59FA526399B}" dt="2023-04-01T18:39:07.988" v="1110" actId="14100"/>
          <ac:spMkLst>
            <pc:docMk/>
            <pc:sldMk cId="2256417948" sldId="583"/>
            <ac:spMk id="3" creationId="{87F98094-C504-49A9-8EAB-013CDE13E406}"/>
          </ac:spMkLst>
        </pc:spChg>
        <pc:spChg chg="del mod">
          <ac:chgData name="LEONARDO ALFONSO" userId="9592b740-a3f3-4551-a4da-9903b37bf04d" providerId="ADAL" clId="{68FA332F-BDFE-4EFD-99AE-C59FA526399B}" dt="2023-04-01T18:38:01.295" v="1031" actId="478"/>
          <ac:spMkLst>
            <pc:docMk/>
            <pc:sldMk cId="2256417948" sldId="583"/>
            <ac:spMk id="4" creationId="{1B4290FB-6825-414E-B7E0-6619584927B1}"/>
          </ac:spMkLst>
        </pc:spChg>
        <pc:spChg chg="del">
          <ac:chgData name="LEONARDO ALFONSO" userId="9592b740-a3f3-4551-a4da-9903b37bf04d" providerId="ADAL" clId="{68FA332F-BDFE-4EFD-99AE-C59FA526399B}" dt="2023-04-01T18:37:56.949" v="1029" actId="478"/>
          <ac:spMkLst>
            <pc:docMk/>
            <pc:sldMk cId="2256417948" sldId="583"/>
            <ac:spMk id="5" creationId="{03B62402-9E31-4824-9F30-04ECB9C87B3B}"/>
          </ac:spMkLst>
        </pc:spChg>
        <pc:spChg chg="mod">
          <ac:chgData name="LEONARDO ALFONSO" userId="9592b740-a3f3-4551-a4da-9903b37bf04d" providerId="ADAL" clId="{68FA332F-BDFE-4EFD-99AE-C59FA526399B}" dt="2023-04-01T18:39:53.628" v="1132" actId="14100"/>
          <ac:spMkLst>
            <pc:docMk/>
            <pc:sldMk cId="2256417948" sldId="583"/>
            <ac:spMk id="6" creationId="{2B0A0883-6C58-460A-A04D-16B66FDB5630}"/>
          </ac:spMkLst>
        </pc:spChg>
        <pc:spChg chg="mod">
          <ac:chgData name="LEONARDO ALFONSO" userId="9592b740-a3f3-4551-a4da-9903b37bf04d" providerId="ADAL" clId="{68FA332F-BDFE-4EFD-99AE-C59FA526399B}" dt="2023-04-01T18:45:09.160" v="1185" actId="1035"/>
          <ac:spMkLst>
            <pc:docMk/>
            <pc:sldMk cId="2256417948" sldId="583"/>
            <ac:spMk id="7" creationId="{534C4835-3456-4AE0-84F9-22DA92A21802}"/>
          </ac:spMkLst>
        </pc:spChg>
        <pc:spChg chg="add mod">
          <ac:chgData name="LEONARDO ALFONSO" userId="9592b740-a3f3-4551-a4da-9903b37bf04d" providerId="ADAL" clId="{68FA332F-BDFE-4EFD-99AE-C59FA526399B}" dt="2023-04-01T19:07:12.118" v="1717" actId="6549"/>
          <ac:spMkLst>
            <pc:docMk/>
            <pc:sldMk cId="2256417948" sldId="583"/>
            <ac:spMk id="11" creationId="{CC5FC2DB-1146-4A08-ADDC-912AA7399E69}"/>
          </ac:spMkLst>
        </pc:spChg>
        <pc:graphicFrameChg chg="mod">
          <ac:chgData name="LEONARDO ALFONSO" userId="9592b740-a3f3-4551-a4da-9903b37bf04d" providerId="ADAL" clId="{68FA332F-BDFE-4EFD-99AE-C59FA526399B}" dt="2023-04-01T18:39:00.974" v="1108" actId="1035"/>
          <ac:graphicFrameMkLst>
            <pc:docMk/>
            <pc:sldMk cId="2256417948" sldId="583"/>
            <ac:graphicFrameMk id="2" creationId="{074C5585-45CC-4FF1-92A0-65B82725F749}"/>
          </ac:graphicFrameMkLst>
        </pc:graphicFrameChg>
        <pc:picChg chg="mod">
          <ac:chgData name="LEONARDO ALFONSO" userId="9592b740-a3f3-4551-a4da-9903b37bf04d" providerId="ADAL" clId="{68FA332F-BDFE-4EFD-99AE-C59FA526399B}" dt="2023-04-01T18:38:51.410" v="1101" actId="14100"/>
          <ac:picMkLst>
            <pc:docMk/>
            <pc:sldMk cId="2256417948" sldId="583"/>
            <ac:picMk id="9" creationId="{98779BF0-618D-B799-56CA-0D3816C9B7DC}"/>
          </ac:picMkLst>
        </pc:picChg>
        <pc:picChg chg="mod">
          <ac:chgData name="LEONARDO ALFONSO" userId="9592b740-a3f3-4551-a4da-9903b37bf04d" providerId="ADAL" clId="{68FA332F-BDFE-4EFD-99AE-C59FA526399B}" dt="2023-04-01T18:39:34.924" v="1129" actId="1035"/>
          <ac:picMkLst>
            <pc:docMk/>
            <pc:sldMk cId="2256417948" sldId="583"/>
            <ac:picMk id="10" creationId="{427E9153-536D-1FF1-AF4F-A89504899A5C}"/>
          </ac:picMkLst>
        </pc:picChg>
      </pc:sldChg>
      <pc:sldChg chg="addSp delSp modSp mod">
        <pc:chgData name="LEONARDO ALFONSO" userId="9592b740-a3f3-4551-a4da-9903b37bf04d" providerId="ADAL" clId="{68FA332F-BDFE-4EFD-99AE-C59FA526399B}" dt="2023-04-01T18:37:27.320" v="1028" actId="14100"/>
        <pc:sldMkLst>
          <pc:docMk/>
          <pc:sldMk cId="108402656" sldId="584"/>
        </pc:sldMkLst>
        <pc:spChg chg="mod">
          <ac:chgData name="LEONARDO ALFONSO" userId="9592b740-a3f3-4551-a4da-9903b37bf04d" providerId="ADAL" clId="{68FA332F-BDFE-4EFD-99AE-C59FA526399B}" dt="2023-04-01T18:32:27.377" v="812" actId="14100"/>
          <ac:spMkLst>
            <pc:docMk/>
            <pc:sldMk cId="108402656" sldId="584"/>
            <ac:spMk id="4" creationId="{AF432E5C-DB9B-4F3B-AFD7-5A5FFA1B2AE1}"/>
          </ac:spMkLst>
        </pc:spChg>
        <pc:spChg chg="mod">
          <ac:chgData name="LEONARDO ALFONSO" userId="9592b740-a3f3-4551-a4da-9903b37bf04d" providerId="ADAL" clId="{68FA332F-BDFE-4EFD-99AE-C59FA526399B}" dt="2023-04-01T18:37:27.320" v="1028" actId="14100"/>
          <ac:spMkLst>
            <pc:docMk/>
            <pc:sldMk cId="108402656" sldId="584"/>
            <ac:spMk id="6" creationId="{43297A8E-5567-4DAF-8C6C-EF5A1AE98FBF}"/>
          </ac:spMkLst>
        </pc:spChg>
        <pc:spChg chg="mod">
          <ac:chgData name="LEONARDO ALFONSO" userId="9592b740-a3f3-4551-a4da-9903b37bf04d" providerId="ADAL" clId="{68FA332F-BDFE-4EFD-99AE-C59FA526399B}" dt="2023-04-01T18:32:21.516" v="811" actId="1076"/>
          <ac:spMkLst>
            <pc:docMk/>
            <pc:sldMk cId="108402656" sldId="584"/>
            <ac:spMk id="7" creationId="{B2B27C2C-C1CB-4B33-BE9C-FA70E92B26BA}"/>
          </ac:spMkLst>
        </pc:spChg>
        <pc:spChg chg="del mod">
          <ac:chgData name="LEONARDO ALFONSO" userId="9592b740-a3f3-4551-a4da-9903b37bf04d" providerId="ADAL" clId="{68FA332F-BDFE-4EFD-99AE-C59FA526399B}" dt="2023-04-01T18:37:06.892" v="1025" actId="478"/>
          <ac:spMkLst>
            <pc:docMk/>
            <pc:sldMk cId="108402656" sldId="584"/>
            <ac:spMk id="8" creationId="{F4C31D9D-2E0B-4D8F-AF63-5A75A2E443BB}"/>
          </ac:spMkLst>
        </pc:spChg>
        <pc:spChg chg="del mod">
          <ac:chgData name="LEONARDO ALFONSO" userId="9592b740-a3f3-4551-a4da-9903b37bf04d" providerId="ADAL" clId="{68FA332F-BDFE-4EFD-99AE-C59FA526399B}" dt="2023-04-01T18:37:02.807" v="1024" actId="478"/>
          <ac:spMkLst>
            <pc:docMk/>
            <pc:sldMk cId="108402656" sldId="584"/>
            <ac:spMk id="9" creationId="{D6046A46-7733-4214-9580-24B09B8A32BA}"/>
          </ac:spMkLst>
        </pc:spChg>
        <pc:spChg chg="add mod">
          <ac:chgData name="LEONARDO ALFONSO" userId="9592b740-a3f3-4551-a4da-9903b37bf04d" providerId="ADAL" clId="{68FA332F-BDFE-4EFD-99AE-C59FA526399B}" dt="2023-04-01T18:36:44.131" v="1023" actId="6549"/>
          <ac:spMkLst>
            <pc:docMk/>
            <pc:sldMk cId="108402656" sldId="584"/>
            <ac:spMk id="12" creationId="{206A4DC3-B160-465B-BD9C-A30B7743E046}"/>
          </ac:spMkLst>
        </pc:spChg>
        <pc:graphicFrameChg chg="mod">
          <ac:chgData name="LEONARDO ALFONSO" userId="9592b740-a3f3-4551-a4da-9903b37bf04d" providerId="ADAL" clId="{68FA332F-BDFE-4EFD-99AE-C59FA526399B}" dt="2023-04-01T18:32:18.797" v="810" actId="1035"/>
          <ac:graphicFrameMkLst>
            <pc:docMk/>
            <pc:sldMk cId="108402656" sldId="584"/>
            <ac:graphicFrameMk id="3" creationId="{92C7AD75-98F7-4256-B0FE-BD624CCF5A55}"/>
          </ac:graphicFrameMkLst>
        </pc:graphicFrameChg>
        <pc:picChg chg="mod">
          <ac:chgData name="LEONARDO ALFONSO" userId="9592b740-a3f3-4551-a4da-9903b37bf04d" providerId="ADAL" clId="{68FA332F-BDFE-4EFD-99AE-C59FA526399B}" dt="2023-04-01T18:31:56.812" v="771" actId="14100"/>
          <ac:picMkLst>
            <pc:docMk/>
            <pc:sldMk cId="108402656" sldId="584"/>
            <ac:picMk id="2" creationId="{FB7FE617-69C7-E51A-DE25-05367B4A49B1}"/>
          </ac:picMkLst>
        </pc:picChg>
        <pc:picChg chg="mod">
          <ac:chgData name="LEONARDO ALFONSO" userId="9592b740-a3f3-4551-a4da-9903b37bf04d" providerId="ADAL" clId="{68FA332F-BDFE-4EFD-99AE-C59FA526399B}" dt="2023-04-01T18:32:18.797" v="810" actId="1035"/>
          <ac:picMkLst>
            <pc:docMk/>
            <pc:sldMk cId="108402656" sldId="584"/>
            <ac:picMk id="11" creationId="{F2D98B78-DFC4-405D-8B85-CCA57D19F416}"/>
          </ac:picMkLst>
        </pc:picChg>
      </pc:sldChg>
      <pc:sldChg chg="addSp delSp modSp mod">
        <pc:chgData name="LEONARDO ALFONSO" userId="9592b740-a3f3-4551-a4da-9903b37bf04d" providerId="ADAL" clId="{68FA332F-BDFE-4EFD-99AE-C59FA526399B}" dt="2023-04-04T13:21:16.691" v="2865" actId="1076"/>
        <pc:sldMkLst>
          <pc:docMk/>
          <pc:sldMk cId="980656737" sldId="668"/>
        </pc:sldMkLst>
        <pc:spChg chg="del">
          <ac:chgData name="LEONARDO ALFONSO" userId="9592b740-a3f3-4551-a4da-9903b37bf04d" providerId="ADAL" clId="{68FA332F-BDFE-4EFD-99AE-C59FA526399B}" dt="2023-04-04T13:21:07.259" v="2862" actId="478"/>
          <ac:spMkLst>
            <pc:docMk/>
            <pc:sldMk cId="980656737" sldId="668"/>
            <ac:spMk id="4" creationId="{D82E7B41-D72D-A62A-16E7-BD6801CD3803}"/>
          </ac:spMkLst>
        </pc:spChg>
        <pc:spChg chg="mod">
          <ac:chgData name="LEONARDO ALFONSO" userId="9592b740-a3f3-4551-a4da-9903b37bf04d" providerId="ADAL" clId="{68FA332F-BDFE-4EFD-99AE-C59FA526399B}" dt="2023-04-04T13:21:04.668" v="2861" actId="1076"/>
          <ac:spMkLst>
            <pc:docMk/>
            <pc:sldMk cId="980656737" sldId="668"/>
            <ac:spMk id="6" creationId="{F8CCCF7E-57B9-BCB7-EB1A-C194EBC0985D}"/>
          </ac:spMkLst>
        </pc:spChg>
        <pc:spChg chg="add mod">
          <ac:chgData name="LEONARDO ALFONSO" userId="9592b740-a3f3-4551-a4da-9903b37bf04d" providerId="ADAL" clId="{68FA332F-BDFE-4EFD-99AE-C59FA526399B}" dt="2023-04-04T13:21:07.777" v="2863"/>
          <ac:spMkLst>
            <pc:docMk/>
            <pc:sldMk cId="980656737" sldId="668"/>
            <ac:spMk id="7" creationId="{D466FF6C-F605-4E57-B8A0-0989B4C14D7A}"/>
          </ac:spMkLst>
        </pc:spChg>
        <pc:picChg chg="mod">
          <ac:chgData name="LEONARDO ALFONSO" userId="9592b740-a3f3-4551-a4da-9903b37bf04d" providerId="ADAL" clId="{68FA332F-BDFE-4EFD-99AE-C59FA526399B}" dt="2023-04-04T13:21:16.691" v="2865" actId="1076"/>
          <ac:picMkLst>
            <pc:docMk/>
            <pc:sldMk cId="980656737" sldId="668"/>
            <ac:picMk id="9" creationId="{8D9575A9-FE58-4AD8-2BD1-DE288BDB3E20}"/>
          </ac:picMkLst>
        </pc:picChg>
      </pc:sldChg>
      <pc:sldChg chg="addSp delSp modSp mod">
        <pc:chgData name="LEONARDO ALFONSO" userId="9592b740-a3f3-4551-a4da-9903b37bf04d" providerId="ADAL" clId="{68FA332F-BDFE-4EFD-99AE-C59FA526399B}" dt="2023-04-04T13:20:39.227" v="2854"/>
        <pc:sldMkLst>
          <pc:docMk/>
          <pc:sldMk cId="3882439800" sldId="669"/>
        </pc:sldMkLst>
        <pc:spChg chg="del">
          <ac:chgData name="LEONARDO ALFONSO" userId="9592b740-a3f3-4551-a4da-9903b37bf04d" providerId="ADAL" clId="{68FA332F-BDFE-4EFD-99AE-C59FA526399B}" dt="2023-04-04T13:20:32.877" v="2852" actId="478"/>
          <ac:spMkLst>
            <pc:docMk/>
            <pc:sldMk cId="3882439800" sldId="669"/>
            <ac:spMk id="4" creationId="{D82E7B41-D72D-A62A-16E7-BD6801CD3803}"/>
          </ac:spMkLst>
        </pc:spChg>
        <pc:spChg chg="mod">
          <ac:chgData name="LEONARDO ALFONSO" userId="9592b740-a3f3-4551-a4da-9903b37bf04d" providerId="ADAL" clId="{68FA332F-BDFE-4EFD-99AE-C59FA526399B}" dt="2023-04-04T13:20:36.972" v="2853" actId="1076"/>
          <ac:spMkLst>
            <pc:docMk/>
            <pc:sldMk cId="3882439800" sldId="669"/>
            <ac:spMk id="6" creationId="{F8CCCF7E-57B9-BCB7-EB1A-C194EBC0985D}"/>
          </ac:spMkLst>
        </pc:spChg>
        <pc:spChg chg="add mod">
          <ac:chgData name="LEONARDO ALFONSO" userId="9592b740-a3f3-4551-a4da-9903b37bf04d" providerId="ADAL" clId="{68FA332F-BDFE-4EFD-99AE-C59FA526399B}" dt="2023-04-04T13:20:39.227" v="2854"/>
          <ac:spMkLst>
            <pc:docMk/>
            <pc:sldMk cId="3882439800" sldId="669"/>
            <ac:spMk id="7" creationId="{2F7C9935-E15B-4B4F-89F1-C36AEBE1DAC8}"/>
          </ac:spMkLst>
        </pc:spChg>
      </pc:sldChg>
      <pc:sldChg chg="addSp delSp modSp mod">
        <pc:chgData name="LEONARDO ALFONSO" userId="9592b740-a3f3-4551-a4da-9903b37bf04d" providerId="ADAL" clId="{68FA332F-BDFE-4EFD-99AE-C59FA526399B}" dt="2023-04-04T13:20:24.920" v="2851" actId="1038"/>
        <pc:sldMkLst>
          <pc:docMk/>
          <pc:sldMk cId="511164384" sldId="673"/>
        </pc:sldMkLst>
        <pc:spChg chg="del mod">
          <ac:chgData name="LEONARDO ALFONSO" userId="9592b740-a3f3-4551-a4da-9903b37bf04d" providerId="ADAL" clId="{68FA332F-BDFE-4EFD-99AE-C59FA526399B}" dt="2023-04-04T13:20:01.063" v="2788" actId="478"/>
          <ac:spMkLst>
            <pc:docMk/>
            <pc:sldMk cId="511164384" sldId="673"/>
            <ac:spMk id="4" creationId="{E8F9ECFA-66D3-1801-3C8B-F16756C02D58}"/>
          </ac:spMkLst>
        </pc:spChg>
        <pc:spChg chg="add mod">
          <ac:chgData name="LEONARDO ALFONSO" userId="9592b740-a3f3-4551-a4da-9903b37bf04d" providerId="ADAL" clId="{68FA332F-BDFE-4EFD-99AE-C59FA526399B}" dt="2023-04-04T13:20:01.857" v="2789"/>
          <ac:spMkLst>
            <pc:docMk/>
            <pc:sldMk cId="511164384" sldId="673"/>
            <ac:spMk id="5" creationId="{81C0C071-615F-4AAB-B4C9-41FE18D826BB}"/>
          </ac:spMkLst>
        </pc:spChg>
        <pc:spChg chg="mod">
          <ac:chgData name="LEONARDO ALFONSO" userId="9592b740-a3f3-4551-a4da-9903b37bf04d" providerId="ADAL" clId="{68FA332F-BDFE-4EFD-99AE-C59FA526399B}" dt="2023-04-04T13:20:24.920" v="2851" actId="1038"/>
          <ac:spMkLst>
            <pc:docMk/>
            <pc:sldMk cId="511164384" sldId="673"/>
            <ac:spMk id="7" creationId="{B238E6C8-60E7-5520-D530-FE969CCBBE85}"/>
          </ac:spMkLst>
        </pc:spChg>
        <pc:picChg chg="mod">
          <ac:chgData name="LEONARDO ALFONSO" userId="9592b740-a3f3-4551-a4da-9903b37bf04d" providerId="ADAL" clId="{68FA332F-BDFE-4EFD-99AE-C59FA526399B}" dt="2023-04-04T13:20:14.828" v="2816" actId="1036"/>
          <ac:picMkLst>
            <pc:docMk/>
            <pc:sldMk cId="511164384" sldId="673"/>
            <ac:picMk id="3" creationId="{9476D779-CFD7-4B61-104F-23F575C73DB6}"/>
          </ac:picMkLst>
        </pc:picChg>
      </pc:sldChg>
      <pc:sldChg chg="addSp delSp modSp mod">
        <pc:chgData name="LEONARDO ALFONSO" userId="9592b740-a3f3-4551-a4da-9903b37bf04d" providerId="ADAL" clId="{68FA332F-BDFE-4EFD-99AE-C59FA526399B}" dt="2023-04-04T13:19:54.094" v="2786" actId="1076"/>
        <pc:sldMkLst>
          <pc:docMk/>
          <pc:sldMk cId="2214551783" sldId="674"/>
        </pc:sldMkLst>
        <pc:spChg chg="del mod">
          <ac:chgData name="LEONARDO ALFONSO" userId="9592b740-a3f3-4551-a4da-9903b37bf04d" providerId="ADAL" clId="{68FA332F-BDFE-4EFD-99AE-C59FA526399B}" dt="2023-04-04T13:19:38.388" v="2783" actId="478"/>
          <ac:spMkLst>
            <pc:docMk/>
            <pc:sldMk cId="2214551783" sldId="674"/>
            <ac:spMk id="4" creationId="{E8F9ECFA-66D3-1801-3C8B-F16756C02D58}"/>
          </ac:spMkLst>
        </pc:spChg>
        <pc:spChg chg="add mod">
          <ac:chgData name="LEONARDO ALFONSO" userId="9592b740-a3f3-4551-a4da-9903b37bf04d" providerId="ADAL" clId="{68FA332F-BDFE-4EFD-99AE-C59FA526399B}" dt="2023-04-04T13:19:39.095" v="2784"/>
          <ac:spMkLst>
            <pc:docMk/>
            <pc:sldMk cId="2214551783" sldId="674"/>
            <ac:spMk id="5" creationId="{C3B9029F-7C55-4F12-B19C-A5D3ACE832E2}"/>
          </ac:spMkLst>
        </pc:spChg>
        <pc:spChg chg="mod">
          <ac:chgData name="LEONARDO ALFONSO" userId="9592b740-a3f3-4551-a4da-9903b37bf04d" providerId="ADAL" clId="{68FA332F-BDFE-4EFD-99AE-C59FA526399B}" dt="2023-04-04T13:19:54.094" v="2786" actId="1076"/>
          <ac:spMkLst>
            <pc:docMk/>
            <pc:sldMk cId="2214551783" sldId="674"/>
            <ac:spMk id="7" creationId="{B238E6C8-60E7-5520-D530-FE969CCBBE85}"/>
          </ac:spMkLst>
        </pc:spChg>
        <pc:picChg chg="mod">
          <ac:chgData name="LEONARDO ALFONSO" userId="9592b740-a3f3-4551-a4da-9903b37bf04d" providerId="ADAL" clId="{68FA332F-BDFE-4EFD-99AE-C59FA526399B}" dt="2023-04-04T13:19:44.174" v="2785" actId="1076"/>
          <ac:picMkLst>
            <pc:docMk/>
            <pc:sldMk cId="2214551783" sldId="674"/>
            <ac:picMk id="3" creationId="{7DF1EFE1-474C-25BB-05C1-28A9286512D5}"/>
          </ac:picMkLst>
        </pc:picChg>
      </pc:sldChg>
      <pc:sldChg chg="addSp delSp modSp mod">
        <pc:chgData name="LEONARDO ALFONSO" userId="9592b740-a3f3-4551-a4da-9903b37bf04d" providerId="ADAL" clId="{68FA332F-BDFE-4EFD-99AE-C59FA526399B}" dt="2023-04-04T13:19:31.150" v="2781" actId="1076"/>
        <pc:sldMkLst>
          <pc:docMk/>
          <pc:sldMk cId="2351189998" sldId="675"/>
        </pc:sldMkLst>
        <pc:spChg chg="del">
          <ac:chgData name="LEONARDO ALFONSO" userId="9592b740-a3f3-4551-a4da-9903b37bf04d" providerId="ADAL" clId="{68FA332F-BDFE-4EFD-99AE-C59FA526399B}" dt="2023-04-04T13:19:21.002" v="2778" actId="478"/>
          <ac:spMkLst>
            <pc:docMk/>
            <pc:sldMk cId="2351189998" sldId="675"/>
            <ac:spMk id="4" creationId="{E8F9ECFA-66D3-1801-3C8B-F16756C02D58}"/>
          </ac:spMkLst>
        </pc:spChg>
        <pc:spChg chg="add mod">
          <ac:chgData name="LEONARDO ALFONSO" userId="9592b740-a3f3-4551-a4da-9903b37bf04d" providerId="ADAL" clId="{68FA332F-BDFE-4EFD-99AE-C59FA526399B}" dt="2023-04-04T13:19:22.110" v="2779"/>
          <ac:spMkLst>
            <pc:docMk/>
            <pc:sldMk cId="2351189998" sldId="675"/>
            <ac:spMk id="5" creationId="{A53CF4E2-8479-4ADC-8702-64A838C6F0D0}"/>
          </ac:spMkLst>
        </pc:spChg>
        <pc:spChg chg="mod">
          <ac:chgData name="LEONARDO ALFONSO" userId="9592b740-a3f3-4551-a4da-9903b37bf04d" providerId="ADAL" clId="{68FA332F-BDFE-4EFD-99AE-C59FA526399B}" dt="2023-04-04T13:19:31.150" v="2781" actId="1076"/>
          <ac:spMkLst>
            <pc:docMk/>
            <pc:sldMk cId="2351189998" sldId="675"/>
            <ac:spMk id="7" creationId="{B238E6C8-60E7-5520-D530-FE969CCBBE85}"/>
          </ac:spMkLst>
        </pc:spChg>
        <pc:picChg chg="mod">
          <ac:chgData name="LEONARDO ALFONSO" userId="9592b740-a3f3-4551-a4da-9903b37bf04d" providerId="ADAL" clId="{68FA332F-BDFE-4EFD-99AE-C59FA526399B}" dt="2023-04-04T13:19:27.138" v="2780" actId="1076"/>
          <ac:picMkLst>
            <pc:docMk/>
            <pc:sldMk cId="2351189998" sldId="675"/>
            <ac:picMk id="3" creationId="{4772FCA0-A0FC-45FC-2EED-966F8C163D8C}"/>
          </ac:picMkLst>
        </pc:picChg>
      </pc:sldChg>
      <pc:sldChg chg="addSp delSp modSp mod">
        <pc:chgData name="LEONARDO ALFONSO" userId="9592b740-a3f3-4551-a4da-9903b37bf04d" providerId="ADAL" clId="{68FA332F-BDFE-4EFD-99AE-C59FA526399B}" dt="2023-04-04T13:19:13.346" v="2777"/>
        <pc:sldMkLst>
          <pc:docMk/>
          <pc:sldMk cId="310289711" sldId="676"/>
        </pc:sldMkLst>
        <pc:spChg chg="del mod">
          <ac:chgData name="LEONARDO ALFONSO" userId="9592b740-a3f3-4551-a4da-9903b37bf04d" providerId="ADAL" clId="{68FA332F-BDFE-4EFD-99AE-C59FA526399B}" dt="2023-04-04T13:19:12.260" v="2776" actId="478"/>
          <ac:spMkLst>
            <pc:docMk/>
            <pc:sldMk cId="310289711" sldId="676"/>
            <ac:spMk id="4" creationId="{E8F9ECFA-66D3-1801-3C8B-F16756C02D58}"/>
          </ac:spMkLst>
        </pc:spChg>
        <pc:spChg chg="add del mod">
          <ac:chgData name="LEONARDO ALFONSO" userId="9592b740-a3f3-4551-a4da-9903b37bf04d" providerId="ADAL" clId="{68FA332F-BDFE-4EFD-99AE-C59FA526399B}" dt="2023-04-04T13:19:08.693" v="2775"/>
          <ac:spMkLst>
            <pc:docMk/>
            <pc:sldMk cId="310289711" sldId="676"/>
            <ac:spMk id="6" creationId="{D19D9E61-EBC9-414E-9FF3-BBDD8CA5C0C9}"/>
          </ac:spMkLst>
        </pc:spChg>
        <pc:spChg chg="mod">
          <ac:chgData name="LEONARDO ALFONSO" userId="9592b740-a3f3-4551-a4da-9903b37bf04d" providerId="ADAL" clId="{68FA332F-BDFE-4EFD-99AE-C59FA526399B}" dt="2023-04-04T13:19:02.420" v="2772" actId="1076"/>
          <ac:spMkLst>
            <pc:docMk/>
            <pc:sldMk cId="310289711" sldId="676"/>
            <ac:spMk id="7" creationId="{B238E6C8-60E7-5520-D530-FE969CCBBE85}"/>
          </ac:spMkLst>
        </pc:spChg>
        <pc:spChg chg="add mod">
          <ac:chgData name="LEONARDO ALFONSO" userId="9592b740-a3f3-4551-a4da-9903b37bf04d" providerId="ADAL" clId="{68FA332F-BDFE-4EFD-99AE-C59FA526399B}" dt="2023-04-04T13:19:13.346" v="2777"/>
          <ac:spMkLst>
            <pc:docMk/>
            <pc:sldMk cId="310289711" sldId="676"/>
            <ac:spMk id="8" creationId="{BBC7D36F-3BFD-4A0F-8488-156B9B89DEF4}"/>
          </ac:spMkLst>
        </pc:spChg>
        <pc:picChg chg="mod">
          <ac:chgData name="LEONARDO ALFONSO" userId="9592b740-a3f3-4551-a4da-9903b37bf04d" providerId="ADAL" clId="{68FA332F-BDFE-4EFD-99AE-C59FA526399B}" dt="2023-04-04T13:18:57.963" v="2771" actId="1076"/>
          <ac:picMkLst>
            <pc:docMk/>
            <pc:sldMk cId="310289711" sldId="676"/>
            <ac:picMk id="2" creationId="{00000000-0008-0000-0000-000009000000}"/>
          </ac:picMkLst>
        </pc:picChg>
      </pc:sldChg>
      <pc:sldChg chg="addSp delSp modSp mod">
        <pc:chgData name="LEONARDO ALFONSO" userId="9592b740-a3f3-4551-a4da-9903b37bf04d" providerId="ADAL" clId="{68FA332F-BDFE-4EFD-99AE-C59FA526399B}" dt="2023-04-04T13:18:48.417" v="2770"/>
        <pc:sldMkLst>
          <pc:docMk/>
          <pc:sldMk cId="126846139" sldId="677"/>
        </pc:sldMkLst>
        <pc:spChg chg="del">
          <ac:chgData name="LEONARDO ALFONSO" userId="9592b740-a3f3-4551-a4da-9903b37bf04d" providerId="ADAL" clId="{68FA332F-BDFE-4EFD-99AE-C59FA526399B}" dt="2023-04-04T13:18:47.655" v="2769" actId="478"/>
          <ac:spMkLst>
            <pc:docMk/>
            <pc:sldMk cId="126846139" sldId="677"/>
            <ac:spMk id="4" creationId="{E8F9ECFA-66D3-1801-3C8B-F16756C02D58}"/>
          </ac:spMkLst>
        </pc:spChg>
        <pc:spChg chg="add mod">
          <ac:chgData name="LEONARDO ALFONSO" userId="9592b740-a3f3-4551-a4da-9903b37bf04d" providerId="ADAL" clId="{68FA332F-BDFE-4EFD-99AE-C59FA526399B}" dt="2023-04-04T13:18:48.417" v="2770"/>
          <ac:spMkLst>
            <pc:docMk/>
            <pc:sldMk cId="126846139" sldId="677"/>
            <ac:spMk id="5" creationId="{A31A9597-6E76-44A3-AD0B-E89E308DFD93}"/>
          </ac:spMkLst>
        </pc:spChg>
        <pc:spChg chg="mod">
          <ac:chgData name="LEONARDO ALFONSO" userId="9592b740-a3f3-4551-a4da-9903b37bf04d" providerId="ADAL" clId="{68FA332F-BDFE-4EFD-99AE-C59FA526399B}" dt="2023-04-04T13:18:44.854" v="2768" actId="1076"/>
          <ac:spMkLst>
            <pc:docMk/>
            <pc:sldMk cId="126846139" sldId="677"/>
            <ac:spMk id="9" creationId="{EF52ED1D-C352-991E-5ABA-7F2998E0F015}"/>
          </ac:spMkLst>
        </pc:spChg>
        <pc:picChg chg="mod">
          <ac:chgData name="LEONARDO ALFONSO" userId="9592b740-a3f3-4551-a4da-9903b37bf04d" providerId="ADAL" clId="{68FA332F-BDFE-4EFD-99AE-C59FA526399B}" dt="2023-04-04T13:18:35.854" v="2767" actId="1076"/>
          <ac:picMkLst>
            <pc:docMk/>
            <pc:sldMk cId="126846139" sldId="677"/>
            <ac:picMk id="3" creationId="{8D03AF7E-9660-0B8D-6370-D428EFE44D88}"/>
          </ac:picMkLst>
        </pc:picChg>
      </pc:sldChg>
      <pc:sldChg chg="addSp delSp modSp mod">
        <pc:chgData name="LEONARDO ALFONSO" userId="9592b740-a3f3-4551-a4da-9903b37bf04d" providerId="ADAL" clId="{68FA332F-BDFE-4EFD-99AE-C59FA526399B}" dt="2023-04-04T13:18:29.482" v="2766" actId="1076"/>
        <pc:sldMkLst>
          <pc:docMk/>
          <pc:sldMk cId="3099941358" sldId="678"/>
        </pc:sldMkLst>
        <pc:spChg chg="del">
          <ac:chgData name="LEONARDO ALFONSO" userId="9592b740-a3f3-4551-a4da-9903b37bf04d" providerId="ADAL" clId="{68FA332F-BDFE-4EFD-99AE-C59FA526399B}" dt="2023-04-04T13:18:16.004" v="2746" actId="478"/>
          <ac:spMkLst>
            <pc:docMk/>
            <pc:sldMk cId="3099941358" sldId="678"/>
            <ac:spMk id="4" creationId="{BF42F39F-4908-84DD-44D3-72893C2AACE9}"/>
          </ac:spMkLst>
        </pc:spChg>
        <pc:spChg chg="add mod">
          <ac:chgData name="LEONARDO ALFONSO" userId="9592b740-a3f3-4551-a4da-9903b37bf04d" providerId="ADAL" clId="{68FA332F-BDFE-4EFD-99AE-C59FA526399B}" dt="2023-04-04T13:18:17.130" v="2747"/>
          <ac:spMkLst>
            <pc:docMk/>
            <pc:sldMk cId="3099941358" sldId="678"/>
            <ac:spMk id="5" creationId="{4720D2B9-A1C7-48E9-B2E6-DB22D9A59946}"/>
          </ac:spMkLst>
        </pc:spChg>
        <pc:spChg chg="mod">
          <ac:chgData name="LEONARDO ALFONSO" userId="9592b740-a3f3-4551-a4da-9903b37bf04d" providerId="ADAL" clId="{68FA332F-BDFE-4EFD-99AE-C59FA526399B}" dt="2023-04-04T13:18:29.482" v="2766" actId="1076"/>
          <ac:spMkLst>
            <pc:docMk/>
            <pc:sldMk cId="3099941358" sldId="678"/>
            <ac:spMk id="9" creationId="{324F2081-C838-2550-07AB-7331E3D32B47}"/>
          </ac:spMkLst>
        </pc:spChg>
        <pc:picChg chg="mod">
          <ac:chgData name="LEONARDO ALFONSO" userId="9592b740-a3f3-4551-a4da-9903b37bf04d" providerId="ADAL" clId="{68FA332F-BDFE-4EFD-99AE-C59FA526399B}" dt="2023-04-04T13:18:23.028" v="2765" actId="1036"/>
          <ac:picMkLst>
            <pc:docMk/>
            <pc:sldMk cId="3099941358" sldId="678"/>
            <ac:picMk id="6" creationId="{1D7DCD55-B24E-850F-AF30-541A15F1089E}"/>
          </ac:picMkLst>
        </pc:picChg>
      </pc:sldChg>
      <pc:sldChg chg="addSp delSp modSp mod">
        <pc:chgData name="LEONARDO ALFONSO" userId="9592b740-a3f3-4551-a4da-9903b37bf04d" providerId="ADAL" clId="{68FA332F-BDFE-4EFD-99AE-C59FA526399B}" dt="2023-04-04T13:18:07.196" v="2745" actId="1076"/>
        <pc:sldMkLst>
          <pc:docMk/>
          <pc:sldMk cId="1481855568" sldId="679"/>
        </pc:sldMkLst>
        <pc:spChg chg="del">
          <ac:chgData name="LEONARDO ALFONSO" userId="9592b740-a3f3-4551-a4da-9903b37bf04d" providerId="ADAL" clId="{68FA332F-BDFE-4EFD-99AE-C59FA526399B}" dt="2023-04-04T13:18:01.225" v="2742" actId="478"/>
          <ac:spMkLst>
            <pc:docMk/>
            <pc:sldMk cId="1481855568" sldId="679"/>
            <ac:spMk id="4" creationId="{BF42F39F-4908-84DD-44D3-72893C2AACE9}"/>
          </ac:spMkLst>
        </pc:spChg>
        <pc:spChg chg="add mod">
          <ac:chgData name="LEONARDO ALFONSO" userId="9592b740-a3f3-4551-a4da-9903b37bf04d" providerId="ADAL" clId="{68FA332F-BDFE-4EFD-99AE-C59FA526399B}" dt="2023-04-04T13:18:02.224" v="2743"/>
          <ac:spMkLst>
            <pc:docMk/>
            <pc:sldMk cId="1481855568" sldId="679"/>
            <ac:spMk id="6" creationId="{88E6309D-805E-4FC7-AAAC-01721B62CD0E}"/>
          </ac:spMkLst>
        </pc:spChg>
        <pc:spChg chg="mod">
          <ac:chgData name="LEONARDO ALFONSO" userId="9592b740-a3f3-4551-a4da-9903b37bf04d" providerId="ADAL" clId="{68FA332F-BDFE-4EFD-99AE-C59FA526399B}" dt="2023-04-04T13:18:07.196" v="2745" actId="1076"/>
          <ac:spMkLst>
            <pc:docMk/>
            <pc:sldMk cId="1481855568" sldId="679"/>
            <ac:spMk id="9" creationId="{324F2081-C838-2550-07AB-7331E3D32B47}"/>
          </ac:spMkLst>
        </pc:spChg>
      </pc:sldChg>
      <pc:sldChg chg="addSp delSp modSp mod">
        <pc:chgData name="LEONARDO ALFONSO" userId="9592b740-a3f3-4551-a4da-9903b37bf04d" providerId="ADAL" clId="{68FA332F-BDFE-4EFD-99AE-C59FA526399B}" dt="2023-04-04T13:17:41.473" v="2741" actId="14100"/>
        <pc:sldMkLst>
          <pc:docMk/>
          <pc:sldMk cId="2548473189" sldId="681"/>
        </pc:sldMkLst>
        <pc:spChg chg="del">
          <ac:chgData name="LEONARDO ALFONSO" userId="9592b740-a3f3-4551-a4da-9903b37bf04d" providerId="ADAL" clId="{68FA332F-BDFE-4EFD-99AE-C59FA526399B}" dt="2023-04-04T13:14:32.273" v="2530" actId="478"/>
          <ac:spMkLst>
            <pc:docMk/>
            <pc:sldMk cId="2548473189" sldId="681"/>
            <ac:spMk id="6" creationId="{65384EFA-C00E-4D66-1F6B-E6F35112C2C4}"/>
          </ac:spMkLst>
        </pc:spChg>
        <pc:spChg chg="add del mod">
          <ac:chgData name="LEONARDO ALFONSO" userId="9592b740-a3f3-4551-a4da-9903b37bf04d" providerId="ADAL" clId="{68FA332F-BDFE-4EFD-99AE-C59FA526399B}" dt="2023-04-04T13:14:15.155" v="2502"/>
          <ac:spMkLst>
            <pc:docMk/>
            <pc:sldMk cId="2548473189" sldId="681"/>
            <ac:spMk id="7" creationId="{1557B92B-D392-4A4E-89F8-82DDF4833CFD}"/>
          </ac:spMkLst>
        </pc:spChg>
        <pc:spChg chg="add mod">
          <ac:chgData name="LEONARDO ALFONSO" userId="9592b740-a3f3-4551-a4da-9903b37bf04d" providerId="ADAL" clId="{68FA332F-BDFE-4EFD-99AE-C59FA526399B}" dt="2023-04-04T13:16:58.419" v="2701" actId="6549"/>
          <ac:spMkLst>
            <pc:docMk/>
            <pc:sldMk cId="2548473189" sldId="681"/>
            <ac:spMk id="8" creationId="{F5D793F8-49FC-44DC-9739-1B5DC54E85A7}"/>
          </ac:spMkLst>
        </pc:spChg>
        <pc:graphicFrameChg chg="mod modGraphic">
          <ac:chgData name="LEONARDO ALFONSO" userId="9592b740-a3f3-4551-a4da-9903b37bf04d" providerId="ADAL" clId="{68FA332F-BDFE-4EFD-99AE-C59FA526399B}" dt="2023-04-04T13:17:15.098" v="2734" actId="14100"/>
          <ac:graphicFrameMkLst>
            <pc:docMk/>
            <pc:sldMk cId="2548473189" sldId="681"/>
            <ac:graphicFrameMk id="11" creationId="{159B8761-F67A-40EC-053C-618B0ACC3BF2}"/>
          </ac:graphicFrameMkLst>
        </pc:graphicFrameChg>
        <pc:picChg chg="mod">
          <ac:chgData name="LEONARDO ALFONSO" userId="9592b740-a3f3-4551-a4da-9903b37bf04d" providerId="ADAL" clId="{68FA332F-BDFE-4EFD-99AE-C59FA526399B}" dt="2023-04-04T13:17:41.473" v="2741" actId="14100"/>
          <ac:picMkLst>
            <pc:docMk/>
            <pc:sldMk cId="2548473189" sldId="681"/>
            <ac:picMk id="2" creationId="{F81F3578-CD9B-80D9-F4D0-5EA7F5311F60}"/>
          </ac:picMkLst>
        </pc:picChg>
        <pc:picChg chg="mod">
          <ac:chgData name="LEONARDO ALFONSO" userId="9592b740-a3f3-4551-a4da-9903b37bf04d" providerId="ADAL" clId="{68FA332F-BDFE-4EFD-99AE-C59FA526399B}" dt="2023-04-04T13:17:26.374" v="2736" actId="14100"/>
          <ac:picMkLst>
            <pc:docMk/>
            <pc:sldMk cId="2548473189" sldId="681"/>
            <ac:picMk id="5" creationId="{8DF38992-CD8D-9A59-173A-56054621C36D}"/>
          </ac:picMkLst>
        </pc:picChg>
      </pc:sldChg>
      <pc:sldChg chg="addSp delSp modSp mod">
        <pc:chgData name="LEONARDO ALFONSO" userId="9592b740-a3f3-4551-a4da-9903b37bf04d" providerId="ADAL" clId="{68FA332F-BDFE-4EFD-99AE-C59FA526399B}" dt="2023-04-04T13:20:49.675" v="2857" actId="1076"/>
        <pc:sldMkLst>
          <pc:docMk/>
          <pc:sldMk cId="129856444" sldId="684"/>
        </pc:sldMkLst>
        <pc:spChg chg="del">
          <ac:chgData name="LEONARDO ALFONSO" userId="9592b740-a3f3-4551-a4da-9903b37bf04d" providerId="ADAL" clId="{68FA332F-BDFE-4EFD-99AE-C59FA526399B}" dt="2023-04-04T13:20:45.047" v="2855" actId="478"/>
          <ac:spMkLst>
            <pc:docMk/>
            <pc:sldMk cId="129856444" sldId="684"/>
            <ac:spMk id="4" creationId="{E8F9ECFA-66D3-1801-3C8B-F16756C02D58}"/>
          </ac:spMkLst>
        </pc:spChg>
        <pc:spChg chg="add mod">
          <ac:chgData name="LEONARDO ALFONSO" userId="9592b740-a3f3-4551-a4da-9903b37bf04d" providerId="ADAL" clId="{68FA332F-BDFE-4EFD-99AE-C59FA526399B}" dt="2023-04-04T13:20:46.107" v="2856"/>
          <ac:spMkLst>
            <pc:docMk/>
            <pc:sldMk cId="129856444" sldId="684"/>
            <ac:spMk id="6" creationId="{2168958B-696F-47B3-8DC6-E1B038EC2BF5}"/>
          </ac:spMkLst>
        </pc:spChg>
        <pc:spChg chg="mod">
          <ac:chgData name="LEONARDO ALFONSO" userId="9592b740-a3f3-4551-a4da-9903b37bf04d" providerId="ADAL" clId="{68FA332F-BDFE-4EFD-99AE-C59FA526399B}" dt="2023-04-04T13:20:49.675" v="2857" actId="1076"/>
          <ac:spMkLst>
            <pc:docMk/>
            <pc:sldMk cId="129856444" sldId="684"/>
            <ac:spMk id="7" creationId="{B238E6C8-60E7-5520-D530-FE969CCBBE85}"/>
          </ac:spMkLst>
        </pc:spChg>
      </pc:sldChg>
      <pc:sldChg chg="addSp delSp modSp mod">
        <pc:chgData name="LEONARDO ALFONSO" userId="9592b740-a3f3-4551-a4da-9903b37bf04d" providerId="ADAL" clId="{68FA332F-BDFE-4EFD-99AE-C59FA526399B}" dt="2023-04-01T00:13:20.500" v="324" actId="6549"/>
        <pc:sldMkLst>
          <pc:docMk/>
          <pc:sldMk cId="4013541404" sldId="685"/>
        </pc:sldMkLst>
        <pc:spChg chg="del">
          <ac:chgData name="LEONARDO ALFONSO" userId="9592b740-a3f3-4551-a4da-9903b37bf04d" providerId="ADAL" clId="{68FA332F-BDFE-4EFD-99AE-C59FA526399B}" dt="2023-04-01T00:11:11.489" v="313" actId="478"/>
          <ac:spMkLst>
            <pc:docMk/>
            <pc:sldMk cId="4013541404" sldId="685"/>
            <ac:spMk id="6" creationId="{67C56F7D-03D3-4737-8302-3A96C25881E8}"/>
          </ac:spMkLst>
        </pc:spChg>
        <pc:spChg chg="del mod">
          <ac:chgData name="LEONARDO ALFONSO" userId="9592b740-a3f3-4551-a4da-9903b37bf04d" providerId="ADAL" clId="{68FA332F-BDFE-4EFD-99AE-C59FA526399B}" dt="2023-04-01T00:11:08.585" v="312" actId="478"/>
          <ac:spMkLst>
            <pc:docMk/>
            <pc:sldMk cId="4013541404" sldId="685"/>
            <ac:spMk id="7" creationId="{3F41DE53-99CB-4A0F-A355-3F1EAD0969E9}"/>
          </ac:spMkLst>
        </pc:spChg>
        <pc:spChg chg="mod">
          <ac:chgData name="LEONARDO ALFONSO" userId="9592b740-a3f3-4551-a4da-9903b37bf04d" providerId="ADAL" clId="{68FA332F-BDFE-4EFD-99AE-C59FA526399B}" dt="2023-04-01T00:11:23.066" v="315" actId="14100"/>
          <ac:spMkLst>
            <pc:docMk/>
            <pc:sldMk cId="4013541404" sldId="685"/>
            <ac:spMk id="8" creationId="{7AE3AC83-3BB3-4877-A993-491BE293F5C6}"/>
          </ac:spMkLst>
        </pc:spChg>
        <pc:spChg chg="add mod">
          <ac:chgData name="LEONARDO ALFONSO" userId="9592b740-a3f3-4551-a4da-9903b37bf04d" providerId="ADAL" clId="{68FA332F-BDFE-4EFD-99AE-C59FA526399B}" dt="2023-04-01T00:13:20.500" v="324" actId="6549"/>
          <ac:spMkLst>
            <pc:docMk/>
            <pc:sldMk cId="4013541404" sldId="685"/>
            <ac:spMk id="17" creationId="{C1208921-E647-492F-A269-6302284BB899}"/>
          </ac:spMkLst>
        </pc:spChg>
      </pc:sldChg>
      <pc:sldChg chg="addSp delSp modSp mod">
        <pc:chgData name="LEONARDO ALFONSO" userId="9592b740-a3f3-4551-a4da-9903b37bf04d" providerId="ADAL" clId="{68FA332F-BDFE-4EFD-99AE-C59FA526399B}" dt="2023-04-01T00:14:38.963" v="342" actId="1035"/>
        <pc:sldMkLst>
          <pc:docMk/>
          <pc:sldMk cId="311420362" sldId="687"/>
        </pc:sldMkLst>
        <pc:spChg chg="del">
          <ac:chgData name="LEONARDO ALFONSO" userId="9592b740-a3f3-4551-a4da-9903b37bf04d" providerId="ADAL" clId="{68FA332F-BDFE-4EFD-99AE-C59FA526399B}" dt="2023-04-01T00:14:18.253" v="332" actId="478"/>
          <ac:spMkLst>
            <pc:docMk/>
            <pc:sldMk cId="311420362" sldId="687"/>
            <ac:spMk id="6" creationId="{6DE81FFB-6EEC-4CA8-9C6E-32528A3AD51A}"/>
          </ac:spMkLst>
        </pc:spChg>
        <pc:spChg chg="del">
          <ac:chgData name="LEONARDO ALFONSO" userId="9592b740-a3f3-4551-a4da-9903b37bf04d" providerId="ADAL" clId="{68FA332F-BDFE-4EFD-99AE-C59FA526399B}" dt="2023-04-01T00:14:13.220" v="331" actId="478"/>
          <ac:spMkLst>
            <pc:docMk/>
            <pc:sldMk cId="311420362" sldId="687"/>
            <ac:spMk id="7" creationId="{3C0A3C57-2B1D-4549-B258-E86D9BF6C29C}"/>
          </ac:spMkLst>
        </pc:spChg>
        <pc:spChg chg="mod">
          <ac:chgData name="LEONARDO ALFONSO" userId="9592b740-a3f3-4551-a4da-9903b37bf04d" providerId="ADAL" clId="{68FA332F-BDFE-4EFD-99AE-C59FA526399B}" dt="2023-04-01T00:14:33.283" v="335" actId="14100"/>
          <ac:spMkLst>
            <pc:docMk/>
            <pc:sldMk cId="311420362" sldId="687"/>
            <ac:spMk id="8" creationId="{5A5653F4-4A30-41F5-AB9C-1BEF9E46B4A1}"/>
          </ac:spMkLst>
        </pc:spChg>
        <pc:spChg chg="mod">
          <ac:chgData name="LEONARDO ALFONSO" userId="9592b740-a3f3-4551-a4da-9903b37bf04d" providerId="ADAL" clId="{68FA332F-BDFE-4EFD-99AE-C59FA526399B}" dt="2023-04-01T00:14:38.963" v="342" actId="1035"/>
          <ac:spMkLst>
            <pc:docMk/>
            <pc:sldMk cId="311420362" sldId="687"/>
            <ac:spMk id="9" creationId="{B422D37B-477D-48A9-B972-8328698848A1}"/>
          </ac:spMkLst>
        </pc:spChg>
        <pc:spChg chg="add mod">
          <ac:chgData name="LEONARDO ALFONSO" userId="9592b740-a3f3-4551-a4da-9903b37bf04d" providerId="ADAL" clId="{68FA332F-BDFE-4EFD-99AE-C59FA526399B}" dt="2023-04-01T00:14:19.254" v="333"/>
          <ac:spMkLst>
            <pc:docMk/>
            <pc:sldMk cId="311420362" sldId="687"/>
            <ac:spMk id="11" creationId="{8A845BB7-6C4F-40F3-9484-0BA68E95BA7F}"/>
          </ac:spMkLst>
        </pc:spChg>
      </pc:sldChg>
      <pc:sldChg chg="addSp delSp modSp mod ord">
        <pc:chgData name="LEONARDO ALFONSO" userId="9592b740-a3f3-4551-a4da-9903b37bf04d" providerId="ADAL" clId="{68FA332F-BDFE-4EFD-99AE-C59FA526399B}" dt="2023-04-05T11:51:08.410" v="3441"/>
        <pc:sldMkLst>
          <pc:docMk/>
          <pc:sldMk cId="1981782074" sldId="689"/>
        </pc:sldMkLst>
        <pc:spChg chg="del">
          <ac:chgData name="LEONARDO ALFONSO" userId="9592b740-a3f3-4551-a4da-9903b37bf04d" providerId="ADAL" clId="{68FA332F-BDFE-4EFD-99AE-C59FA526399B}" dt="2023-04-01T00:15:13.756" v="349" actId="478"/>
          <ac:spMkLst>
            <pc:docMk/>
            <pc:sldMk cId="1981782074" sldId="689"/>
            <ac:spMk id="3" creationId="{ECF20C47-D133-41E7-B91C-DE896C967822}"/>
          </ac:spMkLst>
        </pc:spChg>
        <pc:spChg chg="del">
          <ac:chgData name="LEONARDO ALFONSO" userId="9592b740-a3f3-4551-a4da-9903b37bf04d" providerId="ADAL" clId="{68FA332F-BDFE-4EFD-99AE-C59FA526399B}" dt="2023-04-01T00:15:10.307" v="348" actId="478"/>
          <ac:spMkLst>
            <pc:docMk/>
            <pc:sldMk cId="1981782074" sldId="689"/>
            <ac:spMk id="4" creationId="{9E3D2431-9888-40C9-95A4-F72411F2E497}"/>
          </ac:spMkLst>
        </pc:spChg>
        <pc:spChg chg="mod">
          <ac:chgData name="LEONARDO ALFONSO" userId="9592b740-a3f3-4551-a4da-9903b37bf04d" providerId="ADAL" clId="{68FA332F-BDFE-4EFD-99AE-C59FA526399B}" dt="2023-04-01T00:15:29.361" v="352" actId="14100"/>
          <ac:spMkLst>
            <pc:docMk/>
            <pc:sldMk cId="1981782074" sldId="689"/>
            <ac:spMk id="5" creationId="{C96BD87F-12AD-4FA9-829C-183F8BAB0C02}"/>
          </ac:spMkLst>
        </pc:spChg>
        <pc:spChg chg="add mod">
          <ac:chgData name="LEONARDO ALFONSO" userId="9592b740-a3f3-4551-a4da-9903b37bf04d" providerId="ADAL" clId="{68FA332F-BDFE-4EFD-99AE-C59FA526399B}" dt="2023-04-01T00:15:14.624" v="350"/>
          <ac:spMkLst>
            <pc:docMk/>
            <pc:sldMk cId="1981782074" sldId="689"/>
            <ac:spMk id="10" creationId="{BC894C1C-A46E-422D-8A86-B542480DF8DC}"/>
          </ac:spMkLst>
        </pc:spChg>
      </pc:sldChg>
      <pc:sldChg chg="addSp delSp modSp mod">
        <pc:chgData name="LEONARDO ALFONSO" userId="9592b740-a3f3-4551-a4da-9903b37bf04d" providerId="ADAL" clId="{68FA332F-BDFE-4EFD-99AE-C59FA526399B}" dt="2023-04-01T00:16:22.489" v="410" actId="1036"/>
        <pc:sldMkLst>
          <pc:docMk/>
          <pc:sldMk cId="2284887392" sldId="690"/>
        </pc:sldMkLst>
        <pc:spChg chg="del">
          <ac:chgData name="LEONARDO ALFONSO" userId="9592b740-a3f3-4551-a4da-9903b37bf04d" providerId="ADAL" clId="{68FA332F-BDFE-4EFD-99AE-C59FA526399B}" dt="2023-04-01T00:15:43.453" v="354" actId="478"/>
          <ac:spMkLst>
            <pc:docMk/>
            <pc:sldMk cId="2284887392" sldId="690"/>
            <ac:spMk id="3" creationId="{ECF20C47-D133-41E7-B91C-DE896C967822}"/>
          </ac:spMkLst>
        </pc:spChg>
        <pc:spChg chg="del">
          <ac:chgData name="LEONARDO ALFONSO" userId="9592b740-a3f3-4551-a4da-9903b37bf04d" providerId="ADAL" clId="{68FA332F-BDFE-4EFD-99AE-C59FA526399B}" dt="2023-04-01T00:15:39.095" v="353" actId="478"/>
          <ac:spMkLst>
            <pc:docMk/>
            <pc:sldMk cId="2284887392" sldId="690"/>
            <ac:spMk id="4" creationId="{9E3D2431-9888-40C9-95A4-F72411F2E497}"/>
          </ac:spMkLst>
        </pc:spChg>
        <pc:spChg chg="mod">
          <ac:chgData name="LEONARDO ALFONSO" userId="9592b740-a3f3-4551-a4da-9903b37bf04d" providerId="ADAL" clId="{68FA332F-BDFE-4EFD-99AE-C59FA526399B}" dt="2023-04-01T00:15:58.988" v="357" actId="14100"/>
          <ac:spMkLst>
            <pc:docMk/>
            <pc:sldMk cId="2284887392" sldId="690"/>
            <ac:spMk id="5" creationId="{C96BD87F-12AD-4FA9-829C-183F8BAB0C02}"/>
          </ac:spMkLst>
        </pc:spChg>
        <pc:spChg chg="mod">
          <ac:chgData name="LEONARDO ALFONSO" userId="9592b740-a3f3-4551-a4da-9903b37bf04d" providerId="ADAL" clId="{68FA332F-BDFE-4EFD-99AE-C59FA526399B}" dt="2023-04-01T00:16:22.489" v="410" actId="1036"/>
          <ac:spMkLst>
            <pc:docMk/>
            <pc:sldMk cId="2284887392" sldId="690"/>
            <ac:spMk id="6" creationId="{2AFC55C8-079D-4B7B-B886-6D6772288915}"/>
          </ac:spMkLst>
        </pc:spChg>
        <pc:spChg chg="mod">
          <ac:chgData name="LEONARDO ALFONSO" userId="9592b740-a3f3-4551-a4da-9903b37bf04d" providerId="ADAL" clId="{68FA332F-BDFE-4EFD-99AE-C59FA526399B}" dt="2023-04-01T00:16:17.161" v="391" actId="1036"/>
          <ac:spMkLst>
            <pc:docMk/>
            <pc:sldMk cId="2284887392" sldId="690"/>
            <ac:spMk id="10" creationId="{96917F42-3D48-5DAD-11EC-3FE9CBE12CDE}"/>
          </ac:spMkLst>
        </pc:spChg>
        <pc:spChg chg="add mod">
          <ac:chgData name="LEONARDO ALFONSO" userId="9592b740-a3f3-4551-a4da-9903b37bf04d" providerId="ADAL" clId="{68FA332F-BDFE-4EFD-99AE-C59FA526399B}" dt="2023-04-01T00:15:45.621" v="355"/>
          <ac:spMkLst>
            <pc:docMk/>
            <pc:sldMk cId="2284887392" sldId="690"/>
            <ac:spMk id="16" creationId="{15534BDB-D553-417C-975D-AD43330DD84C}"/>
          </ac:spMkLst>
        </pc:spChg>
        <pc:picChg chg="mod">
          <ac:chgData name="LEONARDO ALFONSO" userId="9592b740-a3f3-4551-a4da-9903b37bf04d" providerId="ADAL" clId="{68FA332F-BDFE-4EFD-99AE-C59FA526399B}" dt="2023-04-01T00:16:09.844" v="376" actId="1036"/>
          <ac:picMkLst>
            <pc:docMk/>
            <pc:sldMk cId="2284887392" sldId="690"/>
            <ac:picMk id="7" creationId="{6ED14DE0-066F-1CC0-79D2-36F4183B8FF4}"/>
          </ac:picMkLst>
        </pc:picChg>
        <pc:picChg chg="mod">
          <ac:chgData name="LEONARDO ALFONSO" userId="9592b740-a3f3-4551-a4da-9903b37bf04d" providerId="ADAL" clId="{68FA332F-BDFE-4EFD-99AE-C59FA526399B}" dt="2023-04-01T00:16:09.844" v="376" actId="1036"/>
          <ac:picMkLst>
            <pc:docMk/>
            <pc:sldMk cId="2284887392" sldId="690"/>
            <ac:picMk id="8" creationId="{690C96DA-D0DF-2AEA-06A0-7628F713575C}"/>
          </ac:picMkLst>
        </pc:picChg>
        <pc:picChg chg="mod">
          <ac:chgData name="LEONARDO ALFONSO" userId="9592b740-a3f3-4551-a4da-9903b37bf04d" providerId="ADAL" clId="{68FA332F-BDFE-4EFD-99AE-C59FA526399B}" dt="2023-04-01T00:16:09.844" v="376" actId="1036"/>
          <ac:picMkLst>
            <pc:docMk/>
            <pc:sldMk cId="2284887392" sldId="690"/>
            <ac:picMk id="11" creationId="{DDB16152-2DD6-83BB-6877-667541282EE7}"/>
          </ac:picMkLst>
        </pc:picChg>
        <pc:picChg chg="mod">
          <ac:chgData name="LEONARDO ALFONSO" userId="9592b740-a3f3-4551-a4da-9903b37bf04d" providerId="ADAL" clId="{68FA332F-BDFE-4EFD-99AE-C59FA526399B}" dt="2023-04-01T00:16:09.844" v="376" actId="1036"/>
          <ac:picMkLst>
            <pc:docMk/>
            <pc:sldMk cId="2284887392" sldId="690"/>
            <ac:picMk id="13" creationId="{05848A72-167B-5C6D-3205-CC7AFBB6EDA9}"/>
          </ac:picMkLst>
        </pc:picChg>
        <pc:picChg chg="mod">
          <ac:chgData name="LEONARDO ALFONSO" userId="9592b740-a3f3-4551-a4da-9903b37bf04d" providerId="ADAL" clId="{68FA332F-BDFE-4EFD-99AE-C59FA526399B}" dt="2023-04-01T00:16:09.844" v="376" actId="1036"/>
          <ac:picMkLst>
            <pc:docMk/>
            <pc:sldMk cId="2284887392" sldId="690"/>
            <ac:picMk id="15" creationId="{F1FE86F0-AE4B-A110-ED25-D85A9990F924}"/>
          </ac:picMkLst>
        </pc:picChg>
      </pc:sldChg>
      <pc:sldChg chg="addSp delSp modSp mod">
        <pc:chgData name="LEONARDO ALFONSO" userId="9592b740-a3f3-4551-a4da-9903b37bf04d" providerId="ADAL" clId="{68FA332F-BDFE-4EFD-99AE-C59FA526399B}" dt="2023-04-01T19:06:56.655" v="1705" actId="6549"/>
        <pc:sldMkLst>
          <pc:docMk/>
          <pc:sldMk cId="1307455050" sldId="691"/>
        </pc:sldMkLst>
        <pc:spChg chg="mod">
          <ac:chgData name="LEONARDO ALFONSO" userId="9592b740-a3f3-4551-a4da-9903b37bf04d" providerId="ADAL" clId="{68FA332F-BDFE-4EFD-99AE-C59FA526399B}" dt="2023-04-01T19:01:35.111" v="1444" actId="14100"/>
          <ac:spMkLst>
            <pc:docMk/>
            <pc:sldMk cId="1307455050" sldId="691"/>
            <ac:spMk id="3" creationId="{87F98094-C504-49A9-8EAB-013CDE13E406}"/>
          </ac:spMkLst>
        </pc:spChg>
        <pc:spChg chg="del mod">
          <ac:chgData name="LEONARDO ALFONSO" userId="9592b740-a3f3-4551-a4da-9903b37bf04d" providerId="ADAL" clId="{68FA332F-BDFE-4EFD-99AE-C59FA526399B}" dt="2023-04-01T19:01:19.883" v="1440" actId="478"/>
          <ac:spMkLst>
            <pc:docMk/>
            <pc:sldMk cId="1307455050" sldId="691"/>
            <ac:spMk id="4" creationId="{1B4290FB-6825-414E-B7E0-6619584927B1}"/>
          </ac:spMkLst>
        </pc:spChg>
        <pc:spChg chg="del">
          <ac:chgData name="LEONARDO ALFONSO" userId="9592b740-a3f3-4551-a4da-9903b37bf04d" providerId="ADAL" clId="{68FA332F-BDFE-4EFD-99AE-C59FA526399B}" dt="2023-04-01T19:01:23.183" v="1441" actId="478"/>
          <ac:spMkLst>
            <pc:docMk/>
            <pc:sldMk cId="1307455050" sldId="691"/>
            <ac:spMk id="5" creationId="{03B62402-9E31-4824-9F30-04ECB9C87B3B}"/>
          </ac:spMkLst>
        </pc:spChg>
        <pc:spChg chg="add mod">
          <ac:chgData name="LEONARDO ALFONSO" userId="9592b740-a3f3-4551-a4da-9903b37bf04d" providerId="ADAL" clId="{68FA332F-BDFE-4EFD-99AE-C59FA526399B}" dt="2023-04-01T19:06:56.655" v="1705" actId="6549"/>
          <ac:spMkLst>
            <pc:docMk/>
            <pc:sldMk cId="1307455050" sldId="691"/>
            <ac:spMk id="9" creationId="{90E6CC58-F49C-496D-8FE3-34FF6C73C489}"/>
          </ac:spMkLst>
        </pc:spChg>
        <pc:picChg chg="mod">
          <ac:chgData name="LEONARDO ALFONSO" userId="9592b740-a3f3-4551-a4da-9903b37bf04d" providerId="ADAL" clId="{68FA332F-BDFE-4EFD-99AE-C59FA526399B}" dt="2023-04-01T19:01:46.507" v="1461" actId="1036"/>
          <ac:picMkLst>
            <pc:docMk/>
            <pc:sldMk cId="1307455050" sldId="691"/>
            <ac:picMk id="8" creationId="{77DCB1C5-A369-C5F8-EA15-AEE6240F0EF5}"/>
          </ac:picMkLst>
        </pc:picChg>
        <pc:picChg chg="mod">
          <ac:chgData name="LEONARDO ALFONSO" userId="9592b740-a3f3-4551-a4da-9903b37bf04d" providerId="ADAL" clId="{68FA332F-BDFE-4EFD-99AE-C59FA526399B}" dt="2023-04-01T19:01:46.507" v="1461" actId="1036"/>
          <ac:picMkLst>
            <pc:docMk/>
            <pc:sldMk cId="1307455050" sldId="691"/>
            <ac:picMk id="12" creationId="{1D4F3A5D-8CA0-B7B5-43AB-53715F956FC6}"/>
          </ac:picMkLst>
        </pc:picChg>
        <pc:picChg chg="mod">
          <ac:chgData name="LEONARDO ALFONSO" userId="9592b740-a3f3-4551-a4da-9903b37bf04d" providerId="ADAL" clId="{68FA332F-BDFE-4EFD-99AE-C59FA526399B}" dt="2023-04-01T19:01:46.507" v="1461" actId="1036"/>
          <ac:picMkLst>
            <pc:docMk/>
            <pc:sldMk cId="1307455050" sldId="691"/>
            <ac:picMk id="13" creationId="{4735C33C-9DA1-40EA-763A-C214263DBC0E}"/>
          </ac:picMkLst>
        </pc:picChg>
        <pc:picChg chg="mod">
          <ac:chgData name="LEONARDO ALFONSO" userId="9592b740-a3f3-4551-a4da-9903b37bf04d" providerId="ADAL" clId="{68FA332F-BDFE-4EFD-99AE-C59FA526399B}" dt="2023-04-01T19:01:46.507" v="1461" actId="1036"/>
          <ac:picMkLst>
            <pc:docMk/>
            <pc:sldMk cId="1307455050" sldId="691"/>
            <ac:picMk id="14" creationId="{030E50DC-5C8E-1786-7325-8E3FED7115F6}"/>
          </ac:picMkLst>
        </pc:picChg>
      </pc:sldChg>
      <pc:sldChg chg="addSp delSp modSp mod">
        <pc:chgData name="LEONARDO ALFONSO" userId="9592b740-a3f3-4551-a4da-9903b37bf04d" providerId="ADAL" clId="{68FA332F-BDFE-4EFD-99AE-C59FA526399B}" dt="2023-04-04T13:20:59.609" v="2860"/>
        <pc:sldMkLst>
          <pc:docMk/>
          <pc:sldMk cId="3470600883" sldId="692"/>
        </pc:sldMkLst>
        <pc:spChg chg="del">
          <ac:chgData name="LEONARDO ALFONSO" userId="9592b740-a3f3-4551-a4da-9903b37bf04d" providerId="ADAL" clId="{68FA332F-BDFE-4EFD-99AE-C59FA526399B}" dt="2023-04-04T13:20:53.909" v="2858" actId="478"/>
          <ac:spMkLst>
            <pc:docMk/>
            <pc:sldMk cId="3470600883" sldId="692"/>
            <ac:spMk id="4" creationId="{D82E7B41-D72D-A62A-16E7-BD6801CD3803}"/>
          </ac:spMkLst>
        </pc:spChg>
        <pc:spChg chg="mod">
          <ac:chgData name="LEONARDO ALFONSO" userId="9592b740-a3f3-4551-a4da-9903b37bf04d" providerId="ADAL" clId="{68FA332F-BDFE-4EFD-99AE-C59FA526399B}" dt="2023-04-04T13:20:57.583" v="2859" actId="1076"/>
          <ac:spMkLst>
            <pc:docMk/>
            <pc:sldMk cId="3470600883" sldId="692"/>
            <ac:spMk id="6" creationId="{F8CCCF7E-57B9-BCB7-EB1A-C194EBC0985D}"/>
          </ac:spMkLst>
        </pc:spChg>
        <pc:spChg chg="add mod">
          <ac:chgData name="LEONARDO ALFONSO" userId="9592b740-a3f3-4551-a4da-9903b37bf04d" providerId="ADAL" clId="{68FA332F-BDFE-4EFD-99AE-C59FA526399B}" dt="2023-04-04T13:20:59.609" v="2860"/>
          <ac:spMkLst>
            <pc:docMk/>
            <pc:sldMk cId="3470600883" sldId="692"/>
            <ac:spMk id="7" creationId="{BE65FB15-6102-4320-BDF0-6AC0F62EE88D}"/>
          </ac:spMkLst>
        </pc:spChg>
      </pc:sldChg>
      <pc:sldChg chg="addSp delSp modSp mod">
        <pc:chgData name="LEONARDO ALFONSO" userId="9592b740-a3f3-4551-a4da-9903b37bf04d" providerId="ADAL" clId="{68FA332F-BDFE-4EFD-99AE-C59FA526399B}" dt="2023-04-01T19:08:16.008" v="1725" actId="1076"/>
        <pc:sldMkLst>
          <pc:docMk/>
          <pc:sldMk cId="1326569067" sldId="693"/>
        </pc:sldMkLst>
        <pc:spChg chg="del mod">
          <ac:chgData name="LEONARDO ALFONSO" userId="9592b740-a3f3-4551-a4da-9903b37bf04d" providerId="ADAL" clId="{68FA332F-BDFE-4EFD-99AE-C59FA526399B}" dt="2023-04-01T19:02:23.662" v="1544" actId="478"/>
          <ac:spMkLst>
            <pc:docMk/>
            <pc:sldMk cId="1326569067" sldId="693"/>
            <ac:spMk id="4" creationId="{5D49AC61-71BB-4EC3-B03F-53DB1363AD51}"/>
          </ac:spMkLst>
        </pc:spChg>
        <pc:spChg chg="del">
          <ac:chgData name="LEONARDO ALFONSO" userId="9592b740-a3f3-4551-a4da-9903b37bf04d" providerId="ADAL" clId="{68FA332F-BDFE-4EFD-99AE-C59FA526399B}" dt="2023-04-01T19:02:33.440" v="1545" actId="478"/>
          <ac:spMkLst>
            <pc:docMk/>
            <pc:sldMk cId="1326569067" sldId="693"/>
            <ac:spMk id="5" creationId="{C40D73DA-E8E3-4B5A-9CF5-77D17D66707B}"/>
          </ac:spMkLst>
        </pc:spChg>
        <pc:spChg chg="mod">
          <ac:chgData name="LEONARDO ALFONSO" userId="9592b740-a3f3-4551-a4da-9903b37bf04d" providerId="ADAL" clId="{68FA332F-BDFE-4EFD-99AE-C59FA526399B}" dt="2023-04-01T19:02:03.918" v="1485" actId="1036"/>
          <ac:spMkLst>
            <pc:docMk/>
            <pc:sldMk cId="1326569067" sldId="693"/>
            <ac:spMk id="9" creationId="{EF2A659F-CC4A-B9DA-CCEE-F71197642F63}"/>
          </ac:spMkLst>
        </pc:spChg>
        <pc:spChg chg="add mod">
          <ac:chgData name="LEONARDO ALFONSO" userId="9592b740-a3f3-4551-a4da-9903b37bf04d" providerId="ADAL" clId="{68FA332F-BDFE-4EFD-99AE-C59FA526399B}" dt="2023-04-01T19:08:16.008" v="1725" actId="1076"/>
          <ac:spMkLst>
            <pc:docMk/>
            <pc:sldMk cId="1326569067" sldId="693"/>
            <ac:spMk id="10" creationId="{15EC1A32-970E-430C-BA3F-547E001E0D12}"/>
          </ac:spMkLst>
        </pc:spChg>
        <pc:graphicFrameChg chg="mod">
          <ac:chgData name="LEONARDO ALFONSO" userId="9592b740-a3f3-4551-a4da-9903b37bf04d" providerId="ADAL" clId="{68FA332F-BDFE-4EFD-99AE-C59FA526399B}" dt="2023-04-01T19:02:10.956" v="1509" actId="1036"/>
          <ac:graphicFrameMkLst>
            <pc:docMk/>
            <pc:sldMk cId="1326569067" sldId="693"/>
            <ac:graphicFrameMk id="2" creationId="{BAA8CB3D-4E6B-E9F3-F98F-812720B5D907}"/>
          </ac:graphicFrameMkLst>
        </pc:graphicFrameChg>
        <pc:graphicFrameChg chg="mod">
          <ac:chgData name="LEONARDO ALFONSO" userId="9592b740-a3f3-4551-a4da-9903b37bf04d" providerId="ADAL" clId="{68FA332F-BDFE-4EFD-99AE-C59FA526399B}" dt="2023-04-01T19:02:18.346" v="1542" actId="1036"/>
          <ac:graphicFrameMkLst>
            <pc:docMk/>
            <pc:sldMk cId="1326569067" sldId="693"/>
            <ac:graphicFrameMk id="8" creationId="{55364EBA-0186-7905-3E19-FB9EA6605D70}"/>
          </ac:graphicFrameMkLst>
        </pc:graphicFrameChg>
      </pc:sldChg>
      <pc:sldChg chg="addSp delSp modSp mod ord">
        <pc:chgData name="LEONARDO ALFONSO" userId="9592b740-a3f3-4551-a4da-9903b37bf04d" providerId="ADAL" clId="{68FA332F-BDFE-4EFD-99AE-C59FA526399B}" dt="2023-04-01T19:10:29.075" v="1967" actId="1076"/>
        <pc:sldMkLst>
          <pc:docMk/>
          <pc:sldMk cId="1415235328" sldId="694"/>
        </pc:sldMkLst>
        <pc:spChg chg="mod">
          <ac:chgData name="LEONARDO ALFONSO" userId="9592b740-a3f3-4551-a4da-9903b37bf04d" providerId="ADAL" clId="{68FA332F-BDFE-4EFD-99AE-C59FA526399B}" dt="2023-04-01T19:10:29.075" v="1967" actId="1076"/>
          <ac:spMkLst>
            <pc:docMk/>
            <pc:sldMk cId="1415235328" sldId="694"/>
            <ac:spMk id="3" creationId="{F21665EE-F4FE-02D1-AF0C-7A97B4268D2B}"/>
          </ac:spMkLst>
        </pc:spChg>
        <pc:spChg chg="del">
          <ac:chgData name="LEONARDO ALFONSO" userId="9592b740-a3f3-4551-a4da-9903b37bf04d" providerId="ADAL" clId="{68FA332F-BDFE-4EFD-99AE-C59FA526399B}" dt="2023-04-01T19:08:39.478" v="1730" actId="478"/>
          <ac:spMkLst>
            <pc:docMk/>
            <pc:sldMk cId="1415235328" sldId="694"/>
            <ac:spMk id="5" creationId="{C40D73DA-E8E3-4B5A-9CF5-77D17D66707B}"/>
          </ac:spMkLst>
        </pc:spChg>
        <pc:spChg chg="add del mod">
          <ac:chgData name="LEONARDO ALFONSO" userId="9592b740-a3f3-4551-a4da-9903b37bf04d" providerId="ADAL" clId="{68FA332F-BDFE-4EFD-99AE-C59FA526399B}" dt="2023-04-01T19:08:35.789" v="1729"/>
          <ac:spMkLst>
            <pc:docMk/>
            <pc:sldMk cId="1415235328" sldId="694"/>
            <ac:spMk id="9" creationId="{6A98E4CB-9F37-4DB9-8E30-E36F14ADA8D2}"/>
          </ac:spMkLst>
        </pc:spChg>
        <pc:spChg chg="add mod">
          <ac:chgData name="LEONARDO ALFONSO" userId="9592b740-a3f3-4551-a4da-9903b37bf04d" providerId="ADAL" clId="{68FA332F-BDFE-4EFD-99AE-C59FA526399B}" dt="2023-04-01T19:09:24.693" v="1815"/>
          <ac:spMkLst>
            <pc:docMk/>
            <pc:sldMk cId="1415235328" sldId="694"/>
            <ac:spMk id="11" creationId="{8248EC3A-4648-48C2-80D0-57D3A5FE15C9}"/>
          </ac:spMkLst>
        </pc:spChg>
        <pc:spChg chg="del mod">
          <ac:chgData name="LEONARDO ALFONSO" userId="9592b740-a3f3-4551-a4da-9903b37bf04d" providerId="ADAL" clId="{68FA332F-BDFE-4EFD-99AE-C59FA526399B}" dt="2023-04-01T19:09:23.347" v="1814" actId="478"/>
          <ac:spMkLst>
            <pc:docMk/>
            <pc:sldMk cId="1415235328" sldId="694"/>
            <ac:spMk id="14" creationId="{050E3008-23C5-4460-A74B-723A7B29AA78}"/>
          </ac:spMkLst>
        </pc:spChg>
        <pc:picChg chg="mod">
          <ac:chgData name="LEONARDO ALFONSO" userId="9592b740-a3f3-4551-a4da-9903b37bf04d" providerId="ADAL" clId="{68FA332F-BDFE-4EFD-99AE-C59FA526399B}" dt="2023-04-01T19:10:19.459" v="1965" actId="1038"/>
          <ac:picMkLst>
            <pc:docMk/>
            <pc:sldMk cId="1415235328" sldId="694"/>
            <ac:picMk id="8" creationId="{7A075EBE-27B8-7E0B-A534-135B67FC1DA6}"/>
          </ac:picMkLst>
        </pc:picChg>
        <pc:picChg chg="mod">
          <ac:chgData name="LEONARDO ALFONSO" userId="9592b740-a3f3-4551-a4da-9903b37bf04d" providerId="ADAL" clId="{68FA332F-BDFE-4EFD-99AE-C59FA526399B}" dt="2023-04-01T19:10:19.459" v="1965" actId="1038"/>
          <ac:picMkLst>
            <pc:docMk/>
            <pc:sldMk cId="1415235328" sldId="694"/>
            <ac:picMk id="10" creationId="{B26EDB75-4CD5-7916-6593-623C0381A89F}"/>
          </ac:picMkLst>
        </pc:picChg>
        <pc:picChg chg="mod">
          <ac:chgData name="LEONARDO ALFONSO" userId="9592b740-a3f3-4551-a4da-9903b37bf04d" providerId="ADAL" clId="{68FA332F-BDFE-4EFD-99AE-C59FA526399B}" dt="2023-04-01T19:09:55.225" v="1853" actId="1038"/>
          <ac:picMkLst>
            <pc:docMk/>
            <pc:sldMk cId="1415235328" sldId="694"/>
            <ac:picMk id="19" creationId="{3307D793-D993-7C28-B520-4CE15D9D6C0A}"/>
          </ac:picMkLst>
        </pc:picChg>
        <pc:picChg chg="mod">
          <ac:chgData name="LEONARDO ALFONSO" userId="9592b740-a3f3-4551-a4da-9903b37bf04d" providerId="ADAL" clId="{68FA332F-BDFE-4EFD-99AE-C59FA526399B}" dt="2023-04-01T19:10:10.468" v="1930" actId="1035"/>
          <ac:picMkLst>
            <pc:docMk/>
            <pc:sldMk cId="1415235328" sldId="694"/>
            <ac:picMk id="21" creationId="{44E9A07D-CB53-526D-9B89-3B866E7A0184}"/>
          </ac:picMkLst>
        </pc:picChg>
      </pc:sldChg>
      <pc:sldChg chg="addSp delSp modSp mod">
        <pc:chgData name="LEONARDO ALFONSO" userId="9592b740-a3f3-4551-a4da-9903b37bf04d" providerId="ADAL" clId="{68FA332F-BDFE-4EFD-99AE-C59FA526399B}" dt="2023-04-01T19:14:36.336" v="2071" actId="1076"/>
        <pc:sldMkLst>
          <pc:docMk/>
          <pc:sldMk cId="4157412492" sldId="695"/>
        </pc:sldMkLst>
        <pc:spChg chg="mod">
          <ac:chgData name="LEONARDO ALFONSO" userId="9592b740-a3f3-4551-a4da-9903b37bf04d" providerId="ADAL" clId="{68FA332F-BDFE-4EFD-99AE-C59FA526399B}" dt="2023-04-01T19:13:59.660" v="2062" actId="1076"/>
          <ac:spMkLst>
            <pc:docMk/>
            <pc:sldMk cId="4157412492" sldId="695"/>
            <ac:spMk id="3" creationId="{F21665EE-F4FE-02D1-AF0C-7A97B4268D2B}"/>
          </ac:spMkLst>
        </pc:spChg>
        <pc:spChg chg="del">
          <ac:chgData name="LEONARDO ALFONSO" userId="9592b740-a3f3-4551-a4da-9903b37bf04d" providerId="ADAL" clId="{68FA332F-BDFE-4EFD-99AE-C59FA526399B}" dt="2023-04-01T19:11:09.085" v="2019" actId="478"/>
          <ac:spMkLst>
            <pc:docMk/>
            <pc:sldMk cId="4157412492" sldId="695"/>
            <ac:spMk id="5" creationId="{C40D73DA-E8E3-4B5A-9CF5-77D17D66707B}"/>
          </ac:spMkLst>
        </pc:spChg>
        <pc:spChg chg="mod">
          <ac:chgData name="LEONARDO ALFONSO" userId="9592b740-a3f3-4551-a4da-9903b37bf04d" providerId="ADAL" clId="{68FA332F-BDFE-4EFD-99AE-C59FA526399B}" dt="2023-04-01T19:14:36.336" v="2071" actId="1076"/>
          <ac:spMkLst>
            <pc:docMk/>
            <pc:sldMk cId="4157412492" sldId="695"/>
            <ac:spMk id="9" creationId="{B3256292-252F-ADB2-B8B1-7F6482CD22CC}"/>
          </ac:spMkLst>
        </pc:spChg>
        <pc:spChg chg="add mod">
          <ac:chgData name="LEONARDO ALFONSO" userId="9592b740-a3f3-4551-a4da-9903b37bf04d" providerId="ADAL" clId="{68FA332F-BDFE-4EFD-99AE-C59FA526399B}" dt="2023-04-01T19:11:10.032" v="2020"/>
          <ac:spMkLst>
            <pc:docMk/>
            <pc:sldMk cId="4157412492" sldId="695"/>
            <ac:spMk id="10" creationId="{783959BE-4B66-41FB-8819-EAB33FAFAB56}"/>
          </ac:spMkLst>
        </pc:spChg>
        <pc:spChg chg="mod">
          <ac:chgData name="LEONARDO ALFONSO" userId="9592b740-a3f3-4551-a4da-9903b37bf04d" providerId="ADAL" clId="{68FA332F-BDFE-4EFD-99AE-C59FA526399B}" dt="2023-04-01T19:14:18.220" v="2067" actId="1076"/>
          <ac:spMkLst>
            <pc:docMk/>
            <pc:sldMk cId="4157412492" sldId="695"/>
            <ac:spMk id="11" creationId="{8F4C0B46-2790-75FF-E631-DC5ACF6D2F65}"/>
          </ac:spMkLst>
        </pc:spChg>
        <pc:spChg chg="mod">
          <ac:chgData name="LEONARDO ALFONSO" userId="9592b740-a3f3-4551-a4da-9903b37bf04d" providerId="ADAL" clId="{68FA332F-BDFE-4EFD-99AE-C59FA526399B}" dt="2023-04-01T19:10:56.817" v="2017" actId="1038"/>
          <ac:spMkLst>
            <pc:docMk/>
            <pc:sldMk cId="4157412492" sldId="695"/>
            <ac:spMk id="14" creationId="{050E3008-23C5-4460-A74B-723A7B29AA78}"/>
          </ac:spMkLst>
        </pc:spChg>
        <pc:picChg chg="mod">
          <ac:chgData name="LEONARDO ALFONSO" userId="9592b740-a3f3-4551-a4da-9903b37bf04d" providerId="ADAL" clId="{68FA332F-BDFE-4EFD-99AE-C59FA526399B}" dt="2023-04-01T19:14:26.090" v="2069" actId="14100"/>
          <ac:picMkLst>
            <pc:docMk/>
            <pc:sldMk cId="4157412492" sldId="695"/>
            <ac:picMk id="4" creationId="{AB86F420-765A-F769-7781-D607054762B0}"/>
          </ac:picMkLst>
        </pc:picChg>
        <pc:picChg chg="mod">
          <ac:chgData name="LEONARDO ALFONSO" userId="9592b740-a3f3-4551-a4da-9903b37bf04d" providerId="ADAL" clId="{68FA332F-BDFE-4EFD-99AE-C59FA526399B}" dt="2023-04-01T19:14:29.920" v="2070" actId="1076"/>
          <ac:picMkLst>
            <pc:docMk/>
            <pc:sldMk cId="4157412492" sldId="695"/>
            <ac:picMk id="7" creationId="{22C902FD-3000-D60C-A1CD-9B15BB58CBE8}"/>
          </ac:picMkLst>
        </pc:picChg>
      </pc:sldChg>
      <pc:sldChg chg="addSp delSp modSp add mod">
        <pc:chgData name="LEONARDO ALFONSO" userId="9592b740-a3f3-4551-a4da-9903b37bf04d" providerId="ADAL" clId="{68FA332F-BDFE-4EFD-99AE-C59FA526399B}" dt="2023-04-05T11:59:33.551" v="3971" actId="478"/>
        <pc:sldMkLst>
          <pc:docMk/>
          <pc:sldMk cId="886521476" sldId="696"/>
        </pc:sldMkLst>
        <pc:spChg chg="del">
          <ac:chgData name="LEONARDO ALFONSO" userId="9592b740-a3f3-4551-a4da-9903b37bf04d" providerId="ADAL" clId="{68FA332F-BDFE-4EFD-99AE-C59FA526399B}" dt="2023-04-04T13:30:10.472" v="3355" actId="478"/>
          <ac:spMkLst>
            <pc:docMk/>
            <pc:sldMk cId="886521476" sldId="696"/>
            <ac:spMk id="2" creationId="{36320E62-4AAA-4D2A-9A57-460C994512CE}"/>
          </ac:spMkLst>
        </pc:spChg>
        <pc:spChg chg="del">
          <ac:chgData name="LEONARDO ALFONSO" userId="9592b740-a3f3-4551-a4da-9903b37bf04d" providerId="ADAL" clId="{68FA332F-BDFE-4EFD-99AE-C59FA526399B}" dt="2023-04-05T11:59:33.551" v="3971" actId="478"/>
          <ac:spMkLst>
            <pc:docMk/>
            <pc:sldMk cId="886521476" sldId="696"/>
            <ac:spMk id="3" creationId="{8958F3D9-9AB0-41D8-899A-85B8902711E7}"/>
          </ac:spMkLst>
        </pc:spChg>
        <pc:spChg chg="add mod">
          <ac:chgData name="LEONARDO ALFONSO" userId="9592b740-a3f3-4551-a4da-9903b37bf04d" providerId="ADAL" clId="{68FA332F-BDFE-4EFD-99AE-C59FA526399B}" dt="2023-04-04T13:31:25.979" v="3379" actId="1076"/>
          <ac:spMkLst>
            <pc:docMk/>
            <pc:sldMk cId="886521476" sldId="696"/>
            <ac:spMk id="5" creationId="{B22D4C48-BFB7-4BF9-9C4A-AACCC22AD9E3}"/>
          </ac:spMkLst>
        </pc:spChg>
        <pc:spChg chg="add mod">
          <ac:chgData name="LEONARDO ALFONSO" userId="9592b740-a3f3-4551-a4da-9903b37bf04d" providerId="ADAL" clId="{68FA332F-BDFE-4EFD-99AE-C59FA526399B}" dt="2023-04-04T13:31:11.396" v="3378" actId="1076"/>
          <ac:spMkLst>
            <pc:docMk/>
            <pc:sldMk cId="886521476" sldId="696"/>
            <ac:spMk id="6" creationId="{52A4F871-1643-4AC2-A84F-90C2ACB62314}"/>
          </ac:spMkLst>
        </pc:spChg>
        <pc:spChg chg="add mod">
          <ac:chgData name="LEONARDO ALFONSO" userId="9592b740-a3f3-4551-a4da-9903b37bf04d" providerId="ADAL" clId="{68FA332F-BDFE-4EFD-99AE-C59FA526399B}" dt="2023-04-05T11:59:28.853" v="3970" actId="1076"/>
          <ac:spMkLst>
            <pc:docMk/>
            <pc:sldMk cId="886521476" sldId="696"/>
            <ac:spMk id="7" creationId="{CFF090D4-EB58-4C3D-947C-CCBC62D8BFE0}"/>
          </ac:spMkLst>
        </pc:spChg>
        <pc:spChg chg="add mod">
          <ac:chgData name="LEONARDO ALFONSO" userId="9592b740-a3f3-4551-a4da-9903b37bf04d" providerId="ADAL" clId="{68FA332F-BDFE-4EFD-99AE-C59FA526399B}" dt="2023-04-04T13:33:19.499" v="3396" actId="5793"/>
          <ac:spMkLst>
            <pc:docMk/>
            <pc:sldMk cId="886521476" sldId="696"/>
            <ac:spMk id="8" creationId="{749B424B-34F5-4F77-B77E-D0B21358C960}"/>
          </ac:spMkLst>
        </pc:spChg>
        <pc:graphicFrameChg chg="del">
          <ac:chgData name="LEONARDO ALFONSO" userId="9592b740-a3f3-4551-a4da-9903b37bf04d" providerId="ADAL" clId="{68FA332F-BDFE-4EFD-99AE-C59FA526399B}" dt="2023-04-04T13:26:34.794" v="3155" actId="478"/>
          <ac:graphicFrameMkLst>
            <pc:docMk/>
            <pc:sldMk cId="886521476" sldId="696"/>
            <ac:graphicFrameMk id="4" creationId="{BE946CF0-BB8B-4913-AC02-F9FCBDDD33EF}"/>
          </ac:graphicFrameMkLst>
        </pc:graphicFrameChg>
      </pc:sldChg>
      <pc:sldChg chg="addSp delSp modSp mod">
        <pc:chgData name="LEONARDO ALFONSO" userId="9592b740-a3f3-4551-a4da-9903b37bf04d" providerId="ADAL" clId="{68FA332F-BDFE-4EFD-99AE-C59FA526399B}" dt="2023-04-05T11:46:37.373" v="3412" actId="255"/>
        <pc:sldMkLst>
          <pc:docMk/>
          <pc:sldMk cId="2007096386" sldId="713"/>
        </pc:sldMkLst>
        <pc:spChg chg="del">
          <ac:chgData name="LEONARDO ALFONSO" userId="9592b740-a3f3-4551-a4da-9903b37bf04d" providerId="ADAL" clId="{68FA332F-BDFE-4EFD-99AE-C59FA526399B}" dt="2023-04-05T11:44:58" v="3397" actId="478"/>
          <ac:spMkLst>
            <pc:docMk/>
            <pc:sldMk cId="2007096386" sldId="713"/>
            <ac:spMk id="4" creationId="{5D49AC61-71BB-4EC3-B03F-53DB1363AD51}"/>
          </ac:spMkLst>
        </pc:spChg>
        <pc:spChg chg="del">
          <ac:chgData name="LEONARDO ALFONSO" userId="9592b740-a3f3-4551-a4da-9903b37bf04d" providerId="ADAL" clId="{68FA332F-BDFE-4EFD-99AE-C59FA526399B}" dt="2023-04-05T11:45:01.402" v="3398" actId="478"/>
          <ac:spMkLst>
            <pc:docMk/>
            <pc:sldMk cId="2007096386" sldId="713"/>
            <ac:spMk id="5" creationId="{C40D73DA-E8E3-4B5A-9CF5-77D17D66707B}"/>
          </ac:spMkLst>
        </pc:spChg>
        <pc:spChg chg="mod">
          <ac:chgData name="LEONARDO ALFONSO" userId="9592b740-a3f3-4551-a4da-9903b37bf04d" providerId="ADAL" clId="{68FA332F-BDFE-4EFD-99AE-C59FA526399B}" dt="2023-04-05T11:46:37.373" v="3412" actId="255"/>
          <ac:spMkLst>
            <pc:docMk/>
            <pc:sldMk cId="2007096386" sldId="713"/>
            <ac:spMk id="9" creationId="{EF2A659F-CC4A-B9DA-CCEE-F71197642F63}"/>
          </ac:spMkLst>
        </pc:spChg>
        <pc:spChg chg="add mod">
          <ac:chgData name="LEONARDO ALFONSO" userId="9592b740-a3f3-4551-a4da-9903b37bf04d" providerId="ADAL" clId="{68FA332F-BDFE-4EFD-99AE-C59FA526399B}" dt="2023-04-05T11:45:12.153" v="3402" actId="1076"/>
          <ac:spMkLst>
            <pc:docMk/>
            <pc:sldMk cId="2007096386" sldId="713"/>
            <ac:spMk id="10" creationId="{92A47279-74E7-40F9-BECD-BB23C76AC586}"/>
          </ac:spMkLst>
        </pc:spChg>
        <pc:graphicFrameChg chg="mod">
          <ac:chgData name="LEONARDO ALFONSO" userId="9592b740-a3f3-4551-a4da-9903b37bf04d" providerId="ADAL" clId="{68FA332F-BDFE-4EFD-99AE-C59FA526399B}" dt="2023-04-05T11:45:26.719" v="3404" actId="1076"/>
          <ac:graphicFrameMkLst>
            <pc:docMk/>
            <pc:sldMk cId="2007096386" sldId="713"/>
            <ac:graphicFrameMk id="2" creationId="{BAA8CB3D-4E6B-E9F3-F98F-812720B5D907}"/>
          </ac:graphicFrameMkLst>
        </pc:graphicFrameChg>
        <pc:graphicFrameChg chg="mod">
          <ac:chgData name="LEONARDO ALFONSO" userId="9592b740-a3f3-4551-a4da-9903b37bf04d" providerId="ADAL" clId="{68FA332F-BDFE-4EFD-99AE-C59FA526399B}" dt="2023-04-05T11:45:33.057" v="3405" actId="1076"/>
          <ac:graphicFrameMkLst>
            <pc:docMk/>
            <pc:sldMk cId="2007096386" sldId="713"/>
            <ac:graphicFrameMk id="8" creationId="{55364EBA-0186-7905-3E19-FB9EA6605D70}"/>
          </ac:graphicFrameMkLst>
        </pc:graphicFrameChg>
      </pc:sldChg>
    </pc:docChg>
  </pc:docChgLst>
  <pc:docChgLst>
    <pc:chgData name="LEONARDO ALFONSO MARTINEZ OTERO" userId="S::lamartinez@findeter.gov.co::9592b740-a3f3-4551-a4da-9903b37bf04d" providerId="AD" clId="Web-{E7AD9412-37CF-0A2B-3E52-67508FFB3FFA}"/>
    <pc:docChg chg="modSld">
      <pc:chgData name="LEONARDO ALFONSO MARTINEZ OTERO" userId="S::lamartinez@findeter.gov.co::9592b740-a3f3-4551-a4da-9903b37bf04d" providerId="AD" clId="Web-{E7AD9412-37CF-0A2B-3E52-67508FFB3FFA}" dt="2023-04-24T12:46:07.026" v="0" actId="20577"/>
      <pc:docMkLst>
        <pc:docMk/>
      </pc:docMkLst>
      <pc:sldChg chg="modSp">
        <pc:chgData name="LEONARDO ALFONSO MARTINEZ OTERO" userId="S::lamartinez@findeter.gov.co::9592b740-a3f3-4551-a4da-9903b37bf04d" providerId="AD" clId="Web-{E7AD9412-37CF-0A2B-3E52-67508FFB3FFA}" dt="2023-04-24T12:46:07.026" v="0" actId="20577"/>
        <pc:sldMkLst>
          <pc:docMk/>
          <pc:sldMk cId="4160248565" sldId="258"/>
        </pc:sldMkLst>
        <pc:spChg chg="mod">
          <ac:chgData name="LEONARDO ALFONSO MARTINEZ OTERO" userId="S::lamartinez@findeter.gov.co::9592b740-a3f3-4551-a4da-9903b37bf04d" providerId="AD" clId="Web-{E7AD9412-37CF-0A2B-3E52-67508FFB3FFA}" dt="2023-04-24T12:46:07.026" v="0" actId="20577"/>
          <ac:spMkLst>
            <pc:docMk/>
            <pc:sldMk cId="4160248565" sldId="258"/>
            <ac:spMk id="7" creationId="{8801B824-1C40-4361-8207-0EAD240262BA}"/>
          </ac:spMkLst>
        </pc:spChg>
      </pc:sldChg>
    </pc:docChg>
  </pc:docChgLst>
  <pc:docChgLst>
    <pc:chgData name="YERSON ARIAS RIVERA" userId="53f716da-bdfb-4156-86cd-f5d50ede033a" providerId="ADAL" clId="{6A0ADDE1-4EA0-4B17-85C8-0E62F85BDA02}"/>
    <pc:docChg chg="undo custSel modSld">
      <pc:chgData name="YERSON ARIAS RIVERA" userId="53f716da-bdfb-4156-86cd-f5d50ede033a" providerId="ADAL" clId="{6A0ADDE1-4EA0-4B17-85C8-0E62F85BDA02}" dt="2023-03-28T22:05:19.952" v="16" actId="20577"/>
      <pc:docMkLst>
        <pc:docMk/>
      </pc:docMkLst>
      <pc:sldChg chg="modSp mod">
        <pc:chgData name="YERSON ARIAS RIVERA" userId="53f716da-bdfb-4156-86cd-f5d50ede033a" providerId="ADAL" clId="{6A0ADDE1-4EA0-4B17-85C8-0E62F85BDA02}" dt="2023-03-28T22:05:19.952" v="16" actId="20577"/>
        <pc:sldMkLst>
          <pc:docMk/>
          <pc:sldMk cId="3280053705" sldId="359"/>
        </pc:sldMkLst>
        <pc:spChg chg="mod">
          <ac:chgData name="YERSON ARIAS RIVERA" userId="53f716da-bdfb-4156-86cd-f5d50ede033a" providerId="ADAL" clId="{6A0ADDE1-4EA0-4B17-85C8-0E62F85BDA02}" dt="2023-03-28T22:05:19.952" v="16" actId="20577"/>
          <ac:spMkLst>
            <pc:docMk/>
            <pc:sldMk cId="3280053705" sldId="359"/>
            <ac:spMk id="5" creationId="{5CBB1A53-EB72-4CE6-BA32-41088A885838}"/>
          </ac:spMkLst>
        </pc:spChg>
      </pc:sldChg>
    </pc:docChg>
  </pc:docChgLst>
  <pc:docChgLst>
    <pc:chgData name="YERSON ARIAS RIVERA" userId="53f716da-bdfb-4156-86cd-f5d50ede033a" providerId="ADAL" clId="{06AD7C99-24E7-409F-8C22-F328F43F3088}"/>
    <pc:docChg chg="modSld">
      <pc:chgData name="YERSON ARIAS RIVERA" userId="53f716da-bdfb-4156-86cd-f5d50ede033a" providerId="ADAL" clId="{06AD7C99-24E7-409F-8C22-F328F43F3088}" dt="2023-01-31T23:34:35.953" v="12" actId="20577"/>
      <pc:docMkLst>
        <pc:docMk/>
      </pc:docMkLst>
      <pc:sldChg chg="modSp mod">
        <pc:chgData name="YERSON ARIAS RIVERA" userId="53f716da-bdfb-4156-86cd-f5d50ede033a" providerId="ADAL" clId="{06AD7C99-24E7-409F-8C22-F328F43F3088}" dt="2023-01-31T23:34:35.953" v="12" actId="20577"/>
        <pc:sldMkLst>
          <pc:docMk/>
          <pc:sldMk cId="3882490962" sldId="359"/>
        </pc:sldMkLst>
        <pc:spChg chg="mod">
          <ac:chgData name="YERSON ARIAS RIVERA" userId="53f716da-bdfb-4156-86cd-f5d50ede033a" providerId="ADAL" clId="{06AD7C99-24E7-409F-8C22-F328F43F3088}" dt="2023-01-31T23:34:35.953" v="12" actId="20577"/>
          <ac:spMkLst>
            <pc:docMk/>
            <pc:sldMk cId="3882490962" sldId="359"/>
            <ac:spMk id="5" creationId="{5CBB1A53-EB72-4CE6-BA32-41088A885838}"/>
          </ac:spMkLst>
        </pc:spChg>
      </pc:sldChg>
    </pc:docChg>
  </pc:docChgLst>
  <pc:docChgLst>
    <pc:chgData name="FABIO ANDRES LLANO CASTAÑO" userId="S::fallano@findeter.gov.co::d7f3d237-ebd8-4abe-98dc-bf55ea8ee2e1" providerId="AD" clId="Web-{C5551855-97E8-3BE5-0584-C86D7BC7BDE3}"/>
    <pc:docChg chg="modSld">
      <pc:chgData name="FABIO ANDRES LLANO CASTAÑO" userId="S::fallano@findeter.gov.co::d7f3d237-ebd8-4abe-98dc-bf55ea8ee2e1" providerId="AD" clId="Web-{C5551855-97E8-3BE5-0584-C86D7BC7BDE3}" dt="2023-04-14T22:51:59.605" v="25"/>
      <pc:docMkLst>
        <pc:docMk/>
      </pc:docMkLst>
      <pc:sldChg chg="modSp">
        <pc:chgData name="FABIO ANDRES LLANO CASTAÑO" userId="S::fallano@findeter.gov.co::d7f3d237-ebd8-4abe-98dc-bf55ea8ee2e1" providerId="AD" clId="Web-{C5551855-97E8-3BE5-0584-C86D7BC7BDE3}" dt="2023-04-14T22:51:15.478" v="7"/>
        <pc:sldMkLst>
          <pc:docMk/>
          <pc:sldMk cId="1662828479" sldId="312"/>
        </pc:sldMkLst>
        <pc:graphicFrameChg chg="mod modGraphic">
          <ac:chgData name="FABIO ANDRES LLANO CASTAÑO" userId="S::fallano@findeter.gov.co::d7f3d237-ebd8-4abe-98dc-bf55ea8ee2e1" providerId="AD" clId="Web-{C5551855-97E8-3BE5-0584-C86D7BC7BDE3}" dt="2023-04-14T22:51:15.478" v="7"/>
          <ac:graphicFrameMkLst>
            <pc:docMk/>
            <pc:sldMk cId="1662828479" sldId="312"/>
            <ac:graphicFrameMk id="18" creationId="{A463C165-020C-4E5F-A993-33AC16B92A29}"/>
          </ac:graphicFrameMkLst>
        </pc:graphicFrameChg>
      </pc:sldChg>
      <pc:sldChg chg="modSp">
        <pc:chgData name="FABIO ANDRES LLANO CASTAÑO" userId="S::fallano@findeter.gov.co::d7f3d237-ebd8-4abe-98dc-bf55ea8ee2e1" providerId="AD" clId="Web-{C5551855-97E8-3BE5-0584-C86D7BC7BDE3}" dt="2023-04-14T22:51:59.605" v="25"/>
        <pc:sldMkLst>
          <pc:docMk/>
          <pc:sldMk cId="4151389429" sldId="364"/>
        </pc:sldMkLst>
        <pc:graphicFrameChg chg="mod modGraphic">
          <ac:chgData name="FABIO ANDRES LLANO CASTAÑO" userId="S::fallano@findeter.gov.co::d7f3d237-ebd8-4abe-98dc-bf55ea8ee2e1" providerId="AD" clId="Web-{C5551855-97E8-3BE5-0584-C86D7BC7BDE3}" dt="2023-04-14T22:51:59.605" v="25"/>
          <ac:graphicFrameMkLst>
            <pc:docMk/>
            <pc:sldMk cId="4151389429" sldId="364"/>
            <ac:graphicFrameMk id="4" creationId="{BE946CF0-BB8B-4913-AC02-F9FCBDDD33EF}"/>
          </ac:graphicFrameMkLst>
        </pc:graphicFrameChg>
      </pc:sldChg>
    </pc:docChg>
  </pc:docChgLst>
  <pc:docChgLst>
    <pc:chgData name="MARIA ALEJANDRA RODRIGUEZ VILLAREAL" userId="18866f0e-0fca-4ebe-91fb-97353587e1c9" providerId="ADAL" clId="{DDD3D9FF-8BB7-4167-8ADF-0425DF041288}"/>
    <pc:docChg chg="custSel modSld">
      <pc:chgData name="MARIA ALEJANDRA RODRIGUEZ VILLAREAL" userId="18866f0e-0fca-4ebe-91fb-97353587e1c9" providerId="ADAL" clId="{DDD3D9FF-8BB7-4167-8ADF-0425DF041288}" dt="2023-02-15T01:53:55.916" v="626" actId="113"/>
      <pc:docMkLst>
        <pc:docMk/>
      </pc:docMkLst>
      <pc:sldChg chg="addSp delSp modSp mod">
        <pc:chgData name="MARIA ALEJANDRA RODRIGUEZ VILLAREAL" userId="18866f0e-0fca-4ebe-91fb-97353587e1c9" providerId="ADAL" clId="{DDD3D9FF-8BB7-4167-8ADF-0425DF041288}" dt="2023-02-15T01:51:41.530" v="333" actId="1076"/>
        <pc:sldMkLst>
          <pc:docMk/>
          <pc:sldMk cId="4280517110" sldId="510"/>
        </pc:sldMkLst>
        <pc:spChg chg="add mod">
          <ac:chgData name="MARIA ALEJANDRA RODRIGUEZ VILLAREAL" userId="18866f0e-0fca-4ebe-91fb-97353587e1c9" providerId="ADAL" clId="{DDD3D9FF-8BB7-4167-8ADF-0425DF041288}" dt="2023-02-15T01:48:07.795" v="320" actId="20577"/>
          <ac:spMkLst>
            <pc:docMk/>
            <pc:sldMk cId="4280517110" sldId="510"/>
            <ac:spMk id="9" creationId="{4CAAABBB-8A93-4007-9C2E-B929A7EDEE4A}"/>
          </ac:spMkLst>
        </pc:spChg>
        <pc:spChg chg="mod">
          <ac:chgData name="MARIA ALEJANDRA RODRIGUEZ VILLAREAL" userId="18866f0e-0fca-4ebe-91fb-97353587e1c9" providerId="ADAL" clId="{DDD3D9FF-8BB7-4167-8ADF-0425DF041288}" dt="2023-02-15T01:46:51.013" v="269" actId="20577"/>
          <ac:spMkLst>
            <pc:docMk/>
            <pc:sldMk cId="4280517110" sldId="510"/>
            <ac:spMk id="16" creationId="{61BB126E-430E-482F-81FB-CDF28713A8DB}"/>
          </ac:spMkLst>
        </pc:spChg>
        <pc:spChg chg="del mod">
          <ac:chgData name="MARIA ALEJANDRA RODRIGUEZ VILLAREAL" userId="18866f0e-0fca-4ebe-91fb-97353587e1c9" providerId="ADAL" clId="{DDD3D9FF-8BB7-4167-8ADF-0425DF041288}" dt="2023-02-15T01:46:52.431" v="271"/>
          <ac:spMkLst>
            <pc:docMk/>
            <pc:sldMk cId="4280517110" sldId="510"/>
            <ac:spMk id="17" creationId="{945942D9-98FA-4FB0-A163-78F5ACDE8658}"/>
          </ac:spMkLst>
        </pc:spChg>
        <pc:graphicFrameChg chg="modGraphic">
          <ac:chgData name="MARIA ALEJANDRA RODRIGUEZ VILLAREAL" userId="18866f0e-0fca-4ebe-91fb-97353587e1c9" providerId="ADAL" clId="{DDD3D9FF-8BB7-4167-8ADF-0425DF041288}" dt="2023-02-15T01:41:56.974" v="17" actId="20577"/>
          <ac:graphicFrameMkLst>
            <pc:docMk/>
            <pc:sldMk cId="4280517110" sldId="510"/>
            <ac:graphicFrameMk id="13" creationId="{D9FD7E8D-10C2-4918-9075-D20EAA12F066}"/>
          </ac:graphicFrameMkLst>
        </pc:graphicFrameChg>
        <pc:picChg chg="add mod">
          <ac:chgData name="MARIA ALEJANDRA RODRIGUEZ VILLAREAL" userId="18866f0e-0fca-4ebe-91fb-97353587e1c9" providerId="ADAL" clId="{DDD3D9FF-8BB7-4167-8ADF-0425DF041288}" dt="2023-02-15T01:50:00.615" v="323" actId="1076"/>
          <ac:picMkLst>
            <pc:docMk/>
            <pc:sldMk cId="4280517110" sldId="510"/>
            <ac:picMk id="3" creationId="{0C0C7D4F-448D-440D-ACF2-1B258C0BA4C7}"/>
          </ac:picMkLst>
        </pc:picChg>
        <pc:picChg chg="add mod">
          <ac:chgData name="MARIA ALEJANDRA RODRIGUEZ VILLAREAL" userId="18866f0e-0fca-4ebe-91fb-97353587e1c9" providerId="ADAL" clId="{DDD3D9FF-8BB7-4167-8ADF-0425DF041288}" dt="2023-02-15T01:51:08.498" v="327" actId="14100"/>
          <ac:picMkLst>
            <pc:docMk/>
            <pc:sldMk cId="4280517110" sldId="510"/>
            <ac:picMk id="5" creationId="{B034E6E5-A8B5-454A-A6E0-046DBB05A098}"/>
          </ac:picMkLst>
        </pc:picChg>
        <pc:picChg chg="add mod">
          <ac:chgData name="MARIA ALEJANDRA RODRIGUEZ VILLAREAL" userId="18866f0e-0fca-4ebe-91fb-97353587e1c9" providerId="ADAL" clId="{DDD3D9FF-8BB7-4167-8ADF-0425DF041288}" dt="2023-02-15T01:51:41.530" v="333" actId="1076"/>
          <ac:picMkLst>
            <pc:docMk/>
            <pc:sldMk cId="4280517110" sldId="510"/>
            <ac:picMk id="7" creationId="{828A6822-4C25-4963-939D-9CEF9C5F9474}"/>
          </ac:picMkLst>
        </pc:picChg>
      </pc:sldChg>
      <pc:sldChg chg="modSp mod">
        <pc:chgData name="MARIA ALEJANDRA RODRIGUEZ VILLAREAL" userId="18866f0e-0fca-4ebe-91fb-97353587e1c9" providerId="ADAL" clId="{DDD3D9FF-8BB7-4167-8ADF-0425DF041288}" dt="2023-02-15T01:53:55.916" v="626" actId="113"/>
        <pc:sldMkLst>
          <pc:docMk/>
          <pc:sldMk cId="2305571649" sldId="514"/>
        </pc:sldMkLst>
        <pc:spChg chg="mod">
          <ac:chgData name="MARIA ALEJANDRA RODRIGUEZ VILLAREAL" userId="18866f0e-0fca-4ebe-91fb-97353587e1c9" providerId="ADAL" clId="{DDD3D9FF-8BB7-4167-8ADF-0425DF041288}" dt="2023-02-15T01:53:55.916" v="626" actId="113"/>
          <ac:spMkLst>
            <pc:docMk/>
            <pc:sldMk cId="2305571649" sldId="514"/>
            <ac:spMk id="8" creationId="{01C91F9E-8443-4A7F-8276-4CA4E21C0A25}"/>
          </ac:spMkLst>
        </pc:spChg>
        <pc:graphicFrameChg chg="modGraphic">
          <ac:chgData name="MARIA ALEJANDRA RODRIGUEZ VILLAREAL" userId="18866f0e-0fca-4ebe-91fb-97353587e1c9" providerId="ADAL" clId="{DDD3D9FF-8BB7-4167-8ADF-0425DF041288}" dt="2023-02-15T01:52:09.715" v="337" actId="20577"/>
          <ac:graphicFrameMkLst>
            <pc:docMk/>
            <pc:sldMk cId="2305571649" sldId="514"/>
            <ac:graphicFrameMk id="4" creationId="{F234D9DA-9003-43ED-80D0-7DCC9CC6567C}"/>
          </ac:graphicFrameMkLst>
        </pc:graphicFrameChg>
      </pc:sldChg>
    </pc:docChg>
  </pc:docChgLst>
  <pc:docChgLst>
    <pc:chgData name="MARIA ALEJANDRA RODRIGUEZ VILLAREAL" userId="18866f0e-0fca-4ebe-91fb-97353587e1c9" providerId="ADAL" clId="{DA2909CF-1E23-4820-870F-91C15A388986}"/>
    <pc:docChg chg="undo custSel modSld">
      <pc:chgData name="MARIA ALEJANDRA RODRIGUEZ VILLAREAL" userId="18866f0e-0fca-4ebe-91fb-97353587e1c9" providerId="ADAL" clId="{DA2909CF-1E23-4820-870F-91C15A388986}" dt="2023-04-05T03:19:40.323" v="79" actId="207"/>
      <pc:docMkLst>
        <pc:docMk/>
      </pc:docMkLst>
      <pc:sldChg chg="addSp delSp modSp mod">
        <pc:chgData name="MARIA ALEJANDRA RODRIGUEZ VILLAREAL" userId="18866f0e-0fca-4ebe-91fb-97353587e1c9" providerId="ADAL" clId="{DA2909CF-1E23-4820-870F-91C15A388986}" dt="2023-04-05T03:05:49.527" v="37" actId="14100"/>
        <pc:sldMkLst>
          <pc:docMk/>
          <pc:sldMk cId="4280517110" sldId="510"/>
        </pc:sldMkLst>
        <pc:grpChg chg="add mod">
          <ac:chgData name="MARIA ALEJANDRA RODRIGUEZ VILLAREAL" userId="18866f0e-0fca-4ebe-91fb-97353587e1c9" providerId="ADAL" clId="{DA2909CF-1E23-4820-870F-91C15A388986}" dt="2023-04-05T03:05:49.527" v="37" actId="14100"/>
          <ac:grpSpMkLst>
            <pc:docMk/>
            <pc:sldMk cId="4280517110" sldId="510"/>
            <ac:grpSpMk id="6" creationId="{B86F70E7-834B-410E-8FF1-459A5C9EA49F}"/>
          </ac:grpSpMkLst>
        </pc:grpChg>
        <pc:graphicFrameChg chg="modGraphic">
          <ac:chgData name="MARIA ALEJANDRA RODRIGUEZ VILLAREAL" userId="18866f0e-0fca-4ebe-91fb-97353587e1c9" providerId="ADAL" clId="{DA2909CF-1E23-4820-870F-91C15A388986}" dt="2023-04-05T03:02:31.849" v="5" actId="20577"/>
          <ac:graphicFrameMkLst>
            <pc:docMk/>
            <pc:sldMk cId="4280517110" sldId="510"/>
            <ac:graphicFrameMk id="13" creationId="{D9FD7E8D-10C2-4918-9075-D20EAA12F066}"/>
          </ac:graphicFrameMkLst>
        </pc:graphicFrameChg>
        <pc:picChg chg="add del mod">
          <ac:chgData name="MARIA ALEJANDRA RODRIGUEZ VILLAREAL" userId="18866f0e-0fca-4ebe-91fb-97353587e1c9" providerId="ADAL" clId="{DA2909CF-1E23-4820-870F-91C15A388986}" dt="2023-04-05T03:05:43.743" v="35" actId="164"/>
          <ac:picMkLst>
            <pc:docMk/>
            <pc:sldMk cId="4280517110" sldId="510"/>
            <ac:picMk id="2" creationId="{8B286412-AB18-481B-9E72-52514DC41C07}"/>
          </ac:picMkLst>
        </pc:picChg>
        <pc:picChg chg="add del mod">
          <ac:chgData name="MARIA ALEJANDRA RODRIGUEZ VILLAREAL" userId="18866f0e-0fca-4ebe-91fb-97353587e1c9" providerId="ADAL" clId="{DA2909CF-1E23-4820-870F-91C15A388986}" dt="2023-04-05T03:04:30.380" v="16"/>
          <ac:picMkLst>
            <pc:docMk/>
            <pc:sldMk cId="4280517110" sldId="510"/>
            <ac:picMk id="3" creationId="{51A0E0A5-377F-47F9-844F-6A5C408E9023}"/>
          </ac:picMkLst>
        </pc:picChg>
        <pc:picChg chg="add mod">
          <ac:chgData name="MARIA ALEJANDRA RODRIGUEZ VILLAREAL" userId="18866f0e-0fca-4ebe-91fb-97353587e1c9" providerId="ADAL" clId="{DA2909CF-1E23-4820-870F-91C15A388986}" dt="2023-04-05T03:05:43.743" v="35" actId="164"/>
          <ac:picMkLst>
            <pc:docMk/>
            <pc:sldMk cId="4280517110" sldId="510"/>
            <ac:picMk id="5" creationId="{75B10AE2-A141-4FEF-90B5-3FC15F377996}"/>
          </ac:picMkLst>
        </pc:picChg>
      </pc:sldChg>
      <pc:sldChg chg="addSp delSp modSp mod">
        <pc:chgData name="MARIA ALEJANDRA RODRIGUEZ VILLAREAL" userId="18866f0e-0fca-4ebe-91fb-97353587e1c9" providerId="ADAL" clId="{DA2909CF-1E23-4820-870F-91C15A388986}" dt="2023-04-05T03:19:40.323" v="79" actId="207"/>
        <pc:sldMkLst>
          <pc:docMk/>
          <pc:sldMk cId="2305571649" sldId="514"/>
        </pc:sldMkLst>
        <pc:spChg chg="mod">
          <ac:chgData name="MARIA ALEJANDRA RODRIGUEZ VILLAREAL" userId="18866f0e-0fca-4ebe-91fb-97353587e1c9" providerId="ADAL" clId="{DA2909CF-1E23-4820-870F-91C15A388986}" dt="2023-04-05T03:19:40.323" v="79" actId="207"/>
          <ac:spMkLst>
            <pc:docMk/>
            <pc:sldMk cId="2305571649" sldId="514"/>
            <ac:spMk id="7" creationId="{519CA782-9833-4389-AC54-E0F19AE15782}"/>
          </ac:spMkLst>
        </pc:spChg>
        <pc:picChg chg="add mod">
          <ac:chgData name="MARIA ALEJANDRA RODRIGUEZ VILLAREAL" userId="18866f0e-0fca-4ebe-91fb-97353587e1c9" providerId="ADAL" clId="{DA2909CF-1E23-4820-870F-91C15A388986}" dt="2023-04-05T03:07:01.344" v="40" actId="1076"/>
          <ac:picMkLst>
            <pc:docMk/>
            <pc:sldMk cId="2305571649" sldId="514"/>
            <ac:picMk id="3" creationId="{391ECF66-AA91-4F71-9E8A-D50B23815E50}"/>
          </ac:picMkLst>
        </pc:picChg>
        <pc:picChg chg="del">
          <ac:chgData name="MARIA ALEJANDRA RODRIGUEZ VILLAREAL" userId="18866f0e-0fca-4ebe-91fb-97353587e1c9" providerId="ADAL" clId="{DA2909CF-1E23-4820-870F-91C15A388986}" dt="2023-04-05T03:06:06.242" v="38" actId="478"/>
          <ac:picMkLst>
            <pc:docMk/>
            <pc:sldMk cId="2305571649" sldId="514"/>
            <ac:picMk id="9" creationId="{A9BC5470-044C-4C2A-8FBE-914F5F703B9E}"/>
          </ac:picMkLst>
        </pc:picChg>
      </pc:sldChg>
    </pc:docChg>
  </pc:docChgLst>
  <pc:docChgLst>
    <pc:chgData name="YERSON ARIAS RIVERA" userId="53f716da-bdfb-4156-86cd-f5d50ede033a" providerId="ADAL" clId="{10384CA3-CAA5-45E9-9923-D1A6ED84F4DA}"/>
    <pc:docChg chg="modSld">
      <pc:chgData name="YERSON ARIAS RIVERA" userId="53f716da-bdfb-4156-86cd-f5d50ede033a" providerId="ADAL" clId="{10384CA3-CAA5-45E9-9923-D1A6ED84F4DA}" dt="2023-02-28T23:03:01.155" v="16" actId="113"/>
      <pc:docMkLst>
        <pc:docMk/>
      </pc:docMkLst>
      <pc:sldChg chg="modSp mod">
        <pc:chgData name="YERSON ARIAS RIVERA" userId="53f716da-bdfb-4156-86cd-f5d50ede033a" providerId="ADAL" clId="{10384CA3-CAA5-45E9-9923-D1A6ED84F4DA}" dt="2023-02-28T23:03:01.155" v="16" actId="113"/>
        <pc:sldMkLst>
          <pc:docMk/>
          <pc:sldMk cId="3280053705" sldId="359"/>
        </pc:sldMkLst>
        <pc:spChg chg="mod">
          <ac:chgData name="YERSON ARIAS RIVERA" userId="53f716da-bdfb-4156-86cd-f5d50ede033a" providerId="ADAL" clId="{10384CA3-CAA5-45E9-9923-D1A6ED84F4DA}" dt="2023-02-28T23:03:01.155" v="16" actId="113"/>
          <ac:spMkLst>
            <pc:docMk/>
            <pc:sldMk cId="3280053705" sldId="359"/>
            <ac:spMk id="5" creationId="{5CBB1A53-EB72-4CE6-BA32-41088A885838}"/>
          </ac:spMkLst>
        </pc:spChg>
        <pc:picChg chg="mod">
          <ac:chgData name="YERSON ARIAS RIVERA" userId="53f716da-bdfb-4156-86cd-f5d50ede033a" providerId="ADAL" clId="{10384CA3-CAA5-45E9-9923-D1A6ED84F4DA}" dt="2023-02-28T22:59:17.333" v="0" actId="14100"/>
          <ac:picMkLst>
            <pc:docMk/>
            <pc:sldMk cId="3280053705" sldId="359"/>
            <ac:picMk id="8" creationId="{C1C39817-A4F2-4496-B232-5D18A84D736B}"/>
          </ac:picMkLst>
        </pc:picChg>
        <pc:picChg chg="mod">
          <ac:chgData name="YERSON ARIAS RIVERA" userId="53f716da-bdfb-4156-86cd-f5d50ede033a" providerId="ADAL" clId="{10384CA3-CAA5-45E9-9923-D1A6ED84F4DA}" dt="2023-02-28T22:59:20.259" v="1" actId="14100"/>
          <ac:picMkLst>
            <pc:docMk/>
            <pc:sldMk cId="3280053705" sldId="359"/>
            <ac:picMk id="9" creationId="{4CBFB4EB-839E-420E-BA4F-78EB40FCBF73}"/>
          </ac:picMkLst>
        </pc:picChg>
        <pc:picChg chg="mod">
          <ac:chgData name="YERSON ARIAS RIVERA" userId="53f716da-bdfb-4156-86cd-f5d50ede033a" providerId="ADAL" clId="{10384CA3-CAA5-45E9-9923-D1A6ED84F4DA}" dt="2023-02-28T22:59:24.859" v="4" actId="14100"/>
          <ac:picMkLst>
            <pc:docMk/>
            <pc:sldMk cId="3280053705" sldId="359"/>
            <ac:picMk id="10" creationId="{3A4D5A52-774C-4585-AF57-187F93C4FF6A}"/>
          </ac:picMkLst>
        </pc:picChg>
      </pc:sldChg>
    </pc:docChg>
  </pc:docChgLst>
  <pc:docChgLst>
    <pc:chgData name="MARIA ALEJANDRA RODRIGUEZ VILLAREAL" userId="18866f0e-0fca-4ebe-91fb-97353587e1c9" providerId="ADAL" clId="{AF57C41D-B402-4001-87CF-38FEE9778BF0}"/>
    <pc:docChg chg="custSel modSld">
      <pc:chgData name="MARIA ALEJANDRA RODRIGUEZ VILLAREAL" userId="18866f0e-0fca-4ebe-91fb-97353587e1c9" providerId="ADAL" clId="{AF57C41D-B402-4001-87CF-38FEE9778BF0}" dt="2023-03-28T23:18:45.926" v="196" actId="20577"/>
      <pc:docMkLst>
        <pc:docMk/>
      </pc:docMkLst>
      <pc:sldChg chg="addSp delSp modSp mod">
        <pc:chgData name="MARIA ALEJANDRA RODRIGUEZ VILLAREAL" userId="18866f0e-0fca-4ebe-91fb-97353587e1c9" providerId="ADAL" clId="{AF57C41D-B402-4001-87CF-38FEE9778BF0}" dt="2023-03-28T23:18:41.439" v="192" actId="20577"/>
        <pc:sldMkLst>
          <pc:docMk/>
          <pc:sldMk cId="4280517110" sldId="510"/>
        </pc:sldMkLst>
        <pc:spChg chg="mod">
          <ac:chgData name="MARIA ALEJANDRA RODRIGUEZ VILLAREAL" userId="18866f0e-0fca-4ebe-91fb-97353587e1c9" providerId="ADAL" clId="{AF57C41D-B402-4001-87CF-38FEE9778BF0}" dt="2023-03-28T23:12:56.408" v="69" actId="20577"/>
          <ac:spMkLst>
            <pc:docMk/>
            <pc:sldMk cId="4280517110" sldId="510"/>
            <ac:spMk id="16" creationId="{61BB126E-430E-482F-81FB-CDF28713A8DB}"/>
          </ac:spMkLst>
        </pc:spChg>
        <pc:graphicFrameChg chg="modGraphic">
          <ac:chgData name="MARIA ALEJANDRA RODRIGUEZ VILLAREAL" userId="18866f0e-0fca-4ebe-91fb-97353587e1c9" providerId="ADAL" clId="{AF57C41D-B402-4001-87CF-38FEE9778BF0}" dt="2023-03-28T23:18:41.439" v="192" actId="20577"/>
          <ac:graphicFrameMkLst>
            <pc:docMk/>
            <pc:sldMk cId="4280517110" sldId="510"/>
            <ac:graphicFrameMk id="13" creationId="{D9FD7E8D-10C2-4918-9075-D20EAA12F066}"/>
          </ac:graphicFrameMkLst>
        </pc:graphicFrameChg>
        <pc:picChg chg="add mod modCrop">
          <ac:chgData name="MARIA ALEJANDRA RODRIGUEZ VILLAREAL" userId="18866f0e-0fca-4ebe-91fb-97353587e1c9" providerId="ADAL" clId="{AF57C41D-B402-4001-87CF-38FEE9778BF0}" dt="2023-03-28T23:12:21.778" v="6" actId="1076"/>
          <ac:picMkLst>
            <pc:docMk/>
            <pc:sldMk cId="4280517110" sldId="510"/>
            <ac:picMk id="2" creationId="{8B286412-AB18-481B-9E72-52514DC41C07}"/>
          </ac:picMkLst>
        </pc:picChg>
        <pc:picChg chg="del">
          <ac:chgData name="MARIA ALEJANDRA RODRIGUEZ VILLAREAL" userId="18866f0e-0fca-4ebe-91fb-97353587e1c9" providerId="ADAL" clId="{AF57C41D-B402-4001-87CF-38FEE9778BF0}" dt="2023-03-28T23:12:04.685" v="0" actId="478"/>
          <ac:picMkLst>
            <pc:docMk/>
            <pc:sldMk cId="4280517110" sldId="510"/>
            <ac:picMk id="3" creationId="{0207180D-D34A-4DCD-8BF8-E805608FA691}"/>
          </ac:picMkLst>
        </pc:picChg>
      </pc:sldChg>
      <pc:sldChg chg="addSp delSp modSp mod">
        <pc:chgData name="MARIA ALEJANDRA RODRIGUEZ VILLAREAL" userId="18866f0e-0fca-4ebe-91fb-97353587e1c9" providerId="ADAL" clId="{AF57C41D-B402-4001-87CF-38FEE9778BF0}" dt="2023-03-28T23:18:45.926" v="196" actId="20577"/>
        <pc:sldMkLst>
          <pc:docMk/>
          <pc:sldMk cId="2305571649" sldId="514"/>
        </pc:sldMkLst>
        <pc:spChg chg="mod">
          <ac:chgData name="MARIA ALEJANDRA RODRIGUEZ VILLAREAL" userId="18866f0e-0fca-4ebe-91fb-97353587e1c9" providerId="ADAL" clId="{AF57C41D-B402-4001-87CF-38FEE9778BF0}" dt="2023-03-28T23:18:12.581" v="188" actId="20577"/>
          <ac:spMkLst>
            <pc:docMk/>
            <pc:sldMk cId="2305571649" sldId="514"/>
            <ac:spMk id="7" creationId="{519CA782-9833-4389-AC54-E0F19AE15782}"/>
          </ac:spMkLst>
        </pc:spChg>
        <pc:graphicFrameChg chg="modGraphic">
          <ac:chgData name="MARIA ALEJANDRA RODRIGUEZ VILLAREAL" userId="18866f0e-0fca-4ebe-91fb-97353587e1c9" providerId="ADAL" clId="{AF57C41D-B402-4001-87CF-38FEE9778BF0}" dt="2023-03-28T23:18:45.926" v="196" actId="20577"/>
          <ac:graphicFrameMkLst>
            <pc:docMk/>
            <pc:sldMk cId="2305571649" sldId="514"/>
            <ac:graphicFrameMk id="4" creationId="{F234D9DA-9003-43ED-80D0-7DCC9CC6567C}"/>
          </ac:graphicFrameMkLst>
        </pc:graphicFrameChg>
        <pc:picChg chg="add mod">
          <ac:chgData name="MARIA ALEJANDRA RODRIGUEZ VILLAREAL" userId="18866f0e-0fca-4ebe-91fb-97353587e1c9" providerId="ADAL" clId="{AF57C41D-B402-4001-87CF-38FEE9778BF0}" dt="2023-03-28T23:17:54.134" v="120" actId="1076"/>
          <ac:picMkLst>
            <pc:docMk/>
            <pc:sldMk cId="2305571649" sldId="514"/>
            <ac:picMk id="9" creationId="{A9BC5470-044C-4C2A-8FBE-914F5F703B9E}"/>
          </ac:picMkLst>
        </pc:picChg>
        <pc:picChg chg="del">
          <ac:chgData name="MARIA ALEJANDRA RODRIGUEZ VILLAREAL" userId="18866f0e-0fca-4ebe-91fb-97353587e1c9" providerId="ADAL" clId="{AF57C41D-B402-4001-87CF-38FEE9778BF0}" dt="2023-03-28T23:13:05.020" v="70" actId="478"/>
          <ac:picMkLst>
            <pc:docMk/>
            <pc:sldMk cId="2305571649" sldId="514"/>
            <ac:picMk id="10" creationId="{5A378737-A1CE-4B1F-9FBA-6375FB6941DA}"/>
          </ac:picMkLst>
        </pc:picChg>
        <pc:picChg chg="del">
          <ac:chgData name="MARIA ALEJANDRA RODRIGUEZ VILLAREAL" userId="18866f0e-0fca-4ebe-91fb-97353587e1c9" providerId="ADAL" clId="{AF57C41D-B402-4001-87CF-38FEE9778BF0}" dt="2023-03-28T23:13:05.020" v="70" actId="478"/>
          <ac:picMkLst>
            <pc:docMk/>
            <pc:sldMk cId="2305571649" sldId="514"/>
            <ac:picMk id="12" creationId="{7B4F8900-8C97-435D-97A2-79CF9B971965}"/>
          </ac:picMkLst>
        </pc:picChg>
      </pc:sldChg>
    </pc:docChg>
  </pc:docChgLst>
  <pc:docChgLst>
    <pc:chgData name="GUILLERMO ALBERTO ARCILA DIAZ" userId="S::gaarcila@findeter.gov.co::194c9435-ff24-4808-b9d2-bb433046ee4c" providerId="AD" clId="Web-{C41A1AD5-4BD4-CFD9-5587-338E0028A523}"/>
    <pc:docChg chg="modSld">
      <pc:chgData name="GUILLERMO ALBERTO ARCILA DIAZ" userId="S::gaarcila@findeter.gov.co::194c9435-ff24-4808-b9d2-bb433046ee4c" providerId="AD" clId="Web-{C41A1AD5-4BD4-CFD9-5587-338E0028A523}" dt="2023-01-31T21:11:09.691" v="93" actId="20577"/>
      <pc:docMkLst>
        <pc:docMk/>
      </pc:docMkLst>
      <pc:sldChg chg="modSp">
        <pc:chgData name="GUILLERMO ALBERTO ARCILA DIAZ" userId="S::gaarcila@findeter.gov.co::194c9435-ff24-4808-b9d2-bb433046ee4c" providerId="AD" clId="Web-{C41A1AD5-4BD4-CFD9-5587-338E0028A523}" dt="2023-01-31T21:11:09.691" v="93" actId="20577"/>
        <pc:sldMkLst>
          <pc:docMk/>
          <pc:sldMk cId="331872158" sldId="325"/>
        </pc:sldMkLst>
        <pc:spChg chg="mod">
          <ac:chgData name="GUILLERMO ALBERTO ARCILA DIAZ" userId="S::gaarcila@findeter.gov.co::194c9435-ff24-4808-b9d2-bb433046ee4c" providerId="AD" clId="Web-{C41A1AD5-4BD4-CFD9-5587-338E0028A523}" dt="2023-01-31T21:11:09.691" v="93" actId="20577"/>
          <ac:spMkLst>
            <pc:docMk/>
            <pc:sldMk cId="331872158" sldId="325"/>
            <ac:spMk id="6" creationId="{43297A8E-5567-4DAF-8C6C-EF5A1AE98FBF}"/>
          </ac:spMkLst>
        </pc:spChg>
      </pc:sldChg>
    </pc:docChg>
  </pc:docChgLst>
  <pc:docChgLst>
    <pc:chgData name="GUILLERMO ALBERTO ARCILA DIAZ" userId="S::gaarcila@findeter.gov.co::194c9435-ff24-4808-b9d2-bb433046ee4c" providerId="AD" clId="Web-{C07DC8DC-1361-05F1-A973-C5E4D655CAC2}"/>
    <pc:docChg chg="modSld">
      <pc:chgData name="GUILLERMO ALBERTO ARCILA DIAZ" userId="S::gaarcila@findeter.gov.co::194c9435-ff24-4808-b9d2-bb433046ee4c" providerId="AD" clId="Web-{C07DC8DC-1361-05F1-A973-C5E4D655CAC2}" dt="2023-05-02T22:32:29.905" v="427" actId="20577"/>
      <pc:docMkLst>
        <pc:docMk/>
      </pc:docMkLst>
      <pc:sldChg chg="addSp delSp modSp">
        <pc:chgData name="GUILLERMO ALBERTO ARCILA DIAZ" userId="S::gaarcila@findeter.gov.co::194c9435-ff24-4808-b9d2-bb433046ee4c" providerId="AD" clId="Web-{C07DC8DC-1361-05F1-A973-C5E4D655CAC2}" dt="2023-05-02T22:32:29.905" v="427" actId="20577"/>
        <pc:sldMkLst>
          <pc:docMk/>
          <pc:sldMk cId="2256417948" sldId="583"/>
        </pc:sldMkLst>
        <pc:spChg chg="mod">
          <ac:chgData name="GUILLERMO ALBERTO ARCILA DIAZ" userId="S::gaarcila@findeter.gov.co::194c9435-ff24-4808-b9d2-bb433046ee4c" providerId="AD" clId="Web-{C07DC8DC-1361-05F1-A973-C5E4D655CAC2}" dt="2023-05-02T22:32:29.905" v="427" actId="20577"/>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C07DC8DC-1361-05F1-A973-C5E4D655CAC2}" dt="2023-05-02T22:17:22.194" v="35"/>
          <ac:graphicFrameMkLst>
            <pc:docMk/>
            <pc:sldMk cId="2256417948" sldId="583"/>
            <ac:graphicFrameMk id="2" creationId="{074C5585-45CC-4FF1-92A0-65B82725F749}"/>
          </ac:graphicFrameMkLst>
        </pc:graphicFrameChg>
        <pc:picChg chg="add mod">
          <ac:chgData name="GUILLERMO ALBERTO ARCILA DIAZ" userId="S::gaarcila@findeter.gov.co::194c9435-ff24-4808-b9d2-bb433046ee4c" providerId="AD" clId="Web-{C07DC8DC-1361-05F1-A973-C5E4D655CAC2}" dt="2023-05-02T22:30:57.309" v="390" actId="1076"/>
          <ac:picMkLst>
            <pc:docMk/>
            <pc:sldMk cId="2256417948" sldId="583"/>
            <ac:picMk id="4" creationId="{D871D834-5883-B627-5714-8DEA1851822E}"/>
          </ac:picMkLst>
        </pc:picChg>
        <pc:picChg chg="del">
          <ac:chgData name="GUILLERMO ALBERTO ARCILA DIAZ" userId="S::gaarcila@findeter.gov.co::194c9435-ff24-4808-b9d2-bb433046ee4c" providerId="AD" clId="Web-{C07DC8DC-1361-05F1-A973-C5E4D655CAC2}" dt="2023-05-02T22:30:37.574" v="385"/>
          <ac:picMkLst>
            <pc:docMk/>
            <pc:sldMk cId="2256417948" sldId="583"/>
            <ac:picMk id="5" creationId="{0F33F40A-0AF8-A728-180A-3F194D19C288}"/>
          </ac:picMkLst>
        </pc:picChg>
        <pc:picChg chg="del">
          <ac:chgData name="GUILLERMO ALBERTO ARCILA DIAZ" userId="S::gaarcila@findeter.gov.co::194c9435-ff24-4808-b9d2-bb433046ee4c" providerId="AD" clId="Web-{C07DC8DC-1361-05F1-A973-C5E4D655CAC2}" dt="2023-05-02T22:30:38.480" v="386"/>
          <ac:picMkLst>
            <pc:docMk/>
            <pc:sldMk cId="2256417948" sldId="583"/>
            <ac:picMk id="8" creationId="{E7415275-3BC4-1B37-5F39-273E215FCB41}"/>
          </ac:picMkLst>
        </pc:picChg>
        <pc:picChg chg="add mod">
          <ac:chgData name="GUILLERMO ALBERTO ARCILA DIAZ" userId="S::gaarcila@findeter.gov.co::194c9435-ff24-4808-b9d2-bb433046ee4c" providerId="AD" clId="Web-{C07DC8DC-1361-05F1-A973-C5E4D655CAC2}" dt="2023-05-02T22:31:23.825" v="394" actId="1076"/>
          <ac:picMkLst>
            <pc:docMk/>
            <pc:sldMk cId="2256417948" sldId="583"/>
            <ac:picMk id="9" creationId="{15023E53-7B8F-4DEB-DAD8-5108EEB574C8}"/>
          </ac:picMkLst>
        </pc:picChg>
        <pc:picChg chg="del">
          <ac:chgData name="GUILLERMO ALBERTO ARCILA DIAZ" userId="S::gaarcila@findeter.gov.co::194c9435-ff24-4808-b9d2-bb433046ee4c" providerId="AD" clId="Web-{C07DC8DC-1361-05F1-A973-C5E4D655CAC2}" dt="2023-05-02T22:30:39.215" v="387"/>
          <ac:picMkLst>
            <pc:docMk/>
            <pc:sldMk cId="2256417948" sldId="583"/>
            <ac:picMk id="10" creationId="{F60E4AF2-FE7D-7F65-60D6-1BBC6B8846E3}"/>
          </ac:picMkLst>
        </pc:picChg>
        <pc:picChg chg="del">
          <ac:chgData name="GUILLERMO ALBERTO ARCILA DIAZ" userId="S::gaarcila@findeter.gov.co::194c9435-ff24-4808-b9d2-bb433046ee4c" providerId="AD" clId="Web-{C07DC8DC-1361-05F1-A973-C5E4D655CAC2}" dt="2023-05-02T22:30:39.871" v="388"/>
          <ac:picMkLst>
            <pc:docMk/>
            <pc:sldMk cId="2256417948" sldId="583"/>
            <ac:picMk id="12" creationId="{80909611-0DE7-C378-0FA8-FC0CB1AA23C2}"/>
          </ac:picMkLst>
        </pc:picChg>
        <pc:picChg chg="add mod">
          <ac:chgData name="GUILLERMO ALBERTO ARCILA DIAZ" userId="S::gaarcila@findeter.gov.co::194c9435-ff24-4808-b9d2-bb433046ee4c" providerId="AD" clId="Web-{C07DC8DC-1361-05F1-A973-C5E4D655CAC2}" dt="2023-05-02T22:31:49.045" v="396" actId="1076"/>
          <ac:picMkLst>
            <pc:docMk/>
            <pc:sldMk cId="2256417948" sldId="583"/>
            <ac:picMk id="13" creationId="{910B52FB-C49C-1EA7-7E1B-2311FF0F85A7}"/>
          </ac:picMkLst>
        </pc:picChg>
        <pc:picChg chg="add mod">
          <ac:chgData name="GUILLERMO ALBERTO ARCILA DIAZ" userId="S::gaarcila@findeter.gov.co::194c9435-ff24-4808-b9d2-bb433046ee4c" providerId="AD" clId="Web-{C07DC8DC-1361-05F1-A973-C5E4D655CAC2}" dt="2023-05-02T22:32:04.826" v="398" actId="1076"/>
          <ac:picMkLst>
            <pc:docMk/>
            <pc:sldMk cId="2256417948" sldId="583"/>
            <ac:picMk id="14" creationId="{42A15876-0332-070D-61E1-5AA28963B1A8}"/>
          </ac:picMkLst>
        </pc:picChg>
      </pc:sldChg>
      <pc:sldChg chg="modSp">
        <pc:chgData name="GUILLERMO ALBERTO ARCILA DIAZ" userId="S::gaarcila@findeter.gov.co::194c9435-ff24-4808-b9d2-bb433046ee4c" providerId="AD" clId="Web-{C07DC8DC-1361-05F1-A973-C5E4D655CAC2}" dt="2023-05-02T22:16:24.114" v="17" actId="20577"/>
        <pc:sldMkLst>
          <pc:docMk/>
          <pc:sldMk cId="108402656" sldId="584"/>
        </pc:sldMkLst>
        <pc:spChg chg="mod">
          <ac:chgData name="GUILLERMO ALBERTO ARCILA DIAZ" userId="S::gaarcila@findeter.gov.co::194c9435-ff24-4808-b9d2-bb433046ee4c" providerId="AD" clId="Web-{C07DC8DC-1361-05F1-A973-C5E4D655CAC2}" dt="2023-05-02T22:16:24.114" v="17"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C07DC8DC-1361-05F1-A973-C5E4D655CAC2}" dt="2023-05-02T22:15:12.846" v="3"/>
          <ac:graphicFrameMkLst>
            <pc:docMk/>
            <pc:sldMk cId="108402656" sldId="584"/>
            <ac:graphicFrameMk id="3" creationId="{92C7AD75-98F7-4256-B0FE-BD624CCF5A55}"/>
          </ac:graphicFrameMkLst>
        </pc:graphicFrameChg>
      </pc:sldChg>
    </pc:docChg>
  </pc:docChgLst>
  <pc:docChgLst>
    <pc:chgData name="GIOVANNY ANDRES VANEGAS PRADA" userId="S::gavanegas@findeter.gov.co::d4c91164-3e3f-4c02-8924-6bb3c5d6b2ff" providerId="AD" clId="Web-{0563FCA7-E85E-96D2-E2A6-A552A8AC4867}"/>
    <pc:docChg chg="addSld delSld modSld modSection">
      <pc:chgData name="GIOVANNY ANDRES VANEGAS PRADA" userId="S::gavanegas@findeter.gov.co::d4c91164-3e3f-4c02-8924-6bb3c5d6b2ff" providerId="AD" clId="Web-{0563FCA7-E85E-96D2-E2A6-A552A8AC4867}" dt="2023-02-15T03:45:18.375" v="6" actId="20577"/>
      <pc:docMkLst>
        <pc:docMk/>
      </pc:docMkLst>
      <pc:sldChg chg="del">
        <pc:chgData name="GIOVANNY ANDRES VANEGAS PRADA" userId="S::gavanegas@findeter.gov.co::d4c91164-3e3f-4c02-8924-6bb3c5d6b2ff" providerId="AD" clId="Web-{0563FCA7-E85E-96D2-E2A6-A552A8AC4867}" dt="2023-02-15T03:44:41.843" v="1"/>
        <pc:sldMkLst>
          <pc:docMk/>
          <pc:sldMk cId="678382347" sldId="587"/>
        </pc:sldMkLst>
      </pc:sldChg>
      <pc:sldChg chg="del">
        <pc:chgData name="GIOVANNY ANDRES VANEGAS PRADA" userId="S::gavanegas@findeter.gov.co::d4c91164-3e3f-4c02-8924-6bb3c5d6b2ff" providerId="AD" clId="Web-{0563FCA7-E85E-96D2-E2A6-A552A8AC4867}" dt="2023-02-15T03:44:43.483" v="2"/>
        <pc:sldMkLst>
          <pc:docMk/>
          <pc:sldMk cId="3030523384" sldId="588"/>
        </pc:sldMkLst>
      </pc:sldChg>
      <pc:sldChg chg="modSp add">
        <pc:chgData name="GIOVANNY ANDRES VANEGAS PRADA" userId="S::gavanegas@findeter.gov.co::d4c91164-3e3f-4c02-8924-6bb3c5d6b2ff" providerId="AD" clId="Web-{0563FCA7-E85E-96D2-E2A6-A552A8AC4867}" dt="2023-02-15T03:45:18.375" v="6" actId="20577"/>
        <pc:sldMkLst>
          <pc:docMk/>
          <pc:sldMk cId="3679275997" sldId="603"/>
        </pc:sldMkLst>
        <pc:spChg chg="mod">
          <ac:chgData name="GIOVANNY ANDRES VANEGAS PRADA" userId="S::gavanegas@findeter.gov.co::d4c91164-3e3f-4c02-8924-6bb3c5d6b2ff" providerId="AD" clId="Web-{0563FCA7-E85E-96D2-E2A6-A552A8AC4867}" dt="2023-02-15T03:45:18.375" v="6" actId="20577"/>
          <ac:spMkLst>
            <pc:docMk/>
            <pc:sldMk cId="3679275997" sldId="603"/>
            <ac:spMk id="9" creationId="{EF2A659F-CC4A-B9DA-CCEE-F71197642F63}"/>
          </ac:spMkLst>
        </pc:spChg>
      </pc:sldChg>
    </pc:docChg>
  </pc:docChgLst>
  <pc:docChgLst>
    <pc:chgData name="GIOVANNY ANDRES VANEGAS PRADA" userId="S::gavanegas@findeter.gov.co::d4c91164-3e3f-4c02-8924-6bb3c5d6b2ff" providerId="AD" clId="Web-{101489F8-D363-5245-EA87-54E1332DDDD0}"/>
    <pc:docChg chg="addSld delSld modSld modSection">
      <pc:chgData name="GIOVANNY ANDRES VANEGAS PRADA" userId="S::gavanegas@findeter.gov.co::d4c91164-3e3f-4c02-8924-6bb3c5d6b2ff" providerId="AD" clId="Web-{101489F8-D363-5245-EA87-54E1332DDDD0}" dt="2023-04-18T23:53:14.972" v="5"/>
      <pc:docMkLst>
        <pc:docMk/>
      </pc:docMkLst>
      <pc:sldChg chg="del">
        <pc:chgData name="GIOVANNY ANDRES VANEGAS PRADA" userId="S::gavanegas@findeter.gov.co::d4c91164-3e3f-4c02-8924-6bb3c5d6b2ff" providerId="AD" clId="Web-{101489F8-D363-5245-EA87-54E1332DDDD0}" dt="2023-04-18T23:51:29.515" v="2"/>
        <pc:sldMkLst>
          <pc:docMk/>
          <pc:sldMk cId="2401572975" sldId="715"/>
        </pc:sldMkLst>
      </pc:sldChg>
      <pc:sldChg chg="del">
        <pc:chgData name="GIOVANNY ANDRES VANEGAS PRADA" userId="S::gavanegas@findeter.gov.co::d4c91164-3e3f-4c02-8924-6bb3c5d6b2ff" providerId="AD" clId="Web-{101489F8-D363-5245-EA87-54E1332DDDD0}" dt="2023-04-18T23:51:05.515" v="0"/>
        <pc:sldMkLst>
          <pc:docMk/>
          <pc:sldMk cId="2790460781" sldId="716"/>
        </pc:sldMkLst>
      </pc:sldChg>
      <pc:sldChg chg="modSp add del">
        <pc:chgData name="GIOVANNY ANDRES VANEGAS PRADA" userId="S::gavanegas@findeter.gov.co::d4c91164-3e3f-4c02-8924-6bb3c5d6b2ff" providerId="AD" clId="Web-{101489F8-D363-5245-EA87-54E1332DDDD0}" dt="2023-04-18T23:53:14.972" v="5"/>
        <pc:sldMkLst>
          <pc:docMk/>
          <pc:sldMk cId="1020310781" sldId="727"/>
        </pc:sldMkLst>
        <pc:spChg chg="mod">
          <ac:chgData name="GIOVANNY ANDRES VANEGAS PRADA" userId="S::gavanegas@findeter.gov.co::d4c91164-3e3f-4c02-8924-6bb3c5d6b2ff" providerId="AD" clId="Web-{101489F8-D363-5245-EA87-54E1332DDDD0}" dt="2023-04-18T23:51:52.407" v="3" actId="20577"/>
          <ac:spMkLst>
            <pc:docMk/>
            <pc:sldMk cId="1020310781" sldId="727"/>
            <ac:spMk id="9" creationId="{EF2A659F-CC4A-B9DA-CCEE-F71197642F63}"/>
          </ac:spMkLst>
        </pc:spChg>
      </pc:sldChg>
      <pc:sldChg chg="add">
        <pc:chgData name="GIOVANNY ANDRES VANEGAS PRADA" userId="S::gavanegas@findeter.gov.co::d4c91164-3e3f-4c02-8924-6bb3c5d6b2ff" providerId="AD" clId="Web-{101489F8-D363-5245-EA87-54E1332DDDD0}" dt="2023-04-18T23:53:12.222" v="4"/>
        <pc:sldMkLst>
          <pc:docMk/>
          <pc:sldMk cId="42052015" sldId="728"/>
        </pc:sldMkLst>
      </pc:sldChg>
    </pc:docChg>
  </pc:docChgLst>
  <pc:docChgLst>
    <pc:chgData name="GUILLERMO ALBERTO ARCILA DIAZ" userId="S::gaarcila@findeter.gov.co::194c9435-ff24-4808-b9d2-bb433046ee4c" providerId="AD" clId="Web-{C2760BE8-A0BD-C6C6-0C01-F3F06BB1E15E}"/>
    <pc:docChg chg="addSld modSld modSection">
      <pc:chgData name="GUILLERMO ALBERTO ARCILA DIAZ" userId="S::gaarcila@findeter.gov.co::194c9435-ff24-4808-b9d2-bb433046ee4c" providerId="AD" clId="Web-{C2760BE8-A0BD-C6C6-0C01-F3F06BB1E15E}" dt="2023-03-28T22:06:26.416" v="660" actId="1076"/>
      <pc:docMkLst>
        <pc:docMk/>
      </pc:docMkLst>
      <pc:sldChg chg="addSp delSp modSp">
        <pc:chgData name="GUILLERMO ALBERTO ARCILA DIAZ" userId="S::gaarcila@findeter.gov.co::194c9435-ff24-4808-b9d2-bb433046ee4c" providerId="AD" clId="Web-{C2760BE8-A0BD-C6C6-0C01-F3F06BB1E15E}" dt="2023-03-28T22:00:58.315" v="607" actId="1076"/>
        <pc:sldMkLst>
          <pc:docMk/>
          <pc:sldMk cId="2256417948" sldId="583"/>
        </pc:sldMkLst>
        <pc:spChg chg="mod">
          <ac:chgData name="GUILLERMO ALBERTO ARCILA DIAZ" userId="S::gaarcila@findeter.gov.co::194c9435-ff24-4808-b9d2-bb433046ee4c" providerId="AD" clId="Web-{C2760BE8-A0BD-C6C6-0C01-F3F06BB1E15E}" dt="2023-03-28T22:00:46.612" v="601" actId="14100"/>
          <ac:spMkLst>
            <pc:docMk/>
            <pc:sldMk cId="2256417948" sldId="583"/>
            <ac:spMk id="6" creationId="{2B0A0883-6C58-460A-A04D-16B66FDB5630}"/>
          </ac:spMkLst>
        </pc:spChg>
        <pc:spChg chg="mod">
          <ac:chgData name="GUILLERMO ALBERTO ARCILA DIAZ" userId="S::gaarcila@findeter.gov.co::194c9435-ff24-4808-b9d2-bb433046ee4c" providerId="AD" clId="Web-{C2760BE8-A0BD-C6C6-0C01-F3F06BB1E15E}" dt="2023-03-28T21:58:22.265" v="592"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C2760BE8-A0BD-C6C6-0C01-F3F06BB1E15E}" dt="2023-03-28T21:45:04.372" v="7"/>
          <ac:graphicFrameMkLst>
            <pc:docMk/>
            <pc:sldMk cId="2256417948" sldId="583"/>
            <ac:graphicFrameMk id="2" creationId="{074C5585-45CC-4FF1-92A0-65B82725F749}"/>
          </ac:graphicFrameMkLst>
        </pc:graphicFrameChg>
        <pc:picChg chg="del">
          <ac:chgData name="GUILLERMO ALBERTO ARCILA DIAZ" userId="S::gaarcila@findeter.gov.co::194c9435-ff24-4808-b9d2-bb433046ee4c" providerId="AD" clId="Web-{C2760BE8-A0BD-C6C6-0C01-F3F06BB1E15E}" dt="2023-03-28T21:58:25.577" v="593"/>
          <ac:picMkLst>
            <pc:docMk/>
            <pc:sldMk cId="2256417948" sldId="583"/>
            <ac:picMk id="8" creationId="{BC34C3E1-2F70-968F-0154-9D93715759EE}"/>
          </ac:picMkLst>
        </pc:picChg>
        <pc:picChg chg="add mod">
          <ac:chgData name="GUILLERMO ALBERTO ARCILA DIAZ" userId="S::gaarcila@findeter.gov.co::194c9435-ff24-4808-b9d2-bb433046ee4c" providerId="AD" clId="Web-{C2760BE8-A0BD-C6C6-0C01-F3F06BB1E15E}" dt="2023-03-28T22:00:48.549" v="602" actId="1076"/>
          <ac:picMkLst>
            <pc:docMk/>
            <pc:sldMk cId="2256417948" sldId="583"/>
            <ac:picMk id="9" creationId="{98779BF0-618D-B799-56CA-0D3816C9B7DC}"/>
          </ac:picMkLst>
        </pc:picChg>
        <pc:picChg chg="add mod">
          <ac:chgData name="GUILLERMO ALBERTO ARCILA DIAZ" userId="S::gaarcila@findeter.gov.co::194c9435-ff24-4808-b9d2-bb433046ee4c" providerId="AD" clId="Web-{C2760BE8-A0BD-C6C6-0C01-F3F06BB1E15E}" dt="2023-03-28T22:00:58.315" v="607" actId="1076"/>
          <ac:picMkLst>
            <pc:docMk/>
            <pc:sldMk cId="2256417948" sldId="583"/>
            <ac:picMk id="10" creationId="{427E9153-536D-1FF1-AF4F-A89504899A5C}"/>
          </ac:picMkLst>
        </pc:picChg>
        <pc:picChg chg="del">
          <ac:chgData name="GUILLERMO ALBERTO ARCILA DIAZ" userId="S::gaarcila@findeter.gov.co::194c9435-ff24-4808-b9d2-bb433046ee4c" providerId="AD" clId="Web-{C2760BE8-A0BD-C6C6-0C01-F3F06BB1E15E}" dt="2023-03-28T21:58:26.484" v="594"/>
          <ac:picMkLst>
            <pc:docMk/>
            <pc:sldMk cId="2256417948" sldId="583"/>
            <ac:picMk id="11" creationId="{DBC6B385-4409-B166-B48B-F9F2B7032E91}"/>
          </ac:picMkLst>
        </pc:picChg>
        <pc:picChg chg="del">
          <ac:chgData name="GUILLERMO ALBERTO ARCILA DIAZ" userId="S::gaarcila@findeter.gov.co::194c9435-ff24-4808-b9d2-bb433046ee4c" providerId="AD" clId="Web-{C2760BE8-A0BD-C6C6-0C01-F3F06BB1E15E}" dt="2023-03-28T22:00:43.112" v="600"/>
          <ac:picMkLst>
            <pc:docMk/>
            <pc:sldMk cId="2256417948" sldId="583"/>
            <ac:picMk id="19" creationId="{3554227A-8E03-7283-43A9-FE7A22567295}"/>
          </ac:picMkLst>
        </pc:picChg>
      </pc:sldChg>
      <pc:sldChg chg="modSp">
        <pc:chgData name="GUILLERMO ALBERTO ARCILA DIAZ" userId="S::gaarcila@findeter.gov.co::194c9435-ff24-4808-b9d2-bb433046ee4c" providerId="AD" clId="Web-{C2760BE8-A0BD-C6C6-0C01-F3F06BB1E15E}" dt="2023-03-28T21:48:55.065" v="43" actId="20577"/>
        <pc:sldMkLst>
          <pc:docMk/>
          <pc:sldMk cId="108402656" sldId="584"/>
        </pc:sldMkLst>
        <pc:spChg chg="mod">
          <ac:chgData name="GUILLERMO ALBERTO ARCILA DIAZ" userId="S::gaarcila@findeter.gov.co::194c9435-ff24-4808-b9d2-bb433046ee4c" providerId="AD" clId="Web-{C2760BE8-A0BD-C6C6-0C01-F3F06BB1E15E}" dt="2023-03-28T21:48:55.065" v="43"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C2760BE8-A0BD-C6C6-0C01-F3F06BB1E15E}" dt="2023-03-28T21:44:33.668" v="1"/>
          <ac:graphicFrameMkLst>
            <pc:docMk/>
            <pc:sldMk cId="108402656" sldId="584"/>
            <ac:graphicFrameMk id="3" creationId="{92C7AD75-98F7-4256-B0FE-BD624CCF5A55}"/>
          </ac:graphicFrameMkLst>
        </pc:graphicFrameChg>
      </pc:sldChg>
      <pc:sldChg chg="addSp delSp modSp add replId">
        <pc:chgData name="GUILLERMO ALBERTO ARCILA DIAZ" userId="S::gaarcila@findeter.gov.co::194c9435-ff24-4808-b9d2-bb433046ee4c" providerId="AD" clId="Web-{C2760BE8-A0BD-C6C6-0C01-F3F06BB1E15E}" dt="2023-03-28T22:06:26.416" v="660" actId="1076"/>
        <pc:sldMkLst>
          <pc:docMk/>
          <pc:sldMk cId="1307455050" sldId="691"/>
        </pc:sldMkLst>
        <pc:spChg chg="mod">
          <ac:chgData name="GUILLERMO ALBERTO ARCILA DIAZ" userId="S::gaarcila@findeter.gov.co::194c9435-ff24-4808-b9d2-bb433046ee4c" providerId="AD" clId="Web-{C2760BE8-A0BD-C6C6-0C01-F3F06BB1E15E}" dt="2023-03-28T22:01:27.347" v="615" actId="14100"/>
          <ac:spMkLst>
            <pc:docMk/>
            <pc:sldMk cId="1307455050" sldId="691"/>
            <ac:spMk id="3" creationId="{87F98094-C504-49A9-8EAB-013CDE13E406}"/>
          </ac:spMkLst>
        </pc:spChg>
        <pc:spChg chg="del">
          <ac:chgData name="GUILLERMO ALBERTO ARCILA DIAZ" userId="S::gaarcila@findeter.gov.co::194c9435-ff24-4808-b9d2-bb433046ee4c" providerId="AD" clId="Web-{C2760BE8-A0BD-C6C6-0C01-F3F06BB1E15E}" dt="2023-03-28T22:01:23.378" v="614"/>
          <ac:spMkLst>
            <pc:docMk/>
            <pc:sldMk cId="1307455050" sldId="691"/>
            <ac:spMk id="6" creationId="{2B0A0883-6C58-460A-A04D-16B66FDB5630}"/>
          </ac:spMkLst>
        </pc:spChg>
        <pc:spChg chg="del">
          <ac:chgData name="GUILLERMO ALBERTO ARCILA DIAZ" userId="S::gaarcila@findeter.gov.co::194c9435-ff24-4808-b9d2-bb433046ee4c" providerId="AD" clId="Web-{C2760BE8-A0BD-C6C6-0C01-F3F06BB1E15E}" dt="2023-03-28T22:01:15.894" v="611"/>
          <ac:spMkLst>
            <pc:docMk/>
            <pc:sldMk cId="1307455050" sldId="691"/>
            <ac:spMk id="7" creationId="{534C4835-3456-4AE0-84F9-22DA92A21802}"/>
          </ac:spMkLst>
        </pc:spChg>
        <pc:graphicFrameChg chg="del">
          <ac:chgData name="GUILLERMO ALBERTO ARCILA DIAZ" userId="S::gaarcila@findeter.gov.co::194c9435-ff24-4808-b9d2-bb433046ee4c" providerId="AD" clId="Web-{C2760BE8-A0BD-C6C6-0C01-F3F06BB1E15E}" dt="2023-03-28T22:01:17.956" v="612"/>
          <ac:graphicFrameMkLst>
            <pc:docMk/>
            <pc:sldMk cId="1307455050" sldId="691"/>
            <ac:graphicFrameMk id="2" creationId="{074C5585-45CC-4FF1-92A0-65B82725F749}"/>
          </ac:graphicFrameMkLst>
        </pc:graphicFrameChg>
        <pc:picChg chg="add mod">
          <ac:chgData name="GUILLERMO ALBERTO ARCILA DIAZ" userId="S::gaarcila@findeter.gov.co::194c9435-ff24-4808-b9d2-bb433046ee4c" providerId="AD" clId="Web-{C2760BE8-A0BD-C6C6-0C01-F3F06BB1E15E}" dt="2023-03-28T22:06:26.307" v="657" actId="1076"/>
          <ac:picMkLst>
            <pc:docMk/>
            <pc:sldMk cId="1307455050" sldId="691"/>
            <ac:picMk id="8" creationId="{77DCB1C5-A369-C5F8-EA15-AEE6240F0EF5}"/>
          </ac:picMkLst>
        </pc:picChg>
        <pc:picChg chg="del">
          <ac:chgData name="GUILLERMO ALBERTO ARCILA DIAZ" userId="S::gaarcila@findeter.gov.co::194c9435-ff24-4808-b9d2-bb433046ee4c" providerId="AD" clId="Web-{C2760BE8-A0BD-C6C6-0C01-F3F06BB1E15E}" dt="2023-03-28T22:01:12.628" v="609"/>
          <ac:picMkLst>
            <pc:docMk/>
            <pc:sldMk cId="1307455050" sldId="691"/>
            <ac:picMk id="9" creationId="{98779BF0-618D-B799-56CA-0D3816C9B7DC}"/>
          </ac:picMkLst>
        </pc:picChg>
        <pc:picChg chg="del">
          <ac:chgData name="GUILLERMO ALBERTO ARCILA DIAZ" userId="S::gaarcila@findeter.gov.co::194c9435-ff24-4808-b9d2-bb433046ee4c" providerId="AD" clId="Web-{C2760BE8-A0BD-C6C6-0C01-F3F06BB1E15E}" dt="2023-03-28T22:01:13.441" v="610"/>
          <ac:picMkLst>
            <pc:docMk/>
            <pc:sldMk cId="1307455050" sldId="691"/>
            <ac:picMk id="10" creationId="{427E9153-536D-1FF1-AF4F-A89504899A5C}"/>
          </ac:picMkLst>
        </pc:picChg>
        <pc:picChg chg="add del mod">
          <ac:chgData name="GUILLERMO ALBERTO ARCILA DIAZ" userId="S::gaarcila@findeter.gov.co::194c9435-ff24-4808-b9d2-bb433046ee4c" providerId="AD" clId="Web-{C2760BE8-A0BD-C6C6-0C01-F3F06BB1E15E}" dt="2023-03-28T22:03:26.428" v="627"/>
          <ac:picMkLst>
            <pc:docMk/>
            <pc:sldMk cId="1307455050" sldId="691"/>
            <ac:picMk id="11" creationId="{C771C17E-CBC8-42BF-012C-7FC2B81BACCF}"/>
          </ac:picMkLst>
        </pc:picChg>
        <pc:picChg chg="add mod">
          <ac:chgData name="GUILLERMO ALBERTO ARCILA DIAZ" userId="S::gaarcila@findeter.gov.co::194c9435-ff24-4808-b9d2-bb433046ee4c" providerId="AD" clId="Web-{C2760BE8-A0BD-C6C6-0C01-F3F06BB1E15E}" dt="2023-03-28T22:06:26.354" v="658" actId="1076"/>
          <ac:picMkLst>
            <pc:docMk/>
            <pc:sldMk cId="1307455050" sldId="691"/>
            <ac:picMk id="12" creationId="{1D4F3A5D-8CA0-B7B5-43AB-53715F956FC6}"/>
          </ac:picMkLst>
        </pc:picChg>
        <pc:picChg chg="add mod modCrop">
          <ac:chgData name="GUILLERMO ALBERTO ARCILA DIAZ" userId="S::gaarcila@findeter.gov.co::194c9435-ff24-4808-b9d2-bb433046ee4c" providerId="AD" clId="Web-{C2760BE8-A0BD-C6C6-0C01-F3F06BB1E15E}" dt="2023-03-28T22:06:26.385" v="659" actId="1076"/>
          <ac:picMkLst>
            <pc:docMk/>
            <pc:sldMk cId="1307455050" sldId="691"/>
            <ac:picMk id="13" creationId="{4735C33C-9DA1-40EA-763A-C214263DBC0E}"/>
          </ac:picMkLst>
        </pc:picChg>
        <pc:picChg chg="add mod modCrop">
          <ac:chgData name="GUILLERMO ALBERTO ARCILA DIAZ" userId="S::gaarcila@findeter.gov.co::194c9435-ff24-4808-b9d2-bb433046ee4c" providerId="AD" clId="Web-{C2760BE8-A0BD-C6C6-0C01-F3F06BB1E15E}" dt="2023-03-28T22:06:26.416" v="660" actId="1076"/>
          <ac:picMkLst>
            <pc:docMk/>
            <pc:sldMk cId="1307455050" sldId="691"/>
            <ac:picMk id="14" creationId="{030E50DC-5C8E-1786-7325-8E3FED7115F6}"/>
          </ac:picMkLst>
        </pc:picChg>
      </pc:sldChg>
    </pc:docChg>
  </pc:docChgLst>
  <pc:docChgLst>
    <pc:chgData name="MARIA CAMILA GOMEZ RUBIANO" userId="2a6b53d5-5fe5-4cbf-a964-9d9c98273e20" providerId="ADAL" clId="{C840746F-94F9-4E58-BFA3-4DEBA53C444F}"/>
    <pc:docChg chg="undo custSel modSld">
      <pc:chgData name="MARIA CAMILA GOMEZ RUBIANO" userId="2a6b53d5-5fe5-4cbf-a964-9d9c98273e20" providerId="ADAL" clId="{C840746F-94F9-4E58-BFA3-4DEBA53C444F}" dt="2023-05-09T21:22:37.777" v="489" actId="20577"/>
      <pc:docMkLst>
        <pc:docMk/>
      </pc:docMkLst>
      <pc:sldChg chg="modSp mod">
        <pc:chgData name="MARIA CAMILA GOMEZ RUBIANO" userId="2a6b53d5-5fe5-4cbf-a964-9d9c98273e20" providerId="ADAL" clId="{C840746F-94F9-4E58-BFA3-4DEBA53C444F}" dt="2023-05-09T21:22:37.777" v="489" actId="20577"/>
        <pc:sldMkLst>
          <pc:docMk/>
          <pc:sldMk cId="1700035601" sldId="329"/>
        </pc:sldMkLst>
        <pc:spChg chg="mod">
          <ac:chgData name="MARIA CAMILA GOMEZ RUBIANO" userId="2a6b53d5-5fe5-4cbf-a964-9d9c98273e20" providerId="ADAL" clId="{C840746F-94F9-4E58-BFA3-4DEBA53C444F}" dt="2023-05-09T21:22:37.777" v="489" actId="20577"/>
          <ac:spMkLst>
            <pc:docMk/>
            <pc:sldMk cId="1700035601" sldId="329"/>
            <ac:spMk id="20" creationId="{78009094-0AC6-ACC5-540E-6FB4D2756D11}"/>
          </ac:spMkLst>
        </pc:spChg>
      </pc:sldChg>
      <pc:sldChg chg="addSp delSp modSp mod">
        <pc:chgData name="MARIA CAMILA GOMEZ RUBIANO" userId="2a6b53d5-5fe5-4cbf-a964-9d9c98273e20" providerId="ADAL" clId="{C840746F-94F9-4E58-BFA3-4DEBA53C444F}" dt="2023-05-09T21:21:33.282" v="473" actId="1076"/>
        <pc:sldMkLst>
          <pc:docMk/>
          <pc:sldMk cId="1796374176" sldId="767"/>
        </pc:sldMkLst>
        <pc:spChg chg="mod">
          <ac:chgData name="MARIA CAMILA GOMEZ RUBIANO" userId="2a6b53d5-5fe5-4cbf-a964-9d9c98273e20" providerId="ADAL" clId="{C840746F-94F9-4E58-BFA3-4DEBA53C444F}" dt="2023-05-09T21:19:02.425" v="439" actId="14100"/>
          <ac:spMkLst>
            <pc:docMk/>
            <pc:sldMk cId="1796374176" sldId="767"/>
            <ac:spMk id="6" creationId="{0DAAAD37-D7DD-44D9-AF0A-9445FA2C35DE}"/>
          </ac:spMkLst>
        </pc:spChg>
        <pc:spChg chg="del">
          <ac:chgData name="MARIA CAMILA GOMEZ RUBIANO" userId="2a6b53d5-5fe5-4cbf-a964-9d9c98273e20" providerId="ADAL" clId="{C840746F-94F9-4E58-BFA3-4DEBA53C444F}" dt="2023-05-09T21:18:58.030" v="438" actId="478"/>
          <ac:spMkLst>
            <pc:docMk/>
            <pc:sldMk cId="1796374176" sldId="767"/>
            <ac:spMk id="8" creationId="{C23CB784-30AA-B2B2-7F0C-94CC2C0BEFA6}"/>
          </ac:spMkLst>
        </pc:spChg>
        <pc:picChg chg="add mod">
          <ac:chgData name="MARIA CAMILA GOMEZ RUBIANO" userId="2a6b53d5-5fe5-4cbf-a964-9d9c98273e20" providerId="ADAL" clId="{C840746F-94F9-4E58-BFA3-4DEBA53C444F}" dt="2023-05-09T21:20:17.153" v="445" actId="14100"/>
          <ac:picMkLst>
            <pc:docMk/>
            <pc:sldMk cId="1796374176" sldId="767"/>
            <ac:picMk id="3" creationId="{29EC74BE-8FF4-EDE4-36A8-9E8DC0C20731}"/>
          </ac:picMkLst>
        </pc:picChg>
        <pc:picChg chg="del">
          <ac:chgData name="MARIA CAMILA GOMEZ RUBIANO" userId="2a6b53d5-5fe5-4cbf-a964-9d9c98273e20" providerId="ADAL" clId="{C840746F-94F9-4E58-BFA3-4DEBA53C444F}" dt="2023-05-09T21:18:56.471" v="437" actId="478"/>
          <ac:picMkLst>
            <pc:docMk/>
            <pc:sldMk cId="1796374176" sldId="767"/>
            <ac:picMk id="4" creationId="{EF957D1D-DA33-D8AC-BAF6-FEA33A6293E2}"/>
          </ac:picMkLst>
        </pc:picChg>
        <pc:picChg chg="del">
          <ac:chgData name="MARIA CAMILA GOMEZ RUBIANO" userId="2a6b53d5-5fe5-4cbf-a964-9d9c98273e20" providerId="ADAL" clId="{C840746F-94F9-4E58-BFA3-4DEBA53C444F}" dt="2023-05-09T21:18:56.038" v="436" actId="478"/>
          <ac:picMkLst>
            <pc:docMk/>
            <pc:sldMk cId="1796374176" sldId="767"/>
            <ac:picMk id="7" creationId="{054F61BF-6C18-75C4-74CA-6279DB48619C}"/>
          </ac:picMkLst>
        </pc:picChg>
        <pc:picChg chg="add mod">
          <ac:chgData name="MARIA CAMILA GOMEZ RUBIANO" userId="2a6b53d5-5fe5-4cbf-a964-9d9c98273e20" providerId="ADAL" clId="{C840746F-94F9-4E58-BFA3-4DEBA53C444F}" dt="2023-05-09T21:20:30.505" v="450" actId="1076"/>
          <ac:picMkLst>
            <pc:docMk/>
            <pc:sldMk cId="1796374176" sldId="767"/>
            <ac:picMk id="9" creationId="{A7BC83DA-7D59-109E-739A-FBE5D3F94FBC}"/>
          </ac:picMkLst>
        </pc:picChg>
        <pc:picChg chg="add mod">
          <ac:chgData name="MARIA CAMILA GOMEZ RUBIANO" userId="2a6b53d5-5fe5-4cbf-a964-9d9c98273e20" providerId="ADAL" clId="{C840746F-94F9-4E58-BFA3-4DEBA53C444F}" dt="2023-05-09T21:20:46.968" v="458" actId="1076"/>
          <ac:picMkLst>
            <pc:docMk/>
            <pc:sldMk cId="1796374176" sldId="767"/>
            <ac:picMk id="11" creationId="{A8D80F83-AEFA-7342-2A66-AC1DA07BD9F1}"/>
          </ac:picMkLst>
        </pc:picChg>
        <pc:picChg chg="add mod modCrop">
          <ac:chgData name="MARIA CAMILA GOMEZ RUBIANO" userId="2a6b53d5-5fe5-4cbf-a964-9d9c98273e20" providerId="ADAL" clId="{C840746F-94F9-4E58-BFA3-4DEBA53C444F}" dt="2023-05-09T21:21:09.410" v="465" actId="1076"/>
          <ac:picMkLst>
            <pc:docMk/>
            <pc:sldMk cId="1796374176" sldId="767"/>
            <ac:picMk id="14" creationId="{04095383-8880-FCC5-1085-83327147279A}"/>
          </ac:picMkLst>
        </pc:picChg>
        <pc:picChg chg="add mod">
          <ac:chgData name="MARIA CAMILA GOMEZ RUBIANO" userId="2a6b53d5-5fe5-4cbf-a964-9d9c98273e20" providerId="ADAL" clId="{C840746F-94F9-4E58-BFA3-4DEBA53C444F}" dt="2023-05-09T21:21:33.282" v="473" actId="1076"/>
          <ac:picMkLst>
            <pc:docMk/>
            <pc:sldMk cId="1796374176" sldId="767"/>
            <ac:picMk id="16" creationId="{450D889C-DAE4-B0F3-E36B-6AA121357232}"/>
          </ac:picMkLst>
        </pc:picChg>
      </pc:sldChg>
    </pc:docChg>
  </pc:docChgLst>
  <pc:docChgLst>
    <pc:chgData name="MARIA ALEJANDRA RODRIGUEZ VILLAREAL" userId="18866f0e-0fca-4ebe-91fb-97353587e1c9" providerId="ADAL" clId="{19BA27A5-1493-4DF5-858C-6D33E7BC74AB}"/>
    <pc:docChg chg="custSel modSld">
      <pc:chgData name="MARIA ALEJANDRA RODRIGUEZ VILLAREAL" userId="18866f0e-0fca-4ebe-91fb-97353587e1c9" providerId="ADAL" clId="{19BA27A5-1493-4DF5-858C-6D33E7BC74AB}" dt="2023-04-12T03:14:47.753" v="406" actId="20577"/>
      <pc:docMkLst>
        <pc:docMk/>
      </pc:docMkLst>
      <pc:sldChg chg="modSp mod">
        <pc:chgData name="MARIA ALEJANDRA RODRIGUEZ VILLAREAL" userId="18866f0e-0fca-4ebe-91fb-97353587e1c9" providerId="ADAL" clId="{19BA27A5-1493-4DF5-858C-6D33E7BC74AB}" dt="2023-04-12T03:13:20.671" v="371" actId="20577"/>
        <pc:sldMkLst>
          <pc:docMk/>
          <pc:sldMk cId="4280517110" sldId="510"/>
        </pc:sldMkLst>
        <pc:spChg chg="mod">
          <ac:chgData name="MARIA ALEJANDRA RODRIGUEZ VILLAREAL" userId="18866f0e-0fca-4ebe-91fb-97353587e1c9" providerId="ADAL" clId="{19BA27A5-1493-4DF5-858C-6D33E7BC74AB}" dt="2023-04-12T03:13:20.671" v="371" actId="20577"/>
          <ac:spMkLst>
            <pc:docMk/>
            <pc:sldMk cId="4280517110" sldId="510"/>
            <ac:spMk id="16" creationId="{61BB126E-430E-482F-81FB-CDF28713A8DB}"/>
          </ac:spMkLst>
        </pc:spChg>
        <pc:graphicFrameChg chg="modGraphic">
          <ac:chgData name="MARIA ALEJANDRA RODRIGUEZ VILLAREAL" userId="18866f0e-0fca-4ebe-91fb-97353587e1c9" providerId="ADAL" clId="{19BA27A5-1493-4DF5-858C-6D33E7BC74AB}" dt="2023-04-12T03:11:48.965" v="252" actId="20577"/>
          <ac:graphicFrameMkLst>
            <pc:docMk/>
            <pc:sldMk cId="4280517110" sldId="510"/>
            <ac:graphicFrameMk id="13" creationId="{D9FD7E8D-10C2-4918-9075-D20EAA12F066}"/>
          </ac:graphicFrameMkLst>
        </pc:graphicFrameChg>
      </pc:sldChg>
      <pc:sldChg chg="modSp mod">
        <pc:chgData name="MARIA ALEJANDRA RODRIGUEZ VILLAREAL" userId="18866f0e-0fca-4ebe-91fb-97353587e1c9" providerId="ADAL" clId="{19BA27A5-1493-4DF5-858C-6D33E7BC74AB}" dt="2023-04-12T03:14:47.753" v="406" actId="20577"/>
        <pc:sldMkLst>
          <pc:docMk/>
          <pc:sldMk cId="2305571649" sldId="514"/>
        </pc:sldMkLst>
        <pc:spChg chg="mod">
          <ac:chgData name="MARIA ALEJANDRA RODRIGUEZ VILLAREAL" userId="18866f0e-0fca-4ebe-91fb-97353587e1c9" providerId="ADAL" clId="{19BA27A5-1493-4DF5-858C-6D33E7BC74AB}" dt="2023-04-12T03:14:47.753" v="406" actId="20577"/>
          <ac:spMkLst>
            <pc:docMk/>
            <pc:sldMk cId="2305571649" sldId="514"/>
            <ac:spMk id="7" creationId="{519CA782-9833-4389-AC54-E0F19AE15782}"/>
          </ac:spMkLst>
        </pc:spChg>
        <pc:graphicFrameChg chg="modGraphic">
          <ac:chgData name="MARIA ALEJANDRA RODRIGUEZ VILLAREAL" userId="18866f0e-0fca-4ebe-91fb-97353587e1c9" providerId="ADAL" clId="{19BA27A5-1493-4DF5-858C-6D33E7BC74AB}" dt="2023-04-12T03:14:07.118" v="375" actId="20577"/>
          <ac:graphicFrameMkLst>
            <pc:docMk/>
            <pc:sldMk cId="2305571649" sldId="514"/>
            <ac:graphicFrameMk id="4" creationId="{F234D9DA-9003-43ED-80D0-7DCC9CC6567C}"/>
          </ac:graphicFrameMkLst>
        </pc:graphicFrameChg>
      </pc:sldChg>
    </pc:docChg>
  </pc:docChgLst>
  <pc:docChgLst>
    <pc:chgData name="MARIA CAMILA GOMEZ RUBIANO" userId="2a6b53d5-5fe5-4cbf-a964-9d9c98273e20" providerId="ADAL" clId="{995CE1C2-D49D-4363-A822-0E61E10B4BC8}"/>
    <pc:docChg chg="custSel delSld modSld modSection">
      <pc:chgData name="MARIA CAMILA GOMEZ RUBIANO" userId="2a6b53d5-5fe5-4cbf-a964-9d9c98273e20" providerId="ADAL" clId="{995CE1C2-D49D-4363-A822-0E61E10B4BC8}" dt="2023-02-21T22:02:01.142" v="1463" actId="1076"/>
      <pc:docMkLst>
        <pc:docMk/>
      </pc:docMkLst>
      <pc:sldChg chg="addSp delSp modSp mod">
        <pc:chgData name="MARIA CAMILA GOMEZ RUBIANO" userId="2a6b53d5-5fe5-4cbf-a964-9d9c98273e20" providerId="ADAL" clId="{995CE1C2-D49D-4363-A822-0E61E10B4BC8}" dt="2023-02-21T22:02:01.142" v="1463" actId="1076"/>
        <pc:sldMkLst>
          <pc:docMk/>
          <pc:sldMk cId="1700035601" sldId="329"/>
        </pc:sldMkLst>
        <pc:spChg chg="mod">
          <ac:chgData name="MARIA CAMILA GOMEZ RUBIANO" userId="2a6b53d5-5fe5-4cbf-a964-9d9c98273e20" providerId="ADAL" clId="{995CE1C2-D49D-4363-A822-0E61E10B4BC8}" dt="2023-02-21T21:43:52.557" v="22" actId="1076"/>
          <ac:spMkLst>
            <pc:docMk/>
            <pc:sldMk cId="1700035601" sldId="329"/>
            <ac:spMk id="4" creationId="{3AA86285-AF02-4875-BD97-32A507859877}"/>
          </ac:spMkLst>
        </pc:spChg>
        <pc:spChg chg="mod">
          <ac:chgData name="MARIA CAMILA GOMEZ RUBIANO" userId="2a6b53d5-5fe5-4cbf-a964-9d9c98273e20" providerId="ADAL" clId="{995CE1C2-D49D-4363-A822-0E61E10B4BC8}" dt="2023-02-21T21:43:48.438" v="21" actId="1076"/>
          <ac:spMkLst>
            <pc:docMk/>
            <pc:sldMk cId="1700035601" sldId="329"/>
            <ac:spMk id="5" creationId="{B57B4D9F-E6FA-4E5E-93B7-7BD4B0AE39FE}"/>
          </ac:spMkLst>
        </pc:spChg>
        <pc:spChg chg="mod">
          <ac:chgData name="MARIA CAMILA GOMEZ RUBIANO" userId="2a6b53d5-5fe5-4cbf-a964-9d9c98273e20" providerId="ADAL" clId="{995CE1C2-D49D-4363-A822-0E61E10B4BC8}" dt="2023-02-21T21:48:44.793" v="82" actId="14100"/>
          <ac:spMkLst>
            <pc:docMk/>
            <pc:sldMk cId="1700035601" sldId="329"/>
            <ac:spMk id="6" creationId="{0DAAAD37-D7DD-44D9-AF0A-9445FA2C35DE}"/>
          </ac:spMkLst>
        </pc:spChg>
        <pc:spChg chg="del">
          <ac:chgData name="MARIA CAMILA GOMEZ RUBIANO" userId="2a6b53d5-5fe5-4cbf-a964-9d9c98273e20" providerId="ADAL" clId="{995CE1C2-D49D-4363-A822-0E61E10B4BC8}" dt="2023-02-21T21:43:31.634" v="15" actId="478"/>
          <ac:spMkLst>
            <pc:docMk/>
            <pc:sldMk cId="1700035601" sldId="329"/>
            <ac:spMk id="7" creationId="{CC134E5A-0D2B-483E-A17A-DE5350F870FA}"/>
          </ac:spMkLst>
        </pc:spChg>
        <pc:spChg chg="add mod">
          <ac:chgData name="MARIA CAMILA GOMEZ RUBIANO" userId="2a6b53d5-5fe5-4cbf-a964-9d9c98273e20" providerId="ADAL" clId="{995CE1C2-D49D-4363-A822-0E61E10B4BC8}" dt="2023-02-21T21:44:13.341" v="29" actId="14100"/>
          <ac:spMkLst>
            <pc:docMk/>
            <pc:sldMk cId="1700035601" sldId="329"/>
            <ac:spMk id="8" creationId="{C23CB784-30AA-B2B2-7F0C-94CC2C0BEFA6}"/>
          </ac:spMkLst>
        </pc:spChg>
        <pc:spChg chg="del">
          <ac:chgData name="MARIA CAMILA GOMEZ RUBIANO" userId="2a6b53d5-5fe5-4cbf-a964-9d9c98273e20" providerId="ADAL" clId="{995CE1C2-D49D-4363-A822-0E61E10B4BC8}" dt="2023-02-21T21:43:30.253" v="14" actId="478"/>
          <ac:spMkLst>
            <pc:docMk/>
            <pc:sldMk cId="1700035601" sldId="329"/>
            <ac:spMk id="9" creationId="{CC1AD801-9A09-4BDD-B821-BAA173E8DDA9}"/>
          </ac:spMkLst>
        </pc:spChg>
        <pc:spChg chg="add mod">
          <ac:chgData name="MARIA CAMILA GOMEZ RUBIANO" userId="2a6b53d5-5fe5-4cbf-a964-9d9c98273e20" providerId="ADAL" clId="{995CE1C2-D49D-4363-A822-0E61E10B4BC8}" dt="2023-02-21T22:02:01.142" v="1463" actId="1076"/>
          <ac:spMkLst>
            <pc:docMk/>
            <pc:sldMk cId="1700035601" sldId="329"/>
            <ac:spMk id="20" creationId="{78009094-0AC6-ACC5-540E-6FB4D2756D11}"/>
          </ac:spMkLst>
        </pc:spChg>
        <pc:spChg chg="add mod">
          <ac:chgData name="MARIA CAMILA GOMEZ RUBIANO" userId="2a6b53d5-5fe5-4cbf-a964-9d9c98273e20" providerId="ADAL" clId="{995CE1C2-D49D-4363-A822-0E61E10B4BC8}" dt="2023-02-21T21:54:23.376" v="965" actId="20577"/>
          <ac:spMkLst>
            <pc:docMk/>
            <pc:sldMk cId="1700035601" sldId="329"/>
            <ac:spMk id="21" creationId="{E414E33F-3858-E59D-86F2-0BE0045B32CF}"/>
          </ac:spMkLst>
        </pc:spChg>
        <pc:graphicFrameChg chg="mod modGraphic">
          <ac:chgData name="MARIA CAMILA GOMEZ RUBIANO" userId="2a6b53d5-5fe5-4cbf-a964-9d9c98273e20" providerId="ADAL" clId="{995CE1C2-D49D-4363-A822-0E61E10B4BC8}" dt="2023-02-21T21:45:55.920" v="36" actId="14734"/>
          <ac:graphicFrameMkLst>
            <pc:docMk/>
            <pc:sldMk cId="1700035601" sldId="329"/>
            <ac:graphicFrameMk id="3" creationId="{E8F2B26D-18E7-4B11-B887-FA9FD84827AD}"/>
          </ac:graphicFrameMkLst>
        </pc:graphicFrameChg>
        <pc:picChg chg="del">
          <ac:chgData name="MARIA CAMILA GOMEZ RUBIANO" userId="2a6b53d5-5fe5-4cbf-a964-9d9c98273e20" providerId="ADAL" clId="{995CE1C2-D49D-4363-A822-0E61E10B4BC8}" dt="2023-02-21T21:43:41.532" v="19" actId="478"/>
          <ac:picMkLst>
            <pc:docMk/>
            <pc:sldMk cId="1700035601" sldId="329"/>
            <ac:picMk id="2" creationId="{9D9C10D2-667D-ACAF-7E41-6F7F286811DE}"/>
          </ac:picMkLst>
        </pc:picChg>
        <pc:picChg chg="del">
          <ac:chgData name="MARIA CAMILA GOMEZ RUBIANO" userId="2a6b53d5-5fe5-4cbf-a964-9d9c98273e20" providerId="ADAL" clId="{995CE1C2-D49D-4363-A822-0E61E10B4BC8}" dt="2023-02-21T21:43:40.316" v="18" actId="478"/>
          <ac:picMkLst>
            <pc:docMk/>
            <pc:sldMk cId="1700035601" sldId="329"/>
            <ac:picMk id="10" creationId="{07EDE609-A783-AE94-2567-AF269E946C7E}"/>
          </ac:picMkLst>
        </pc:picChg>
        <pc:picChg chg="add mod">
          <ac:chgData name="MARIA CAMILA GOMEZ RUBIANO" userId="2a6b53d5-5fe5-4cbf-a964-9d9c98273e20" providerId="ADAL" clId="{995CE1C2-D49D-4363-A822-0E61E10B4BC8}" dt="2023-02-21T21:48:40.296" v="81" actId="1076"/>
          <ac:picMkLst>
            <pc:docMk/>
            <pc:sldMk cId="1700035601" sldId="329"/>
            <ac:picMk id="12" creationId="{B9C7B9A9-6735-7913-4E96-83526B128A7C}"/>
          </ac:picMkLst>
        </pc:picChg>
        <pc:picChg chg="add mod">
          <ac:chgData name="MARIA CAMILA GOMEZ RUBIANO" userId="2a6b53d5-5fe5-4cbf-a964-9d9c98273e20" providerId="ADAL" clId="{995CE1C2-D49D-4363-A822-0E61E10B4BC8}" dt="2023-02-21T21:48:40.296" v="81" actId="1076"/>
          <ac:picMkLst>
            <pc:docMk/>
            <pc:sldMk cId="1700035601" sldId="329"/>
            <ac:picMk id="14" creationId="{6F86FF4A-308D-A42C-471D-B038DE273E70}"/>
          </ac:picMkLst>
        </pc:picChg>
        <pc:picChg chg="add mod">
          <ac:chgData name="MARIA CAMILA GOMEZ RUBIANO" userId="2a6b53d5-5fe5-4cbf-a964-9d9c98273e20" providerId="ADAL" clId="{995CE1C2-D49D-4363-A822-0E61E10B4BC8}" dt="2023-02-21T21:48:40.296" v="81" actId="1076"/>
          <ac:picMkLst>
            <pc:docMk/>
            <pc:sldMk cId="1700035601" sldId="329"/>
            <ac:picMk id="16" creationId="{3E86FC89-7A48-921B-E46D-48EEBBAE804A}"/>
          </ac:picMkLst>
        </pc:picChg>
        <pc:picChg chg="del">
          <ac:chgData name="MARIA CAMILA GOMEZ RUBIANO" userId="2a6b53d5-5fe5-4cbf-a964-9d9c98273e20" providerId="ADAL" clId="{995CE1C2-D49D-4363-A822-0E61E10B4BC8}" dt="2023-02-21T21:43:41.972" v="20" actId="478"/>
          <ac:picMkLst>
            <pc:docMk/>
            <pc:sldMk cId="1700035601" sldId="329"/>
            <ac:picMk id="18" creationId="{0F40E6E5-D034-16B1-E61A-28A058A140D6}"/>
          </ac:picMkLst>
        </pc:picChg>
        <pc:picChg chg="add mod">
          <ac:chgData name="MARIA CAMILA GOMEZ RUBIANO" userId="2a6b53d5-5fe5-4cbf-a964-9d9c98273e20" providerId="ADAL" clId="{995CE1C2-D49D-4363-A822-0E61E10B4BC8}" dt="2023-02-21T21:59:44.556" v="1148" actId="1076"/>
          <ac:picMkLst>
            <pc:docMk/>
            <pc:sldMk cId="1700035601" sldId="329"/>
            <ac:picMk id="19" creationId="{2AB7BE8A-4CD8-44A1-6D0F-172D6C0A1AC4}"/>
          </ac:picMkLst>
        </pc:picChg>
      </pc:sldChg>
      <pc:sldChg chg="del">
        <pc:chgData name="MARIA CAMILA GOMEZ RUBIANO" userId="2a6b53d5-5fe5-4cbf-a964-9d9c98273e20" providerId="ADAL" clId="{995CE1C2-D49D-4363-A822-0E61E10B4BC8}" dt="2023-02-21T21:49:06.058" v="85" actId="47"/>
        <pc:sldMkLst>
          <pc:docMk/>
          <pc:sldMk cId="2002637217" sldId="330"/>
        </pc:sldMkLst>
      </pc:sldChg>
      <pc:sldChg chg="del">
        <pc:chgData name="MARIA CAMILA GOMEZ RUBIANO" userId="2a6b53d5-5fe5-4cbf-a964-9d9c98273e20" providerId="ADAL" clId="{995CE1C2-D49D-4363-A822-0E61E10B4BC8}" dt="2023-02-21T21:49:07.020" v="86" actId="47"/>
        <pc:sldMkLst>
          <pc:docMk/>
          <pc:sldMk cId="394205761" sldId="331"/>
        </pc:sldMkLst>
      </pc:sldChg>
      <pc:sldChg chg="del">
        <pc:chgData name="MARIA CAMILA GOMEZ RUBIANO" userId="2a6b53d5-5fe5-4cbf-a964-9d9c98273e20" providerId="ADAL" clId="{995CE1C2-D49D-4363-A822-0E61E10B4BC8}" dt="2023-02-21T21:49:08.107" v="87" actId="47"/>
        <pc:sldMkLst>
          <pc:docMk/>
          <pc:sldMk cId="2093181146" sldId="332"/>
        </pc:sldMkLst>
      </pc:sldChg>
    </pc:docChg>
  </pc:docChgLst>
  <pc:docChgLst>
    <pc:chgData name="GIOVANNY ANDRES VANEGAS PRADA" userId="S::gavanegas@findeter.gov.co::d4c91164-3e3f-4c02-8924-6bb3c5d6b2ff" providerId="AD" clId="Web-{3D55EFEB-D8C6-2414-D91F-48052A2A3C99}"/>
    <pc:docChg chg="addSld delSld modSld modSection">
      <pc:chgData name="GIOVANNY ANDRES VANEGAS PRADA" userId="S::gavanegas@findeter.gov.co::d4c91164-3e3f-4c02-8924-6bb3c5d6b2ff" providerId="AD" clId="Web-{3D55EFEB-D8C6-2414-D91F-48052A2A3C99}" dt="2023-05-03T01:23:05.661" v="28"/>
      <pc:docMkLst>
        <pc:docMk/>
      </pc:docMkLst>
      <pc:sldChg chg="del">
        <pc:chgData name="GIOVANNY ANDRES VANEGAS PRADA" userId="S::gavanegas@findeter.gov.co::d4c91164-3e3f-4c02-8924-6bb3c5d6b2ff" providerId="AD" clId="Web-{3D55EFEB-D8C6-2414-D91F-48052A2A3C99}" dt="2023-05-03T01:23:05.661" v="28"/>
        <pc:sldMkLst>
          <pc:docMk/>
          <pc:sldMk cId="4124128464" sldId="753"/>
        </pc:sldMkLst>
      </pc:sldChg>
      <pc:sldChg chg="del">
        <pc:chgData name="GIOVANNY ANDRES VANEGAS PRADA" userId="S::gavanegas@findeter.gov.co::d4c91164-3e3f-4c02-8924-6bb3c5d6b2ff" providerId="AD" clId="Web-{3D55EFEB-D8C6-2414-D91F-48052A2A3C99}" dt="2023-05-03T01:18:51.606" v="7"/>
        <pc:sldMkLst>
          <pc:docMk/>
          <pc:sldMk cId="657824409" sldId="754"/>
        </pc:sldMkLst>
      </pc:sldChg>
      <pc:sldChg chg="addSp delSp modSp add del">
        <pc:chgData name="GIOVANNY ANDRES VANEGAS PRADA" userId="S::gavanegas@findeter.gov.co::d4c91164-3e3f-4c02-8924-6bb3c5d6b2ff" providerId="AD" clId="Web-{3D55EFEB-D8C6-2414-D91F-48052A2A3C99}" dt="2023-05-03T01:20:21.624" v="16"/>
        <pc:sldMkLst>
          <pc:docMk/>
          <pc:sldMk cId="932139254" sldId="770"/>
        </pc:sldMkLst>
        <pc:spChg chg="del mod">
          <ac:chgData name="GIOVANNY ANDRES VANEGAS PRADA" userId="S::gavanegas@findeter.gov.co::d4c91164-3e3f-4c02-8924-6bb3c5d6b2ff" providerId="AD" clId="Web-{3D55EFEB-D8C6-2414-D91F-48052A2A3C99}" dt="2023-05-03T01:20:04.655" v="12"/>
          <ac:spMkLst>
            <pc:docMk/>
            <pc:sldMk cId="932139254" sldId="770"/>
            <ac:spMk id="9" creationId="{EF2A659F-CC4A-B9DA-CCEE-F71197642F63}"/>
          </ac:spMkLst>
        </pc:spChg>
        <pc:graphicFrameChg chg="mod modGraphic">
          <ac:chgData name="GIOVANNY ANDRES VANEGAS PRADA" userId="S::gavanegas@findeter.gov.co::d4c91164-3e3f-4c02-8924-6bb3c5d6b2ff" providerId="AD" clId="Web-{3D55EFEB-D8C6-2414-D91F-48052A2A3C99}" dt="2023-05-03T01:18:44.012" v="6"/>
          <ac:graphicFrameMkLst>
            <pc:docMk/>
            <pc:sldMk cId="932139254" sldId="770"/>
            <ac:graphicFrameMk id="2" creationId="{BAA8CB3D-4E6B-E9F3-F98F-812720B5D907}"/>
          </ac:graphicFrameMkLst>
        </pc:graphicFrameChg>
        <pc:picChg chg="add del mod">
          <ac:chgData name="GIOVANNY ANDRES VANEGAS PRADA" userId="S::gavanegas@findeter.gov.co::d4c91164-3e3f-4c02-8924-6bb3c5d6b2ff" providerId="AD" clId="Web-{3D55EFEB-D8C6-2414-D91F-48052A2A3C99}" dt="2023-05-03T01:20:09.015" v="14"/>
          <ac:picMkLst>
            <pc:docMk/>
            <pc:sldMk cId="932139254" sldId="770"/>
            <ac:picMk id="3" creationId="{E5B9BF3D-11F7-1A78-CB95-B5AD974763C0}"/>
          </ac:picMkLst>
        </pc:picChg>
      </pc:sldChg>
      <pc:sldChg chg="modSp add">
        <pc:chgData name="GIOVANNY ANDRES VANEGAS PRADA" userId="S::gavanegas@findeter.gov.co::d4c91164-3e3f-4c02-8924-6bb3c5d6b2ff" providerId="AD" clId="Web-{3D55EFEB-D8C6-2414-D91F-48052A2A3C99}" dt="2023-05-03T01:20:58.907" v="27" actId="14100"/>
        <pc:sldMkLst>
          <pc:docMk/>
          <pc:sldMk cId="1085918795" sldId="771"/>
        </pc:sldMkLst>
        <pc:spChg chg="mod">
          <ac:chgData name="GIOVANNY ANDRES VANEGAS PRADA" userId="S::gavanegas@findeter.gov.co::d4c91164-3e3f-4c02-8924-6bb3c5d6b2ff" providerId="AD" clId="Web-{3D55EFEB-D8C6-2414-D91F-48052A2A3C99}" dt="2023-05-03T01:20:58.907" v="27" actId="14100"/>
          <ac:spMkLst>
            <pc:docMk/>
            <pc:sldMk cId="1085918795" sldId="771"/>
            <ac:spMk id="9" creationId="{EF2A659F-CC4A-B9DA-CCEE-F71197642F63}"/>
          </ac:spMkLst>
        </pc:spChg>
        <pc:graphicFrameChg chg="mod">
          <ac:chgData name="GIOVANNY ANDRES VANEGAS PRADA" userId="S::gavanegas@findeter.gov.co::d4c91164-3e3f-4c02-8924-6bb3c5d6b2ff" providerId="AD" clId="Web-{3D55EFEB-D8C6-2414-D91F-48052A2A3C99}" dt="2023-05-03T01:20:49.172" v="23" actId="1076"/>
          <ac:graphicFrameMkLst>
            <pc:docMk/>
            <pc:sldMk cId="1085918795" sldId="771"/>
            <ac:graphicFrameMk id="2" creationId="{BAA8CB3D-4E6B-E9F3-F98F-812720B5D907}"/>
          </ac:graphicFrameMkLst>
        </pc:graphicFrameChg>
        <pc:graphicFrameChg chg="mod">
          <ac:chgData name="GIOVANNY ANDRES VANEGAS PRADA" userId="S::gavanegas@findeter.gov.co::d4c91164-3e3f-4c02-8924-6bb3c5d6b2ff" providerId="AD" clId="Web-{3D55EFEB-D8C6-2414-D91F-48052A2A3C99}" dt="2023-05-03T01:20:49.235" v="24" actId="1076"/>
          <ac:graphicFrameMkLst>
            <pc:docMk/>
            <pc:sldMk cId="1085918795" sldId="771"/>
            <ac:graphicFrameMk id="8" creationId="{55364EBA-0186-7905-3E19-FB9EA6605D70}"/>
          </ac:graphicFrameMkLst>
        </pc:graphicFrameChg>
      </pc:sldChg>
    </pc:docChg>
  </pc:docChgLst>
  <pc:docChgLst>
    <pc:chgData name="LEONARDO ALFONSO MARTINEZ OTERO" userId="S::lamartinez@findeter.gov.co::9592b740-a3f3-4551-a4da-9903b37bf04d" providerId="AD" clId="Web-{8F3CAB64-1D5D-F58C-A028-E6BE40DCFE41}"/>
    <pc:docChg chg="modSld">
      <pc:chgData name="LEONARDO ALFONSO MARTINEZ OTERO" userId="S::lamartinez@findeter.gov.co::9592b740-a3f3-4551-a4da-9903b37bf04d" providerId="AD" clId="Web-{8F3CAB64-1D5D-F58C-A028-E6BE40DCFE41}" dt="2023-05-02T15:11:26.709" v="3" actId="20577"/>
      <pc:docMkLst>
        <pc:docMk/>
      </pc:docMkLst>
      <pc:sldChg chg="modSp">
        <pc:chgData name="LEONARDO ALFONSO MARTINEZ OTERO" userId="S::lamartinez@findeter.gov.co::9592b740-a3f3-4551-a4da-9903b37bf04d" providerId="AD" clId="Web-{8F3CAB64-1D5D-F58C-A028-E6BE40DCFE41}" dt="2023-05-02T15:11:26.709" v="3" actId="20577"/>
        <pc:sldMkLst>
          <pc:docMk/>
          <pc:sldMk cId="4160248565" sldId="258"/>
        </pc:sldMkLst>
        <pc:spChg chg="mod">
          <ac:chgData name="LEONARDO ALFONSO MARTINEZ OTERO" userId="S::lamartinez@findeter.gov.co::9592b740-a3f3-4551-a4da-9903b37bf04d" providerId="AD" clId="Web-{8F3CAB64-1D5D-F58C-A028-E6BE40DCFE41}" dt="2023-05-02T15:11:26.709" v="3" actId="20577"/>
          <ac:spMkLst>
            <pc:docMk/>
            <pc:sldMk cId="4160248565" sldId="258"/>
            <ac:spMk id="7" creationId="{8801B824-1C40-4361-8207-0EAD240262BA}"/>
          </ac:spMkLst>
        </pc:spChg>
      </pc:sldChg>
    </pc:docChg>
  </pc:docChgLst>
  <pc:docChgLst>
    <pc:chgData name="GUILLERMO ALBERTO ARCILA DIAZ" userId="S::gaarcila@findeter.gov.co::194c9435-ff24-4808-b9d2-bb433046ee4c" providerId="AD" clId="Web-{7632AC41-4C93-A8C4-FE27-C00059453B1E}"/>
    <pc:docChg chg="modSld">
      <pc:chgData name="GUILLERMO ALBERTO ARCILA DIAZ" userId="S::gaarcila@findeter.gov.co::194c9435-ff24-4808-b9d2-bb433046ee4c" providerId="AD" clId="Web-{7632AC41-4C93-A8C4-FE27-C00059453B1E}" dt="2023-04-25T23:11:25.598" v="805" actId="20577"/>
      <pc:docMkLst>
        <pc:docMk/>
      </pc:docMkLst>
      <pc:sldChg chg="addSp delSp modSp">
        <pc:chgData name="GUILLERMO ALBERTO ARCILA DIAZ" userId="S::gaarcila@findeter.gov.co::194c9435-ff24-4808-b9d2-bb433046ee4c" providerId="AD" clId="Web-{7632AC41-4C93-A8C4-FE27-C00059453B1E}" dt="2023-04-25T23:11:25.598" v="805" actId="20577"/>
        <pc:sldMkLst>
          <pc:docMk/>
          <pc:sldMk cId="2256417948" sldId="583"/>
        </pc:sldMkLst>
        <pc:spChg chg="mod">
          <ac:chgData name="GUILLERMO ALBERTO ARCILA DIAZ" userId="S::gaarcila@findeter.gov.co::194c9435-ff24-4808-b9d2-bb433046ee4c" providerId="AD" clId="Web-{7632AC41-4C93-A8C4-FE27-C00059453B1E}" dt="2023-04-25T23:11:25.598" v="805" actId="20577"/>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7632AC41-4C93-A8C4-FE27-C00059453B1E}" dt="2023-04-25T22:16:20.437" v="525"/>
          <ac:graphicFrameMkLst>
            <pc:docMk/>
            <pc:sldMk cId="2256417948" sldId="583"/>
            <ac:graphicFrameMk id="2" creationId="{074C5585-45CC-4FF1-92A0-65B82725F749}"/>
          </ac:graphicFrameMkLst>
        </pc:graphicFrameChg>
        <pc:picChg chg="del">
          <ac:chgData name="GUILLERMO ALBERTO ARCILA DIAZ" userId="S::gaarcila@findeter.gov.co::194c9435-ff24-4808-b9d2-bb433046ee4c" providerId="AD" clId="Web-{7632AC41-4C93-A8C4-FE27-C00059453B1E}" dt="2023-04-25T22:11:45.284" v="414"/>
          <ac:picMkLst>
            <pc:docMk/>
            <pc:sldMk cId="2256417948" sldId="583"/>
            <ac:picMk id="4" creationId="{8C082E9D-C931-9E6A-D534-8F2F32516F85}"/>
          </ac:picMkLst>
        </pc:picChg>
        <pc:picChg chg="add mod">
          <ac:chgData name="GUILLERMO ALBERTO ARCILA DIAZ" userId="S::gaarcila@findeter.gov.co::194c9435-ff24-4808-b9d2-bb433046ee4c" providerId="AD" clId="Web-{7632AC41-4C93-A8C4-FE27-C00059453B1E}" dt="2023-04-25T22:32:09.572" v="604" actId="1076"/>
          <ac:picMkLst>
            <pc:docMk/>
            <pc:sldMk cId="2256417948" sldId="583"/>
            <ac:picMk id="5" creationId="{0F33F40A-0AF8-A728-180A-3F194D19C288}"/>
          </ac:picMkLst>
        </pc:picChg>
        <pc:picChg chg="add mod">
          <ac:chgData name="GUILLERMO ALBERTO ARCILA DIAZ" userId="S::gaarcila@findeter.gov.co::194c9435-ff24-4808-b9d2-bb433046ee4c" providerId="AD" clId="Web-{7632AC41-4C93-A8C4-FE27-C00059453B1E}" dt="2023-04-25T22:33:45.358" v="608" actId="1076"/>
          <ac:picMkLst>
            <pc:docMk/>
            <pc:sldMk cId="2256417948" sldId="583"/>
            <ac:picMk id="8" creationId="{E7415275-3BC4-1B37-5F39-273E215FCB41}"/>
          </ac:picMkLst>
        </pc:picChg>
        <pc:picChg chg="del">
          <ac:chgData name="GUILLERMO ALBERTO ARCILA DIAZ" userId="S::gaarcila@findeter.gov.co::194c9435-ff24-4808-b9d2-bb433046ee4c" providerId="AD" clId="Web-{7632AC41-4C93-A8C4-FE27-C00059453B1E}" dt="2023-04-25T22:11:44.081" v="412"/>
          <ac:picMkLst>
            <pc:docMk/>
            <pc:sldMk cId="2256417948" sldId="583"/>
            <ac:picMk id="9" creationId="{EE488972-108F-D995-7BB1-705FA0A8F61C}"/>
          </ac:picMkLst>
        </pc:picChg>
        <pc:picChg chg="add mod">
          <ac:chgData name="GUILLERMO ALBERTO ARCILA DIAZ" userId="S::gaarcila@findeter.gov.co::194c9435-ff24-4808-b9d2-bb433046ee4c" providerId="AD" clId="Web-{7632AC41-4C93-A8C4-FE27-C00059453B1E}" dt="2023-04-25T22:34:14.031" v="610" actId="1076"/>
          <ac:picMkLst>
            <pc:docMk/>
            <pc:sldMk cId="2256417948" sldId="583"/>
            <ac:picMk id="10" creationId="{F60E4AF2-FE7D-7F65-60D6-1BBC6B8846E3}"/>
          </ac:picMkLst>
        </pc:picChg>
        <pc:picChg chg="add mod modCrop">
          <ac:chgData name="GUILLERMO ALBERTO ARCILA DIAZ" userId="S::gaarcila@findeter.gov.co::194c9435-ff24-4808-b9d2-bb433046ee4c" providerId="AD" clId="Web-{7632AC41-4C93-A8C4-FE27-C00059453B1E}" dt="2023-04-25T22:35:02.174" v="616" actId="14100"/>
          <ac:picMkLst>
            <pc:docMk/>
            <pc:sldMk cId="2256417948" sldId="583"/>
            <ac:picMk id="12" creationId="{80909611-0DE7-C378-0FA8-FC0CB1AA23C2}"/>
          </ac:picMkLst>
        </pc:picChg>
        <pc:picChg chg="del">
          <ac:chgData name="GUILLERMO ALBERTO ARCILA DIAZ" userId="S::gaarcila@findeter.gov.co::194c9435-ff24-4808-b9d2-bb433046ee4c" providerId="AD" clId="Web-{7632AC41-4C93-A8C4-FE27-C00059453B1E}" dt="2023-04-25T22:11:43.300" v="411"/>
          <ac:picMkLst>
            <pc:docMk/>
            <pc:sldMk cId="2256417948" sldId="583"/>
            <ac:picMk id="13" creationId="{8B66A9E7-0C9E-7C32-ED2C-72DA79E5B4BF}"/>
          </ac:picMkLst>
        </pc:picChg>
        <pc:picChg chg="del">
          <ac:chgData name="GUILLERMO ALBERTO ARCILA DIAZ" userId="S::gaarcila@findeter.gov.co::194c9435-ff24-4808-b9d2-bb433046ee4c" providerId="AD" clId="Web-{7632AC41-4C93-A8C4-FE27-C00059453B1E}" dt="2023-04-25T22:11:44.941" v="413"/>
          <ac:picMkLst>
            <pc:docMk/>
            <pc:sldMk cId="2256417948" sldId="583"/>
            <ac:picMk id="14" creationId="{BA11C497-02C7-53C8-8DB8-8948F3DC97CD}"/>
          </ac:picMkLst>
        </pc:picChg>
      </pc:sldChg>
      <pc:sldChg chg="modSp">
        <pc:chgData name="GUILLERMO ALBERTO ARCILA DIAZ" userId="S::gaarcila@findeter.gov.co::194c9435-ff24-4808-b9d2-bb433046ee4c" providerId="AD" clId="Web-{7632AC41-4C93-A8C4-FE27-C00059453B1E}" dt="2023-04-25T23:09:04.763" v="802" actId="20577"/>
        <pc:sldMkLst>
          <pc:docMk/>
          <pc:sldMk cId="108402656" sldId="584"/>
        </pc:sldMkLst>
        <pc:spChg chg="mod">
          <ac:chgData name="GUILLERMO ALBERTO ARCILA DIAZ" userId="S::gaarcila@findeter.gov.co::194c9435-ff24-4808-b9d2-bb433046ee4c" providerId="AD" clId="Web-{7632AC41-4C93-A8C4-FE27-C00059453B1E}" dt="2023-04-25T23:09:04.763" v="802"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7632AC41-4C93-A8C4-FE27-C00059453B1E}" dt="2023-04-25T22:01:50.368" v="7"/>
          <ac:graphicFrameMkLst>
            <pc:docMk/>
            <pc:sldMk cId="108402656" sldId="584"/>
            <ac:graphicFrameMk id="3" creationId="{92C7AD75-98F7-4256-B0FE-BD624CCF5A55}"/>
          </ac:graphicFrameMkLst>
        </pc:graphicFrameChg>
      </pc:sldChg>
    </pc:docChg>
  </pc:docChgLst>
  <pc:docChgLst>
    <pc:chgData name="OLGA MARIA MUÑOZ MUÑOZ" userId="S::ommunoz@findeter.gov.co::876d8df6-fd60-42e2-ba65-9d22fde90de5" providerId="AD" clId="Web-{A1031C03-F7BC-45B8-8B8C-3D34F75E9878}"/>
    <pc:docChg chg="addSld delSld modSld modSection">
      <pc:chgData name="OLGA MARIA MUÑOZ MUÑOZ" userId="S::ommunoz@findeter.gov.co::876d8df6-fd60-42e2-ba65-9d22fde90de5" providerId="AD" clId="Web-{A1031C03-F7BC-45B8-8B8C-3D34F75E9878}" dt="2023-04-25T20:30:05.893" v="22"/>
      <pc:docMkLst>
        <pc:docMk/>
      </pc:docMkLst>
      <pc:sldChg chg="addSp delSp modSp">
        <pc:chgData name="OLGA MARIA MUÑOZ MUÑOZ" userId="S::ommunoz@findeter.gov.co::876d8df6-fd60-42e2-ba65-9d22fde90de5" providerId="AD" clId="Web-{A1031C03-F7BC-45B8-8B8C-3D34F75E9878}" dt="2023-04-25T20:29:58.768" v="13"/>
        <pc:sldMkLst>
          <pc:docMk/>
          <pc:sldMk cId="3280053705" sldId="359"/>
        </pc:sldMkLst>
        <pc:picChg chg="add del mod">
          <ac:chgData name="OLGA MARIA MUÑOZ MUÑOZ" userId="S::ommunoz@findeter.gov.co::876d8df6-fd60-42e2-ba65-9d22fde90de5" providerId="AD" clId="Web-{A1031C03-F7BC-45B8-8B8C-3D34F75E9878}" dt="2023-04-25T20:29:51.893" v="11"/>
          <ac:picMkLst>
            <pc:docMk/>
            <pc:sldMk cId="3280053705" sldId="359"/>
            <ac:picMk id="6" creationId="{99A8883A-8150-AD42-E8FF-F65834B39F47}"/>
          </ac:picMkLst>
        </pc:picChg>
        <pc:picChg chg="add del mod">
          <ac:chgData name="OLGA MARIA MUÑOZ MUÑOZ" userId="S::ommunoz@findeter.gov.co::876d8df6-fd60-42e2-ba65-9d22fde90de5" providerId="AD" clId="Web-{A1031C03-F7BC-45B8-8B8C-3D34F75E9878}" dt="2023-04-25T20:29:58.768" v="13"/>
          <ac:picMkLst>
            <pc:docMk/>
            <pc:sldMk cId="3280053705" sldId="359"/>
            <ac:picMk id="7" creationId="{1B8B480A-8DED-A51B-0DFC-5498121BF779}"/>
          </ac:picMkLst>
        </pc:picChg>
      </pc:sldChg>
      <pc:sldChg chg="del">
        <pc:chgData name="OLGA MARIA MUÑOZ MUÑOZ" userId="S::ommunoz@findeter.gov.co::876d8df6-fd60-42e2-ba65-9d22fde90de5" providerId="AD" clId="Web-{A1031C03-F7BC-45B8-8B8C-3D34F75E9878}" dt="2023-04-25T20:24:23.025" v="9"/>
        <pc:sldMkLst>
          <pc:docMk/>
          <pc:sldMk cId="3294275478" sldId="717"/>
        </pc:sldMkLst>
      </pc:sldChg>
      <pc:sldChg chg="del">
        <pc:chgData name="OLGA MARIA MUÑOZ MUÑOZ" userId="S::ommunoz@findeter.gov.co::876d8df6-fd60-42e2-ba65-9d22fde90de5" providerId="AD" clId="Web-{A1031C03-F7BC-45B8-8B8C-3D34F75E9878}" dt="2023-04-25T20:24:21.821" v="8"/>
        <pc:sldMkLst>
          <pc:docMk/>
          <pc:sldMk cId="1316552021" sldId="718"/>
        </pc:sldMkLst>
      </pc:sldChg>
      <pc:sldChg chg="del">
        <pc:chgData name="OLGA MARIA MUÑOZ MUÑOZ" userId="S::ommunoz@findeter.gov.co::876d8df6-fd60-42e2-ba65-9d22fde90de5" providerId="AD" clId="Web-{A1031C03-F7BC-45B8-8B8C-3D34F75E9878}" dt="2023-04-25T20:24:20.790" v="7"/>
        <pc:sldMkLst>
          <pc:docMk/>
          <pc:sldMk cId="2677987792" sldId="719"/>
        </pc:sldMkLst>
      </pc:sldChg>
      <pc:sldChg chg="del">
        <pc:chgData name="OLGA MARIA MUÑOZ MUÑOZ" userId="S::ommunoz@findeter.gov.co::876d8df6-fd60-42e2-ba65-9d22fde90de5" providerId="AD" clId="Web-{A1031C03-F7BC-45B8-8B8C-3D34F75E9878}" dt="2023-04-25T20:24:19.634" v="6"/>
        <pc:sldMkLst>
          <pc:docMk/>
          <pc:sldMk cId="3395346196" sldId="720"/>
        </pc:sldMkLst>
      </pc:sldChg>
      <pc:sldChg chg="del">
        <pc:chgData name="OLGA MARIA MUÑOZ MUÑOZ" userId="S::ommunoz@findeter.gov.co::876d8df6-fd60-42e2-ba65-9d22fde90de5" providerId="AD" clId="Web-{A1031C03-F7BC-45B8-8B8C-3D34F75E9878}" dt="2023-04-25T20:24:18.618" v="5"/>
        <pc:sldMkLst>
          <pc:docMk/>
          <pc:sldMk cId="280646244" sldId="721"/>
        </pc:sldMkLst>
      </pc:sldChg>
      <pc:sldChg chg="del">
        <pc:chgData name="OLGA MARIA MUÑOZ MUÑOZ" userId="S::ommunoz@findeter.gov.co::876d8df6-fd60-42e2-ba65-9d22fde90de5" providerId="AD" clId="Web-{A1031C03-F7BC-45B8-8B8C-3D34F75E9878}" dt="2023-04-25T20:24:17.493" v="4"/>
        <pc:sldMkLst>
          <pc:docMk/>
          <pc:sldMk cId="3069899922" sldId="722"/>
        </pc:sldMkLst>
      </pc:sldChg>
      <pc:sldChg chg="del">
        <pc:chgData name="OLGA MARIA MUÑOZ MUÑOZ" userId="S::ommunoz@findeter.gov.co::876d8df6-fd60-42e2-ba65-9d22fde90de5" providerId="AD" clId="Web-{A1031C03-F7BC-45B8-8B8C-3D34F75E9878}" dt="2023-04-25T20:24:16.931" v="3"/>
        <pc:sldMkLst>
          <pc:docMk/>
          <pc:sldMk cId="1516486895" sldId="723"/>
        </pc:sldMkLst>
      </pc:sldChg>
      <pc:sldChg chg="del">
        <pc:chgData name="OLGA MARIA MUÑOZ MUÑOZ" userId="S::ommunoz@findeter.gov.co::876d8df6-fd60-42e2-ba65-9d22fde90de5" providerId="AD" clId="Web-{A1031C03-F7BC-45B8-8B8C-3D34F75E9878}" dt="2023-04-25T20:24:16.228" v="2"/>
        <pc:sldMkLst>
          <pc:docMk/>
          <pc:sldMk cId="1121357782" sldId="724"/>
        </pc:sldMkLst>
      </pc:sldChg>
      <pc:sldChg chg="del">
        <pc:chgData name="OLGA MARIA MUÑOZ MUÑOZ" userId="S::ommunoz@findeter.gov.co::876d8df6-fd60-42e2-ba65-9d22fde90de5" providerId="AD" clId="Web-{A1031C03-F7BC-45B8-8B8C-3D34F75E9878}" dt="2023-04-25T20:24:15.493" v="1"/>
        <pc:sldMkLst>
          <pc:docMk/>
          <pc:sldMk cId="80285047" sldId="725"/>
        </pc:sldMkLst>
      </pc:sldChg>
      <pc:sldChg chg="del">
        <pc:chgData name="OLGA MARIA MUÑOZ MUÑOZ" userId="S::ommunoz@findeter.gov.co::876d8df6-fd60-42e2-ba65-9d22fde90de5" providerId="AD" clId="Web-{A1031C03-F7BC-45B8-8B8C-3D34F75E9878}" dt="2023-04-25T20:24:14.368" v="0"/>
        <pc:sldMkLst>
          <pc:docMk/>
          <pc:sldMk cId="266244331" sldId="726"/>
        </pc:sldMkLst>
      </pc:sldChg>
      <pc:sldChg chg="add">
        <pc:chgData name="OLGA MARIA MUÑOZ MUÑOZ" userId="S::ommunoz@findeter.gov.co::876d8df6-fd60-42e2-ba65-9d22fde90de5" providerId="AD" clId="Web-{A1031C03-F7BC-45B8-8B8C-3D34F75E9878}" dt="2023-04-25T20:30:04.862" v="14"/>
        <pc:sldMkLst>
          <pc:docMk/>
          <pc:sldMk cId="3863755099" sldId="740"/>
        </pc:sldMkLst>
      </pc:sldChg>
      <pc:sldChg chg="add">
        <pc:chgData name="OLGA MARIA MUÑOZ MUÑOZ" userId="S::ommunoz@findeter.gov.co::876d8df6-fd60-42e2-ba65-9d22fde90de5" providerId="AD" clId="Web-{A1031C03-F7BC-45B8-8B8C-3D34F75E9878}" dt="2023-04-25T20:30:05.003" v="15"/>
        <pc:sldMkLst>
          <pc:docMk/>
          <pc:sldMk cId="1831263909" sldId="741"/>
        </pc:sldMkLst>
      </pc:sldChg>
      <pc:sldChg chg="add">
        <pc:chgData name="OLGA MARIA MUÑOZ MUÑOZ" userId="S::ommunoz@findeter.gov.co::876d8df6-fd60-42e2-ba65-9d22fde90de5" providerId="AD" clId="Web-{A1031C03-F7BC-45B8-8B8C-3D34F75E9878}" dt="2023-04-25T20:30:05.128" v="16"/>
        <pc:sldMkLst>
          <pc:docMk/>
          <pc:sldMk cId="1069374559" sldId="742"/>
        </pc:sldMkLst>
      </pc:sldChg>
      <pc:sldChg chg="add">
        <pc:chgData name="OLGA MARIA MUÑOZ MUÑOZ" userId="S::ommunoz@findeter.gov.co::876d8df6-fd60-42e2-ba65-9d22fde90de5" providerId="AD" clId="Web-{A1031C03-F7BC-45B8-8B8C-3D34F75E9878}" dt="2023-04-25T20:30:05.253" v="17"/>
        <pc:sldMkLst>
          <pc:docMk/>
          <pc:sldMk cId="2087256668" sldId="743"/>
        </pc:sldMkLst>
      </pc:sldChg>
      <pc:sldChg chg="add">
        <pc:chgData name="OLGA MARIA MUÑOZ MUÑOZ" userId="S::ommunoz@findeter.gov.co::876d8df6-fd60-42e2-ba65-9d22fde90de5" providerId="AD" clId="Web-{A1031C03-F7BC-45B8-8B8C-3D34F75E9878}" dt="2023-04-25T20:30:05.378" v="18"/>
        <pc:sldMkLst>
          <pc:docMk/>
          <pc:sldMk cId="1274089877" sldId="744"/>
        </pc:sldMkLst>
      </pc:sldChg>
      <pc:sldChg chg="add">
        <pc:chgData name="OLGA MARIA MUÑOZ MUÑOZ" userId="S::ommunoz@findeter.gov.co::876d8df6-fd60-42e2-ba65-9d22fde90de5" providerId="AD" clId="Web-{A1031C03-F7BC-45B8-8B8C-3D34F75E9878}" dt="2023-04-25T20:30:05.518" v="19"/>
        <pc:sldMkLst>
          <pc:docMk/>
          <pc:sldMk cId="1264902730" sldId="745"/>
        </pc:sldMkLst>
      </pc:sldChg>
      <pc:sldChg chg="add">
        <pc:chgData name="OLGA MARIA MUÑOZ MUÑOZ" userId="S::ommunoz@findeter.gov.co::876d8df6-fd60-42e2-ba65-9d22fde90de5" providerId="AD" clId="Web-{A1031C03-F7BC-45B8-8B8C-3D34F75E9878}" dt="2023-04-25T20:30:05.643" v="20"/>
        <pc:sldMkLst>
          <pc:docMk/>
          <pc:sldMk cId="3894965944" sldId="746"/>
        </pc:sldMkLst>
      </pc:sldChg>
      <pc:sldChg chg="add">
        <pc:chgData name="OLGA MARIA MUÑOZ MUÑOZ" userId="S::ommunoz@findeter.gov.co::876d8df6-fd60-42e2-ba65-9d22fde90de5" providerId="AD" clId="Web-{A1031C03-F7BC-45B8-8B8C-3D34F75E9878}" dt="2023-04-25T20:30:05.768" v="21"/>
        <pc:sldMkLst>
          <pc:docMk/>
          <pc:sldMk cId="856042375" sldId="747"/>
        </pc:sldMkLst>
      </pc:sldChg>
      <pc:sldChg chg="add">
        <pc:chgData name="OLGA MARIA MUÑOZ MUÑOZ" userId="S::ommunoz@findeter.gov.co::876d8df6-fd60-42e2-ba65-9d22fde90de5" providerId="AD" clId="Web-{A1031C03-F7BC-45B8-8B8C-3D34F75E9878}" dt="2023-04-25T20:30:05.893" v="22"/>
        <pc:sldMkLst>
          <pc:docMk/>
          <pc:sldMk cId="575309199" sldId="748"/>
        </pc:sldMkLst>
      </pc:sldChg>
    </pc:docChg>
  </pc:docChgLst>
  <pc:docChgLst>
    <pc:chgData name="LEONARDO ALFONSO MARTINEZ OTERO" userId="S::lamartinez@findeter.gov.co::9592b740-a3f3-4551-a4da-9903b37bf04d" providerId="AD" clId="Web-{4BD9B853-45F5-C240-5034-12186360B33F}"/>
    <pc:docChg chg="modSld">
      <pc:chgData name="LEONARDO ALFONSO MARTINEZ OTERO" userId="S::lamartinez@findeter.gov.co::9592b740-a3f3-4551-a4da-9903b37bf04d" providerId="AD" clId="Web-{4BD9B853-45F5-C240-5034-12186360B33F}" dt="2023-05-23T20:54:16.469" v="0" actId="20577"/>
      <pc:docMkLst>
        <pc:docMk/>
      </pc:docMkLst>
      <pc:sldChg chg="modSp">
        <pc:chgData name="LEONARDO ALFONSO MARTINEZ OTERO" userId="S::lamartinez@findeter.gov.co::9592b740-a3f3-4551-a4da-9903b37bf04d" providerId="AD" clId="Web-{4BD9B853-45F5-C240-5034-12186360B33F}" dt="2023-05-23T20:54:16.469" v="0" actId="20577"/>
        <pc:sldMkLst>
          <pc:docMk/>
          <pc:sldMk cId="4160248565" sldId="258"/>
        </pc:sldMkLst>
        <pc:spChg chg="mod">
          <ac:chgData name="LEONARDO ALFONSO MARTINEZ OTERO" userId="S::lamartinez@findeter.gov.co::9592b740-a3f3-4551-a4da-9903b37bf04d" providerId="AD" clId="Web-{4BD9B853-45F5-C240-5034-12186360B33F}" dt="2023-05-23T20:54:16.469" v="0" actId="20577"/>
          <ac:spMkLst>
            <pc:docMk/>
            <pc:sldMk cId="4160248565" sldId="258"/>
            <ac:spMk id="7" creationId="{8801B824-1C40-4361-8207-0EAD240262BA}"/>
          </ac:spMkLst>
        </pc:spChg>
      </pc:sldChg>
    </pc:docChg>
  </pc:docChgLst>
  <pc:docChgLst>
    <pc:chgData name="LEONARDO ALFONSO MARTINEZ OTERO" userId="9592b740-a3f3-4551-a4da-9903b37bf04d" providerId="ADAL" clId="{D3726795-3E41-496F-A098-946625B06481}"/>
    <pc:docChg chg="modSld">
      <pc:chgData name="LEONARDO ALFONSO MARTINEZ OTERO" userId="9592b740-a3f3-4551-a4da-9903b37bf04d" providerId="ADAL" clId="{D3726795-3E41-496F-A098-946625B06481}" dt="2023-04-26T13:17:33.861" v="12" actId="20577"/>
      <pc:docMkLst>
        <pc:docMk/>
      </pc:docMkLst>
      <pc:sldChg chg="modSp mod">
        <pc:chgData name="LEONARDO ALFONSO MARTINEZ OTERO" userId="9592b740-a3f3-4551-a4da-9903b37bf04d" providerId="ADAL" clId="{D3726795-3E41-496F-A098-946625B06481}" dt="2023-04-26T13:17:33.861" v="12" actId="20577"/>
        <pc:sldMkLst>
          <pc:docMk/>
          <pc:sldMk cId="1662828479" sldId="312"/>
        </pc:sldMkLst>
        <pc:graphicFrameChg chg="modGraphic">
          <ac:chgData name="LEONARDO ALFONSO MARTINEZ OTERO" userId="9592b740-a3f3-4551-a4da-9903b37bf04d" providerId="ADAL" clId="{D3726795-3E41-496F-A098-946625B06481}" dt="2023-04-26T13:17:33.861" v="12" actId="20577"/>
          <ac:graphicFrameMkLst>
            <pc:docMk/>
            <pc:sldMk cId="1662828479" sldId="312"/>
            <ac:graphicFrameMk id="18" creationId="{A463C165-020C-4E5F-A993-33AC16B92A29}"/>
          </ac:graphicFrameMkLst>
        </pc:graphicFrameChg>
      </pc:sldChg>
    </pc:docChg>
  </pc:docChgLst>
  <pc:docChgLst>
    <pc:chgData name="MARIA ALEJANDRA RODRIGUEZ VILLAREAL" userId="18866f0e-0fca-4ebe-91fb-97353587e1c9" providerId="ADAL" clId="{1CF2166A-FEF6-427B-9AF9-8499444A1409}"/>
    <pc:docChg chg="custSel addSld delSld modSld modSection">
      <pc:chgData name="MARIA ALEJANDRA RODRIGUEZ VILLAREAL" userId="18866f0e-0fca-4ebe-91fb-97353587e1c9" providerId="ADAL" clId="{1CF2166A-FEF6-427B-9AF9-8499444A1409}" dt="2023-05-09T23:20:05.437" v="356" actId="20577"/>
      <pc:docMkLst>
        <pc:docMk/>
      </pc:docMkLst>
      <pc:sldChg chg="del">
        <pc:chgData name="MARIA ALEJANDRA RODRIGUEZ VILLAREAL" userId="18866f0e-0fca-4ebe-91fb-97353587e1c9" providerId="ADAL" clId="{1CF2166A-FEF6-427B-9AF9-8499444A1409}" dt="2023-05-09T23:03:02.409" v="246" actId="47"/>
        <pc:sldMkLst>
          <pc:docMk/>
          <pc:sldMk cId="946783917" sldId="735"/>
        </pc:sldMkLst>
      </pc:sldChg>
      <pc:sldChg chg="del">
        <pc:chgData name="MARIA ALEJANDRA RODRIGUEZ VILLAREAL" userId="18866f0e-0fca-4ebe-91fb-97353587e1c9" providerId="ADAL" clId="{1CF2166A-FEF6-427B-9AF9-8499444A1409}" dt="2023-05-09T23:03:05.730" v="247" actId="47"/>
        <pc:sldMkLst>
          <pc:docMk/>
          <pc:sldMk cId="574674915" sldId="739"/>
        </pc:sldMkLst>
      </pc:sldChg>
      <pc:sldChg chg="del">
        <pc:chgData name="MARIA ALEJANDRA RODRIGUEZ VILLAREAL" userId="18866f0e-0fca-4ebe-91fb-97353587e1c9" providerId="ADAL" clId="{1CF2166A-FEF6-427B-9AF9-8499444A1409}" dt="2023-05-09T23:02:52.087" v="241" actId="47"/>
        <pc:sldMkLst>
          <pc:docMk/>
          <pc:sldMk cId="618979089" sldId="740"/>
        </pc:sldMkLst>
      </pc:sldChg>
      <pc:sldChg chg="del">
        <pc:chgData name="MARIA ALEJANDRA RODRIGUEZ VILLAREAL" userId="18866f0e-0fca-4ebe-91fb-97353587e1c9" providerId="ADAL" clId="{1CF2166A-FEF6-427B-9AF9-8499444A1409}" dt="2023-05-09T23:02:53.126" v="242" actId="47"/>
        <pc:sldMkLst>
          <pc:docMk/>
          <pc:sldMk cId="1428301609" sldId="742"/>
        </pc:sldMkLst>
      </pc:sldChg>
      <pc:sldChg chg="del">
        <pc:chgData name="MARIA ALEJANDRA RODRIGUEZ VILLAREAL" userId="18866f0e-0fca-4ebe-91fb-97353587e1c9" providerId="ADAL" clId="{1CF2166A-FEF6-427B-9AF9-8499444A1409}" dt="2023-05-09T23:02:54.357" v="243" actId="47"/>
        <pc:sldMkLst>
          <pc:docMk/>
          <pc:sldMk cId="665400803" sldId="743"/>
        </pc:sldMkLst>
      </pc:sldChg>
      <pc:sldChg chg="del">
        <pc:chgData name="MARIA ALEJANDRA RODRIGUEZ VILLAREAL" userId="18866f0e-0fca-4ebe-91fb-97353587e1c9" providerId="ADAL" clId="{1CF2166A-FEF6-427B-9AF9-8499444A1409}" dt="2023-05-09T23:02:58.445" v="245" actId="47"/>
        <pc:sldMkLst>
          <pc:docMk/>
          <pc:sldMk cId="2839181937" sldId="744"/>
        </pc:sldMkLst>
      </pc:sldChg>
      <pc:sldChg chg="del">
        <pc:chgData name="MARIA ALEJANDRA RODRIGUEZ VILLAREAL" userId="18866f0e-0fca-4ebe-91fb-97353587e1c9" providerId="ADAL" clId="{1CF2166A-FEF6-427B-9AF9-8499444A1409}" dt="2023-05-09T23:02:55.681" v="244" actId="47"/>
        <pc:sldMkLst>
          <pc:docMk/>
          <pc:sldMk cId="994248286" sldId="745"/>
        </pc:sldMkLst>
      </pc:sldChg>
      <pc:sldChg chg="modSp mod">
        <pc:chgData name="MARIA ALEJANDRA RODRIGUEZ VILLAREAL" userId="18866f0e-0fca-4ebe-91fb-97353587e1c9" providerId="ADAL" clId="{1CF2166A-FEF6-427B-9AF9-8499444A1409}" dt="2023-05-09T22:59:55.948" v="238" actId="20577"/>
        <pc:sldMkLst>
          <pc:docMk/>
          <pc:sldMk cId="1116997165" sldId="772"/>
        </pc:sldMkLst>
        <pc:spChg chg="mod">
          <ac:chgData name="MARIA ALEJANDRA RODRIGUEZ VILLAREAL" userId="18866f0e-0fca-4ebe-91fb-97353587e1c9" providerId="ADAL" clId="{1CF2166A-FEF6-427B-9AF9-8499444A1409}" dt="2023-05-09T22:59:55.948" v="238" actId="20577"/>
          <ac:spMkLst>
            <pc:docMk/>
            <pc:sldMk cId="1116997165" sldId="772"/>
            <ac:spMk id="16" creationId="{61BB126E-430E-482F-81FB-CDF28713A8DB}"/>
          </ac:spMkLst>
        </pc:spChg>
        <pc:graphicFrameChg chg="modGraphic">
          <ac:chgData name="MARIA ALEJANDRA RODRIGUEZ VILLAREAL" userId="18866f0e-0fca-4ebe-91fb-97353587e1c9" providerId="ADAL" clId="{1CF2166A-FEF6-427B-9AF9-8499444A1409}" dt="2023-05-09T22:56:58.912" v="5" actId="20577"/>
          <ac:graphicFrameMkLst>
            <pc:docMk/>
            <pc:sldMk cId="1116997165" sldId="772"/>
            <ac:graphicFrameMk id="13" creationId="{D9FD7E8D-10C2-4918-9075-D20EAA12F066}"/>
          </ac:graphicFrameMkLst>
        </pc:graphicFrameChg>
      </pc:sldChg>
      <pc:sldChg chg="modSp mod">
        <pc:chgData name="MARIA ALEJANDRA RODRIGUEZ VILLAREAL" userId="18866f0e-0fca-4ebe-91fb-97353587e1c9" providerId="ADAL" clId="{1CF2166A-FEF6-427B-9AF9-8499444A1409}" dt="2023-05-09T23:20:05.437" v="356" actId="20577"/>
        <pc:sldMkLst>
          <pc:docMk/>
          <pc:sldMk cId="4254460243" sldId="774"/>
        </pc:sldMkLst>
        <pc:graphicFrameChg chg="modGraphic">
          <ac:chgData name="MARIA ALEJANDRA RODRIGUEZ VILLAREAL" userId="18866f0e-0fca-4ebe-91fb-97353587e1c9" providerId="ADAL" clId="{1CF2166A-FEF6-427B-9AF9-8499444A1409}" dt="2023-05-09T23:20:05.437" v="356" actId="20577"/>
          <ac:graphicFrameMkLst>
            <pc:docMk/>
            <pc:sldMk cId="4254460243" sldId="774"/>
            <ac:graphicFrameMk id="4" creationId="{F234D9DA-9003-43ED-80D0-7DCC9CC6567C}"/>
          </ac:graphicFrameMkLst>
        </pc:graphicFrameChg>
      </pc:sldChg>
      <pc:sldChg chg="addSp delSp modSp add mod">
        <pc:chgData name="MARIA ALEJANDRA RODRIGUEZ VILLAREAL" userId="18866f0e-0fca-4ebe-91fb-97353587e1c9" providerId="ADAL" clId="{1CF2166A-FEF6-427B-9AF9-8499444A1409}" dt="2023-05-09T23:11:54.048" v="350" actId="1037"/>
        <pc:sldMkLst>
          <pc:docMk/>
          <pc:sldMk cId="1940431835" sldId="4964"/>
        </pc:sldMkLst>
        <pc:spChg chg="del">
          <ac:chgData name="MARIA ALEJANDRA RODRIGUEZ VILLAREAL" userId="18866f0e-0fca-4ebe-91fb-97353587e1c9" providerId="ADAL" clId="{1CF2166A-FEF6-427B-9AF9-8499444A1409}" dt="2023-05-09T23:10:33.385" v="295" actId="478"/>
          <ac:spMkLst>
            <pc:docMk/>
            <pc:sldMk cId="1940431835" sldId="4964"/>
            <ac:spMk id="5" creationId="{88C1809F-A026-414B-A9C9-9823FA7C31DF}"/>
          </ac:spMkLst>
        </pc:spChg>
        <pc:spChg chg="add mod">
          <ac:chgData name="MARIA ALEJANDRA RODRIGUEZ VILLAREAL" userId="18866f0e-0fca-4ebe-91fb-97353587e1c9" providerId="ADAL" clId="{1CF2166A-FEF6-427B-9AF9-8499444A1409}" dt="2023-05-09T23:09:45.923" v="271" actId="20577"/>
          <ac:spMkLst>
            <pc:docMk/>
            <pc:sldMk cId="1940431835" sldId="4964"/>
            <ac:spMk id="16" creationId="{D471A636-4497-4CD8-9D11-962D2254FFA7}"/>
          </ac:spMkLst>
        </pc:spChg>
        <pc:spChg chg="del mod">
          <ac:chgData name="MARIA ALEJANDRA RODRIGUEZ VILLAREAL" userId="18866f0e-0fca-4ebe-91fb-97353587e1c9" providerId="ADAL" clId="{1CF2166A-FEF6-427B-9AF9-8499444A1409}" dt="2023-05-09T23:10:07.876" v="278" actId="478"/>
          <ac:spMkLst>
            <pc:docMk/>
            <pc:sldMk cId="1940431835" sldId="4964"/>
            <ac:spMk id="17" creationId="{84962B74-08C9-4DA6-8C36-D3D569DFE9B2}"/>
          </ac:spMkLst>
        </pc:spChg>
        <pc:spChg chg="del mod">
          <ac:chgData name="MARIA ALEJANDRA RODRIGUEZ VILLAREAL" userId="18866f0e-0fca-4ebe-91fb-97353587e1c9" providerId="ADAL" clId="{1CF2166A-FEF6-427B-9AF9-8499444A1409}" dt="2023-05-09T23:10:07.876" v="278" actId="478"/>
          <ac:spMkLst>
            <pc:docMk/>
            <pc:sldMk cId="1940431835" sldId="4964"/>
            <ac:spMk id="18" creationId="{31AD7825-AB77-4C35-A570-2229D23093D4}"/>
          </ac:spMkLst>
        </pc:spChg>
        <pc:spChg chg="mod">
          <ac:chgData name="MARIA ALEJANDRA RODRIGUEZ VILLAREAL" userId="18866f0e-0fca-4ebe-91fb-97353587e1c9" providerId="ADAL" clId="{1CF2166A-FEF6-427B-9AF9-8499444A1409}" dt="2023-05-09T23:11:54.048" v="350" actId="1037"/>
          <ac:spMkLst>
            <pc:docMk/>
            <pc:sldMk cId="1940431835" sldId="4964"/>
            <ac:spMk id="19" creationId="{AE840132-789D-4DFC-A6C9-0F5AE28871B8}"/>
          </ac:spMkLst>
        </pc:spChg>
        <pc:spChg chg="add del mod">
          <ac:chgData name="MARIA ALEJANDRA RODRIGUEZ VILLAREAL" userId="18866f0e-0fca-4ebe-91fb-97353587e1c9" providerId="ADAL" clId="{1CF2166A-FEF6-427B-9AF9-8499444A1409}" dt="2023-05-09T23:10:07.876" v="278" actId="478"/>
          <ac:spMkLst>
            <pc:docMk/>
            <pc:sldMk cId="1940431835" sldId="4964"/>
            <ac:spMk id="21" creationId="{49D2717E-0DD4-4DAB-9DA5-FCF089C628A5}"/>
          </ac:spMkLst>
        </pc:spChg>
        <pc:spChg chg="add mod">
          <ac:chgData name="MARIA ALEJANDRA RODRIGUEZ VILLAREAL" userId="18866f0e-0fca-4ebe-91fb-97353587e1c9" providerId="ADAL" clId="{1CF2166A-FEF6-427B-9AF9-8499444A1409}" dt="2023-05-09T23:10:03.697" v="277" actId="20577"/>
          <ac:spMkLst>
            <pc:docMk/>
            <pc:sldMk cId="1940431835" sldId="4964"/>
            <ac:spMk id="22" creationId="{484F59B5-16E1-45C8-A504-BE6796F1C3D1}"/>
          </ac:spMkLst>
        </pc:spChg>
        <pc:spChg chg="add mod">
          <ac:chgData name="MARIA ALEJANDRA RODRIGUEZ VILLAREAL" userId="18866f0e-0fca-4ebe-91fb-97353587e1c9" providerId="ADAL" clId="{1CF2166A-FEF6-427B-9AF9-8499444A1409}" dt="2023-05-09T23:10:40.362" v="296" actId="1076"/>
          <ac:spMkLst>
            <pc:docMk/>
            <pc:sldMk cId="1940431835" sldId="4964"/>
            <ac:spMk id="23" creationId="{7D3A1B4D-FDE1-49B1-B00D-5DC2967AF463}"/>
          </ac:spMkLst>
        </pc:spChg>
        <pc:spChg chg="add del mod">
          <ac:chgData name="MARIA ALEJANDRA RODRIGUEZ VILLAREAL" userId="18866f0e-0fca-4ebe-91fb-97353587e1c9" providerId="ADAL" clId="{1CF2166A-FEF6-427B-9AF9-8499444A1409}" dt="2023-05-09T23:10:47.706" v="298" actId="478"/>
          <ac:spMkLst>
            <pc:docMk/>
            <pc:sldMk cId="1940431835" sldId="4964"/>
            <ac:spMk id="24" creationId="{7E2A0A69-BAE6-4775-9DDA-8257BA05115A}"/>
          </ac:spMkLst>
        </pc:spChg>
      </pc:sldChg>
      <pc:sldChg chg="modSp add mod">
        <pc:chgData name="MARIA ALEJANDRA RODRIGUEZ VILLAREAL" userId="18866f0e-0fca-4ebe-91fb-97353587e1c9" providerId="ADAL" clId="{1CF2166A-FEF6-427B-9AF9-8499444A1409}" dt="2023-05-09T23:04:47.528" v="248" actId="1076"/>
        <pc:sldMkLst>
          <pc:docMk/>
          <pc:sldMk cId="154590663" sldId="4965"/>
        </pc:sldMkLst>
        <pc:spChg chg="mod">
          <ac:chgData name="MARIA ALEJANDRA RODRIGUEZ VILLAREAL" userId="18866f0e-0fca-4ebe-91fb-97353587e1c9" providerId="ADAL" clId="{1CF2166A-FEF6-427B-9AF9-8499444A1409}" dt="2023-05-09T23:04:47.528" v="248" actId="1076"/>
          <ac:spMkLst>
            <pc:docMk/>
            <pc:sldMk cId="154590663" sldId="4965"/>
            <ac:spMk id="13" creationId="{49656F35-1D84-46E7-9AD3-68FE4AACEDA5}"/>
          </ac:spMkLst>
        </pc:spChg>
      </pc:sldChg>
      <pc:sldChg chg="modSp add mod">
        <pc:chgData name="MARIA ALEJANDRA RODRIGUEZ VILLAREAL" userId="18866f0e-0fca-4ebe-91fb-97353587e1c9" providerId="ADAL" clId="{1CF2166A-FEF6-427B-9AF9-8499444A1409}" dt="2023-05-09T23:04:54.664" v="250" actId="1076"/>
        <pc:sldMkLst>
          <pc:docMk/>
          <pc:sldMk cId="129867113" sldId="4966"/>
        </pc:sldMkLst>
        <pc:spChg chg="mod">
          <ac:chgData name="MARIA ALEJANDRA RODRIGUEZ VILLAREAL" userId="18866f0e-0fca-4ebe-91fb-97353587e1c9" providerId="ADAL" clId="{1CF2166A-FEF6-427B-9AF9-8499444A1409}" dt="2023-05-09T23:04:51.976" v="249" actId="1076"/>
          <ac:spMkLst>
            <pc:docMk/>
            <pc:sldMk cId="129867113" sldId="4966"/>
            <ac:spMk id="13" creationId="{49656F35-1D84-46E7-9AD3-68FE4AACEDA5}"/>
          </ac:spMkLst>
        </pc:spChg>
        <pc:graphicFrameChg chg="mod">
          <ac:chgData name="MARIA ALEJANDRA RODRIGUEZ VILLAREAL" userId="18866f0e-0fca-4ebe-91fb-97353587e1c9" providerId="ADAL" clId="{1CF2166A-FEF6-427B-9AF9-8499444A1409}" dt="2023-05-09T23:04:54.664" v="250" actId="1076"/>
          <ac:graphicFrameMkLst>
            <pc:docMk/>
            <pc:sldMk cId="129867113" sldId="4966"/>
            <ac:graphicFrameMk id="4" creationId="{794A19D7-A466-4AA4-A7AC-266CA93C174A}"/>
          </ac:graphicFrameMkLst>
        </pc:graphicFrameChg>
      </pc:sldChg>
      <pc:sldChg chg="modSp add mod">
        <pc:chgData name="MARIA ALEJANDRA RODRIGUEZ VILLAREAL" userId="18866f0e-0fca-4ebe-91fb-97353587e1c9" providerId="ADAL" clId="{1CF2166A-FEF6-427B-9AF9-8499444A1409}" dt="2023-05-09T23:05:05.006" v="252" actId="1076"/>
        <pc:sldMkLst>
          <pc:docMk/>
          <pc:sldMk cId="1462134208" sldId="4967"/>
        </pc:sldMkLst>
        <pc:spChg chg="mod">
          <ac:chgData name="MARIA ALEJANDRA RODRIGUEZ VILLAREAL" userId="18866f0e-0fca-4ebe-91fb-97353587e1c9" providerId="ADAL" clId="{1CF2166A-FEF6-427B-9AF9-8499444A1409}" dt="2023-05-09T23:04:58.514" v="251" actId="1076"/>
          <ac:spMkLst>
            <pc:docMk/>
            <pc:sldMk cId="1462134208" sldId="4967"/>
            <ac:spMk id="13" creationId="{49656F35-1D84-46E7-9AD3-68FE4AACEDA5}"/>
          </ac:spMkLst>
        </pc:spChg>
        <pc:graphicFrameChg chg="mod">
          <ac:chgData name="MARIA ALEJANDRA RODRIGUEZ VILLAREAL" userId="18866f0e-0fca-4ebe-91fb-97353587e1c9" providerId="ADAL" clId="{1CF2166A-FEF6-427B-9AF9-8499444A1409}" dt="2023-05-09T23:05:05.006" v="252" actId="1076"/>
          <ac:graphicFrameMkLst>
            <pc:docMk/>
            <pc:sldMk cId="1462134208" sldId="4967"/>
            <ac:graphicFrameMk id="2" creationId="{E0F32A02-06C4-4D6A-9E88-2270AA697C7B}"/>
          </ac:graphicFrameMkLst>
        </pc:graphicFrameChg>
      </pc:sldChg>
      <pc:sldChg chg="add">
        <pc:chgData name="MARIA ALEJANDRA RODRIGUEZ VILLAREAL" userId="18866f0e-0fca-4ebe-91fb-97353587e1c9" providerId="ADAL" clId="{1CF2166A-FEF6-427B-9AF9-8499444A1409}" dt="2023-05-09T23:02:28.391" v="239"/>
        <pc:sldMkLst>
          <pc:docMk/>
          <pc:sldMk cId="1272024525" sldId="4968"/>
        </pc:sldMkLst>
      </pc:sldChg>
    </pc:docChg>
  </pc:docChgLst>
  <pc:docChgLst>
    <pc:chgData name="FABIO ANDRES LLANO CASTAÑO" userId="S::fallano@findeter.gov.co::d7f3d237-ebd8-4abe-98dc-bf55ea8ee2e1" providerId="AD" clId="Web-{46E0562F-C956-617D-AB9C-9A0F9E0E2D40}"/>
    <pc:docChg chg="addSld modSld sldOrd modSection">
      <pc:chgData name="FABIO ANDRES LLANO CASTAÑO" userId="S::fallano@findeter.gov.co::d7f3d237-ebd8-4abe-98dc-bf55ea8ee2e1" providerId="AD" clId="Web-{46E0562F-C956-617D-AB9C-9A0F9E0E2D40}" dt="2023-02-28T23:17:11.183" v="1026" actId="1076"/>
      <pc:docMkLst>
        <pc:docMk/>
      </pc:docMkLst>
      <pc:sldChg chg="delSp modSp">
        <pc:chgData name="FABIO ANDRES LLANO CASTAÑO" userId="S::fallano@findeter.gov.co::d7f3d237-ebd8-4abe-98dc-bf55ea8ee2e1" providerId="AD" clId="Web-{46E0562F-C956-617D-AB9C-9A0F9E0E2D40}" dt="2023-02-28T22:54:59.730" v="839" actId="20577"/>
        <pc:sldMkLst>
          <pc:docMk/>
          <pc:sldMk cId="1662828479" sldId="312"/>
        </pc:sldMkLst>
        <pc:spChg chg="del mod">
          <ac:chgData name="FABIO ANDRES LLANO CASTAÑO" userId="S::fallano@findeter.gov.co::d7f3d237-ebd8-4abe-98dc-bf55ea8ee2e1" providerId="AD" clId="Web-{46E0562F-C956-617D-AB9C-9A0F9E0E2D40}" dt="2023-02-28T19:45:50.789" v="253"/>
          <ac:spMkLst>
            <pc:docMk/>
            <pc:sldMk cId="1662828479" sldId="312"/>
            <ac:spMk id="2" creationId="{DDDA03F9-5C2A-835C-6E4B-E9F54A6B0850}"/>
          </ac:spMkLst>
        </pc:spChg>
        <pc:spChg chg="mod">
          <ac:chgData name="FABIO ANDRES LLANO CASTAÑO" userId="S::fallano@findeter.gov.co::d7f3d237-ebd8-4abe-98dc-bf55ea8ee2e1" providerId="AD" clId="Web-{46E0562F-C956-617D-AB9C-9A0F9E0E2D40}" dt="2023-02-28T19:45:02.100" v="236" actId="1076"/>
          <ac:spMkLst>
            <pc:docMk/>
            <pc:sldMk cId="1662828479" sldId="312"/>
            <ac:spMk id="16" creationId="{DEEE4452-C424-4B37-9952-D3E3DB7E36D8}"/>
          </ac:spMkLst>
        </pc:spChg>
        <pc:spChg chg="mod">
          <ac:chgData name="FABIO ANDRES LLANO CASTAÑO" userId="S::fallano@findeter.gov.co::d7f3d237-ebd8-4abe-98dc-bf55ea8ee2e1" providerId="AD" clId="Web-{46E0562F-C956-617D-AB9C-9A0F9E0E2D40}" dt="2023-02-28T22:54:59.730" v="839" actId="20577"/>
          <ac:spMkLst>
            <pc:docMk/>
            <pc:sldMk cId="1662828479" sldId="312"/>
            <ac:spMk id="17" creationId="{909A1431-CBDE-4114-ABB6-6181E228B43B}"/>
          </ac:spMkLst>
        </pc:spChg>
        <pc:graphicFrameChg chg="mod modGraphic">
          <ac:chgData name="FABIO ANDRES LLANO CASTAÑO" userId="S::fallano@findeter.gov.co::d7f3d237-ebd8-4abe-98dc-bf55ea8ee2e1" providerId="AD" clId="Web-{46E0562F-C956-617D-AB9C-9A0F9E0E2D40}" dt="2023-02-28T19:49:04.514" v="424"/>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46E0562F-C956-617D-AB9C-9A0F9E0E2D40}" dt="2023-02-28T22:46:12.055" v="740" actId="1076"/>
        <pc:sldMkLst>
          <pc:docMk/>
          <pc:sldMk cId="1503274020" sldId="417"/>
        </pc:sldMkLst>
        <pc:picChg chg="add mod">
          <ac:chgData name="FABIO ANDRES LLANO CASTAÑO" userId="S::fallano@findeter.gov.co::d7f3d237-ebd8-4abe-98dc-bf55ea8ee2e1" providerId="AD" clId="Web-{46E0562F-C956-617D-AB9C-9A0F9E0E2D40}" dt="2023-02-28T22:46:10.008" v="739" actId="1076"/>
          <ac:picMkLst>
            <pc:docMk/>
            <pc:sldMk cId="1503274020" sldId="417"/>
            <ac:picMk id="2" creationId="{AEA421BF-BED2-08FA-E61A-860461761EB1}"/>
          </ac:picMkLst>
        </pc:picChg>
        <pc:picChg chg="add mod">
          <ac:chgData name="FABIO ANDRES LLANO CASTAÑO" userId="S::fallano@findeter.gov.co::d7f3d237-ebd8-4abe-98dc-bf55ea8ee2e1" providerId="AD" clId="Web-{46E0562F-C956-617D-AB9C-9A0F9E0E2D40}" dt="2023-02-28T22:46:12.055" v="740" actId="1076"/>
          <ac:picMkLst>
            <pc:docMk/>
            <pc:sldMk cId="1503274020" sldId="417"/>
            <ac:picMk id="3" creationId="{A68AE98E-5766-FA48-E90C-C871847D18ED}"/>
          </ac:picMkLst>
        </pc:picChg>
        <pc:picChg chg="del">
          <ac:chgData name="FABIO ANDRES LLANO CASTAÑO" userId="S::fallano@findeter.gov.co::d7f3d237-ebd8-4abe-98dc-bf55ea8ee2e1" providerId="AD" clId="Web-{46E0562F-C956-617D-AB9C-9A0F9E0E2D40}" dt="2023-02-28T21:54:36.164" v="529"/>
          <ac:picMkLst>
            <pc:docMk/>
            <pc:sldMk cId="1503274020" sldId="417"/>
            <ac:picMk id="5" creationId="{08D7A6A1-60CC-0E26-FE83-9479203568C4}"/>
          </ac:picMkLst>
        </pc:picChg>
        <pc:picChg chg="del">
          <ac:chgData name="FABIO ANDRES LLANO CASTAÑO" userId="S::fallano@findeter.gov.co::d7f3d237-ebd8-4abe-98dc-bf55ea8ee2e1" providerId="AD" clId="Web-{46E0562F-C956-617D-AB9C-9A0F9E0E2D40}" dt="2023-02-28T21:54:35.648" v="526"/>
          <ac:picMkLst>
            <pc:docMk/>
            <pc:sldMk cId="1503274020" sldId="417"/>
            <ac:picMk id="9" creationId="{3D842A1B-7315-7894-42E7-D2D62F9AF0D3}"/>
          </ac:picMkLst>
        </pc:picChg>
        <pc:picChg chg="del">
          <ac:chgData name="FABIO ANDRES LLANO CASTAÑO" userId="S::fallano@findeter.gov.co::d7f3d237-ebd8-4abe-98dc-bf55ea8ee2e1" providerId="AD" clId="Web-{46E0562F-C956-617D-AB9C-9A0F9E0E2D40}" dt="2023-02-28T21:54:35.679" v="527"/>
          <ac:picMkLst>
            <pc:docMk/>
            <pc:sldMk cId="1503274020" sldId="417"/>
            <ac:picMk id="10" creationId="{413992B1-F910-FBFB-091B-42370CFAFD2A}"/>
          </ac:picMkLst>
        </pc:picChg>
        <pc:picChg chg="del">
          <ac:chgData name="FABIO ANDRES LLANO CASTAÑO" userId="S::fallano@findeter.gov.co::d7f3d237-ebd8-4abe-98dc-bf55ea8ee2e1" providerId="AD" clId="Web-{46E0562F-C956-617D-AB9C-9A0F9E0E2D40}" dt="2023-02-28T21:54:35.773" v="528"/>
          <ac:picMkLst>
            <pc:docMk/>
            <pc:sldMk cId="1503274020" sldId="417"/>
            <ac:picMk id="11" creationId="{66A250FB-DB9E-7982-7C5E-7B0C6969D4E5}"/>
          </ac:picMkLst>
        </pc:picChg>
        <pc:picChg chg="del">
          <ac:chgData name="FABIO ANDRES LLANO CASTAÑO" userId="S::fallano@findeter.gov.co::d7f3d237-ebd8-4abe-98dc-bf55ea8ee2e1" providerId="AD" clId="Web-{46E0562F-C956-617D-AB9C-9A0F9E0E2D40}" dt="2023-02-28T21:54:36.695" v="530"/>
          <ac:picMkLst>
            <pc:docMk/>
            <pc:sldMk cId="1503274020" sldId="417"/>
            <ac:picMk id="12" creationId="{FC6FFC2C-D3F8-3485-E491-C76EB7F15658}"/>
          </ac:picMkLst>
        </pc:picChg>
      </pc:sldChg>
      <pc:sldChg chg="addSp delSp modSp">
        <pc:chgData name="FABIO ANDRES LLANO CASTAÑO" userId="S::fallano@findeter.gov.co::d7f3d237-ebd8-4abe-98dc-bf55ea8ee2e1" providerId="AD" clId="Web-{46E0562F-C956-617D-AB9C-9A0F9E0E2D40}" dt="2023-02-28T22:05:26.468" v="588" actId="1076"/>
        <pc:sldMkLst>
          <pc:docMk/>
          <pc:sldMk cId="2980279314" sldId="418"/>
        </pc:sldMkLst>
        <pc:spChg chg="mod">
          <ac:chgData name="FABIO ANDRES LLANO CASTAÑO" userId="S::fallano@findeter.gov.co::d7f3d237-ebd8-4abe-98dc-bf55ea8ee2e1" providerId="AD" clId="Web-{46E0562F-C956-617D-AB9C-9A0F9E0E2D40}" dt="2023-02-28T22:05:26.468" v="588" actId="1076"/>
          <ac:spMkLst>
            <pc:docMk/>
            <pc:sldMk cId="2980279314" sldId="418"/>
            <ac:spMk id="13" creationId="{B372B412-4289-4F77-B628-509988C3BDBD}"/>
          </ac:spMkLst>
        </pc:spChg>
        <pc:picChg chg="del">
          <ac:chgData name="FABIO ANDRES LLANO CASTAÑO" userId="S::fallano@findeter.gov.co::d7f3d237-ebd8-4abe-98dc-bf55ea8ee2e1" providerId="AD" clId="Web-{46E0562F-C956-617D-AB9C-9A0F9E0E2D40}" dt="2023-02-28T21:54:28.992" v="520"/>
          <ac:picMkLst>
            <pc:docMk/>
            <pc:sldMk cId="2980279314" sldId="418"/>
            <ac:picMk id="2" creationId="{0DB78C8C-C59A-1DEC-2A7D-CDFFCD066396}"/>
          </ac:picMkLst>
        </pc:picChg>
        <pc:picChg chg="del">
          <ac:chgData name="FABIO ANDRES LLANO CASTAÑO" userId="S::fallano@findeter.gov.co::d7f3d237-ebd8-4abe-98dc-bf55ea8ee2e1" providerId="AD" clId="Web-{46E0562F-C956-617D-AB9C-9A0F9E0E2D40}" dt="2023-02-28T21:54:30.054" v="522"/>
          <ac:picMkLst>
            <pc:docMk/>
            <pc:sldMk cId="2980279314" sldId="418"/>
            <ac:picMk id="3" creationId="{51B46D36-B8C4-41D8-DBAB-63B59DC432EC}"/>
          </ac:picMkLst>
        </pc:picChg>
        <pc:picChg chg="add mod modCrop">
          <ac:chgData name="FABIO ANDRES LLANO CASTAÑO" userId="S::fallano@findeter.gov.co::d7f3d237-ebd8-4abe-98dc-bf55ea8ee2e1" providerId="AD" clId="Web-{46E0562F-C956-617D-AB9C-9A0F9E0E2D40}" dt="2023-02-28T22:05:22.859" v="587" actId="1076"/>
          <ac:picMkLst>
            <pc:docMk/>
            <pc:sldMk cId="2980279314" sldId="418"/>
            <ac:picMk id="4" creationId="{B67B3995-ABD2-A99A-FB83-7AE08E2F5B0D}"/>
          </ac:picMkLst>
        </pc:picChg>
        <pc:picChg chg="add mod modCrop">
          <ac:chgData name="FABIO ANDRES LLANO CASTAÑO" userId="S::fallano@findeter.gov.co::d7f3d237-ebd8-4abe-98dc-bf55ea8ee2e1" providerId="AD" clId="Web-{46E0562F-C956-617D-AB9C-9A0F9E0E2D40}" dt="2023-02-28T22:05:21.249" v="586" actId="1076"/>
          <ac:picMkLst>
            <pc:docMk/>
            <pc:sldMk cId="2980279314" sldId="418"/>
            <ac:picMk id="5" creationId="{21D22514-A909-B1C3-25CF-527ED4A5A9E0}"/>
          </ac:picMkLst>
        </pc:picChg>
        <pc:picChg chg="del">
          <ac:chgData name="FABIO ANDRES LLANO CASTAÑO" userId="S::fallano@findeter.gov.co::d7f3d237-ebd8-4abe-98dc-bf55ea8ee2e1" providerId="AD" clId="Web-{46E0562F-C956-617D-AB9C-9A0F9E0E2D40}" dt="2023-02-28T21:54:29.617" v="521"/>
          <ac:picMkLst>
            <pc:docMk/>
            <pc:sldMk cId="2980279314" sldId="418"/>
            <ac:picMk id="11" creationId="{E219C16A-A1E0-544E-6307-B0142CA9DECC}"/>
          </ac:picMkLst>
        </pc:picChg>
      </pc:sldChg>
      <pc:sldChg chg="addSp delSp modSp">
        <pc:chgData name="FABIO ANDRES LLANO CASTAÑO" userId="S::fallano@findeter.gov.co::d7f3d237-ebd8-4abe-98dc-bf55ea8ee2e1" providerId="AD" clId="Web-{46E0562F-C956-617D-AB9C-9A0F9E0E2D40}" dt="2023-02-28T22:19:37.623" v="637" actId="1076"/>
        <pc:sldMkLst>
          <pc:docMk/>
          <pc:sldMk cId="3168326263" sldId="450"/>
        </pc:sldMkLst>
        <pc:picChg chg="add mod">
          <ac:chgData name="FABIO ANDRES LLANO CASTAÑO" userId="S::fallano@findeter.gov.co::d7f3d237-ebd8-4abe-98dc-bf55ea8ee2e1" providerId="AD" clId="Web-{46E0562F-C956-617D-AB9C-9A0F9E0E2D40}" dt="2023-02-28T22:19:37.373" v="630" actId="1076"/>
          <ac:picMkLst>
            <pc:docMk/>
            <pc:sldMk cId="3168326263" sldId="450"/>
            <ac:picMk id="2" creationId="{BE686495-8106-72D9-E6B9-A49623683E77}"/>
          </ac:picMkLst>
        </pc:picChg>
        <pc:picChg chg="add mod">
          <ac:chgData name="FABIO ANDRES LLANO CASTAÑO" userId="S::fallano@findeter.gov.co::d7f3d237-ebd8-4abe-98dc-bf55ea8ee2e1" providerId="AD" clId="Web-{46E0562F-C956-617D-AB9C-9A0F9E0E2D40}" dt="2023-02-28T22:19:37.405" v="631" actId="1076"/>
          <ac:picMkLst>
            <pc:docMk/>
            <pc:sldMk cId="3168326263" sldId="450"/>
            <ac:picMk id="3" creationId="{C6B82642-DF19-5C4A-2372-B5AA32CBF4CF}"/>
          </ac:picMkLst>
        </pc:picChg>
        <pc:picChg chg="del">
          <ac:chgData name="FABIO ANDRES LLANO CASTAÑO" userId="S::fallano@findeter.gov.co::d7f3d237-ebd8-4abe-98dc-bf55ea8ee2e1" providerId="AD" clId="Web-{46E0562F-C956-617D-AB9C-9A0F9E0E2D40}" dt="2023-02-28T21:54:32.335" v="523"/>
          <ac:picMkLst>
            <pc:docMk/>
            <pc:sldMk cId="3168326263" sldId="450"/>
            <ac:picMk id="4" creationId="{B78BC221-FD4D-77A5-463C-72E1ECDE7966}"/>
          </ac:picMkLst>
        </pc:picChg>
        <pc:picChg chg="del">
          <ac:chgData name="FABIO ANDRES LLANO CASTAÑO" userId="S::fallano@findeter.gov.co::d7f3d237-ebd8-4abe-98dc-bf55ea8ee2e1" providerId="AD" clId="Web-{46E0562F-C956-617D-AB9C-9A0F9E0E2D40}" dt="2023-02-28T21:54:33.523" v="525"/>
          <ac:picMkLst>
            <pc:docMk/>
            <pc:sldMk cId="3168326263" sldId="450"/>
            <ac:picMk id="5" creationId="{F27C11A7-2EB2-171B-3E99-8FC41E664F92}"/>
          </ac:picMkLst>
        </pc:picChg>
        <pc:picChg chg="add mod">
          <ac:chgData name="FABIO ANDRES LLANO CASTAÑO" userId="S::fallano@findeter.gov.co::d7f3d237-ebd8-4abe-98dc-bf55ea8ee2e1" providerId="AD" clId="Web-{46E0562F-C956-617D-AB9C-9A0F9E0E2D40}" dt="2023-02-28T22:19:37.452" v="632" actId="1076"/>
          <ac:picMkLst>
            <pc:docMk/>
            <pc:sldMk cId="3168326263" sldId="450"/>
            <ac:picMk id="9" creationId="{560BFD9F-ACAB-3FA7-279C-0453188C8E14}"/>
          </ac:picMkLst>
        </pc:picChg>
        <pc:picChg chg="add mod">
          <ac:chgData name="FABIO ANDRES LLANO CASTAÑO" userId="S::fallano@findeter.gov.co::d7f3d237-ebd8-4abe-98dc-bf55ea8ee2e1" providerId="AD" clId="Web-{46E0562F-C956-617D-AB9C-9A0F9E0E2D40}" dt="2023-02-28T22:19:37.483" v="633" actId="1076"/>
          <ac:picMkLst>
            <pc:docMk/>
            <pc:sldMk cId="3168326263" sldId="450"/>
            <ac:picMk id="10" creationId="{49B32457-DE2F-330F-D314-F069A421C21C}"/>
          </ac:picMkLst>
        </pc:picChg>
        <pc:picChg chg="del">
          <ac:chgData name="FABIO ANDRES LLANO CASTAÑO" userId="S::fallano@findeter.gov.co::d7f3d237-ebd8-4abe-98dc-bf55ea8ee2e1" providerId="AD" clId="Web-{46E0562F-C956-617D-AB9C-9A0F9E0E2D40}" dt="2023-02-28T21:54:33.070" v="524"/>
          <ac:picMkLst>
            <pc:docMk/>
            <pc:sldMk cId="3168326263" sldId="450"/>
            <ac:picMk id="11" creationId="{D947A9C3-7798-C845-7C20-BA8F31BD9908}"/>
          </ac:picMkLst>
        </pc:picChg>
        <pc:picChg chg="add mod">
          <ac:chgData name="FABIO ANDRES LLANO CASTAÑO" userId="S::fallano@findeter.gov.co::d7f3d237-ebd8-4abe-98dc-bf55ea8ee2e1" providerId="AD" clId="Web-{46E0562F-C956-617D-AB9C-9A0F9E0E2D40}" dt="2023-02-28T22:19:37.514" v="634" actId="1076"/>
          <ac:picMkLst>
            <pc:docMk/>
            <pc:sldMk cId="3168326263" sldId="450"/>
            <ac:picMk id="12" creationId="{86BEDF9A-CB68-5DC9-FE44-ED5078E29A4B}"/>
          </ac:picMkLst>
        </pc:picChg>
        <pc:picChg chg="add mod">
          <ac:chgData name="FABIO ANDRES LLANO CASTAÑO" userId="S::fallano@findeter.gov.co::d7f3d237-ebd8-4abe-98dc-bf55ea8ee2e1" providerId="AD" clId="Web-{46E0562F-C956-617D-AB9C-9A0F9E0E2D40}" dt="2023-02-28T22:19:37.545" v="635" actId="1076"/>
          <ac:picMkLst>
            <pc:docMk/>
            <pc:sldMk cId="3168326263" sldId="450"/>
            <ac:picMk id="14" creationId="{7F2125B3-1AE5-3500-97F5-13038FF175FA}"/>
          </ac:picMkLst>
        </pc:picChg>
        <pc:picChg chg="add mod">
          <ac:chgData name="FABIO ANDRES LLANO CASTAÑO" userId="S::fallano@findeter.gov.co::d7f3d237-ebd8-4abe-98dc-bf55ea8ee2e1" providerId="AD" clId="Web-{46E0562F-C956-617D-AB9C-9A0F9E0E2D40}" dt="2023-02-28T22:19:37.592" v="636" actId="1076"/>
          <ac:picMkLst>
            <pc:docMk/>
            <pc:sldMk cId="3168326263" sldId="450"/>
            <ac:picMk id="15" creationId="{91145D84-C878-1C78-8D94-84DD898A4E5C}"/>
          </ac:picMkLst>
        </pc:picChg>
        <pc:picChg chg="add mod">
          <ac:chgData name="FABIO ANDRES LLANO CASTAÑO" userId="S::fallano@findeter.gov.co::d7f3d237-ebd8-4abe-98dc-bf55ea8ee2e1" providerId="AD" clId="Web-{46E0562F-C956-617D-AB9C-9A0F9E0E2D40}" dt="2023-02-28T22:19:37.623" v="637" actId="1076"/>
          <ac:picMkLst>
            <pc:docMk/>
            <pc:sldMk cId="3168326263" sldId="450"/>
            <ac:picMk id="16" creationId="{5BB2495C-4BF3-6884-A005-F36B2A220B9E}"/>
          </ac:picMkLst>
        </pc:picChg>
      </pc:sldChg>
      <pc:sldChg chg="addSp delSp modSp">
        <pc:chgData name="FABIO ANDRES LLANO CASTAÑO" userId="S::fallano@findeter.gov.co::d7f3d237-ebd8-4abe-98dc-bf55ea8ee2e1" providerId="AD" clId="Web-{46E0562F-C956-617D-AB9C-9A0F9E0E2D40}" dt="2023-02-28T21:37:38.799" v="488" actId="1076"/>
        <pc:sldMkLst>
          <pc:docMk/>
          <pc:sldMk cId="2233884592" sldId="495"/>
        </pc:sldMkLst>
        <pc:spChg chg="mod">
          <ac:chgData name="FABIO ANDRES LLANO CASTAÑO" userId="S::fallano@findeter.gov.co::d7f3d237-ebd8-4abe-98dc-bf55ea8ee2e1" providerId="AD" clId="Web-{46E0562F-C956-617D-AB9C-9A0F9E0E2D40}" dt="2023-02-28T21:37:38.799" v="488" actId="1076"/>
          <ac:spMkLst>
            <pc:docMk/>
            <pc:sldMk cId="2233884592" sldId="495"/>
            <ac:spMk id="10" creationId="{96917F42-3D48-5DAD-11EC-3FE9CBE12CDE}"/>
          </ac:spMkLst>
        </pc:spChg>
        <pc:picChg chg="del">
          <ac:chgData name="FABIO ANDRES LLANO CASTAÑO" userId="S::fallano@findeter.gov.co::d7f3d237-ebd8-4abe-98dc-bf55ea8ee2e1" providerId="AD" clId="Web-{46E0562F-C956-617D-AB9C-9A0F9E0E2D40}" dt="2023-02-28T21:35:18.060" v="465"/>
          <ac:picMkLst>
            <pc:docMk/>
            <pc:sldMk cId="2233884592" sldId="495"/>
            <ac:picMk id="2" creationId="{D0DFAC88-072E-838C-0B7D-84C03149BFD2}"/>
          </ac:picMkLst>
        </pc:picChg>
        <pc:picChg chg="del">
          <ac:chgData name="FABIO ANDRES LLANO CASTAÑO" userId="S::fallano@findeter.gov.co::d7f3d237-ebd8-4abe-98dc-bf55ea8ee2e1" providerId="AD" clId="Web-{46E0562F-C956-617D-AB9C-9A0F9E0E2D40}" dt="2023-02-28T21:35:17.935" v="464"/>
          <ac:picMkLst>
            <pc:docMk/>
            <pc:sldMk cId="2233884592" sldId="495"/>
            <ac:picMk id="7" creationId="{F171BB7E-58BC-F2ED-2171-CD67E632DCC9}"/>
          </ac:picMkLst>
        </pc:picChg>
        <pc:picChg chg="del">
          <ac:chgData name="FABIO ANDRES LLANO CASTAÑO" userId="S::fallano@findeter.gov.co::d7f3d237-ebd8-4abe-98dc-bf55ea8ee2e1" providerId="AD" clId="Web-{46E0562F-C956-617D-AB9C-9A0F9E0E2D40}" dt="2023-02-28T21:35:16.810" v="463"/>
          <ac:picMkLst>
            <pc:docMk/>
            <pc:sldMk cId="2233884592" sldId="495"/>
            <ac:picMk id="8" creationId="{07D84045-D878-D7D3-F4A3-89AC2F730C03}"/>
          </ac:picMkLst>
        </pc:picChg>
        <pc:picChg chg="del">
          <ac:chgData name="FABIO ANDRES LLANO CASTAÑO" userId="S::fallano@findeter.gov.co::d7f3d237-ebd8-4abe-98dc-bf55ea8ee2e1" providerId="AD" clId="Web-{46E0562F-C956-617D-AB9C-9A0F9E0E2D40}" dt="2023-02-28T21:35:18.419" v="466"/>
          <ac:picMkLst>
            <pc:docMk/>
            <pc:sldMk cId="2233884592" sldId="495"/>
            <ac:picMk id="9" creationId="{A019457E-4158-295D-2655-0233ECB432C3}"/>
          </ac:picMkLst>
        </pc:picChg>
        <pc:picChg chg="add mod">
          <ac:chgData name="FABIO ANDRES LLANO CASTAÑO" userId="S::fallano@findeter.gov.co::d7f3d237-ebd8-4abe-98dc-bf55ea8ee2e1" providerId="AD" clId="Web-{46E0562F-C956-617D-AB9C-9A0F9E0E2D40}" dt="2023-02-28T21:37:33.893" v="485" actId="1076"/>
          <ac:picMkLst>
            <pc:docMk/>
            <pc:sldMk cId="2233884592" sldId="495"/>
            <ac:picMk id="11" creationId="{12279EB1-71C0-82E3-867B-D5C7E4233AC1}"/>
          </ac:picMkLst>
        </pc:picChg>
        <pc:picChg chg="add mod">
          <ac:chgData name="FABIO ANDRES LLANO CASTAÑO" userId="S::fallano@findeter.gov.co::d7f3d237-ebd8-4abe-98dc-bf55ea8ee2e1" providerId="AD" clId="Web-{46E0562F-C956-617D-AB9C-9A0F9E0E2D40}" dt="2023-02-28T21:37:33.909" v="486" actId="1076"/>
          <ac:picMkLst>
            <pc:docMk/>
            <pc:sldMk cId="2233884592" sldId="495"/>
            <ac:picMk id="12" creationId="{BA40466C-768E-6CCF-AE8F-9BBDB395C354}"/>
          </ac:picMkLst>
        </pc:picChg>
        <pc:picChg chg="add mod">
          <ac:chgData name="FABIO ANDRES LLANO CASTAÑO" userId="S::fallano@findeter.gov.co::d7f3d237-ebd8-4abe-98dc-bf55ea8ee2e1" providerId="AD" clId="Web-{46E0562F-C956-617D-AB9C-9A0F9E0E2D40}" dt="2023-02-28T21:37:33.940" v="487" actId="1076"/>
          <ac:picMkLst>
            <pc:docMk/>
            <pc:sldMk cId="2233884592" sldId="495"/>
            <ac:picMk id="13" creationId="{808E6301-8804-F4E2-6E12-96D21F256121}"/>
          </ac:picMkLst>
        </pc:picChg>
      </pc:sldChg>
      <pc:sldChg chg="addSp delSp modSp">
        <pc:chgData name="FABIO ANDRES LLANO CASTAÑO" userId="S::fallano@findeter.gov.co::d7f3d237-ebd8-4abe-98dc-bf55ea8ee2e1" providerId="AD" clId="Web-{46E0562F-C956-617D-AB9C-9A0F9E0E2D40}" dt="2023-02-28T22:49:38.844" v="804" actId="1076"/>
        <pc:sldMkLst>
          <pc:docMk/>
          <pc:sldMk cId="3675475954" sldId="509"/>
        </pc:sldMkLst>
        <pc:spChg chg="mod">
          <ac:chgData name="FABIO ANDRES LLANO CASTAÑO" userId="S::fallano@findeter.gov.co::d7f3d237-ebd8-4abe-98dc-bf55ea8ee2e1" providerId="AD" clId="Web-{46E0562F-C956-617D-AB9C-9A0F9E0E2D40}" dt="2023-02-28T22:49:35.875" v="803" actId="1076"/>
          <ac:spMkLst>
            <pc:docMk/>
            <pc:sldMk cId="3675475954" sldId="509"/>
            <ac:spMk id="9" creationId="{B422D37B-477D-48A9-B972-8328698848A1}"/>
          </ac:spMkLst>
        </pc:spChg>
        <pc:spChg chg="mod">
          <ac:chgData name="FABIO ANDRES LLANO CASTAÑO" userId="S::fallano@findeter.gov.co::d7f3d237-ebd8-4abe-98dc-bf55ea8ee2e1" providerId="AD" clId="Web-{46E0562F-C956-617D-AB9C-9A0F9E0E2D40}" dt="2023-02-28T22:49:38.844" v="804" actId="1076"/>
          <ac:spMkLst>
            <pc:docMk/>
            <pc:sldMk cId="3675475954" sldId="509"/>
            <ac:spMk id="10" creationId="{9DC4716F-86A4-EF5E-D203-C9C966A4C94D}"/>
          </ac:spMkLst>
        </pc:spChg>
        <pc:picChg chg="del">
          <ac:chgData name="FABIO ANDRES LLANO CASTAÑO" userId="S::fallano@findeter.gov.co::d7f3d237-ebd8-4abe-98dc-bf55ea8ee2e1" providerId="AD" clId="Web-{46E0562F-C956-617D-AB9C-9A0F9E0E2D40}" dt="2023-02-28T22:46:26.352" v="741"/>
          <ac:picMkLst>
            <pc:docMk/>
            <pc:sldMk cId="3675475954" sldId="509"/>
            <ac:picMk id="2" creationId="{7C24FC4B-1166-8DF1-DCE8-213078E3E1D1}"/>
          </ac:picMkLst>
        </pc:picChg>
        <pc:picChg chg="add mod">
          <ac:chgData name="FABIO ANDRES LLANO CASTAÑO" userId="S::fallano@findeter.gov.co::d7f3d237-ebd8-4abe-98dc-bf55ea8ee2e1" providerId="AD" clId="Web-{46E0562F-C956-617D-AB9C-9A0F9E0E2D40}" dt="2023-02-28T22:48:22.716" v="760" actId="1076"/>
          <ac:picMkLst>
            <pc:docMk/>
            <pc:sldMk cId="3675475954" sldId="509"/>
            <ac:picMk id="3" creationId="{9568EC72-F7AA-AF65-448E-AB5EF6D28E5E}"/>
          </ac:picMkLst>
        </pc:picChg>
        <pc:picChg chg="add mod">
          <ac:chgData name="FABIO ANDRES LLANO CASTAÑO" userId="S::fallano@findeter.gov.co::d7f3d237-ebd8-4abe-98dc-bf55ea8ee2e1" providerId="AD" clId="Web-{46E0562F-C956-617D-AB9C-9A0F9E0E2D40}" dt="2023-02-28T22:48:22.732" v="761" actId="1076"/>
          <ac:picMkLst>
            <pc:docMk/>
            <pc:sldMk cId="3675475954" sldId="509"/>
            <ac:picMk id="4" creationId="{851796B4-BB8D-5197-CD80-A20B79EBD0BF}"/>
          </ac:picMkLst>
        </pc:picChg>
        <pc:picChg chg="add mod">
          <ac:chgData name="FABIO ANDRES LLANO CASTAÑO" userId="S::fallano@findeter.gov.co::d7f3d237-ebd8-4abe-98dc-bf55ea8ee2e1" providerId="AD" clId="Web-{46E0562F-C956-617D-AB9C-9A0F9E0E2D40}" dt="2023-02-28T22:48:22.732" v="762" actId="1076"/>
          <ac:picMkLst>
            <pc:docMk/>
            <pc:sldMk cId="3675475954" sldId="509"/>
            <ac:picMk id="5" creationId="{03F29B0B-2CB7-55CF-B3BB-BB22779278E6}"/>
          </ac:picMkLst>
        </pc:picChg>
        <pc:picChg chg="del">
          <ac:chgData name="FABIO ANDRES LLANO CASTAÑO" userId="S::fallano@findeter.gov.co::d7f3d237-ebd8-4abe-98dc-bf55ea8ee2e1" providerId="AD" clId="Web-{46E0562F-C956-617D-AB9C-9A0F9E0E2D40}" dt="2023-02-28T22:46:26.868" v="742"/>
          <ac:picMkLst>
            <pc:docMk/>
            <pc:sldMk cId="3675475954" sldId="509"/>
            <ac:picMk id="11" creationId="{C3218FA3-F2BB-1178-EBC7-DB62154B419C}"/>
          </ac:picMkLst>
        </pc:picChg>
        <pc:picChg chg="del">
          <ac:chgData name="FABIO ANDRES LLANO CASTAÑO" userId="S::fallano@findeter.gov.co::d7f3d237-ebd8-4abe-98dc-bf55ea8ee2e1" providerId="AD" clId="Web-{46E0562F-C956-617D-AB9C-9A0F9E0E2D40}" dt="2023-02-28T22:46:27.399" v="743"/>
          <ac:picMkLst>
            <pc:docMk/>
            <pc:sldMk cId="3675475954" sldId="509"/>
            <ac:picMk id="12" creationId="{BF24AF8E-20ED-0C54-13B3-EFC4EFF3A9BD}"/>
          </ac:picMkLst>
        </pc:picChg>
        <pc:picChg chg="del">
          <ac:chgData name="FABIO ANDRES LLANO CASTAÑO" userId="S::fallano@findeter.gov.co::d7f3d237-ebd8-4abe-98dc-bf55ea8ee2e1" providerId="AD" clId="Web-{46E0562F-C956-617D-AB9C-9A0F9E0E2D40}" dt="2023-02-28T22:46:27.665" v="744"/>
          <ac:picMkLst>
            <pc:docMk/>
            <pc:sldMk cId="3675475954" sldId="509"/>
            <ac:picMk id="13" creationId="{58984BAE-BB0A-8602-19FB-559FD14AFCB8}"/>
          </ac:picMkLst>
        </pc:picChg>
        <pc:picChg chg="add mod">
          <ac:chgData name="FABIO ANDRES LLANO CASTAÑO" userId="S::fallano@findeter.gov.co::d7f3d237-ebd8-4abe-98dc-bf55ea8ee2e1" providerId="AD" clId="Web-{46E0562F-C956-617D-AB9C-9A0F9E0E2D40}" dt="2023-02-28T22:48:22.747" v="763" actId="1076"/>
          <ac:picMkLst>
            <pc:docMk/>
            <pc:sldMk cId="3675475954" sldId="509"/>
            <ac:picMk id="14" creationId="{4EE8C75C-11A8-7D8E-0119-6FBABEC34C42}"/>
          </ac:picMkLst>
        </pc:picChg>
      </pc:sldChg>
      <pc:sldChg chg="addSp delSp modSp">
        <pc:chgData name="FABIO ANDRES LLANO CASTAÑO" userId="S::fallano@findeter.gov.co::d7f3d237-ebd8-4abe-98dc-bf55ea8ee2e1" providerId="AD" clId="Web-{46E0562F-C956-617D-AB9C-9A0F9E0E2D40}" dt="2023-02-28T23:17:11.183" v="1026" actId="1076"/>
        <pc:sldMkLst>
          <pc:docMk/>
          <pc:sldMk cId="626258309" sldId="553"/>
        </pc:sldMkLst>
        <pc:spChg chg="mod">
          <ac:chgData name="FABIO ANDRES LLANO CASTAÑO" userId="S::fallano@findeter.gov.co::d7f3d237-ebd8-4abe-98dc-bf55ea8ee2e1" providerId="AD" clId="Web-{46E0562F-C956-617D-AB9C-9A0F9E0E2D40}" dt="2023-02-28T22:58:11.752" v="868" actId="14100"/>
          <ac:spMkLst>
            <pc:docMk/>
            <pc:sldMk cId="626258309" sldId="553"/>
            <ac:spMk id="5" creationId="{C96BD87F-12AD-4FA9-829C-183F8BAB0C02}"/>
          </ac:spMkLst>
        </pc:spChg>
        <pc:spChg chg="mod">
          <ac:chgData name="FABIO ANDRES LLANO CASTAÑO" userId="S::fallano@findeter.gov.co::d7f3d237-ebd8-4abe-98dc-bf55ea8ee2e1" providerId="AD" clId="Web-{46E0562F-C956-617D-AB9C-9A0F9E0E2D40}" dt="2023-02-28T22:58:05.627" v="867" actId="1076"/>
          <ac:spMkLst>
            <pc:docMk/>
            <pc:sldMk cId="626258309" sldId="553"/>
            <ac:spMk id="6" creationId="{2AFC55C8-079D-4B7B-B886-6D6772288915}"/>
          </ac:spMkLst>
        </pc:spChg>
        <pc:spChg chg="add del mod">
          <ac:chgData name="FABIO ANDRES LLANO CASTAÑO" userId="S::fallano@findeter.gov.co::d7f3d237-ebd8-4abe-98dc-bf55ea8ee2e1" providerId="AD" clId="Web-{46E0562F-C956-617D-AB9C-9A0F9E0E2D40}" dt="2023-02-28T23:17:11.183" v="1026" actId="1076"/>
          <ac:spMkLst>
            <pc:docMk/>
            <pc:sldMk cId="626258309" sldId="553"/>
            <ac:spMk id="11" creationId="{96917F42-3D48-5DAD-11EC-3FE9CBE12CDE}"/>
          </ac:spMkLst>
        </pc:spChg>
        <pc:picChg chg="add mod">
          <ac:chgData name="FABIO ANDRES LLANO CASTAÑO" userId="S::fallano@findeter.gov.co::d7f3d237-ebd8-4abe-98dc-bf55ea8ee2e1" providerId="AD" clId="Web-{46E0562F-C956-617D-AB9C-9A0F9E0E2D40}" dt="2023-02-28T23:16:49.995" v="1006" actId="1076"/>
          <ac:picMkLst>
            <pc:docMk/>
            <pc:sldMk cId="626258309" sldId="553"/>
            <ac:picMk id="2" creationId="{90066BDF-BA9A-CD9C-792A-1C9AE59F9A0B}"/>
          </ac:picMkLst>
        </pc:picChg>
        <pc:picChg chg="add mod modCrop">
          <ac:chgData name="FABIO ANDRES LLANO CASTAÑO" userId="S::fallano@findeter.gov.co::d7f3d237-ebd8-4abe-98dc-bf55ea8ee2e1" providerId="AD" clId="Web-{46E0562F-C956-617D-AB9C-9A0F9E0E2D40}" dt="2023-02-28T23:16:51.605" v="1007" actId="1076"/>
          <ac:picMkLst>
            <pc:docMk/>
            <pc:sldMk cId="626258309" sldId="553"/>
            <ac:picMk id="7" creationId="{88D69123-EF36-2201-52B2-B709CEDD92DF}"/>
          </ac:picMkLst>
        </pc:picChg>
        <pc:picChg chg="del">
          <ac:chgData name="FABIO ANDRES LLANO CASTAÑO" userId="S::fallano@findeter.gov.co::d7f3d237-ebd8-4abe-98dc-bf55ea8ee2e1" providerId="AD" clId="Web-{46E0562F-C956-617D-AB9C-9A0F9E0E2D40}" dt="2023-02-28T21:36:26.734" v="476"/>
          <ac:picMkLst>
            <pc:docMk/>
            <pc:sldMk cId="626258309" sldId="553"/>
            <ac:picMk id="8" creationId="{6F246ED6-D835-2881-31BA-84A32324FC75}"/>
          </ac:picMkLst>
        </pc:picChg>
        <pc:picChg chg="del">
          <ac:chgData name="FABIO ANDRES LLANO CASTAÑO" userId="S::fallano@findeter.gov.co::d7f3d237-ebd8-4abe-98dc-bf55ea8ee2e1" providerId="AD" clId="Web-{46E0562F-C956-617D-AB9C-9A0F9E0E2D40}" dt="2023-02-28T21:36:39.313" v="481"/>
          <ac:picMkLst>
            <pc:docMk/>
            <pc:sldMk cId="626258309" sldId="553"/>
            <ac:picMk id="9" creationId="{9EEF8314-95C6-BE87-533D-936833836E4D}"/>
          </ac:picMkLst>
        </pc:picChg>
      </pc:sldChg>
      <pc:sldChg chg="addSp delSp modSp ord">
        <pc:chgData name="FABIO ANDRES LLANO CASTAÑO" userId="S::fallano@findeter.gov.co::d7f3d237-ebd8-4abe-98dc-bf55ea8ee2e1" providerId="AD" clId="Web-{46E0562F-C956-617D-AB9C-9A0F9E0E2D40}" dt="2023-02-28T22:06:17.157" v="590" actId="1076"/>
        <pc:sldMkLst>
          <pc:docMk/>
          <pc:sldMk cId="3051747285" sldId="585"/>
        </pc:sldMkLst>
        <pc:spChg chg="mod">
          <ac:chgData name="FABIO ANDRES LLANO CASTAÑO" userId="S::fallano@findeter.gov.co::d7f3d237-ebd8-4abe-98dc-bf55ea8ee2e1" providerId="AD" clId="Web-{46E0562F-C956-617D-AB9C-9A0F9E0E2D40}" dt="2023-02-28T21:47:47.993" v="504" actId="14100"/>
          <ac:spMkLst>
            <pc:docMk/>
            <pc:sldMk cId="3051747285" sldId="585"/>
            <ac:spMk id="8" creationId="{7AE3AC83-3BB3-4877-A993-491BE293F5C6}"/>
          </ac:spMkLst>
        </pc:spChg>
        <pc:spChg chg="del">
          <ac:chgData name="FABIO ANDRES LLANO CASTAÑO" userId="S::fallano@findeter.gov.co::d7f3d237-ebd8-4abe-98dc-bf55ea8ee2e1" providerId="AD" clId="Web-{46E0562F-C956-617D-AB9C-9A0F9E0E2D40}" dt="2023-02-28T19:52:33.287" v="427"/>
          <ac:spMkLst>
            <pc:docMk/>
            <pc:sldMk cId="3051747285" sldId="585"/>
            <ac:spMk id="10" creationId="{B8DD7AEB-E5F4-521B-2E37-5B150620E205}"/>
          </ac:spMkLst>
        </pc:spChg>
        <pc:spChg chg="mod">
          <ac:chgData name="FABIO ANDRES LLANO CASTAÑO" userId="S::fallano@findeter.gov.co::d7f3d237-ebd8-4abe-98dc-bf55ea8ee2e1" providerId="AD" clId="Web-{46E0562F-C956-617D-AB9C-9A0F9E0E2D40}" dt="2023-02-28T22:06:17.157" v="590" actId="1076"/>
          <ac:spMkLst>
            <pc:docMk/>
            <pc:sldMk cId="3051747285" sldId="585"/>
            <ac:spMk id="13" creationId="{B372B412-4289-4F77-B628-509988C3BDBD}"/>
          </ac:spMkLst>
        </pc:spChg>
        <pc:picChg chg="add del mod">
          <ac:chgData name="FABIO ANDRES LLANO CASTAÑO" userId="S::fallano@findeter.gov.co::d7f3d237-ebd8-4abe-98dc-bf55ea8ee2e1" providerId="AD" clId="Web-{46E0562F-C956-617D-AB9C-9A0F9E0E2D40}" dt="2023-02-28T19:54:53.620" v="432"/>
          <ac:picMkLst>
            <pc:docMk/>
            <pc:sldMk cId="3051747285" sldId="585"/>
            <ac:picMk id="2" creationId="{66C19AD7-F888-E67F-B0ED-FD7C2ADBDA6F}"/>
          </ac:picMkLst>
        </pc:picChg>
        <pc:picChg chg="add mod">
          <ac:chgData name="FABIO ANDRES LLANO CASTAÑO" userId="S::fallano@findeter.gov.co::d7f3d237-ebd8-4abe-98dc-bf55ea8ee2e1" providerId="AD" clId="Web-{46E0562F-C956-617D-AB9C-9A0F9E0E2D40}" dt="2023-02-28T21:48:14.431" v="509" actId="1076"/>
          <ac:picMkLst>
            <pc:docMk/>
            <pc:sldMk cId="3051747285" sldId="585"/>
            <ac:picMk id="2" creationId="{FB78C54D-62F2-333F-E0EC-603A92703785}"/>
          </ac:picMkLst>
        </pc:picChg>
        <pc:picChg chg="add mod">
          <ac:chgData name="FABIO ANDRES LLANO CASTAÑO" userId="S::fallano@findeter.gov.co::d7f3d237-ebd8-4abe-98dc-bf55ea8ee2e1" providerId="AD" clId="Web-{46E0562F-C956-617D-AB9C-9A0F9E0E2D40}" dt="2023-02-28T21:48:08.634" v="507" actId="1076"/>
          <ac:picMkLst>
            <pc:docMk/>
            <pc:sldMk cId="3051747285" sldId="585"/>
            <ac:picMk id="3" creationId="{10CB8885-3E38-82FA-C600-A7C27AB1DF0D}"/>
          </ac:picMkLst>
        </pc:picChg>
        <pc:picChg chg="del">
          <ac:chgData name="FABIO ANDRES LLANO CASTAÑO" userId="S::fallano@findeter.gov.co::d7f3d237-ebd8-4abe-98dc-bf55ea8ee2e1" providerId="AD" clId="Web-{46E0562F-C956-617D-AB9C-9A0F9E0E2D40}" dt="2023-02-28T19:52:30.927" v="426"/>
          <ac:picMkLst>
            <pc:docMk/>
            <pc:sldMk cId="3051747285" sldId="585"/>
            <ac:picMk id="3" creationId="{A0969160-8838-2E47-B8E5-9917EB29833C}"/>
          </ac:picMkLst>
        </pc:picChg>
        <pc:picChg chg="add mod modCrop">
          <ac:chgData name="FABIO ANDRES LLANO CASTAÑO" userId="S::fallano@findeter.gov.co::d7f3d237-ebd8-4abe-98dc-bf55ea8ee2e1" providerId="AD" clId="Web-{46E0562F-C956-617D-AB9C-9A0F9E0E2D40}" dt="2023-02-28T21:49:30.559" v="518" actId="1076"/>
          <ac:picMkLst>
            <pc:docMk/>
            <pc:sldMk cId="3051747285" sldId="585"/>
            <ac:picMk id="4" creationId="{672D60B2-EBF7-FA60-CD6C-79BFBC2B4251}"/>
          </ac:picMkLst>
        </pc:picChg>
      </pc:sldChg>
      <pc:sldChg chg="addSp delSp modSp add replId">
        <pc:chgData name="FABIO ANDRES LLANO CASTAÑO" userId="S::fallano@findeter.gov.co::d7f3d237-ebd8-4abe-98dc-bf55ea8ee2e1" providerId="AD" clId="Web-{46E0562F-C956-617D-AB9C-9A0F9E0E2D40}" dt="2023-02-28T22:00:07.801" v="567" actId="1076"/>
        <pc:sldMkLst>
          <pc:docMk/>
          <pc:sldMk cId="3565777235" sldId="622"/>
        </pc:sldMkLst>
        <pc:spChg chg="mod">
          <ac:chgData name="FABIO ANDRES LLANO CASTAÑO" userId="S::fallano@findeter.gov.co::d7f3d237-ebd8-4abe-98dc-bf55ea8ee2e1" providerId="AD" clId="Web-{46E0562F-C956-617D-AB9C-9A0F9E0E2D40}" dt="2023-02-28T21:59:40.534" v="562" actId="14100"/>
          <ac:spMkLst>
            <pc:docMk/>
            <pc:sldMk cId="3565777235" sldId="622"/>
            <ac:spMk id="8" creationId="{7AE3AC83-3BB3-4877-A993-491BE293F5C6}"/>
          </ac:spMkLst>
        </pc:spChg>
        <pc:spChg chg="mod">
          <ac:chgData name="FABIO ANDRES LLANO CASTAÑO" userId="S::fallano@findeter.gov.co::d7f3d237-ebd8-4abe-98dc-bf55ea8ee2e1" providerId="AD" clId="Web-{46E0562F-C956-617D-AB9C-9A0F9E0E2D40}" dt="2023-02-28T21:59:26.940" v="557" actId="20577"/>
          <ac:spMkLst>
            <pc:docMk/>
            <pc:sldMk cId="3565777235" sldId="622"/>
            <ac:spMk id="10" creationId="{B8DD7AEB-E5F4-521B-2E37-5B150620E205}"/>
          </ac:spMkLst>
        </pc:spChg>
        <pc:spChg chg="mod">
          <ac:chgData name="FABIO ANDRES LLANO CASTAÑO" userId="S::fallano@findeter.gov.co::d7f3d237-ebd8-4abe-98dc-bf55ea8ee2e1" providerId="AD" clId="Web-{46E0562F-C956-617D-AB9C-9A0F9E0E2D40}" dt="2023-02-28T21:59:35.034" v="560" actId="1076"/>
          <ac:spMkLst>
            <pc:docMk/>
            <pc:sldMk cId="3565777235" sldId="622"/>
            <ac:spMk id="13" creationId="{B372B412-4289-4F77-B628-509988C3BDBD}"/>
          </ac:spMkLst>
        </pc:spChg>
        <pc:picChg chg="add mod">
          <ac:chgData name="FABIO ANDRES LLANO CASTAÑO" userId="S::fallano@findeter.gov.co::d7f3d237-ebd8-4abe-98dc-bf55ea8ee2e1" providerId="AD" clId="Web-{46E0562F-C956-617D-AB9C-9A0F9E0E2D40}" dt="2023-02-28T22:00:04.488" v="566" actId="1076"/>
          <ac:picMkLst>
            <pc:docMk/>
            <pc:sldMk cId="3565777235" sldId="622"/>
            <ac:picMk id="2" creationId="{1A6A4482-5730-9340-27BA-75FE65DCA5D9}"/>
          </ac:picMkLst>
        </pc:picChg>
        <pc:picChg chg="del">
          <ac:chgData name="FABIO ANDRES LLANO CASTAÑO" userId="S::fallano@findeter.gov.co::d7f3d237-ebd8-4abe-98dc-bf55ea8ee2e1" providerId="AD" clId="Web-{46E0562F-C956-617D-AB9C-9A0F9E0E2D40}" dt="2023-02-28T21:40:44.462" v="492"/>
          <ac:picMkLst>
            <pc:docMk/>
            <pc:sldMk cId="3565777235" sldId="622"/>
            <ac:picMk id="3" creationId="{A0969160-8838-2E47-B8E5-9917EB29833C}"/>
          </ac:picMkLst>
        </pc:picChg>
        <pc:picChg chg="add mod">
          <ac:chgData name="FABIO ANDRES LLANO CASTAÑO" userId="S::fallano@findeter.gov.co::d7f3d237-ebd8-4abe-98dc-bf55ea8ee2e1" providerId="AD" clId="Web-{46E0562F-C956-617D-AB9C-9A0F9E0E2D40}" dt="2023-02-28T22:00:07.801" v="567" actId="1076"/>
          <ac:picMkLst>
            <pc:docMk/>
            <pc:sldMk cId="3565777235" sldId="622"/>
            <ac:picMk id="4" creationId="{7D81E8A1-946D-8690-C82C-8A332427BD8E}"/>
          </ac:picMkLst>
        </pc:picChg>
      </pc:sldChg>
      <pc:sldChg chg="addSp delSp modSp add ord replId">
        <pc:chgData name="FABIO ANDRES LLANO CASTAÑO" userId="S::fallano@findeter.gov.co::d7f3d237-ebd8-4abe-98dc-bf55ea8ee2e1" providerId="AD" clId="Web-{46E0562F-C956-617D-AB9C-9A0F9E0E2D40}" dt="2023-02-28T21:35:13.435" v="462"/>
        <pc:sldMkLst>
          <pc:docMk/>
          <pc:sldMk cId="2920726028" sldId="623"/>
        </pc:sldMkLst>
        <pc:spChg chg="del">
          <ac:chgData name="FABIO ANDRES LLANO CASTAÑO" userId="S::fallano@findeter.gov.co::d7f3d237-ebd8-4abe-98dc-bf55ea8ee2e1" providerId="AD" clId="Web-{46E0562F-C956-617D-AB9C-9A0F9E0E2D40}" dt="2023-02-28T19:55:07.683" v="435"/>
          <ac:spMkLst>
            <pc:docMk/>
            <pc:sldMk cId="2920726028" sldId="623"/>
            <ac:spMk id="10" creationId="{96917F42-3D48-5DAD-11EC-3FE9CBE12CDE}"/>
          </ac:spMkLst>
        </pc:spChg>
        <pc:picChg chg="del">
          <ac:chgData name="FABIO ANDRES LLANO CASTAÑO" userId="S::fallano@findeter.gov.co::d7f3d237-ebd8-4abe-98dc-bf55ea8ee2e1" providerId="AD" clId="Web-{46E0562F-C956-617D-AB9C-9A0F9E0E2D40}" dt="2023-02-28T19:55:07.761" v="437"/>
          <ac:picMkLst>
            <pc:docMk/>
            <pc:sldMk cId="2920726028" sldId="623"/>
            <ac:picMk id="2" creationId="{D0DFAC88-072E-838C-0B7D-84C03149BFD2}"/>
          </ac:picMkLst>
        </pc:picChg>
        <pc:picChg chg="add mod modCrop">
          <ac:chgData name="FABIO ANDRES LLANO CASTAÑO" userId="S::fallano@findeter.gov.co::d7f3d237-ebd8-4abe-98dc-bf55ea8ee2e1" providerId="AD" clId="Web-{46E0562F-C956-617D-AB9C-9A0F9E0E2D40}" dt="2023-02-28T21:35:09.028" v="461" actId="1076"/>
          <ac:picMkLst>
            <pc:docMk/>
            <pc:sldMk cId="2920726028" sldId="623"/>
            <ac:picMk id="2" creationId="{E1D642AD-79A0-42A1-9379-704901698D9A}"/>
          </ac:picMkLst>
        </pc:picChg>
        <pc:picChg chg="del">
          <ac:chgData name="FABIO ANDRES LLANO CASTAÑO" userId="S::fallano@findeter.gov.co::d7f3d237-ebd8-4abe-98dc-bf55ea8ee2e1" providerId="AD" clId="Web-{46E0562F-C956-617D-AB9C-9A0F9E0E2D40}" dt="2023-02-28T19:55:07.714" v="436"/>
          <ac:picMkLst>
            <pc:docMk/>
            <pc:sldMk cId="2920726028" sldId="623"/>
            <ac:picMk id="7" creationId="{F171BB7E-58BC-F2ED-2171-CD67E632DCC9}"/>
          </ac:picMkLst>
        </pc:picChg>
        <pc:picChg chg="del">
          <ac:chgData name="FABIO ANDRES LLANO CASTAÑO" userId="S::fallano@findeter.gov.co::d7f3d237-ebd8-4abe-98dc-bf55ea8ee2e1" providerId="AD" clId="Web-{46E0562F-C956-617D-AB9C-9A0F9E0E2D40}" dt="2023-02-28T19:55:07.636" v="434"/>
          <ac:picMkLst>
            <pc:docMk/>
            <pc:sldMk cId="2920726028" sldId="623"/>
            <ac:picMk id="8" creationId="{07D84045-D878-D7D3-F4A3-89AC2F730C03}"/>
          </ac:picMkLst>
        </pc:picChg>
        <pc:picChg chg="del">
          <ac:chgData name="FABIO ANDRES LLANO CASTAÑO" userId="S::fallano@findeter.gov.co::d7f3d237-ebd8-4abe-98dc-bf55ea8ee2e1" providerId="AD" clId="Web-{46E0562F-C956-617D-AB9C-9A0F9E0E2D40}" dt="2023-02-28T19:55:07.792" v="438"/>
          <ac:picMkLst>
            <pc:docMk/>
            <pc:sldMk cId="2920726028" sldId="623"/>
            <ac:picMk id="9" creationId="{A019457E-4158-295D-2655-0233ECB432C3}"/>
          </ac:picMkLst>
        </pc:picChg>
        <pc:picChg chg="add del mod">
          <ac:chgData name="FABIO ANDRES LLANO CASTAÑO" userId="S::fallano@findeter.gov.co::d7f3d237-ebd8-4abe-98dc-bf55ea8ee2e1" providerId="AD" clId="Web-{46E0562F-C956-617D-AB9C-9A0F9E0E2D40}" dt="2023-02-28T21:34:54.356" v="456"/>
          <ac:picMkLst>
            <pc:docMk/>
            <pc:sldMk cId="2920726028" sldId="623"/>
            <ac:picMk id="11" creationId="{9F092E34-0D58-DEA4-6AF8-936EBEFEFFDA}"/>
          </ac:picMkLst>
        </pc:picChg>
        <pc:picChg chg="add del mod">
          <ac:chgData name="FABIO ANDRES LLANO CASTAÑO" userId="S::fallano@findeter.gov.co::d7f3d237-ebd8-4abe-98dc-bf55ea8ee2e1" providerId="AD" clId="Web-{46E0562F-C956-617D-AB9C-9A0F9E0E2D40}" dt="2023-02-28T21:34:19.105" v="445"/>
          <ac:picMkLst>
            <pc:docMk/>
            <pc:sldMk cId="2920726028" sldId="623"/>
            <ac:picMk id="12" creationId="{DF1524F5-8ABA-9D65-0D49-C80696211FE3}"/>
          </ac:picMkLst>
        </pc:picChg>
      </pc:sldChg>
      <pc:sldChg chg="addSp delSp modSp add ord replId">
        <pc:chgData name="FABIO ANDRES LLANO CASTAÑO" userId="S::fallano@findeter.gov.co::d7f3d237-ebd8-4abe-98dc-bf55ea8ee2e1" providerId="AD" clId="Web-{46E0562F-C956-617D-AB9C-9A0F9E0E2D40}" dt="2023-02-28T22:44:31.536" v="727" actId="1076"/>
        <pc:sldMkLst>
          <pc:docMk/>
          <pc:sldMk cId="262711333" sldId="644"/>
        </pc:sldMkLst>
        <pc:picChg chg="add mod">
          <ac:chgData name="FABIO ANDRES LLANO CASTAÑO" userId="S::fallano@findeter.gov.co::d7f3d237-ebd8-4abe-98dc-bf55ea8ee2e1" providerId="AD" clId="Web-{46E0562F-C956-617D-AB9C-9A0F9E0E2D40}" dt="2023-02-28T22:44:31.520" v="725" actId="1076"/>
          <ac:picMkLst>
            <pc:docMk/>
            <pc:sldMk cId="262711333" sldId="644"/>
            <ac:picMk id="2" creationId="{8877AB85-A630-044E-4B86-91A648FE2758}"/>
          </ac:picMkLst>
        </pc:picChg>
        <pc:picChg chg="add mod">
          <ac:chgData name="FABIO ANDRES LLANO CASTAÑO" userId="S::fallano@findeter.gov.co::d7f3d237-ebd8-4abe-98dc-bf55ea8ee2e1" providerId="AD" clId="Web-{46E0562F-C956-617D-AB9C-9A0F9E0E2D40}" dt="2023-02-28T22:44:22.129" v="721" actId="1076"/>
          <ac:picMkLst>
            <pc:docMk/>
            <pc:sldMk cId="262711333" sldId="644"/>
            <ac:picMk id="3" creationId="{4F5CCDDB-043B-C8D2-B175-38FAA9CE8F07}"/>
          </ac:picMkLst>
        </pc:picChg>
        <pc:picChg chg="add mod">
          <ac:chgData name="FABIO ANDRES LLANO CASTAÑO" userId="S::fallano@findeter.gov.co::d7f3d237-ebd8-4abe-98dc-bf55ea8ee2e1" providerId="AD" clId="Web-{46E0562F-C956-617D-AB9C-9A0F9E0E2D40}" dt="2023-02-28T22:44:31.536" v="726" actId="1076"/>
          <ac:picMkLst>
            <pc:docMk/>
            <pc:sldMk cId="262711333" sldId="644"/>
            <ac:picMk id="4" creationId="{29FD2822-5B96-E7B4-26F3-3D5554B46103}"/>
          </ac:picMkLst>
        </pc:picChg>
        <pc:picChg chg="add mod">
          <ac:chgData name="FABIO ANDRES LLANO CASTAÑO" userId="S::fallano@findeter.gov.co::d7f3d237-ebd8-4abe-98dc-bf55ea8ee2e1" providerId="AD" clId="Web-{46E0562F-C956-617D-AB9C-9A0F9E0E2D40}" dt="2023-02-28T22:44:26.833" v="724" actId="1076"/>
          <ac:picMkLst>
            <pc:docMk/>
            <pc:sldMk cId="262711333" sldId="644"/>
            <ac:picMk id="5" creationId="{E5ACF6B6-7C6C-8DFE-E687-AF35B45A5AD7}"/>
          </ac:picMkLst>
        </pc:picChg>
        <pc:picChg chg="add del mod">
          <ac:chgData name="FABIO ANDRES LLANO CASTAÑO" userId="S::fallano@findeter.gov.co::d7f3d237-ebd8-4abe-98dc-bf55ea8ee2e1" providerId="AD" clId="Web-{46E0562F-C956-617D-AB9C-9A0F9E0E2D40}" dt="2023-02-28T22:25:25.339" v="666"/>
          <ac:picMkLst>
            <pc:docMk/>
            <pc:sldMk cId="262711333" sldId="644"/>
            <ac:picMk id="9" creationId="{C5357F82-5DEA-657A-7100-E904FD7E5F3E}"/>
          </ac:picMkLst>
        </pc:picChg>
        <pc:picChg chg="add mod">
          <ac:chgData name="FABIO ANDRES LLANO CASTAÑO" userId="S::fallano@findeter.gov.co::d7f3d237-ebd8-4abe-98dc-bf55ea8ee2e1" providerId="AD" clId="Web-{46E0562F-C956-617D-AB9C-9A0F9E0E2D40}" dt="2023-02-28T22:44:20.614" v="720" actId="1076"/>
          <ac:picMkLst>
            <pc:docMk/>
            <pc:sldMk cId="262711333" sldId="644"/>
            <ac:picMk id="10" creationId="{10EFC734-6DEA-3D61-68DC-E224AF9BC34A}"/>
          </ac:picMkLst>
        </pc:picChg>
        <pc:picChg chg="add del mod">
          <ac:chgData name="FABIO ANDRES LLANO CASTAÑO" userId="S::fallano@findeter.gov.co::d7f3d237-ebd8-4abe-98dc-bf55ea8ee2e1" providerId="AD" clId="Web-{46E0562F-C956-617D-AB9C-9A0F9E0E2D40}" dt="2023-02-28T22:25:26.651" v="667"/>
          <ac:picMkLst>
            <pc:docMk/>
            <pc:sldMk cId="262711333" sldId="644"/>
            <ac:picMk id="11" creationId="{F8EF8BE2-FF75-2816-64C6-546C41BDDC2B}"/>
          </ac:picMkLst>
        </pc:picChg>
        <pc:picChg chg="add mod">
          <ac:chgData name="FABIO ANDRES LLANO CASTAÑO" userId="S::fallano@findeter.gov.co::d7f3d237-ebd8-4abe-98dc-bf55ea8ee2e1" providerId="AD" clId="Web-{46E0562F-C956-617D-AB9C-9A0F9E0E2D40}" dt="2023-02-28T22:44:31.536" v="727" actId="1076"/>
          <ac:picMkLst>
            <pc:docMk/>
            <pc:sldMk cId="262711333" sldId="644"/>
            <ac:picMk id="12" creationId="{D6A09423-AE7A-94E7-AA46-4710B18B4A09}"/>
          </ac:picMkLst>
        </pc:picChg>
        <pc:picChg chg="add del mod">
          <ac:chgData name="FABIO ANDRES LLANO CASTAÑO" userId="S::fallano@findeter.gov.co::d7f3d237-ebd8-4abe-98dc-bf55ea8ee2e1" providerId="AD" clId="Web-{46E0562F-C956-617D-AB9C-9A0F9E0E2D40}" dt="2023-02-28T22:25:46.699" v="669"/>
          <ac:picMkLst>
            <pc:docMk/>
            <pc:sldMk cId="262711333" sldId="644"/>
            <ac:picMk id="14" creationId="{9464A2A1-8A2F-1ADA-139E-216494B5F347}"/>
          </ac:picMkLst>
        </pc:picChg>
      </pc:sldChg>
      <pc:sldChg chg="addSp delSp modSp add replId">
        <pc:chgData name="FABIO ANDRES LLANO CASTAÑO" userId="S::fallano@findeter.gov.co::d7f3d237-ebd8-4abe-98dc-bf55ea8ee2e1" providerId="AD" clId="Web-{46E0562F-C956-617D-AB9C-9A0F9E0E2D40}" dt="2023-02-28T22:19:24.639" v="629" actId="1076"/>
        <pc:sldMkLst>
          <pc:docMk/>
          <pc:sldMk cId="2331723714" sldId="645"/>
        </pc:sldMkLst>
        <pc:spChg chg="mod">
          <ac:chgData name="FABIO ANDRES LLANO CASTAÑO" userId="S::fallano@findeter.gov.co::d7f3d237-ebd8-4abe-98dc-bf55ea8ee2e1" providerId="AD" clId="Web-{46E0562F-C956-617D-AB9C-9A0F9E0E2D40}" dt="2023-02-28T22:19:11.466" v="625" actId="14100"/>
          <ac:spMkLst>
            <pc:docMk/>
            <pc:sldMk cId="2331723714" sldId="645"/>
            <ac:spMk id="8" creationId="{7AE3AC83-3BB3-4877-A993-491BE293F5C6}"/>
          </ac:spMkLst>
        </pc:spChg>
        <pc:spChg chg="mod">
          <ac:chgData name="FABIO ANDRES LLANO CASTAÑO" userId="S::fallano@findeter.gov.co::d7f3d237-ebd8-4abe-98dc-bf55ea8ee2e1" providerId="AD" clId="Web-{46E0562F-C956-617D-AB9C-9A0F9E0E2D40}" dt="2023-02-28T22:19:13.826" v="626" actId="1076"/>
          <ac:spMkLst>
            <pc:docMk/>
            <pc:sldMk cId="2331723714" sldId="645"/>
            <ac:spMk id="13" creationId="{B372B412-4289-4F77-B628-509988C3BDBD}"/>
          </ac:spMkLst>
        </pc:spChg>
        <pc:picChg chg="del">
          <ac:chgData name="FABIO ANDRES LLANO CASTAÑO" userId="S::fallano@findeter.gov.co::d7f3d237-ebd8-4abe-98dc-bf55ea8ee2e1" providerId="AD" clId="Web-{46E0562F-C956-617D-AB9C-9A0F9E0E2D40}" dt="2023-02-28T22:18:54.341" v="617"/>
          <ac:picMkLst>
            <pc:docMk/>
            <pc:sldMk cId="2331723714" sldId="645"/>
            <ac:picMk id="2" creationId="{BE686495-8106-72D9-E6B9-A49623683E77}"/>
          </ac:picMkLst>
        </pc:picChg>
        <pc:picChg chg="del">
          <ac:chgData name="FABIO ANDRES LLANO CASTAÑO" userId="S::fallano@findeter.gov.co::d7f3d237-ebd8-4abe-98dc-bf55ea8ee2e1" providerId="AD" clId="Web-{46E0562F-C956-617D-AB9C-9A0F9E0E2D40}" dt="2023-02-28T22:18:55.653" v="618"/>
          <ac:picMkLst>
            <pc:docMk/>
            <pc:sldMk cId="2331723714" sldId="645"/>
            <ac:picMk id="3" creationId="{C6B82642-DF19-5C4A-2372-B5AA32CBF4CF}"/>
          </ac:picMkLst>
        </pc:picChg>
        <pc:picChg chg="add mod">
          <ac:chgData name="FABIO ANDRES LLANO CASTAÑO" userId="S::fallano@findeter.gov.co::d7f3d237-ebd8-4abe-98dc-bf55ea8ee2e1" providerId="AD" clId="Web-{46E0562F-C956-617D-AB9C-9A0F9E0E2D40}" dt="2023-02-28T22:19:24.639" v="629" actId="1076"/>
          <ac:picMkLst>
            <pc:docMk/>
            <pc:sldMk cId="2331723714" sldId="645"/>
            <ac:picMk id="4" creationId="{B810904A-1547-A633-E0B0-26504344DB8F}"/>
          </ac:picMkLst>
        </pc:picChg>
        <pc:picChg chg="del">
          <ac:chgData name="FABIO ANDRES LLANO CASTAÑO" userId="S::fallano@findeter.gov.co::d7f3d237-ebd8-4abe-98dc-bf55ea8ee2e1" providerId="AD" clId="Web-{46E0562F-C956-617D-AB9C-9A0F9E0E2D40}" dt="2023-02-28T22:18:55.809" v="619"/>
          <ac:picMkLst>
            <pc:docMk/>
            <pc:sldMk cId="2331723714" sldId="645"/>
            <ac:picMk id="9" creationId="{560BFD9F-ACAB-3FA7-279C-0453188C8E14}"/>
          </ac:picMkLst>
        </pc:picChg>
        <pc:picChg chg="del">
          <ac:chgData name="FABIO ANDRES LLANO CASTAÑO" userId="S::fallano@findeter.gov.co::d7f3d237-ebd8-4abe-98dc-bf55ea8ee2e1" providerId="AD" clId="Web-{46E0562F-C956-617D-AB9C-9A0F9E0E2D40}" dt="2023-02-28T22:18:55.966" v="620"/>
          <ac:picMkLst>
            <pc:docMk/>
            <pc:sldMk cId="2331723714" sldId="645"/>
            <ac:picMk id="10" creationId="{49B32457-DE2F-330F-D314-F069A421C21C}"/>
          </ac:picMkLst>
        </pc:picChg>
        <pc:picChg chg="del">
          <ac:chgData name="FABIO ANDRES LLANO CASTAÑO" userId="S::fallano@findeter.gov.co::d7f3d237-ebd8-4abe-98dc-bf55ea8ee2e1" providerId="AD" clId="Web-{46E0562F-C956-617D-AB9C-9A0F9E0E2D40}" dt="2023-02-28T22:18:50.528" v="613"/>
          <ac:picMkLst>
            <pc:docMk/>
            <pc:sldMk cId="2331723714" sldId="645"/>
            <ac:picMk id="12" creationId="{86BEDF9A-CB68-5DC9-FE44-ED5078E29A4B}"/>
          </ac:picMkLst>
        </pc:picChg>
        <pc:picChg chg="del">
          <ac:chgData name="FABIO ANDRES LLANO CASTAÑO" userId="S::fallano@findeter.gov.co::d7f3d237-ebd8-4abe-98dc-bf55ea8ee2e1" providerId="AD" clId="Web-{46E0562F-C956-617D-AB9C-9A0F9E0E2D40}" dt="2023-02-28T22:18:51.887" v="614"/>
          <ac:picMkLst>
            <pc:docMk/>
            <pc:sldMk cId="2331723714" sldId="645"/>
            <ac:picMk id="14" creationId="{7F2125B3-1AE5-3500-97F5-13038FF175FA}"/>
          </ac:picMkLst>
        </pc:picChg>
        <pc:picChg chg="del">
          <ac:chgData name="FABIO ANDRES LLANO CASTAÑO" userId="S::fallano@findeter.gov.co::d7f3d237-ebd8-4abe-98dc-bf55ea8ee2e1" providerId="AD" clId="Web-{46E0562F-C956-617D-AB9C-9A0F9E0E2D40}" dt="2023-02-28T22:18:52.169" v="615"/>
          <ac:picMkLst>
            <pc:docMk/>
            <pc:sldMk cId="2331723714" sldId="645"/>
            <ac:picMk id="15" creationId="{91145D84-C878-1C78-8D94-84DD898A4E5C}"/>
          </ac:picMkLst>
        </pc:picChg>
        <pc:picChg chg="del">
          <ac:chgData name="FABIO ANDRES LLANO CASTAÑO" userId="S::fallano@findeter.gov.co::d7f3d237-ebd8-4abe-98dc-bf55ea8ee2e1" providerId="AD" clId="Web-{46E0562F-C956-617D-AB9C-9A0F9E0E2D40}" dt="2023-02-28T22:18:52.559" v="616"/>
          <ac:picMkLst>
            <pc:docMk/>
            <pc:sldMk cId="2331723714" sldId="645"/>
            <ac:picMk id="16" creationId="{5BB2495C-4BF3-6884-A005-F36B2A220B9E}"/>
          </ac:picMkLst>
        </pc:picChg>
      </pc:sldChg>
    </pc:docChg>
  </pc:docChgLst>
  <pc:docChgLst>
    <pc:chgData name="MARIA ALEJANDRA RODRIGUEZ VILLAREAL" userId="S::marodriguez@findeter.gov.co::18866f0e-0fca-4ebe-91fb-97353587e1c9" providerId="AD" clId="Web-{8E8040C5-4AAE-0282-44AD-C47B6A2CAA35}"/>
    <pc:docChg chg="modSld">
      <pc:chgData name="MARIA ALEJANDRA RODRIGUEZ VILLAREAL" userId="S::marodriguez@findeter.gov.co::18866f0e-0fca-4ebe-91fb-97353587e1c9" providerId="AD" clId="Web-{8E8040C5-4AAE-0282-44AD-C47B6A2CAA35}" dt="2023-02-15T01:39:45.559" v="7"/>
      <pc:docMkLst>
        <pc:docMk/>
      </pc:docMkLst>
      <pc:sldChg chg="modSp">
        <pc:chgData name="MARIA ALEJANDRA RODRIGUEZ VILLAREAL" userId="S::marodriguez@findeter.gov.co::18866f0e-0fca-4ebe-91fb-97353587e1c9" providerId="AD" clId="Web-{8E8040C5-4AAE-0282-44AD-C47B6A2CAA35}" dt="2023-02-15T01:39:45.559" v="7"/>
        <pc:sldMkLst>
          <pc:docMk/>
          <pc:sldMk cId="4280517110" sldId="510"/>
        </pc:sldMkLst>
        <pc:graphicFrameChg chg="mod modGraphic">
          <ac:chgData name="MARIA ALEJANDRA RODRIGUEZ VILLAREAL" userId="S::marodriguez@findeter.gov.co::18866f0e-0fca-4ebe-91fb-97353587e1c9" providerId="AD" clId="Web-{8E8040C5-4AAE-0282-44AD-C47B6A2CAA35}" dt="2023-02-15T01:39:45.559" v="7"/>
          <ac:graphicFrameMkLst>
            <pc:docMk/>
            <pc:sldMk cId="4280517110" sldId="510"/>
            <ac:graphicFrameMk id="13" creationId="{D9FD7E8D-10C2-4918-9075-D20EAA12F066}"/>
          </ac:graphicFrameMkLst>
        </pc:graphicFrameChg>
      </pc:sldChg>
    </pc:docChg>
  </pc:docChgLst>
  <pc:docChgLst>
    <pc:chgData name="MARIA ALEJANDRA RODRIGUEZ VILLAREAL" userId="18866f0e-0fca-4ebe-91fb-97353587e1c9" providerId="ADAL" clId="{732B3D0F-8023-4E56-B053-D743B7DB17ED}"/>
    <pc:docChg chg="delSld modSld modSection">
      <pc:chgData name="MARIA ALEJANDRA RODRIGUEZ VILLAREAL" userId="18866f0e-0fca-4ebe-91fb-97353587e1c9" providerId="ADAL" clId="{732B3D0F-8023-4E56-B053-D743B7DB17ED}" dt="2023-03-07T23:56:40.375" v="25" actId="47"/>
      <pc:docMkLst>
        <pc:docMk/>
      </pc:docMkLst>
      <pc:sldChg chg="modSp mod">
        <pc:chgData name="MARIA ALEJANDRA RODRIGUEZ VILLAREAL" userId="18866f0e-0fca-4ebe-91fb-97353587e1c9" providerId="ADAL" clId="{732B3D0F-8023-4E56-B053-D743B7DB17ED}" dt="2023-03-07T23:56:02.940" v="22" actId="20577"/>
        <pc:sldMkLst>
          <pc:docMk/>
          <pc:sldMk cId="4280517110" sldId="510"/>
        </pc:sldMkLst>
        <pc:spChg chg="mod">
          <ac:chgData name="MARIA ALEJANDRA RODRIGUEZ VILLAREAL" userId="18866f0e-0fca-4ebe-91fb-97353587e1c9" providerId="ADAL" clId="{732B3D0F-8023-4E56-B053-D743B7DB17ED}" dt="2023-03-07T23:56:02.940" v="22" actId="20577"/>
          <ac:spMkLst>
            <pc:docMk/>
            <pc:sldMk cId="4280517110" sldId="510"/>
            <ac:spMk id="16" creationId="{61BB126E-430E-482F-81FB-CDF28713A8DB}"/>
          </ac:spMkLst>
        </pc:spChg>
        <pc:graphicFrameChg chg="modGraphic">
          <ac:chgData name="MARIA ALEJANDRA RODRIGUEZ VILLAREAL" userId="18866f0e-0fca-4ebe-91fb-97353587e1c9" providerId="ADAL" clId="{732B3D0F-8023-4E56-B053-D743B7DB17ED}" dt="2023-03-07T23:54:10.188" v="5" actId="20577"/>
          <ac:graphicFrameMkLst>
            <pc:docMk/>
            <pc:sldMk cId="4280517110" sldId="510"/>
            <ac:graphicFrameMk id="13" creationId="{D9FD7E8D-10C2-4918-9075-D20EAA12F066}"/>
          </ac:graphicFrameMkLst>
        </pc:graphicFrameChg>
      </pc:sldChg>
      <pc:sldChg chg="del">
        <pc:chgData name="MARIA ALEJANDRA RODRIGUEZ VILLAREAL" userId="18866f0e-0fca-4ebe-91fb-97353587e1c9" providerId="ADAL" clId="{732B3D0F-8023-4E56-B053-D743B7DB17ED}" dt="2023-03-07T23:56:39.026" v="24" actId="47"/>
        <pc:sldMkLst>
          <pc:docMk/>
          <pc:sldMk cId="109180800" sldId="515"/>
        </pc:sldMkLst>
      </pc:sldChg>
      <pc:sldChg chg="del">
        <pc:chgData name="MARIA ALEJANDRA RODRIGUEZ VILLAREAL" userId="18866f0e-0fca-4ebe-91fb-97353587e1c9" providerId="ADAL" clId="{732B3D0F-8023-4E56-B053-D743B7DB17ED}" dt="2023-03-07T23:53:35.274" v="0" actId="47"/>
        <pc:sldMkLst>
          <pc:docMk/>
          <pc:sldMk cId="1167913680" sldId="535"/>
        </pc:sldMkLst>
      </pc:sldChg>
      <pc:sldChg chg="del">
        <pc:chgData name="MARIA ALEJANDRA RODRIGUEZ VILLAREAL" userId="18866f0e-0fca-4ebe-91fb-97353587e1c9" providerId="ADAL" clId="{732B3D0F-8023-4E56-B053-D743B7DB17ED}" dt="2023-03-07T23:53:36.184" v="1" actId="47"/>
        <pc:sldMkLst>
          <pc:docMk/>
          <pc:sldMk cId="1204072338" sldId="536"/>
        </pc:sldMkLst>
      </pc:sldChg>
      <pc:sldChg chg="del">
        <pc:chgData name="MARIA ALEJANDRA RODRIGUEZ VILLAREAL" userId="18866f0e-0fca-4ebe-91fb-97353587e1c9" providerId="ADAL" clId="{732B3D0F-8023-4E56-B053-D743B7DB17ED}" dt="2023-03-07T23:56:40.375" v="25" actId="47"/>
        <pc:sldMkLst>
          <pc:docMk/>
          <pc:sldMk cId="4168419975" sldId="537"/>
        </pc:sldMkLst>
      </pc:sldChg>
      <pc:sldChg chg="del">
        <pc:chgData name="MARIA ALEJANDRA RODRIGUEZ VILLAREAL" userId="18866f0e-0fca-4ebe-91fb-97353587e1c9" providerId="ADAL" clId="{732B3D0F-8023-4E56-B053-D743B7DB17ED}" dt="2023-03-07T23:56:29.981" v="23" actId="47"/>
        <pc:sldMkLst>
          <pc:docMk/>
          <pc:sldMk cId="695317162" sldId="647"/>
        </pc:sldMkLst>
      </pc:sldChg>
    </pc:docChg>
  </pc:docChgLst>
  <pc:docChgLst>
    <pc:chgData name="MARIA ALEJANDRA RODRIGUEZ VILLAREAL" userId="18866f0e-0fca-4ebe-91fb-97353587e1c9" providerId="ADAL" clId="{6131DE35-52E9-43A4-8297-9051A992C264}"/>
    <pc:docChg chg="undo custSel addSld delSld modSld modSection">
      <pc:chgData name="MARIA ALEJANDRA RODRIGUEZ VILLAREAL" userId="18866f0e-0fca-4ebe-91fb-97353587e1c9" providerId="ADAL" clId="{6131DE35-52E9-43A4-8297-9051A992C264}" dt="2023-03-15T02:34:19.180" v="560" actId="207"/>
      <pc:docMkLst>
        <pc:docMk/>
      </pc:docMkLst>
      <pc:sldChg chg="addSp delSp modSp mod">
        <pc:chgData name="MARIA ALEJANDRA RODRIGUEZ VILLAREAL" userId="18866f0e-0fca-4ebe-91fb-97353587e1c9" providerId="ADAL" clId="{6131DE35-52E9-43A4-8297-9051A992C264}" dt="2023-03-15T02:33:45.059" v="554" actId="1076"/>
        <pc:sldMkLst>
          <pc:docMk/>
          <pc:sldMk cId="4280517110" sldId="510"/>
        </pc:sldMkLst>
        <pc:spChg chg="mod">
          <ac:chgData name="MARIA ALEJANDRA RODRIGUEZ VILLAREAL" userId="18866f0e-0fca-4ebe-91fb-97353587e1c9" providerId="ADAL" clId="{6131DE35-52E9-43A4-8297-9051A992C264}" dt="2023-03-15T02:33:45.059" v="554" actId="1076"/>
          <ac:spMkLst>
            <pc:docMk/>
            <pc:sldMk cId="4280517110" sldId="510"/>
            <ac:spMk id="16" creationId="{61BB126E-430E-482F-81FB-CDF28713A8DB}"/>
          </ac:spMkLst>
        </pc:spChg>
        <pc:graphicFrameChg chg="modGraphic">
          <ac:chgData name="MARIA ALEJANDRA RODRIGUEZ VILLAREAL" userId="18866f0e-0fca-4ebe-91fb-97353587e1c9" providerId="ADAL" clId="{6131DE35-52E9-43A4-8297-9051A992C264}" dt="2023-03-15T02:18:30.063" v="3" actId="20577"/>
          <ac:graphicFrameMkLst>
            <pc:docMk/>
            <pc:sldMk cId="4280517110" sldId="510"/>
            <ac:graphicFrameMk id="13" creationId="{D9FD7E8D-10C2-4918-9075-D20EAA12F066}"/>
          </ac:graphicFrameMkLst>
        </pc:graphicFrameChg>
        <pc:picChg chg="add del">
          <ac:chgData name="MARIA ALEJANDRA RODRIGUEZ VILLAREAL" userId="18866f0e-0fca-4ebe-91fb-97353587e1c9" providerId="ADAL" clId="{6131DE35-52E9-43A4-8297-9051A992C264}" dt="2023-03-15T02:33:41.199" v="552" actId="478"/>
          <ac:picMkLst>
            <pc:docMk/>
            <pc:sldMk cId="4280517110" sldId="510"/>
            <ac:picMk id="3" creationId="{0207180D-D34A-4DCD-8BF8-E805608FA691}"/>
          </ac:picMkLst>
        </pc:picChg>
      </pc:sldChg>
      <pc:sldChg chg="addSp delSp modSp mod">
        <pc:chgData name="MARIA ALEJANDRA RODRIGUEZ VILLAREAL" userId="18866f0e-0fca-4ebe-91fb-97353587e1c9" providerId="ADAL" clId="{6131DE35-52E9-43A4-8297-9051A992C264}" dt="2023-03-15T02:34:19.180" v="560" actId="207"/>
        <pc:sldMkLst>
          <pc:docMk/>
          <pc:sldMk cId="2305571649" sldId="514"/>
        </pc:sldMkLst>
        <pc:spChg chg="mod">
          <ac:chgData name="MARIA ALEJANDRA RODRIGUEZ VILLAREAL" userId="18866f0e-0fca-4ebe-91fb-97353587e1c9" providerId="ADAL" clId="{6131DE35-52E9-43A4-8297-9051A992C264}" dt="2023-03-15T02:29:33.699" v="493" actId="13926"/>
          <ac:spMkLst>
            <pc:docMk/>
            <pc:sldMk cId="2305571649" sldId="514"/>
            <ac:spMk id="7" creationId="{519CA782-9833-4389-AC54-E0F19AE15782}"/>
          </ac:spMkLst>
        </pc:spChg>
        <pc:spChg chg="add del">
          <ac:chgData name="MARIA ALEJANDRA RODRIGUEZ VILLAREAL" userId="18866f0e-0fca-4ebe-91fb-97353587e1c9" providerId="ADAL" clId="{6131DE35-52E9-43A4-8297-9051A992C264}" dt="2023-03-15T02:29:37.110" v="494" actId="478"/>
          <ac:spMkLst>
            <pc:docMk/>
            <pc:sldMk cId="2305571649" sldId="514"/>
            <ac:spMk id="8" creationId="{01C91F9E-8443-4A7F-8276-4CA4E21C0A25}"/>
          </ac:spMkLst>
        </pc:spChg>
        <pc:graphicFrameChg chg="modGraphic">
          <ac:chgData name="MARIA ALEJANDRA RODRIGUEZ VILLAREAL" userId="18866f0e-0fca-4ebe-91fb-97353587e1c9" providerId="ADAL" clId="{6131DE35-52E9-43A4-8297-9051A992C264}" dt="2023-03-15T02:34:19.180" v="560" actId="207"/>
          <ac:graphicFrameMkLst>
            <pc:docMk/>
            <pc:sldMk cId="2305571649" sldId="514"/>
            <ac:graphicFrameMk id="4" creationId="{F234D9DA-9003-43ED-80D0-7DCC9CC6567C}"/>
          </ac:graphicFrameMkLst>
        </pc:graphicFrameChg>
        <pc:picChg chg="add mod">
          <ac:chgData name="MARIA ALEJANDRA RODRIGUEZ VILLAREAL" userId="18866f0e-0fca-4ebe-91fb-97353587e1c9" providerId="ADAL" clId="{6131DE35-52E9-43A4-8297-9051A992C264}" dt="2023-03-15T02:32:23.320" v="544" actId="1076"/>
          <ac:picMkLst>
            <pc:docMk/>
            <pc:sldMk cId="2305571649" sldId="514"/>
            <ac:picMk id="10" creationId="{5A378737-A1CE-4B1F-9FBA-6375FB6941DA}"/>
          </ac:picMkLst>
        </pc:picChg>
        <pc:picChg chg="add mod">
          <ac:chgData name="MARIA ALEJANDRA RODRIGUEZ VILLAREAL" userId="18866f0e-0fca-4ebe-91fb-97353587e1c9" providerId="ADAL" clId="{6131DE35-52E9-43A4-8297-9051A992C264}" dt="2023-03-15T02:32:58.237" v="550" actId="1038"/>
          <ac:picMkLst>
            <pc:docMk/>
            <pc:sldMk cId="2305571649" sldId="514"/>
            <ac:picMk id="12" creationId="{7B4F8900-8C97-435D-97A2-79CF9B971965}"/>
          </ac:picMkLst>
        </pc:picChg>
      </pc:sldChg>
      <pc:sldChg chg="add del">
        <pc:chgData name="MARIA ALEJANDRA RODRIGUEZ VILLAREAL" userId="18866f0e-0fca-4ebe-91fb-97353587e1c9" providerId="ADAL" clId="{6131DE35-52E9-43A4-8297-9051A992C264}" dt="2023-03-15T02:30:15.949" v="540" actId="47"/>
        <pc:sldMkLst>
          <pc:docMk/>
          <pc:sldMk cId="162056206" sldId="646"/>
        </pc:sldMkLst>
      </pc:sldChg>
    </pc:docChg>
  </pc:docChgLst>
  <pc:docChgLst>
    <pc:chgData name="OLGA MARIA MUÑOZ MUÑOZ" userId="S::ommunoz@findeter.gov.co::876d8df6-fd60-42e2-ba65-9d22fde90de5" providerId="AD" clId="Web-{BA0E608B-0D3F-8CCE-69AA-4A4FEE8DF00E}"/>
    <pc:docChg chg="addSld delSld modSld sldOrd modSection">
      <pc:chgData name="OLGA MARIA MUÑOZ MUÑOZ" userId="S::ommunoz@findeter.gov.co::876d8df6-fd60-42e2-ba65-9d22fde90de5" providerId="AD" clId="Web-{BA0E608B-0D3F-8CCE-69AA-4A4FEE8DF00E}" dt="2023-03-07T14:55:45.793" v="46"/>
      <pc:docMkLst>
        <pc:docMk/>
      </pc:docMkLst>
      <pc:sldChg chg="addSp delSp modSp">
        <pc:chgData name="OLGA MARIA MUÑOZ MUÑOZ" userId="S::ommunoz@findeter.gov.co::876d8df6-fd60-42e2-ba65-9d22fde90de5" providerId="AD" clId="Web-{BA0E608B-0D3F-8CCE-69AA-4A4FEE8DF00E}" dt="2023-03-07T14:55:35.777" v="31"/>
        <pc:sldMkLst>
          <pc:docMk/>
          <pc:sldMk cId="1700035601" sldId="329"/>
        </pc:sldMkLst>
        <pc:picChg chg="add del mod">
          <ac:chgData name="OLGA MARIA MUÑOZ MUÑOZ" userId="S::ommunoz@findeter.gov.co::876d8df6-fd60-42e2-ba65-9d22fde90de5" providerId="AD" clId="Web-{BA0E608B-0D3F-8CCE-69AA-4A4FEE8DF00E}" dt="2023-03-07T14:54:48.245" v="23"/>
          <ac:picMkLst>
            <pc:docMk/>
            <pc:sldMk cId="1700035601" sldId="329"/>
            <ac:picMk id="2" creationId="{5CE825BD-5096-B865-1CB8-5D2FC217CD0B}"/>
          </ac:picMkLst>
        </pc:picChg>
        <pc:picChg chg="add del mod">
          <ac:chgData name="OLGA MARIA MUÑOZ MUÑOZ" userId="S::ommunoz@findeter.gov.co::876d8df6-fd60-42e2-ba65-9d22fde90de5" providerId="AD" clId="Web-{BA0E608B-0D3F-8CCE-69AA-4A4FEE8DF00E}" dt="2023-03-07T14:54:55.495" v="25"/>
          <ac:picMkLst>
            <pc:docMk/>
            <pc:sldMk cId="1700035601" sldId="329"/>
            <ac:picMk id="7" creationId="{B76186E9-03AE-D7D9-E1D5-AE839940C57B}"/>
          </ac:picMkLst>
        </pc:picChg>
        <pc:picChg chg="add del mod">
          <ac:chgData name="OLGA MARIA MUÑOZ MUÑOZ" userId="S::ommunoz@findeter.gov.co::876d8df6-fd60-42e2-ba65-9d22fde90de5" providerId="AD" clId="Web-{BA0E608B-0D3F-8CCE-69AA-4A4FEE8DF00E}" dt="2023-03-07T14:55:04.511" v="27"/>
          <ac:picMkLst>
            <pc:docMk/>
            <pc:sldMk cId="1700035601" sldId="329"/>
            <ac:picMk id="9" creationId="{F7948401-2E0F-536B-6E25-BBAD07A9588E}"/>
          </ac:picMkLst>
        </pc:picChg>
        <pc:picChg chg="add del mod">
          <ac:chgData name="OLGA MARIA MUÑOZ MUÑOZ" userId="S::ommunoz@findeter.gov.co::876d8df6-fd60-42e2-ba65-9d22fde90de5" providerId="AD" clId="Web-{BA0E608B-0D3F-8CCE-69AA-4A4FEE8DF00E}" dt="2023-03-07T14:55:26.621" v="29"/>
          <ac:picMkLst>
            <pc:docMk/>
            <pc:sldMk cId="1700035601" sldId="329"/>
            <ac:picMk id="10" creationId="{E74BF63A-B125-F053-1C0D-D1CAF89C144E}"/>
          </ac:picMkLst>
        </pc:picChg>
        <pc:picChg chg="add del mod">
          <ac:chgData name="OLGA MARIA MUÑOZ MUÑOZ" userId="S::ommunoz@findeter.gov.co::876d8df6-fd60-42e2-ba65-9d22fde90de5" providerId="AD" clId="Web-{BA0E608B-0D3F-8CCE-69AA-4A4FEE8DF00E}" dt="2023-03-07T14:55:35.777" v="31"/>
          <ac:picMkLst>
            <pc:docMk/>
            <pc:sldMk cId="1700035601" sldId="329"/>
            <ac:picMk id="11" creationId="{4668F3FF-40BB-50A5-4E79-539C38E8042D}"/>
          </ac:picMkLst>
        </pc:picChg>
      </pc:sldChg>
      <pc:sldChg chg="del">
        <pc:chgData name="OLGA MARIA MUÑOZ MUÑOZ" userId="S::ommunoz@findeter.gov.co::876d8df6-fd60-42e2-ba65-9d22fde90de5" providerId="AD" clId="Web-{BA0E608B-0D3F-8CCE-69AA-4A4FEE8DF00E}" dt="2023-03-07T14:51:40.068" v="20"/>
        <pc:sldMkLst>
          <pc:docMk/>
          <pc:sldMk cId="3912079131" sldId="624"/>
        </pc:sldMkLst>
      </pc:sldChg>
      <pc:sldChg chg="del">
        <pc:chgData name="OLGA MARIA MUÑOZ MUÑOZ" userId="S::ommunoz@findeter.gov.co::876d8df6-fd60-42e2-ba65-9d22fde90de5" providerId="AD" clId="Web-{BA0E608B-0D3F-8CCE-69AA-4A4FEE8DF00E}" dt="2023-03-07T14:51:38.599" v="19"/>
        <pc:sldMkLst>
          <pc:docMk/>
          <pc:sldMk cId="3920224825" sldId="625"/>
        </pc:sldMkLst>
      </pc:sldChg>
      <pc:sldChg chg="del">
        <pc:chgData name="OLGA MARIA MUÑOZ MUÑOZ" userId="S::ommunoz@findeter.gov.co::876d8df6-fd60-42e2-ba65-9d22fde90de5" providerId="AD" clId="Web-{BA0E608B-0D3F-8CCE-69AA-4A4FEE8DF00E}" dt="2023-03-07T14:51:35.286" v="18"/>
        <pc:sldMkLst>
          <pc:docMk/>
          <pc:sldMk cId="1298904186" sldId="626"/>
        </pc:sldMkLst>
      </pc:sldChg>
      <pc:sldChg chg="del">
        <pc:chgData name="OLGA MARIA MUÑOZ MUÑOZ" userId="S::ommunoz@findeter.gov.co::876d8df6-fd60-42e2-ba65-9d22fde90de5" providerId="AD" clId="Web-{BA0E608B-0D3F-8CCE-69AA-4A4FEE8DF00E}" dt="2023-03-07T14:51:33.302" v="17"/>
        <pc:sldMkLst>
          <pc:docMk/>
          <pc:sldMk cId="131871371" sldId="627"/>
        </pc:sldMkLst>
      </pc:sldChg>
      <pc:sldChg chg="del">
        <pc:chgData name="OLGA MARIA MUÑOZ MUÑOZ" userId="S::ommunoz@findeter.gov.co::876d8df6-fd60-42e2-ba65-9d22fde90de5" providerId="AD" clId="Web-{BA0E608B-0D3F-8CCE-69AA-4A4FEE8DF00E}" dt="2023-03-07T14:51:30.208" v="16"/>
        <pc:sldMkLst>
          <pc:docMk/>
          <pc:sldMk cId="128315817" sldId="628"/>
        </pc:sldMkLst>
      </pc:sldChg>
      <pc:sldChg chg="del">
        <pc:chgData name="OLGA MARIA MUÑOZ MUÑOZ" userId="S::ommunoz@findeter.gov.co::876d8df6-fd60-42e2-ba65-9d22fde90de5" providerId="AD" clId="Web-{BA0E608B-0D3F-8CCE-69AA-4A4FEE8DF00E}" dt="2023-03-07T14:51:28.911" v="15"/>
        <pc:sldMkLst>
          <pc:docMk/>
          <pc:sldMk cId="3292769965" sldId="629"/>
        </pc:sldMkLst>
      </pc:sldChg>
      <pc:sldChg chg="del">
        <pc:chgData name="OLGA MARIA MUÑOZ MUÑOZ" userId="S::ommunoz@findeter.gov.co::876d8df6-fd60-42e2-ba65-9d22fde90de5" providerId="AD" clId="Web-{BA0E608B-0D3F-8CCE-69AA-4A4FEE8DF00E}" dt="2023-03-07T14:51:27.692" v="14"/>
        <pc:sldMkLst>
          <pc:docMk/>
          <pc:sldMk cId="1230347603" sldId="630"/>
        </pc:sldMkLst>
      </pc:sldChg>
      <pc:sldChg chg="del">
        <pc:chgData name="OLGA MARIA MUÑOZ MUÑOZ" userId="S::ommunoz@findeter.gov.co::876d8df6-fd60-42e2-ba65-9d22fde90de5" providerId="AD" clId="Web-{BA0E608B-0D3F-8CCE-69AA-4A4FEE8DF00E}" dt="2023-03-07T14:51:26.786" v="13"/>
        <pc:sldMkLst>
          <pc:docMk/>
          <pc:sldMk cId="1082625643" sldId="631"/>
        </pc:sldMkLst>
      </pc:sldChg>
      <pc:sldChg chg="del">
        <pc:chgData name="OLGA MARIA MUÑOZ MUÑOZ" userId="S::ommunoz@findeter.gov.co::876d8df6-fd60-42e2-ba65-9d22fde90de5" providerId="AD" clId="Web-{BA0E608B-0D3F-8CCE-69AA-4A4FEE8DF00E}" dt="2023-03-07T14:51:25.083" v="12"/>
        <pc:sldMkLst>
          <pc:docMk/>
          <pc:sldMk cId="4115945107" sldId="632"/>
        </pc:sldMkLst>
      </pc:sldChg>
      <pc:sldChg chg="del ord">
        <pc:chgData name="OLGA MARIA MUÑOZ MUÑOZ" userId="S::ommunoz@findeter.gov.co::876d8df6-fd60-42e2-ba65-9d22fde90de5" providerId="AD" clId="Web-{BA0E608B-0D3F-8CCE-69AA-4A4FEE8DF00E}" dt="2023-03-07T14:51:13.145" v="10"/>
        <pc:sldMkLst>
          <pc:docMk/>
          <pc:sldMk cId="3891736143" sldId="633"/>
        </pc:sldMkLst>
      </pc:sldChg>
      <pc:sldChg chg="del">
        <pc:chgData name="OLGA MARIA MUÑOZ MUÑOZ" userId="S::ommunoz@findeter.gov.co::876d8df6-fd60-42e2-ba65-9d22fde90de5" providerId="AD" clId="Web-{BA0E608B-0D3F-8CCE-69AA-4A4FEE8DF00E}" dt="2023-03-07T14:51:21.333" v="11"/>
        <pc:sldMkLst>
          <pc:docMk/>
          <pc:sldMk cId="1420553022" sldId="634"/>
        </pc:sldMkLst>
      </pc:sldChg>
      <pc:sldChg chg="del">
        <pc:chgData name="OLGA MARIA MUÑOZ MUÑOZ" userId="S::ommunoz@findeter.gov.co::876d8df6-fd60-42e2-ba65-9d22fde90de5" providerId="AD" clId="Web-{BA0E608B-0D3F-8CCE-69AA-4A4FEE8DF00E}" dt="2023-03-07T14:51:11.707" v="8"/>
        <pc:sldMkLst>
          <pc:docMk/>
          <pc:sldMk cId="591883516" sldId="635"/>
        </pc:sldMkLst>
      </pc:sldChg>
      <pc:sldChg chg="del">
        <pc:chgData name="OLGA MARIA MUÑOZ MUÑOZ" userId="S::ommunoz@findeter.gov.co::876d8df6-fd60-42e2-ba65-9d22fde90de5" providerId="AD" clId="Web-{BA0E608B-0D3F-8CCE-69AA-4A4FEE8DF00E}" dt="2023-03-07T14:51:07.832" v="7"/>
        <pc:sldMkLst>
          <pc:docMk/>
          <pc:sldMk cId="1572115558" sldId="636"/>
        </pc:sldMkLst>
      </pc:sldChg>
      <pc:sldChg chg="del">
        <pc:chgData name="OLGA MARIA MUÑOZ MUÑOZ" userId="S::ommunoz@findeter.gov.co::876d8df6-fd60-42e2-ba65-9d22fde90de5" providerId="AD" clId="Web-{BA0E608B-0D3F-8CCE-69AA-4A4FEE8DF00E}" dt="2023-03-07T14:51:05.817" v="6"/>
        <pc:sldMkLst>
          <pc:docMk/>
          <pc:sldMk cId="3147563925" sldId="637"/>
        </pc:sldMkLst>
      </pc:sldChg>
      <pc:sldChg chg="del">
        <pc:chgData name="OLGA MARIA MUÑOZ MUÑOZ" userId="S::ommunoz@findeter.gov.co::876d8df6-fd60-42e2-ba65-9d22fde90de5" providerId="AD" clId="Web-{BA0E608B-0D3F-8CCE-69AA-4A4FEE8DF00E}" dt="2023-03-07T14:51:03.754" v="5"/>
        <pc:sldMkLst>
          <pc:docMk/>
          <pc:sldMk cId="567281906" sldId="638"/>
        </pc:sldMkLst>
      </pc:sldChg>
      <pc:sldChg chg="del">
        <pc:chgData name="OLGA MARIA MUÑOZ MUÑOZ" userId="S::ommunoz@findeter.gov.co::876d8df6-fd60-42e2-ba65-9d22fde90de5" providerId="AD" clId="Web-{BA0E608B-0D3F-8CCE-69AA-4A4FEE8DF00E}" dt="2023-03-07T14:51:01.535" v="4"/>
        <pc:sldMkLst>
          <pc:docMk/>
          <pc:sldMk cId="1784661759" sldId="639"/>
        </pc:sldMkLst>
      </pc:sldChg>
      <pc:sldChg chg="del">
        <pc:chgData name="OLGA MARIA MUÑOZ MUÑOZ" userId="S::ommunoz@findeter.gov.co::876d8df6-fd60-42e2-ba65-9d22fde90de5" providerId="AD" clId="Web-{BA0E608B-0D3F-8CCE-69AA-4A4FEE8DF00E}" dt="2023-03-07T14:50:59.738" v="3"/>
        <pc:sldMkLst>
          <pc:docMk/>
          <pc:sldMk cId="1223756322" sldId="640"/>
        </pc:sldMkLst>
      </pc:sldChg>
      <pc:sldChg chg="del">
        <pc:chgData name="OLGA MARIA MUÑOZ MUÑOZ" userId="S::ommunoz@findeter.gov.co::876d8df6-fd60-42e2-ba65-9d22fde90de5" providerId="AD" clId="Web-{BA0E608B-0D3F-8CCE-69AA-4A4FEE8DF00E}" dt="2023-03-07T14:50:58.801" v="2"/>
        <pc:sldMkLst>
          <pc:docMk/>
          <pc:sldMk cId="131039704" sldId="641"/>
        </pc:sldMkLst>
      </pc:sldChg>
      <pc:sldChg chg="del">
        <pc:chgData name="OLGA MARIA MUÑOZ MUÑOZ" userId="S::ommunoz@findeter.gov.co::876d8df6-fd60-42e2-ba65-9d22fde90de5" providerId="AD" clId="Web-{BA0E608B-0D3F-8CCE-69AA-4A4FEE8DF00E}" dt="2023-03-07T14:50:56.941" v="1"/>
        <pc:sldMkLst>
          <pc:docMk/>
          <pc:sldMk cId="3252698477" sldId="642"/>
        </pc:sldMkLst>
      </pc:sldChg>
      <pc:sldChg chg="del">
        <pc:chgData name="OLGA MARIA MUÑOZ MUÑOZ" userId="S::ommunoz@findeter.gov.co::876d8df6-fd60-42e2-ba65-9d22fde90de5" providerId="AD" clId="Web-{BA0E608B-0D3F-8CCE-69AA-4A4FEE8DF00E}" dt="2023-03-07T14:50:51.097" v="0"/>
        <pc:sldMkLst>
          <pc:docMk/>
          <pc:sldMk cId="3437799400" sldId="643"/>
        </pc:sldMkLst>
      </pc:sldChg>
      <pc:sldChg chg="add">
        <pc:chgData name="OLGA MARIA MUÑOZ MUÑOZ" userId="S::ommunoz@findeter.gov.co::876d8df6-fd60-42e2-ba65-9d22fde90de5" providerId="AD" clId="Web-{BA0E608B-0D3F-8CCE-69AA-4A4FEE8DF00E}" dt="2023-03-07T14:55:43.449" v="32"/>
        <pc:sldMkLst>
          <pc:docMk/>
          <pc:sldMk cId="1769737118" sldId="650"/>
        </pc:sldMkLst>
      </pc:sldChg>
      <pc:sldChg chg="del">
        <pc:chgData name="OLGA MARIA MUÑOZ MUÑOZ" userId="S::ommunoz@findeter.gov.co::876d8df6-fd60-42e2-ba65-9d22fde90de5" providerId="AD" clId="Web-{BA0E608B-0D3F-8CCE-69AA-4A4FEE8DF00E}" dt="2023-03-07T14:51:42.818" v="21"/>
        <pc:sldMkLst>
          <pc:docMk/>
          <pc:sldMk cId="2622616833" sldId="650"/>
        </pc:sldMkLst>
      </pc:sldChg>
      <pc:sldChg chg="add">
        <pc:chgData name="OLGA MARIA MUÑOZ MUÑOZ" userId="S::ommunoz@findeter.gov.co::876d8df6-fd60-42e2-ba65-9d22fde90de5" providerId="AD" clId="Web-{BA0E608B-0D3F-8CCE-69AA-4A4FEE8DF00E}" dt="2023-03-07T14:55:43.605" v="33"/>
        <pc:sldMkLst>
          <pc:docMk/>
          <pc:sldMk cId="2132798762" sldId="651"/>
        </pc:sldMkLst>
      </pc:sldChg>
      <pc:sldChg chg="add">
        <pc:chgData name="OLGA MARIA MUÑOZ MUÑOZ" userId="S::ommunoz@findeter.gov.co::876d8df6-fd60-42e2-ba65-9d22fde90de5" providerId="AD" clId="Web-{BA0E608B-0D3F-8CCE-69AA-4A4FEE8DF00E}" dt="2023-03-07T14:55:43.762" v="34"/>
        <pc:sldMkLst>
          <pc:docMk/>
          <pc:sldMk cId="3974956452" sldId="652"/>
        </pc:sldMkLst>
      </pc:sldChg>
      <pc:sldChg chg="add">
        <pc:chgData name="OLGA MARIA MUÑOZ MUÑOZ" userId="S::ommunoz@findeter.gov.co::876d8df6-fd60-42e2-ba65-9d22fde90de5" providerId="AD" clId="Web-{BA0E608B-0D3F-8CCE-69AA-4A4FEE8DF00E}" dt="2023-03-07T14:55:43.918" v="35"/>
        <pc:sldMkLst>
          <pc:docMk/>
          <pc:sldMk cId="2897464674" sldId="653"/>
        </pc:sldMkLst>
      </pc:sldChg>
      <pc:sldChg chg="add">
        <pc:chgData name="OLGA MARIA MUÑOZ MUÑOZ" userId="S::ommunoz@findeter.gov.co::876d8df6-fd60-42e2-ba65-9d22fde90de5" providerId="AD" clId="Web-{BA0E608B-0D3F-8CCE-69AA-4A4FEE8DF00E}" dt="2023-03-07T14:55:44.090" v="36"/>
        <pc:sldMkLst>
          <pc:docMk/>
          <pc:sldMk cId="2953515950" sldId="654"/>
        </pc:sldMkLst>
      </pc:sldChg>
      <pc:sldChg chg="add">
        <pc:chgData name="OLGA MARIA MUÑOZ MUÑOZ" userId="S::ommunoz@findeter.gov.co::876d8df6-fd60-42e2-ba65-9d22fde90de5" providerId="AD" clId="Web-{BA0E608B-0D3F-8CCE-69AA-4A4FEE8DF00E}" dt="2023-03-07T14:55:44.277" v="37"/>
        <pc:sldMkLst>
          <pc:docMk/>
          <pc:sldMk cId="351165364" sldId="655"/>
        </pc:sldMkLst>
      </pc:sldChg>
      <pc:sldChg chg="add">
        <pc:chgData name="OLGA MARIA MUÑOZ MUÑOZ" userId="S::ommunoz@findeter.gov.co::876d8df6-fd60-42e2-ba65-9d22fde90de5" providerId="AD" clId="Web-{BA0E608B-0D3F-8CCE-69AA-4A4FEE8DF00E}" dt="2023-03-07T14:55:44.543" v="38"/>
        <pc:sldMkLst>
          <pc:docMk/>
          <pc:sldMk cId="902703525" sldId="656"/>
        </pc:sldMkLst>
      </pc:sldChg>
      <pc:sldChg chg="add">
        <pc:chgData name="OLGA MARIA MUÑOZ MUÑOZ" userId="S::ommunoz@findeter.gov.co::876d8df6-fd60-42e2-ba65-9d22fde90de5" providerId="AD" clId="Web-{BA0E608B-0D3F-8CCE-69AA-4A4FEE8DF00E}" dt="2023-03-07T14:55:44.684" v="39"/>
        <pc:sldMkLst>
          <pc:docMk/>
          <pc:sldMk cId="3184050185" sldId="657"/>
        </pc:sldMkLst>
      </pc:sldChg>
      <pc:sldChg chg="add">
        <pc:chgData name="OLGA MARIA MUÑOZ MUÑOZ" userId="S::ommunoz@findeter.gov.co::876d8df6-fd60-42e2-ba65-9d22fde90de5" providerId="AD" clId="Web-{BA0E608B-0D3F-8CCE-69AA-4A4FEE8DF00E}" dt="2023-03-07T14:55:44.856" v="40"/>
        <pc:sldMkLst>
          <pc:docMk/>
          <pc:sldMk cId="3037417113" sldId="658"/>
        </pc:sldMkLst>
      </pc:sldChg>
      <pc:sldChg chg="add">
        <pc:chgData name="OLGA MARIA MUÑOZ MUÑOZ" userId="S::ommunoz@findeter.gov.co::876d8df6-fd60-42e2-ba65-9d22fde90de5" providerId="AD" clId="Web-{BA0E608B-0D3F-8CCE-69AA-4A4FEE8DF00E}" dt="2023-03-07T14:55:44.996" v="41"/>
        <pc:sldMkLst>
          <pc:docMk/>
          <pc:sldMk cId="1735188807" sldId="659"/>
        </pc:sldMkLst>
      </pc:sldChg>
      <pc:sldChg chg="add">
        <pc:chgData name="OLGA MARIA MUÑOZ MUÑOZ" userId="S::ommunoz@findeter.gov.co::876d8df6-fd60-42e2-ba65-9d22fde90de5" providerId="AD" clId="Web-{BA0E608B-0D3F-8CCE-69AA-4A4FEE8DF00E}" dt="2023-03-07T14:55:45.152" v="42"/>
        <pc:sldMkLst>
          <pc:docMk/>
          <pc:sldMk cId="3975563859" sldId="660"/>
        </pc:sldMkLst>
      </pc:sldChg>
      <pc:sldChg chg="add">
        <pc:chgData name="OLGA MARIA MUÑOZ MUÑOZ" userId="S::ommunoz@findeter.gov.co::876d8df6-fd60-42e2-ba65-9d22fde90de5" providerId="AD" clId="Web-{BA0E608B-0D3F-8CCE-69AA-4A4FEE8DF00E}" dt="2023-03-07T14:55:45.324" v="43"/>
        <pc:sldMkLst>
          <pc:docMk/>
          <pc:sldMk cId="1952426628" sldId="661"/>
        </pc:sldMkLst>
      </pc:sldChg>
      <pc:sldChg chg="add">
        <pc:chgData name="OLGA MARIA MUÑOZ MUÑOZ" userId="S::ommunoz@findeter.gov.co::876d8df6-fd60-42e2-ba65-9d22fde90de5" providerId="AD" clId="Web-{BA0E608B-0D3F-8CCE-69AA-4A4FEE8DF00E}" dt="2023-03-07T14:55:45.465" v="44"/>
        <pc:sldMkLst>
          <pc:docMk/>
          <pc:sldMk cId="1720949363" sldId="662"/>
        </pc:sldMkLst>
      </pc:sldChg>
      <pc:sldChg chg="add">
        <pc:chgData name="OLGA MARIA MUÑOZ MUÑOZ" userId="S::ommunoz@findeter.gov.co::876d8df6-fd60-42e2-ba65-9d22fde90de5" providerId="AD" clId="Web-{BA0E608B-0D3F-8CCE-69AA-4A4FEE8DF00E}" dt="2023-03-07T14:55:45.606" v="45"/>
        <pc:sldMkLst>
          <pc:docMk/>
          <pc:sldMk cId="3385031896" sldId="663"/>
        </pc:sldMkLst>
      </pc:sldChg>
      <pc:sldChg chg="add">
        <pc:chgData name="OLGA MARIA MUÑOZ MUÑOZ" userId="S::ommunoz@findeter.gov.co::876d8df6-fd60-42e2-ba65-9d22fde90de5" providerId="AD" clId="Web-{BA0E608B-0D3F-8CCE-69AA-4A4FEE8DF00E}" dt="2023-03-07T14:55:45.793" v="46"/>
        <pc:sldMkLst>
          <pc:docMk/>
          <pc:sldMk cId="3644330764" sldId="664"/>
        </pc:sldMkLst>
      </pc:sldChg>
    </pc:docChg>
  </pc:docChgLst>
  <pc:docChgLst>
    <pc:chgData name="OLGA MARIA MUÑOZ MUÑOZ" userId="S::ommunoz@findeter.gov.co::876d8df6-fd60-42e2-ba65-9d22fde90de5" providerId="AD" clId="Web-{277FF005-EFE1-9CAB-777E-ECD51691732F}"/>
    <pc:docChg chg="addSld delSld modSld modSection">
      <pc:chgData name="OLGA MARIA MUÑOZ MUÑOZ" userId="S::ommunoz@findeter.gov.co::876d8df6-fd60-42e2-ba65-9d22fde90de5" providerId="AD" clId="Web-{277FF005-EFE1-9CAB-777E-ECD51691732F}" dt="2023-02-14T18:54:04.811" v="26"/>
      <pc:docMkLst>
        <pc:docMk/>
      </pc:docMkLst>
      <pc:sldChg chg="addSp delSp modSp">
        <pc:chgData name="OLGA MARIA MUÑOZ MUÑOZ" userId="S::ommunoz@findeter.gov.co::876d8df6-fd60-42e2-ba65-9d22fde90de5" providerId="AD" clId="Web-{277FF005-EFE1-9CAB-777E-ECD51691732F}" dt="2023-02-14T18:53:57.686" v="13"/>
        <pc:sldMkLst>
          <pc:docMk/>
          <pc:sldMk cId="2093181146" sldId="332"/>
        </pc:sldMkLst>
        <pc:picChg chg="add del mod">
          <ac:chgData name="OLGA MARIA MUÑOZ MUÑOZ" userId="S::ommunoz@findeter.gov.co::876d8df6-fd60-42e2-ba65-9d22fde90de5" providerId="AD" clId="Web-{277FF005-EFE1-9CAB-777E-ECD51691732F}" dt="2023-02-14T18:53:57.686" v="13"/>
          <ac:picMkLst>
            <pc:docMk/>
            <pc:sldMk cId="2093181146" sldId="332"/>
            <ac:picMk id="5" creationId="{C882A586-D973-AB76-F617-A3C8B4325745}"/>
          </ac:picMkLst>
        </pc:picChg>
      </pc:sldChg>
      <pc:sldChg chg="del">
        <pc:chgData name="OLGA MARIA MUÑOZ MUÑOZ" userId="S::ommunoz@findeter.gov.co::876d8df6-fd60-42e2-ba65-9d22fde90de5" providerId="AD" clId="Web-{277FF005-EFE1-9CAB-777E-ECD51691732F}" dt="2023-02-14T18:53:28.997" v="11"/>
        <pc:sldMkLst>
          <pc:docMk/>
          <pc:sldMk cId="916927398" sldId="571"/>
        </pc:sldMkLst>
      </pc:sldChg>
      <pc:sldChg chg="del">
        <pc:chgData name="OLGA MARIA MUÑOZ MUÑOZ" userId="S::ommunoz@findeter.gov.co::876d8df6-fd60-42e2-ba65-9d22fde90de5" providerId="AD" clId="Web-{277FF005-EFE1-9CAB-777E-ECD51691732F}" dt="2023-02-14T18:53:26.435" v="10"/>
        <pc:sldMkLst>
          <pc:docMk/>
          <pc:sldMk cId="433212324" sldId="572"/>
        </pc:sldMkLst>
      </pc:sldChg>
      <pc:sldChg chg="del">
        <pc:chgData name="OLGA MARIA MUÑOZ MUÑOZ" userId="S::ommunoz@findeter.gov.co::876d8df6-fd60-42e2-ba65-9d22fde90de5" providerId="AD" clId="Web-{277FF005-EFE1-9CAB-777E-ECD51691732F}" dt="2023-02-14T18:53:25.560" v="9"/>
        <pc:sldMkLst>
          <pc:docMk/>
          <pc:sldMk cId="3157801365" sldId="573"/>
        </pc:sldMkLst>
      </pc:sldChg>
      <pc:sldChg chg="del">
        <pc:chgData name="OLGA MARIA MUÑOZ MUÑOZ" userId="S::ommunoz@findeter.gov.co::876d8df6-fd60-42e2-ba65-9d22fde90de5" providerId="AD" clId="Web-{277FF005-EFE1-9CAB-777E-ECD51691732F}" dt="2023-02-14T18:53:24.028" v="8"/>
        <pc:sldMkLst>
          <pc:docMk/>
          <pc:sldMk cId="4231582040" sldId="574"/>
        </pc:sldMkLst>
      </pc:sldChg>
      <pc:sldChg chg="del">
        <pc:chgData name="OLGA MARIA MUÑOZ MUÑOZ" userId="S::ommunoz@findeter.gov.co::876d8df6-fd60-42e2-ba65-9d22fde90de5" providerId="AD" clId="Web-{277FF005-EFE1-9CAB-777E-ECD51691732F}" dt="2023-02-14T18:53:21.763" v="7"/>
        <pc:sldMkLst>
          <pc:docMk/>
          <pc:sldMk cId="3603779895" sldId="575"/>
        </pc:sldMkLst>
      </pc:sldChg>
      <pc:sldChg chg="del">
        <pc:chgData name="OLGA MARIA MUÑOZ MUÑOZ" userId="S::ommunoz@findeter.gov.co::876d8df6-fd60-42e2-ba65-9d22fde90de5" providerId="AD" clId="Web-{277FF005-EFE1-9CAB-777E-ECD51691732F}" dt="2023-02-14T18:53:20.919" v="6"/>
        <pc:sldMkLst>
          <pc:docMk/>
          <pc:sldMk cId="2844261591" sldId="576"/>
        </pc:sldMkLst>
      </pc:sldChg>
      <pc:sldChg chg="del">
        <pc:chgData name="OLGA MARIA MUÑOZ MUÑOZ" userId="S::ommunoz@findeter.gov.co::876d8df6-fd60-42e2-ba65-9d22fde90de5" providerId="AD" clId="Web-{277FF005-EFE1-9CAB-777E-ECD51691732F}" dt="2023-02-14T18:53:19.903" v="5"/>
        <pc:sldMkLst>
          <pc:docMk/>
          <pc:sldMk cId="597333059" sldId="577"/>
        </pc:sldMkLst>
      </pc:sldChg>
      <pc:sldChg chg="del">
        <pc:chgData name="OLGA MARIA MUÑOZ MUÑOZ" userId="S::ommunoz@findeter.gov.co::876d8df6-fd60-42e2-ba65-9d22fde90de5" providerId="AD" clId="Web-{277FF005-EFE1-9CAB-777E-ECD51691732F}" dt="2023-02-14T18:53:18.059" v="4"/>
        <pc:sldMkLst>
          <pc:docMk/>
          <pc:sldMk cId="1719300997" sldId="578"/>
        </pc:sldMkLst>
      </pc:sldChg>
      <pc:sldChg chg="del">
        <pc:chgData name="OLGA MARIA MUÑOZ MUÑOZ" userId="S::ommunoz@findeter.gov.co::876d8df6-fd60-42e2-ba65-9d22fde90de5" providerId="AD" clId="Web-{277FF005-EFE1-9CAB-777E-ECD51691732F}" dt="2023-02-14T18:53:16.513" v="3"/>
        <pc:sldMkLst>
          <pc:docMk/>
          <pc:sldMk cId="3233316142" sldId="579"/>
        </pc:sldMkLst>
      </pc:sldChg>
      <pc:sldChg chg="del">
        <pc:chgData name="OLGA MARIA MUÑOZ MUÑOZ" userId="S::ommunoz@findeter.gov.co::876d8df6-fd60-42e2-ba65-9d22fde90de5" providerId="AD" clId="Web-{277FF005-EFE1-9CAB-777E-ECD51691732F}" dt="2023-02-14T18:53:15.653" v="2"/>
        <pc:sldMkLst>
          <pc:docMk/>
          <pc:sldMk cId="2370276485" sldId="580"/>
        </pc:sldMkLst>
      </pc:sldChg>
      <pc:sldChg chg="del">
        <pc:chgData name="OLGA MARIA MUÑOZ MUÑOZ" userId="S::ommunoz@findeter.gov.co::876d8df6-fd60-42e2-ba65-9d22fde90de5" providerId="AD" clId="Web-{277FF005-EFE1-9CAB-777E-ECD51691732F}" dt="2023-02-14T18:53:14.528" v="1"/>
        <pc:sldMkLst>
          <pc:docMk/>
          <pc:sldMk cId="3307879460" sldId="581"/>
        </pc:sldMkLst>
      </pc:sldChg>
      <pc:sldChg chg="del">
        <pc:chgData name="OLGA MARIA MUÑOZ MUÑOZ" userId="S::ommunoz@findeter.gov.co::876d8df6-fd60-42e2-ba65-9d22fde90de5" providerId="AD" clId="Web-{277FF005-EFE1-9CAB-777E-ECD51691732F}" dt="2023-02-14T18:53:12.872" v="0"/>
        <pc:sldMkLst>
          <pc:docMk/>
          <pc:sldMk cId="457262444" sldId="582"/>
        </pc:sldMkLst>
      </pc:sldChg>
      <pc:sldChg chg="add">
        <pc:chgData name="OLGA MARIA MUÑOZ MUÑOZ" userId="S::ommunoz@findeter.gov.co::876d8df6-fd60-42e2-ba65-9d22fde90de5" providerId="AD" clId="Web-{277FF005-EFE1-9CAB-777E-ECD51691732F}" dt="2023-02-14T18:54:03.451" v="14"/>
        <pc:sldMkLst>
          <pc:docMk/>
          <pc:sldMk cId="3801481023" sldId="590"/>
        </pc:sldMkLst>
      </pc:sldChg>
      <pc:sldChg chg="add">
        <pc:chgData name="OLGA MARIA MUÑOZ MUÑOZ" userId="S::ommunoz@findeter.gov.co::876d8df6-fd60-42e2-ba65-9d22fde90de5" providerId="AD" clId="Web-{277FF005-EFE1-9CAB-777E-ECD51691732F}" dt="2023-02-14T18:54:03.561" v="15"/>
        <pc:sldMkLst>
          <pc:docMk/>
          <pc:sldMk cId="1850596638" sldId="591"/>
        </pc:sldMkLst>
      </pc:sldChg>
      <pc:sldChg chg="add">
        <pc:chgData name="OLGA MARIA MUÑOZ MUÑOZ" userId="S::ommunoz@findeter.gov.co::876d8df6-fd60-42e2-ba65-9d22fde90de5" providerId="AD" clId="Web-{277FF005-EFE1-9CAB-777E-ECD51691732F}" dt="2023-02-14T18:54:03.655" v="16"/>
        <pc:sldMkLst>
          <pc:docMk/>
          <pc:sldMk cId="3078562673" sldId="592"/>
        </pc:sldMkLst>
      </pc:sldChg>
      <pc:sldChg chg="add">
        <pc:chgData name="OLGA MARIA MUÑOZ MUÑOZ" userId="S::ommunoz@findeter.gov.co::876d8df6-fd60-42e2-ba65-9d22fde90de5" providerId="AD" clId="Web-{277FF005-EFE1-9CAB-777E-ECD51691732F}" dt="2023-02-14T18:54:03.748" v="17"/>
        <pc:sldMkLst>
          <pc:docMk/>
          <pc:sldMk cId="1593064889" sldId="593"/>
        </pc:sldMkLst>
      </pc:sldChg>
      <pc:sldChg chg="add">
        <pc:chgData name="OLGA MARIA MUÑOZ MUÑOZ" userId="S::ommunoz@findeter.gov.co::876d8df6-fd60-42e2-ba65-9d22fde90de5" providerId="AD" clId="Web-{277FF005-EFE1-9CAB-777E-ECD51691732F}" dt="2023-02-14T18:54:03.842" v="18"/>
        <pc:sldMkLst>
          <pc:docMk/>
          <pc:sldMk cId="2658045953" sldId="594"/>
        </pc:sldMkLst>
      </pc:sldChg>
      <pc:sldChg chg="add">
        <pc:chgData name="OLGA MARIA MUÑOZ MUÑOZ" userId="S::ommunoz@findeter.gov.co::876d8df6-fd60-42e2-ba65-9d22fde90de5" providerId="AD" clId="Web-{277FF005-EFE1-9CAB-777E-ECD51691732F}" dt="2023-02-14T18:54:03.936" v="19"/>
        <pc:sldMkLst>
          <pc:docMk/>
          <pc:sldMk cId="396537186" sldId="595"/>
        </pc:sldMkLst>
      </pc:sldChg>
      <pc:sldChg chg="add">
        <pc:chgData name="OLGA MARIA MUÑOZ MUÑOZ" userId="S::ommunoz@findeter.gov.co::876d8df6-fd60-42e2-ba65-9d22fde90de5" providerId="AD" clId="Web-{277FF005-EFE1-9CAB-777E-ECD51691732F}" dt="2023-02-14T18:54:04.092" v="20"/>
        <pc:sldMkLst>
          <pc:docMk/>
          <pc:sldMk cId="918535937" sldId="596"/>
        </pc:sldMkLst>
      </pc:sldChg>
      <pc:sldChg chg="add">
        <pc:chgData name="OLGA MARIA MUÑOZ MUÑOZ" userId="S::ommunoz@findeter.gov.co::876d8df6-fd60-42e2-ba65-9d22fde90de5" providerId="AD" clId="Web-{277FF005-EFE1-9CAB-777E-ECD51691732F}" dt="2023-02-14T18:54:04.217" v="21"/>
        <pc:sldMkLst>
          <pc:docMk/>
          <pc:sldMk cId="3286872441" sldId="597"/>
        </pc:sldMkLst>
      </pc:sldChg>
      <pc:sldChg chg="add">
        <pc:chgData name="OLGA MARIA MUÑOZ MUÑOZ" userId="S::ommunoz@findeter.gov.co::876d8df6-fd60-42e2-ba65-9d22fde90de5" providerId="AD" clId="Web-{277FF005-EFE1-9CAB-777E-ECD51691732F}" dt="2023-02-14T18:54:04.373" v="22"/>
        <pc:sldMkLst>
          <pc:docMk/>
          <pc:sldMk cId="2994743267" sldId="598"/>
        </pc:sldMkLst>
      </pc:sldChg>
      <pc:sldChg chg="add">
        <pc:chgData name="OLGA MARIA MUÑOZ MUÑOZ" userId="S::ommunoz@findeter.gov.co::876d8df6-fd60-42e2-ba65-9d22fde90de5" providerId="AD" clId="Web-{277FF005-EFE1-9CAB-777E-ECD51691732F}" dt="2023-02-14T18:54:04.467" v="23"/>
        <pc:sldMkLst>
          <pc:docMk/>
          <pc:sldMk cId="848905368" sldId="599"/>
        </pc:sldMkLst>
      </pc:sldChg>
      <pc:sldChg chg="add">
        <pc:chgData name="OLGA MARIA MUÑOZ MUÑOZ" userId="S::ommunoz@findeter.gov.co::876d8df6-fd60-42e2-ba65-9d22fde90de5" providerId="AD" clId="Web-{277FF005-EFE1-9CAB-777E-ECD51691732F}" dt="2023-02-14T18:54:04.561" v="24"/>
        <pc:sldMkLst>
          <pc:docMk/>
          <pc:sldMk cId="1673968356" sldId="600"/>
        </pc:sldMkLst>
      </pc:sldChg>
      <pc:sldChg chg="add">
        <pc:chgData name="OLGA MARIA MUÑOZ MUÑOZ" userId="S::ommunoz@findeter.gov.co::876d8df6-fd60-42e2-ba65-9d22fde90de5" providerId="AD" clId="Web-{277FF005-EFE1-9CAB-777E-ECD51691732F}" dt="2023-02-14T18:54:04.639" v="25"/>
        <pc:sldMkLst>
          <pc:docMk/>
          <pc:sldMk cId="2688490986" sldId="601"/>
        </pc:sldMkLst>
      </pc:sldChg>
      <pc:sldChg chg="add">
        <pc:chgData name="OLGA MARIA MUÑOZ MUÑOZ" userId="S::ommunoz@findeter.gov.co::876d8df6-fd60-42e2-ba65-9d22fde90de5" providerId="AD" clId="Web-{277FF005-EFE1-9CAB-777E-ECD51691732F}" dt="2023-02-14T18:54:04.811" v="26"/>
        <pc:sldMkLst>
          <pc:docMk/>
          <pc:sldMk cId="3639521988" sldId="602"/>
        </pc:sldMkLst>
      </pc:sldChg>
    </pc:docChg>
  </pc:docChgLst>
  <pc:docChgLst>
    <pc:chgData name="MARIA CAMILA GOMEZ RUBIANO" userId="2a6b53d5-5fe5-4cbf-a964-9d9c98273e20" providerId="ADAL" clId="{58C473A9-B790-4252-8101-86809400CE8D}"/>
    <pc:docChg chg="modSld">
      <pc:chgData name="MARIA CAMILA GOMEZ RUBIANO" userId="2a6b53d5-5fe5-4cbf-a964-9d9c98273e20" providerId="ADAL" clId="{58C473A9-B790-4252-8101-86809400CE8D}" dt="2023-04-25T15:16:19.696" v="943" actId="20577"/>
      <pc:docMkLst>
        <pc:docMk/>
      </pc:docMkLst>
      <pc:sldChg chg="modSp mod">
        <pc:chgData name="MARIA CAMILA GOMEZ RUBIANO" userId="2a6b53d5-5fe5-4cbf-a964-9d9c98273e20" providerId="ADAL" clId="{58C473A9-B790-4252-8101-86809400CE8D}" dt="2023-04-25T15:16:19.696" v="943" actId="20577"/>
        <pc:sldMkLst>
          <pc:docMk/>
          <pc:sldMk cId="1700035601" sldId="329"/>
        </pc:sldMkLst>
        <pc:spChg chg="mod">
          <ac:chgData name="MARIA CAMILA GOMEZ RUBIANO" userId="2a6b53d5-5fe5-4cbf-a964-9d9c98273e20" providerId="ADAL" clId="{58C473A9-B790-4252-8101-86809400CE8D}" dt="2023-04-25T15:16:19.696" v="943" actId="20577"/>
          <ac:spMkLst>
            <pc:docMk/>
            <pc:sldMk cId="1700035601" sldId="329"/>
            <ac:spMk id="20" creationId="{78009094-0AC6-ACC5-540E-6FB4D2756D11}"/>
          </ac:spMkLst>
        </pc:spChg>
      </pc:sldChg>
    </pc:docChg>
  </pc:docChgLst>
  <pc:docChgLst>
    <pc:chgData name="OLGA MARIA MUÑOZ MUÑOZ" userId="S::ommunoz@findeter.gov.co::876d8df6-fd60-42e2-ba65-9d22fde90de5" providerId="AD" clId="Web-{5D0E65A4-8D01-1A19-D464-23D05C3FA377}"/>
    <pc:docChg chg="addSld modSld modSection">
      <pc:chgData name="OLGA MARIA MUÑOZ MUÑOZ" userId="S::ommunoz@findeter.gov.co::876d8df6-fd60-42e2-ba65-9d22fde90de5" providerId="AD" clId="Web-{5D0E65A4-8D01-1A19-D464-23D05C3FA377}" dt="2023-03-01T02:30:08.324" v="56" actId="14100"/>
      <pc:docMkLst>
        <pc:docMk/>
      </pc:docMkLst>
      <pc:sldChg chg="addSp delSp modSp">
        <pc:chgData name="OLGA MARIA MUÑOZ MUÑOZ" userId="S::ommunoz@findeter.gov.co::876d8df6-fd60-42e2-ba65-9d22fde90de5" providerId="AD" clId="Web-{5D0E65A4-8D01-1A19-D464-23D05C3FA377}" dt="2023-03-01T02:24:12.048" v="43" actId="1076"/>
        <pc:sldMkLst>
          <pc:docMk/>
          <pc:sldMk cId="3912079131" sldId="624"/>
        </pc:sldMkLst>
        <pc:spChg chg="add del mod">
          <ac:chgData name="OLGA MARIA MUÑOZ MUÑOZ" userId="S::ommunoz@findeter.gov.co::876d8df6-fd60-42e2-ba65-9d22fde90de5" providerId="AD" clId="Web-{5D0E65A4-8D01-1A19-D464-23D05C3FA377}" dt="2023-03-01T02:20:23.245" v="22"/>
          <ac:spMkLst>
            <pc:docMk/>
            <pc:sldMk cId="3912079131" sldId="624"/>
            <ac:spMk id="3" creationId="{D05AE4AF-1E29-9039-1164-112ED030A4EF}"/>
          </ac:spMkLst>
        </pc:spChg>
        <pc:spChg chg="mod">
          <ac:chgData name="OLGA MARIA MUÑOZ MUÑOZ" userId="S::ommunoz@findeter.gov.co::876d8df6-fd60-42e2-ba65-9d22fde90de5" providerId="AD" clId="Web-{5D0E65A4-8D01-1A19-D464-23D05C3FA377}" dt="2023-03-01T02:23:19.328" v="39" actId="1076"/>
          <ac:spMkLst>
            <pc:docMk/>
            <pc:sldMk cId="3912079131" sldId="624"/>
            <ac:spMk id="5" creationId="{38B95464-6422-5219-E366-4A813496F17C}"/>
          </ac:spMkLst>
        </pc:spChg>
        <pc:spChg chg="add mod">
          <ac:chgData name="OLGA MARIA MUÑOZ MUÑOZ" userId="S::ommunoz@findeter.gov.co::876d8df6-fd60-42e2-ba65-9d22fde90de5" providerId="AD" clId="Web-{5D0E65A4-8D01-1A19-D464-23D05C3FA377}" dt="2023-03-01T02:23:12.828" v="37" actId="1076"/>
          <ac:spMkLst>
            <pc:docMk/>
            <pc:sldMk cId="3912079131" sldId="624"/>
            <ac:spMk id="7" creationId="{B2AC91BD-AF28-1EE0-FA36-E65BA0FEDFB4}"/>
          </ac:spMkLst>
        </pc:spChg>
        <pc:picChg chg="add mod">
          <ac:chgData name="OLGA MARIA MUÑOZ MUÑOZ" userId="S::ommunoz@findeter.gov.co::876d8df6-fd60-42e2-ba65-9d22fde90de5" providerId="AD" clId="Web-{5D0E65A4-8D01-1A19-D464-23D05C3FA377}" dt="2023-03-01T02:24:08.783" v="42" actId="1076"/>
          <ac:picMkLst>
            <pc:docMk/>
            <pc:sldMk cId="3912079131" sldId="624"/>
            <ac:picMk id="2" creationId="{90075536-74E5-0742-0C51-13598181473F}"/>
          </ac:picMkLst>
        </pc:picChg>
        <pc:picChg chg="add del mod">
          <ac:chgData name="OLGA MARIA MUÑOZ MUÑOZ" userId="S::ommunoz@findeter.gov.co::876d8df6-fd60-42e2-ba65-9d22fde90de5" providerId="AD" clId="Web-{5D0E65A4-8D01-1A19-D464-23D05C3FA377}" dt="2023-03-01T02:20:44.777" v="26"/>
          <ac:picMkLst>
            <pc:docMk/>
            <pc:sldMk cId="3912079131" sldId="624"/>
            <ac:picMk id="6" creationId="{DB81293D-BD5F-11E8-AE88-A717AE3D37A4}"/>
          </ac:picMkLst>
        </pc:picChg>
        <pc:picChg chg="add mod">
          <ac:chgData name="OLGA MARIA MUÑOZ MUÑOZ" userId="S::ommunoz@findeter.gov.co::876d8df6-fd60-42e2-ba65-9d22fde90de5" providerId="AD" clId="Web-{5D0E65A4-8D01-1A19-D464-23D05C3FA377}" dt="2023-03-01T02:24:12.048" v="43" actId="1076"/>
          <ac:picMkLst>
            <pc:docMk/>
            <pc:sldMk cId="3912079131" sldId="624"/>
            <ac:picMk id="8" creationId="{F89EF982-3868-C28A-1B19-39FC8B175E94}"/>
          </ac:picMkLst>
        </pc:picChg>
      </pc:sldChg>
      <pc:sldChg chg="addSp delSp modSp add replId">
        <pc:chgData name="OLGA MARIA MUÑOZ MUÑOZ" userId="S::ommunoz@findeter.gov.co::876d8df6-fd60-42e2-ba65-9d22fde90de5" providerId="AD" clId="Web-{5D0E65A4-8D01-1A19-D464-23D05C3FA377}" dt="2023-03-01T02:30:08.324" v="56" actId="14100"/>
        <pc:sldMkLst>
          <pc:docMk/>
          <pc:sldMk cId="2622616833" sldId="650"/>
        </pc:sldMkLst>
        <pc:spChg chg="mod">
          <ac:chgData name="OLGA MARIA MUÑOZ MUÑOZ" userId="S::ommunoz@findeter.gov.co::876d8df6-fd60-42e2-ba65-9d22fde90de5" providerId="AD" clId="Web-{5D0E65A4-8D01-1A19-D464-23D05C3FA377}" dt="2023-03-01T02:24:00.673" v="40" actId="1076"/>
          <ac:spMkLst>
            <pc:docMk/>
            <pc:sldMk cId="2622616833" sldId="650"/>
            <ac:spMk id="5" creationId="{38B95464-6422-5219-E366-4A813496F17C}"/>
          </ac:spMkLst>
        </pc:spChg>
        <pc:picChg chg="del">
          <ac:chgData name="OLGA MARIA MUÑOZ MUÑOZ" userId="S::ommunoz@findeter.gov.co::876d8df6-fd60-42e2-ba65-9d22fde90de5" providerId="AD" clId="Web-{5D0E65A4-8D01-1A19-D464-23D05C3FA377}" dt="2023-03-01T02:14:35.095" v="6"/>
          <ac:picMkLst>
            <pc:docMk/>
            <pc:sldMk cId="2622616833" sldId="650"/>
            <ac:picMk id="2" creationId="{90075536-74E5-0742-0C51-13598181473F}"/>
          </ac:picMkLst>
        </pc:picChg>
        <pc:picChg chg="add mod">
          <ac:chgData name="OLGA MARIA MUÑOZ MUÑOZ" userId="S::ommunoz@findeter.gov.co::876d8df6-fd60-42e2-ba65-9d22fde90de5" providerId="AD" clId="Web-{5D0E65A4-8D01-1A19-D464-23D05C3FA377}" dt="2023-03-01T02:29:27.494" v="54" actId="1076"/>
          <ac:picMkLst>
            <pc:docMk/>
            <pc:sldMk cId="2622616833" sldId="650"/>
            <ac:picMk id="3" creationId="{E8691A43-E6BD-202B-7E0A-07F237875628}"/>
          </ac:picMkLst>
        </pc:picChg>
        <pc:picChg chg="add mod">
          <ac:chgData name="OLGA MARIA MUÑOZ MUÑOZ" userId="S::ommunoz@findeter.gov.co::876d8df6-fd60-42e2-ba65-9d22fde90de5" providerId="AD" clId="Web-{5D0E65A4-8D01-1A19-D464-23D05C3FA377}" dt="2023-03-01T02:30:08.324" v="56" actId="14100"/>
          <ac:picMkLst>
            <pc:docMk/>
            <pc:sldMk cId="2622616833" sldId="650"/>
            <ac:picMk id="6" creationId="{0B14895E-0B69-F2AF-84BF-71AE6216CF24}"/>
          </ac:picMkLst>
        </pc:picChg>
      </pc:sldChg>
    </pc:docChg>
  </pc:docChgLst>
  <pc:docChgLst>
    <pc:chgData name="GIOVANNY ANDRES VANEGAS PRADA" userId="S::gavanegas@findeter.gov.co::d4c91164-3e3f-4c02-8924-6bb3c5d6b2ff" providerId="AD" clId="Web-{34CEC424-AEA0-9153-E447-CA4344F75AD9}"/>
    <pc:docChg chg="addSld delSld modSld sldOrd modSection">
      <pc:chgData name="GIOVANNY ANDRES VANEGAS PRADA" userId="S::gavanegas@findeter.gov.co::d4c91164-3e3f-4c02-8924-6bb3c5d6b2ff" providerId="AD" clId="Web-{34CEC424-AEA0-9153-E447-CA4344F75AD9}" dt="2023-03-15T04:37:39.594" v="7" actId="20577"/>
      <pc:docMkLst>
        <pc:docMk/>
      </pc:docMkLst>
      <pc:sldChg chg="del">
        <pc:chgData name="GIOVANNY ANDRES VANEGAS PRADA" userId="S::gavanegas@findeter.gov.co::d4c91164-3e3f-4c02-8924-6bb3c5d6b2ff" providerId="AD" clId="Web-{34CEC424-AEA0-9153-E447-CA4344F75AD9}" dt="2023-03-15T04:36:50.312" v="1"/>
        <pc:sldMkLst>
          <pc:docMk/>
          <pc:sldMk cId="3906641896" sldId="666"/>
        </pc:sldMkLst>
      </pc:sldChg>
      <pc:sldChg chg="del">
        <pc:chgData name="GIOVANNY ANDRES VANEGAS PRADA" userId="S::gavanegas@findeter.gov.co::d4c91164-3e3f-4c02-8924-6bb3c5d6b2ff" providerId="AD" clId="Web-{34CEC424-AEA0-9153-E447-CA4344F75AD9}" dt="2023-03-15T04:36:59.359" v="2"/>
        <pc:sldMkLst>
          <pc:docMk/>
          <pc:sldMk cId="989151097" sldId="667"/>
        </pc:sldMkLst>
      </pc:sldChg>
      <pc:sldChg chg="modSp add">
        <pc:chgData name="GIOVANNY ANDRES VANEGAS PRADA" userId="S::gavanegas@findeter.gov.co::d4c91164-3e3f-4c02-8924-6bb3c5d6b2ff" providerId="AD" clId="Web-{34CEC424-AEA0-9153-E447-CA4344F75AD9}" dt="2023-03-15T04:37:39.594" v="7" actId="20577"/>
        <pc:sldMkLst>
          <pc:docMk/>
          <pc:sldMk cId="1220792519" sldId="682"/>
        </pc:sldMkLst>
        <pc:spChg chg="mod">
          <ac:chgData name="GIOVANNY ANDRES VANEGAS PRADA" userId="S::gavanegas@findeter.gov.co::d4c91164-3e3f-4c02-8924-6bb3c5d6b2ff" providerId="AD" clId="Web-{34CEC424-AEA0-9153-E447-CA4344F75AD9}" dt="2023-03-15T04:37:39.594" v="7" actId="20577"/>
          <ac:spMkLst>
            <pc:docMk/>
            <pc:sldMk cId="1220792519" sldId="682"/>
            <ac:spMk id="9" creationId="{EF2A659F-CC4A-B9DA-CCEE-F71197642F63}"/>
          </ac:spMkLst>
        </pc:spChg>
      </pc:sldChg>
      <pc:sldChg chg="add ord">
        <pc:chgData name="GIOVANNY ANDRES VANEGAS PRADA" userId="S::gavanegas@findeter.gov.co::d4c91164-3e3f-4c02-8924-6bb3c5d6b2ff" providerId="AD" clId="Web-{34CEC424-AEA0-9153-E447-CA4344F75AD9}" dt="2023-03-15T04:37:09.703" v="4"/>
        <pc:sldMkLst>
          <pc:docMk/>
          <pc:sldMk cId="2835492465" sldId="683"/>
        </pc:sldMkLst>
      </pc:sldChg>
    </pc:docChg>
  </pc:docChgLst>
  <pc:docChgLst>
    <pc:chgData name="GUILLERMO ALBERTO ARCILA DIAZ" userId="S::gaarcila@findeter.gov.co::194c9435-ff24-4808-b9d2-bb433046ee4c" providerId="AD" clId="Web-{88F25484-5115-C846-A2A0-2731EDA74E03}"/>
    <pc:docChg chg="modSld">
      <pc:chgData name="GUILLERMO ALBERTO ARCILA DIAZ" userId="S::gaarcila@findeter.gov.co::194c9435-ff24-4808-b9d2-bb433046ee4c" providerId="AD" clId="Web-{88F25484-5115-C846-A2A0-2731EDA74E03}" dt="2023-03-21T22:44:01.163" v="398" actId="1076"/>
      <pc:docMkLst>
        <pc:docMk/>
      </pc:docMkLst>
      <pc:sldChg chg="modSp">
        <pc:chgData name="GUILLERMO ALBERTO ARCILA DIAZ" userId="S::gaarcila@findeter.gov.co::194c9435-ff24-4808-b9d2-bb433046ee4c" providerId="AD" clId="Web-{88F25484-5115-C846-A2A0-2731EDA74E03}" dt="2023-03-21T22:44:01.163" v="398" actId="1076"/>
        <pc:sldMkLst>
          <pc:docMk/>
          <pc:sldMk cId="2256417948" sldId="583"/>
        </pc:sldMkLst>
        <pc:spChg chg="mod">
          <ac:chgData name="GUILLERMO ALBERTO ARCILA DIAZ" userId="S::gaarcila@findeter.gov.co::194c9435-ff24-4808-b9d2-bb433046ee4c" providerId="AD" clId="Web-{88F25484-5115-C846-A2A0-2731EDA74E03}" dt="2023-03-21T22:43:53.100" v="397" actId="14100"/>
          <ac:spMkLst>
            <pc:docMk/>
            <pc:sldMk cId="2256417948" sldId="583"/>
            <ac:spMk id="3" creationId="{87F98094-C504-49A9-8EAB-013CDE13E406}"/>
          </ac:spMkLst>
        </pc:spChg>
        <pc:spChg chg="mod">
          <ac:chgData name="GUILLERMO ALBERTO ARCILA DIAZ" userId="S::gaarcila@findeter.gov.co::194c9435-ff24-4808-b9d2-bb433046ee4c" providerId="AD" clId="Web-{88F25484-5115-C846-A2A0-2731EDA74E03}" dt="2023-03-21T22:44:01.163" v="398"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88F25484-5115-C846-A2A0-2731EDA74E03}" dt="2023-03-21T22:41:17.673" v="233"/>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88F25484-5115-C846-A2A0-2731EDA74E03}" dt="2023-03-21T22:28:45.992" v="17" actId="20577"/>
        <pc:sldMkLst>
          <pc:docMk/>
          <pc:sldMk cId="108402656" sldId="584"/>
        </pc:sldMkLst>
        <pc:spChg chg="mod">
          <ac:chgData name="GUILLERMO ALBERTO ARCILA DIAZ" userId="S::gaarcila@findeter.gov.co::194c9435-ff24-4808-b9d2-bb433046ee4c" providerId="AD" clId="Web-{88F25484-5115-C846-A2A0-2731EDA74E03}" dt="2023-03-21T22:28:45.992" v="17"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88F25484-5115-C846-A2A0-2731EDA74E03}" dt="2023-03-21T22:27:54.255" v="3"/>
          <ac:graphicFrameMkLst>
            <pc:docMk/>
            <pc:sldMk cId="108402656" sldId="584"/>
            <ac:graphicFrameMk id="3" creationId="{92C7AD75-98F7-4256-B0FE-BD624CCF5A55}"/>
          </ac:graphicFrameMkLst>
        </pc:graphicFrameChg>
      </pc:sldChg>
    </pc:docChg>
  </pc:docChgLst>
  <pc:docChgLst>
    <pc:chgData name="MARIA ALEJANDRA RODRIGUEZ VILLAREAL" userId="S::marodriguez@findeter.gov.co::18866f0e-0fca-4ebe-91fb-97353587e1c9" providerId="AD" clId="Web-{E07E297C-1DC9-C408-1C05-236D59211EDE}"/>
    <pc:docChg chg="modSld">
      <pc:chgData name="MARIA ALEJANDRA RODRIGUEZ VILLAREAL" userId="S::marodriguez@findeter.gov.co::18866f0e-0fca-4ebe-91fb-97353587e1c9" providerId="AD" clId="Web-{E07E297C-1DC9-C408-1C05-236D59211EDE}" dt="2023-03-07T23:59:05.918" v="51" actId="20577"/>
      <pc:docMkLst>
        <pc:docMk/>
      </pc:docMkLst>
      <pc:sldChg chg="modSp">
        <pc:chgData name="MARIA ALEJANDRA RODRIGUEZ VILLAREAL" userId="S::marodriguez@findeter.gov.co::18866f0e-0fca-4ebe-91fb-97353587e1c9" providerId="AD" clId="Web-{E07E297C-1DC9-C408-1C05-236D59211EDE}" dt="2023-03-07T23:59:05.918" v="51" actId="20577"/>
        <pc:sldMkLst>
          <pc:docMk/>
          <pc:sldMk cId="2305571649" sldId="514"/>
        </pc:sldMkLst>
        <pc:spChg chg="mod">
          <ac:chgData name="MARIA ALEJANDRA RODRIGUEZ VILLAREAL" userId="S::marodriguez@findeter.gov.co::18866f0e-0fca-4ebe-91fb-97353587e1c9" providerId="AD" clId="Web-{E07E297C-1DC9-C408-1C05-236D59211EDE}" dt="2023-03-07T23:59:05.918" v="51" actId="20577"/>
          <ac:spMkLst>
            <pc:docMk/>
            <pc:sldMk cId="2305571649" sldId="514"/>
            <ac:spMk id="7" creationId="{519CA782-9833-4389-AC54-E0F19AE15782}"/>
          </ac:spMkLst>
        </pc:spChg>
        <pc:spChg chg="mod">
          <ac:chgData name="MARIA ALEJANDRA RODRIGUEZ VILLAREAL" userId="S::marodriguez@findeter.gov.co::18866f0e-0fca-4ebe-91fb-97353587e1c9" providerId="AD" clId="Web-{E07E297C-1DC9-C408-1C05-236D59211EDE}" dt="2023-03-07T23:58:51.527" v="48" actId="20577"/>
          <ac:spMkLst>
            <pc:docMk/>
            <pc:sldMk cId="2305571649" sldId="514"/>
            <ac:spMk id="8" creationId="{01C91F9E-8443-4A7F-8276-4CA4E21C0A25}"/>
          </ac:spMkLst>
        </pc:spChg>
        <pc:graphicFrameChg chg="mod modGraphic">
          <ac:chgData name="MARIA ALEJANDRA RODRIGUEZ VILLAREAL" userId="S::marodriguez@findeter.gov.co::18866f0e-0fca-4ebe-91fb-97353587e1c9" providerId="AD" clId="Web-{E07E297C-1DC9-C408-1C05-236D59211EDE}" dt="2023-03-07T23:58:20.026" v="9"/>
          <ac:graphicFrameMkLst>
            <pc:docMk/>
            <pc:sldMk cId="2305571649" sldId="514"/>
            <ac:graphicFrameMk id="4" creationId="{F234D9DA-9003-43ED-80D0-7DCC9CC6567C}"/>
          </ac:graphicFrameMkLst>
        </pc:graphicFrameChg>
      </pc:sldChg>
    </pc:docChg>
  </pc:docChgLst>
  <pc:docChgLst>
    <pc:chgData name="LEONARDO ALFONSO MARTINEZ OTERO" userId="S::lamartinez@findeter.gov.co::9592b740-a3f3-4551-a4da-9903b37bf04d" providerId="AD" clId="Web-{76BC05F9-9BE7-3095-B915-E888E1FF2A77}"/>
    <pc:docChg chg="modSld">
      <pc:chgData name="LEONARDO ALFONSO MARTINEZ OTERO" userId="S::lamartinez@findeter.gov.co::9592b740-a3f3-4551-a4da-9903b37bf04d" providerId="AD" clId="Web-{76BC05F9-9BE7-3095-B915-E888E1FF2A77}" dt="2023-02-07T10:06:23.227" v="3" actId="20577"/>
      <pc:docMkLst>
        <pc:docMk/>
      </pc:docMkLst>
      <pc:sldChg chg="modSp">
        <pc:chgData name="LEONARDO ALFONSO MARTINEZ OTERO" userId="S::lamartinez@findeter.gov.co::9592b740-a3f3-4551-a4da-9903b37bf04d" providerId="AD" clId="Web-{76BC05F9-9BE7-3095-B915-E888E1FF2A77}" dt="2023-02-07T10:06:23.227" v="3" actId="20577"/>
        <pc:sldMkLst>
          <pc:docMk/>
          <pc:sldMk cId="4160248565" sldId="258"/>
        </pc:sldMkLst>
        <pc:spChg chg="mod">
          <ac:chgData name="LEONARDO ALFONSO MARTINEZ OTERO" userId="S::lamartinez@findeter.gov.co::9592b740-a3f3-4551-a4da-9903b37bf04d" providerId="AD" clId="Web-{76BC05F9-9BE7-3095-B915-E888E1FF2A77}" dt="2023-02-07T10:06:23.227" v="3" actId="20577"/>
          <ac:spMkLst>
            <pc:docMk/>
            <pc:sldMk cId="4160248565" sldId="258"/>
            <ac:spMk id="7" creationId="{8801B824-1C40-4361-8207-0EAD240262BA}"/>
          </ac:spMkLst>
        </pc:spChg>
      </pc:sldChg>
    </pc:docChg>
  </pc:docChgLst>
  <pc:docChgLst>
    <pc:chgData name="OLGA MARIA MUÑOZ MUÑOZ" userId="S::ommunoz@findeter.gov.co::876d8df6-fd60-42e2-ba65-9d22fde90de5" providerId="AD" clId="Web-{E2345F9B-3E8D-B9D0-C2B4-551C0086D337}"/>
    <pc:docChg chg="delSld modSection">
      <pc:chgData name="OLGA MARIA MUÑOZ MUÑOZ" userId="S::ommunoz@findeter.gov.co::876d8df6-fd60-42e2-ba65-9d22fde90de5" providerId="AD" clId="Web-{E2345F9B-3E8D-B9D0-C2B4-551C0086D337}" dt="2023-02-14T18:52:42.932" v="0"/>
      <pc:docMkLst>
        <pc:docMk/>
      </pc:docMkLst>
      <pc:sldChg chg="del">
        <pc:chgData name="OLGA MARIA MUÑOZ MUÑOZ" userId="S::ommunoz@findeter.gov.co::876d8df6-fd60-42e2-ba65-9d22fde90de5" providerId="AD" clId="Web-{E2345F9B-3E8D-B9D0-C2B4-551C0086D337}" dt="2023-02-14T18:52:42.932" v="0"/>
        <pc:sldMkLst>
          <pc:docMk/>
          <pc:sldMk cId="314813390" sldId="570"/>
        </pc:sldMkLst>
      </pc:sldChg>
    </pc:docChg>
  </pc:docChgLst>
  <pc:docChgLst>
    <pc:chgData name="MARIA ALEJANDRA RODRIGUEZ VILLAREAL" userId="18866f0e-0fca-4ebe-91fb-97353587e1c9" providerId="ADAL" clId="{10D0AC99-49AE-4F13-B03C-16868E3275C7}"/>
    <pc:docChg chg="custSel addSld delSld modSld modSection">
      <pc:chgData name="MARIA ALEJANDRA RODRIGUEZ VILLAREAL" userId="18866f0e-0fca-4ebe-91fb-97353587e1c9" providerId="ADAL" clId="{10D0AC99-49AE-4F13-B03C-16868E3275C7}" dt="2023-05-16T22:21:29.159" v="923" actId="20577"/>
      <pc:docMkLst>
        <pc:docMk/>
      </pc:docMkLst>
      <pc:sldChg chg="modSp mod">
        <pc:chgData name="MARIA ALEJANDRA RODRIGUEZ VILLAREAL" userId="18866f0e-0fca-4ebe-91fb-97353587e1c9" providerId="ADAL" clId="{10D0AC99-49AE-4F13-B03C-16868E3275C7}" dt="2023-05-16T22:14:44.573" v="546" actId="1076"/>
        <pc:sldMkLst>
          <pc:docMk/>
          <pc:sldMk cId="1700035601" sldId="329"/>
        </pc:sldMkLst>
        <pc:spChg chg="mod">
          <ac:chgData name="MARIA ALEJANDRA RODRIGUEZ VILLAREAL" userId="18866f0e-0fca-4ebe-91fb-97353587e1c9" providerId="ADAL" clId="{10D0AC99-49AE-4F13-B03C-16868E3275C7}" dt="2023-05-16T22:14:44.573" v="546" actId="1076"/>
          <ac:spMkLst>
            <pc:docMk/>
            <pc:sldMk cId="1700035601" sldId="329"/>
            <ac:spMk id="20" creationId="{78009094-0AC6-ACC5-540E-6FB4D2756D11}"/>
          </ac:spMkLst>
        </pc:spChg>
      </pc:sldChg>
      <pc:sldChg chg="del">
        <pc:chgData name="MARIA ALEJANDRA RODRIGUEZ VILLAREAL" userId="18866f0e-0fca-4ebe-91fb-97353587e1c9" providerId="ADAL" clId="{10D0AC99-49AE-4F13-B03C-16868E3275C7}" dt="2023-05-16T22:16:46.476" v="549" actId="47"/>
        <pc:sldMkLst>
          <pc:docMk/>
          <pc:sldMk cId="782395000" sldId="514"/>
        </pc:sldMkLst>
      </pc:sldChg>
      <pc:sldChg chg="del">
        <pc:chgData name="MARIA ALEJANDRA RODRIGUEZ VILLAREAL" userId="18866f0e-0fca-4ebe-91fb-97353587e1c9" providerId="ADAL" clId="{10D0AC99-49AE-4F13-B03C-16868E3275C7}" dt="2023-05-16T22:16:03.135" v="547" actId="2696"/>
        <pc:sldMkLst>
          <pc:docMk/>
          <pc:sldMk cId="1116997165" sldId="772"/>
        </pc:sldMkLst>
      </pc:sldChg>
      <pc:sldChg chg="modSp add mod">
        <pc:chgData name="MARIA ALEJANDRA RODRIGUEZ VILLAREAL" userId="18866f0e-0fca-4ebe-91fb-97353587e1c9" providerId="ADAL" clId="{10D0AC99-49AE-4F13-B03C-16868E3275C7}" dt="2023-05-16T22:21:29.159" v="923" actId="20577"/>
        <pc:sldMkLst>
          <pc:docMk/>
          <pc:sldMk cId="3521203531" sldId="772"/>
        </pc:sldMkLst>
        <pc:spChg chg="mod">
          <ac:chgData name="MARIA ALEJANDRA RODRIGUEZ VILLAREAL" userId="18866f0e-0fca-4ebe-91fb-97353587e1c9" providerId="ADAL" clId="{10D0AC99-49AE-4F13-B03C-16868E3275C7}" dt="2023-05-16T22:20:55.703" v="919" actId="20577"/>
          <ac:spMkLst>
            <pc:docMk/>
            <pc:sldMk cId="3521203531" sldId="772"/>
            <ac:spMk id="16" creationId="{61BB126E-430E-482F-81FB-CDF28713A8DB}"/>
          </ac:spMkLst>
        </pc:spChg>
        <pc:graphicFrameChg chg="modGraphic">
          <ac:chgData name="MARIA ALEJANDRA RODRIGUEZ VILLAREAL" userId="18866f0e-0fca-4ebe-91fb-97353587e1c9" providerId="ADAL" clId="{10D0AC99-49AE-4F13-B03C-16868E3275C7}" dt="2023-05-16T22:21:29.159" v="923" actId="20577"/>
          <ac:graphicFrameMkLst>
            <pc:docMk/>
            <pc:sldMk cId="3521203531" sldId="772"/>
            <ac:graphicFrameMk id="13" creationId="{D9FD7E8D-10C2-4918-9075-D20EAA12F066}"/>
          </ac:graphicFrameMkLst>
        </pc:graphicFrameChg>
      </pc:sldChg>
      <pc:sldChg chg="modSp mod">
        <pc:chgData name="MARIA ALEJANDRA RODRIGUEZ VILLAREAL" userId="18866f0e-0fca-4ebe-91fb-97353587e1c9" providerId="ADAL" clId="{10D0AC99-49AE-4F13-B03C-16868E3275C7}" dt="2023-05-16T22:16:56.466" v="553" actId="20577"/>
        <pc:sldMkLst>
          <pc:docMk/>
          <pc:sldMk cId="4254460243" sldId="774"/>
        </pc:sldMkLst>
        <pc:graphicFrameChg chg="modGraphic">
          <ac:chgData name="MARIA ALEJANDRA RODRIGUEZ VILLAREAL" userId="18866f0e-0fca-4ebe-91fb-97353587e1c9" providerId="ADAL" clId="{10D0AC99-49AE-4F13-B03C-16868E3275C7}" dt="2023-05-16T22:16:56.466" v="553" actId="20577"/>
          <ac:graphicFrameMkLst>
            <pc:docMk/>
            <pc:sldMk cId="4254460243" sldId="774"/>
            <ac:graphicFrameMk id="4" creationId="{F234D9DA-9003-43ED-80D0-7DCC9CC6567C}"/>
          </ac:graphicFrameMkLst>
        </pc:graphicFrameChg>
      </pc:sldChg>
      <pc:sldChg chg="del">
        <pc:chgData name="MARIA ALEJANDRA RODRIGUEZ VILLAREAL" userId="18866f0e-0fca-4ebe-91fb-97353587e1c9" providerId="ADAL" clId="{10D0AC99-49AE-4F13-B03C-16868E3275C7}" dt="2023-05-16T22:17:17.981" v="554" actId="47"/>
        <pc:sldMkLst>
          <pc:docMk/>
          <pc:sldMk cId="1940431835" sldId="4964"/>
        </pc:sldMkLst>
      </pc:sldChg>
      <pc:sldChg chg="del">
        <pc:chgData name="MARIA ALEJANDRA RODRIGUEZ VILLAREAL" userId="18866f0e-0fca-4ebe-91fb-97353587e1c9" providerId="ADAL" clId="{10D0AC99-49AE-4F13-B03C-16868E3275C7}" dt="2023-05-16T22:17:17.981" v="554" actId="47"/>
        <pc:sldMkLst>
          <pc:docMk/>
          <pc:sldMk cId="154590663" sldId="4965"/>
        </pc:sldMkLst>
      </pc:sldChg>
      <pc:sldChg chg="del">
        <pc:chgData name="MARIA ALEJANDRA RODRIGUEZ VILLAREAL" userId="18866f0e-0fca-4ebe-91fb-97353587e1c9" providerId="ADAL" clId="{10D0AC99-49AE-4F13-B03C-16868E3275C7}" dt="2023-05-16T22:17:17.981" v="554" actId="47"/>
        <pc:sldMkLst>
          <pc:docMk/>
          <pc:sldMk cId="129867113" sldId="4966"/>
        </pc:sldMkLst>
      </pc:sldChg>
      <pc:sldChg chg="del">
        <pc:chgData name="MARIA ALEJANDRA RODRIGUEZ VILLAREAL" userId="18866f0e-0fca-4ebe-91fb-97353587e1c9" providerId="ADAL" clId="{10D0AC99-49AE-4F13-B03C-16868E3275C7}" dt="2023-05-16T22:17:17.981" v="554" actId="47"/>
        <pc:sldMkLst>
          <pc:docMk/>
          <pc:sldMk cId="1462134208" sldId="4967"/>
        </pc:sldMkLst>
      </pc:sldChg>
      <pc:sldChg chg="del">
        <pc:chgData name="MARIA ALEJANDRA RODRIGUEZ VILLAREAL" userId="18866f0e-0fca-4ebe-91fb-97353587e1c9" providerId="ADAL" clId="{10D0AC99-49AE-4F13-B03C-16868E3275C7}" dt="2023-05-16T22:17:23.577" v="555" actId="47"/>
        <pc:sldMkLst>
          <pc:docMk/>
          <pc:sldMk cId="1272024525" sldId="4968"/>
        </pc:sldMkLst>
      </pc:sldChg>
    </pc:docChg>
  </pc:docChgLst>
  <pc:docChgLst>
    <pc:chgData name="LEONARDO ALFONSO MARTINEZ OTERO" userId="9592b740-a3f3-4551-a4da-9903b37bf04d" providerId="ADAL" clId="{92A3BD46-B1EA-4080-8DE7-B00A79A520D9}"/>
    <pc:docChg chg="custSel delSld modSld modSection">
      <pc:chgData name="LEONARDO ALFONSO MARTINEZ OTERO" userId="9592b740-a3f3-4551-a4da-9903b37bf04d" providerId="ADAL" clId="{92A3BD46-B1EA-4080-8DE7-B00A79A520D9}" dt="2023-05-04T16:37:19.856" v="263"/>
      <pc:docMkLst>
        <pc:docMk/>
      </pc:docMkLst>
      <pc:sldChg chg="del">
        <pc:chgData name="LEONARDO ALFONSO MARTINEZ OTERO" userId="9592b740-a3f3-4551-a4da-9903b37bf04d" providerId="ADAL" clId="{92A3BD46-B1EA-4080-8DE7-B00A79A520D9}" dt="2023-05-03T12:04:27.421" v="0" actId="47"/>
        <pc:sldMkLst>
          <pc:docMk/>
          <pc:sldMk cId="2741229204" sldId="362"/>
        </pc:sldMkLst>
      </pc:sldChg>
      <pc:sldChg chg="addSp delSp modSp mod">
        <pc:chgData name="LEONARDO ALFONSO MARTINEZ OTERO" userId="9592b740-a3f3-4551-a4da-9903b37bf04d" providerId="ADAL" clId="{92A3BD46-B1EA-4080-8DE7-B00A79A520D9}" dt="2023-05-03T12:22:48.962" v="59" actId="1076"/>
        <pc:sldMkLst>
          <pc:docMk/>
          <pc:sldMk cId="1850499725" sldId="363"/>
        </pc:sldMkLst>
        <pc:picChg chg="del mod">
          <ac:chgData name="LEONARDO ALFONSO MARTINEZ OTERO" userId="9592b740-a3f3-4551-a4da-9903b37bf04d" providerId="ADAL" clId="{92A3BD46-B1EA-4080-8DE7-B00A79A520D9}" dt="2023-05-03T12:05:42.253" v="7" actId="478"/>
          <ac:picMkLst>
            <pc:docMk/>
            <pc:sldMk cId="1850499725" sldId="363"/>
            <ac:picMk id="5" creationId="{B92A99F2-F2C0-4D73-B3E5-B1ED099E26FD}"/>
          </ac:picMkLst>
        </pc:picChg>
        <pc:picChg chg="add mod">
          <ac:chgData name="LEONARDO ALFONSO MARTINEZ OTERO" userId="9592b740-a3f3-4551-a4da-9903b37bf04d" providerId="ADAL" clId="{92A3BD46-B1EA-4080-8DE7-B00A79A520D9}" dt="2023-05-03T12:22:48.962" v="59" actId="1076"/>
          <ac:picMkLst>
            <pc:docMk/>
            <pc:sldMk cId="1850499725" sldId="363"/>
            <ac:picMk id="6" creationId="{4C831BEE-F57A-4B44-B019-3061939216F3}"/>
          </ac:picMkLst>
        </pc:picChg>
      </pc:sldChg>
      <pc:sldChg chg="modSp mod">
        <pc:chgData name="LEONARDO ALFONSO MARTINEZ OTERO" userId="9592b740-a3f3-4551-a4da-9903b37bf04d" providerId="ADAL" clId="{92A3BD46-B1EA-4080-8DE7-B00A79A520D9}" dt="2023-05-03T12:22:15.063" v="57" actId="6549"/>
        <pc:sldMkLst>
          <pc:docMk/>
          <pc:sldMk cId="4151389429" sldId="364"/>
        </pc:sldMkLst>
        <pc:graphicFrameChg chg="modGraphic">
          <ac:chgData name="LEONARDO ALFONSO MARTINEZ OTERO" userId="9592b740-a3f3-4551-a4da-9903b37bf04d" providerId="ADAL" clId="{92A3BD46-B1EA-4080-8DE7-B00A79A520D9}" dt="2023-05-03T12:22:15.063" v="57" actId="6549"/>
          <ac:graphicFrameMkLst>
            <pc:docMk/>
            <pc:sldMk cId="4151389429" sldId="364"/>
            <ac:graphicFrameMk id="4" creationId="{BE946CF0-BB8B-4913-AC02-F9FCBDDD33EF}"/>
          </ac:graphicFrameMkLst>
        </pc:graphicFrameChg>
      </pc:sldChg>
      <pc:sldChg chg="modSp mod">
        <pc:chgData name="LEONARDO ALFONSO MARTINEZ OTERO" userId="9592b740-a3f3-4551-a4da-9903b37bf04d" providerId="ADAL" clId="{92A3BD46-B1EA-4080-8DE7-B00A79A520D9}" dt="2023-05-03T12:06:18.612" v="17" actId="1038"/>
        <pc:sldMkLst>
          <pc:docMk/>
          <pc:sldMk cId="3816873189" sldId="365"/>
        </pc:sldMkLst>
        <pc:cxnChg chg="mod">
          <ac:chgData name="LEONARDO ALFONSO MARTINEZ OTERO" userId="9592b740-a3f3-4551-a4da-9903b37bf04d" providerId="ADAL" clId="{92A3BD46-B1EA-4080-8DE7-B00A79A520D9}" dt="2023-05-03T12:06:18.612" v="17" actId="1038"/>
          <ac:cxnSpMkLst>
            <pc:docMk/>
            <pc:sldMk cId="3816873189" sldId="365"/>
            <ac:cxnSpMk id="6" creationId="{C01440A0-77FC-419E-8851-4B5F4BD70569}"/>
          </ac:cxnSpMkLst>
        </pc:cxnChg>
      </pc:sldChg>
      <pc:sldChg chg="del">
        <pc:chgData name="LEONARDO ALFONSO MARTINEZ OTERO" userId="9592b740-a3f3-4551-a4da-9903b37bf04d" providerId="ADAL" clId="{92A3BD46-B1EA-4080-8DE7-B00A79A520D9}" dt="2023-05-03T13:08:12.621" v="132" actId="2696"/>
        <pc:sldMkLst>
          <pc:docMk/>
          <pc:sldMk cId="2305571649" sldId="514"/>
        </pc:sldMkLst>
      </pc:sldChg>
      <pc:sldChg chg="modSp mod">
        <pc:chgData name="LEONARDO ALFONSO MARTINEZ OTERO" userId="9592b740-a3f3-4551-a4da-9903b37bf04d" providerId="ADAL" clId="{92A3BD46-B1EA-4080-8DE7-B00A79A520D9}" dt="2023-05-03T12:07:08.787" v="20" actId="1035"/>
        <pc:sldMkLst>
          <pc:docMk/>
          <pc:sldMk cId="1669530723" sldId="729"/>
        </pc:sldMkLst>
        <pc:spChg chg="mod">
          <ac:chgData name="LEONARDO ALFONSO MARTINEZ OTERO" userId="9592b740-a3f3-4551-a4da-9903b37bf04d" providerId="ADAL" clId="{92A3BD46-B1EA-4080-8DE7-B00A79A520D9}" dt="2023-05-03T12:07:08.787" v="20" actId="1035"/>
          <ac:spMkLst>
            <pc:docMk/>
            <pc:sldMk cId="1669530723" sldId="729"/>
            <ac:spMk id="7" creationId="{CFF090D4-EB58-4C3D-947C-CCBC62D8BFE0}"/>
          </ac:spMkLst>
        </pc:spChg>
        <pc:spChg chg="mod">
          <ac:chgData name="LEONARDO ALFONSO MARTINEZ OTERO" userId="9592b740-a3f3-4551-a4da-9903b37bf04d" providerId="ADAL" clId="{92A3BD46-B1EA-4080-8DE7-B00A79A520D9}" dt="2023-05-03T12:06:33.393" v="18" actId="1076"/>
          <ac:spMkLst>
            <pc:docMk/>
            <pc:sldMk cId="1669530723" sldId="729"/>
            <ac:spMk id="8" creationId="{749B424B-34F5-4F77-B77E-D0B21358C960}"/>
          </ac:spMkLst>
        </pc:spChg>
      </pc:sldChg>
      <pc:sldChg chg="del">
        <pc:chgData name="LEONARDO ALFONSO MARTINEZ OTERO" userId="9592b740-a3f3-4551-a4da-9903b37bf04d" providerId="ADAL" clId="{92A3BD46-B1EA-4080-8DE7-B00A79A520D9}" dt="2023-05-03T12:30:13.835" v="131" actId="2696"/>
        <pc:sldMkLst>
          <pc:docMk/>
          <pc:sldMk cId="2849221650" sldId="735"/>
        </pc:sldMkLst>
      </pc:sldChg>
      <pc:sldChg chg="del">
        <pc:chgData name="LEONARDO ALFONSO MARTINEZ OTERO" userId="9592b740-a3f3-4551-a4da-9903b37bf04d" providerId="ADAL" clId="{92A3BD46-B1EA-4080-8DE7-B00A79A520D9}" dt="2023-05-03T12:30:13.835" v="131" actId="2696"/>
        <pc:sldMkLst>
          <pc:docMk/>
          <pc:sldMk cId="2089398532" sldId="739"/>
        </pc:sldMkLst>
      </pc:sldChg>
      <pc:sldChg chg="del">
        <pc:chgData name="LEONARDO ALFONSO MARTINEZ OTERO" userId="9592b740-a3f3-4551-a4da-9903b37bf04d" providerId="ADAL" clId="{92A3BD46-B1EA-4080-8DE7-B00A79A520D9}" dt="2023-05-03T12:30:13.835" v="131" actId="2696"/>
        <pc:sldMkLst>
          <pc:docMk/>
          <pc:sldMk cId="3830659246" sldId="740"/>
        </pc:sldMkLst>
      </pc:sldChg>
      <pc:sldChg chg="del">
        <pc:chgData name="LEONARDO ALFONSO MARTINEZ OTERO" userId="9592b740-a3f3-4551-a4da-9903b37bf04d" providerId="ADAL" clId="{92A3BD46-B1EA-4080-8DE7-B00A79A520D9}" dt="2023-05-03T12:30:13.835" v="131" actId="2696"/>
        <pc:sldMkLst>
          <pc:docMk/>
          <pc:sldMk cId="976576222" sldId="742"/>
        </pc:sldMkLst>
      </pc:sldChg>
      <pc:sldChg chg="modSp mod">
        <pc:chgData name="LEONARDO ALFONSO MARTINEZ OTERO" userId="9592b740-a3f3-4551-a4da-9903b37bf04d" providerId="ADAL" clId="{92A3BD46-B1EA-4080-8DE7-B00A79A520D9}" dt="2023-05-04T16:36:34.775" v="229" actId="13926"/>
        <pc:sldMkLst>
          <pc:docMk/>
          <pc:sldMk cId="665400803" sldId="743"/>
        </pc:sldMkLst>
        <pc:spChg chg="mod">
          <ac:chgData name="LEONARDO ALFONSO MARTINEZ OTERO" userId="9592b740-a3f3-4551-a4da-9903b37bf04d" providerId="ADAL" clId="{92A3BD46-B1EA-4080-8DE7-B00A79A520D9}" dt="2023-05-04T16:36:34.775" v="229" actId="13926"/>
          <ac:spMkLst>
            <pc:docMk/>
            <pc:sldMk cId="665400803" sldId="743"/>
            <ac:spMk id="13" creationId="{49656F35-1D84-46E7-9AD3-68FE4AACEDA5}"/>
          </ac:spMkLst>
        </pc:spChg>
      </pc:sldChg>
      <pc:sldChg chg="del">
        <pc:chgData name="LEONARDO ALFONSO MARTINEZ OTERO" userId="9592b740-a3f3-4551-a4da-9903b37bf04d" providerId="ADAL" clId="{92A3BD46-B1EA-4080-8DE7-B00A79A520D9}" dt="2023-05-03T12:30:13.835" v="131" actId="2696"/>
        <pc:sldMkLst>
          <pc:docMk/>
          <pc:sldMk cId="2832267204" sldId="743"/>
        </pc:sldMkLst>
      </pc:sldChg>
      <pc:sldChg chg="del">
        <pc:chgData name="LEONARDO ALFONSO MARTINEZ OTERO" userId="9592b740-a3f3-4551-a4da-9903b37bf04d" providerId="ADAL" clId="{92A3BD46-B1EA-4080-8DE7-B00A79A520D9}" dt="2023-05-03T12:30:13.835" v="131" actId="2696"/>
        <pc:sldMkLst>
          <pc:docMk/>
          <pc:sldMk cId="2248794693" sldId="744"/>
        </pc:sldMkLst>
      </pc:sldChg>
      <pc:sldChg chg="modSp mod">
        <pc:chgData name="LEONARDO ALFONSO MARTINEZ OTERO" userId="9592b740-a3f3-4551-a4da-9903b37bf04d" providerId="ADAL" clId="{92A3BD46-B1EA-4080-8DE7-B00A79A520D9}" dt="2023-05-04T16:37:19.856" v="263"/>
        <pc:sldMkLst>
          <pc:docMk/>
          <pc:sldMk cId="2839181937" sldId="744"/>
        </pc:sldMkLst>
        <pc:spChg chg="mod">
          <ac:chgData name="LEONARDO ALFONSO MARTINEZ OTERO" userId="9592b740-a3f3-4551-a4da-9903b37bf04d" providerId="ADAL" clId="{92A3BD46-B1EA-4080-8DE7-B00A79A520D9}" dt="2023-05-04T16:37:19.856" v="263"/>
          <ac:spMkLst>
            <pc:docMk/>
            <pc:sldMk cId="2839181937" sldId="744"/>
            <ac:spMk id="13" creationId="{49656F35-1D84-46E7-9AD3-68FE4AACEDA5}"/>
          </ac:spMkLst>
        </pc:spChg>
      </pc:sldChg>
      <pc:sldChg chg="del">
        <pc:chgData name="LEONARDO ALFONSO MARTINEZ OTERO" userId="9592b740-a3f3-4551-a4da-9903b37bf04d" providerId="ADAL" clId="{92A3BD46-B1EA-4080-8DE7-B00A79A520D9}" dt="2023-05-03T12:30:13.835" v="131" actId="2696"/>
        <pc:sldMkLst>
          <pc:docMk/>
          <pc:sldMk cId="2682278540" sldId="745"/>
        </pc:sldMkLst>
      </pc:sldChg>
      <pc:sldChg chg="modSp mod">
        <pc:chgData name="LEONARDO ALFONSO MARTINEZ OTERO" userId="9592b740-a3f3-4551-a4da-9903b37bf04d" providerId="ADAL" clId="{92A3BD46-B1EA-4080-8DE7-B00A79A520D9}" dt="2023-05-03T12:28:21.051" v="130" actId="5793"/>
        <pc:sldMkLst>
          <pc:docMk/>
          <pc:sldMk cId="1085918795" sldId="771"/>
        </pc:sldMkLst>
        <pc:spChg chg="mod">
          <ac:chgData name="LEONARDO ALFONSO MARTINEZ OTERO" userId="9592b740-a3f3-4551-a4da-9903b37bf04d" providerId="ADAL" clId="{92A3BD46-B1EA-4080-8DE7-B00A79A520D9}" dt="2023-05-03T12:28:21.051" v="130" actId="5793"/>
          <ac:spMkLst>
            <pc:docMk/>
            <pc:sldMk cId="1085918795" sldId="771"/>
            <ac:spMk id="9" creationId="{EF2A659F-CC4A-B9DA-CCEE-F71197642F63}"/>
          </ac:spMkLst>
        </pc:spChg>
      </pc:sldChg>
      <pc:sldChg chg="del">
        <pc:chgData name="LEONARDO ALFONSO MARTINEZ OTERO" userId="9592b740-a3f3-4551-a4da-9903b37bf04d" providerId="ADAL" clId="{92A3BD46-B1EA-4080-8DE7-B00A79A520D9}" dt="2023-05-03T12:30:13.835" v="131" actId="2696"/>
        <pc:sldMkLst>
          <pc:docMk/>
          <pc:sldMk cId="3768278507" sldId="772"/>
        </pc:sldMkLst>
      </pc:sldChg>
      <pc:sldChg chg="del">
        <pc:chgData name="LEONARDO ALFONSO MARTINEZ OTERO" userId="9592b740-a3f3-4551-a4da-9903b37bf04d" providerId="ADAL" clId="{92A3BD46-B1EA-4080-8DE7-B00A79A520D9}" dt="2023-05-03T12:30:13.835" v="131" actId="2696"/>
        <pc:sldMkLst>
          <pc:docMk/>
          <pc:sldMk cId="2710245859" sldId="774"/>
        </pc:sldMkLst>
      </pc:sldChg>
    </pc:docChg>
  </pc:docChgLst>
  <pc:docChgLst>
    <pc:chgData name="FABIO ANDRES LLANO CASTAÑO" userId="S::fallano@findeter.gov.co::d7f3d237-ebd8-4abe-98dc-bf55ea8ee2e1" providerId="AD" clId="Web-{924C2F6B-DE10-8916-1A8B-095C76D8E410}"/>
    <pc:docChg chg="addSld delSld modSld sldOrd modSection">
      <pc:chgData name="FABIO ANDRES LLANO CASTAÑO" userId="S::fallano@findeter.gov.co::d7f3d237-ebd8-4abe-98dc-bf55ea8ee2e1" providerId="AD" clId="Web-{924C2F6B-DE10-8916-1A8B-095C76D8E410}" dt="2023-05-03T00:50:02.111" v="1651"/>
      <pc:docMkLst>
        <pc:docMk/>
      </pc:docMkLst>
      <pc:sldChg chg="modSp">
        <pc:chgData name="FABIO ANDRES LLANO CASTAÑO" userId="S::fallano@findeter.gov.co::d7f3d237-ebd8-4abe-98dc-bf55ea8ee2e1" providerId="AD" clId="Web-{924C2F6B-DE10-8916-1A8B-095C76D8E410}" dt="2023-05-03T00:24:34.086" v="1117"/>
        <pc:sldMkLst>
          <pc:docMk/>
          <pc:sldMk cId="1662828479" sldId="312"/>
        </pc:sldMkLst>
        <pc:graphicFrameChg chg="mod modGraphic">
          <ac:chgData name="FABIO ANDRES LLANO CASTAÑO" userId="S::fallano@findeter.gov.co::d7f3d237-ebd8-4abe-98dc-bf55ea8ee2e1" providerId="AD" clId="Web-{924C2F6B-DE10-8916-1A8B-095C76D8E410}" dt="2023-05-03T00:24:34.086" v="1117"/>
          <ac:graphicFrameMkLst>
            <pc:docMk/>
            <pc:sldMk cId="1662828479" sldId="312"/>
            <ac:graphicFrameMk id="18" creationId="{A463C165-020C-4E5F-A993-33AC16B92A29}"/>
          </ac:graphicFrameMkLst>
        </pc:graphicFrameChg>
      </pc:sldChg>
      <pc:sldChg chg="modSp">
        <pc:chgData name="FABIO ANDRES LLANO CASTAÑO" userId="S::fallano@findeter.gov.co::d7f3d237-ebd8-4abe-98dc-bf55ea8ee2e1" providerId="AD" clId="Web-{924C2F6B-DE10-8916-1A8B-095C76D8E410}" dt="2023-05-03T00:35:00.775" v="1516"/>
        <pc:sldMkLst>
          <pc:docMk/>
          <pc:sldMk cId="4151389429" sldId="364"/>
        </pc:sldMkLst>
        <pc:graphicFrameChg chg="mod modGraphic">
          <ac:chgData name="FABIO ANDRES LLANO CASTAÑO" userId="S::fallano@findeter.gov.co::d7f3d237-ebd8-4abe-98dc-bf55ea8ee2e1" providerId="AD" clId="Web-{924C2F6B-DE10-8916-1A8B-095C76D8E410}" dt="2023-05-03T00:35:00.775" v="1516"/>
          <ac:graphicFrameMkLst>
            <pc:docMk/>
            <pc:sldMk cId="4151389429" sldId="364"/>
            <ac:graphicFrameMk id="4" creationId="{BE946CF0-BB8B-4913-AC02-F9FCBDDD33EF}"/>
          </ac:graphicFrameMkLst>
        </pc:graphicFrameChg>
      </pc:sldChg>
      <pc:sldChg chg="addSp delSp modSp">
        <pc:chgData name="FABIO ANDRES LLANO CASTAÑO" userId="S::fallano@findeter.gov.co::d7f3d237-ebd8-4abe-98dc-bf55ea8ee2e1" providerId="AD" clId="Web-{924C2F6B-DE10-8916-1A8B-095C76D8E410}" dt="2023-05-03T00:26:51.558" v="1231" actId="1076"/>
        <pc:sldMkLst>
          <pc:docMk/>
          <pc:sldMk cId="3168326263" sldId="450"/>
        </pc:sldMkLst>
        <pc:spChg chg="add del mod">
          <ac:chgData name="FABIO ANDRES LLANO CASTAÑO" userId="S::fallano@findeter.gov.co::d7f3d237-ebd8-4abe-98dc-bf55ea8ee2e1" providerId="AD" clId="Web-{924C2F6B-DE10-8916-1A8B-095C76D8E410}" dt="2023-05-03T00:25:14.197" v="1122"/>
          <ac:spMkLst>
            <pc:docMk/>
            <pc:sldMk cId="3168326263" sldId="450"/>
            <ac:spMk id="5" creationId="{9B69E85A-39E2-68B8-87ED-C3FF6E240CA1}"/>
          </ac:spMkLst>
        </pc:spChg>
        <pc:spChg chg="add mod">
          <ac:chgData name="FABIO ANDRES LLANO CASTAÑO" userId="S::fallano@findeter.gov.co::d7f3d237-ebd8-4abe-98dc-bf55ea8ee2e1" providerId="AD" clId="Web-{924C2F6B-DE10-8916-1A8B-095C76D8E410}" dt="2023-05-03T00:26:51.558" v="1231" actId="1076"/>
          <ac:spMkLst>
            <pc:docMk/>
            <pc:sldMk cId="3168326263" sldId="450"/>
            <ac:spMk id="10" creationId="{18C6D86A-5D67-DE8E-C45A-36306186ADF6}"/>
          </ac:spMkLst>
        </pc:spChg>
        <pc:spChg chg="mod">
          <ac:chgData name="FABIO ANDRES LLANO CASTAÑO" userId="S::fallano@findeter.gov.co::d7f3d237-ebd8-4abe-98dc-bf55ea8ee2e1" providerId="AD" clId="Web-{924C2F6B-DE10-8916-1A8B-095C76D8E410}" dt="2023-05-03T00:24:40.680" v="1118" actId="1076"/>
          <ac:spMkLst>
            <pc:docMk/>
            <pc:sldMk cId="3168326263" sldId="450"/>
            <ac:spMk id="13" creationId="{B372B412-4289-4F77-B628-509988C3BDBD}"/>
          </ac:spMkLst>
        </pc:spChg>
        <pc:picChg chg="add mod">
          <ac:chgData name="FABIO ANDRES LLANO CASTAÑO" userId="S::fallano@findeter.gov.co::d7f3d237-ebd8-4abe-98dc-bf55ea8ee2e1" providerId="AD" clId="Web-{924C2F6B-DE10-8916-1A8B-095C76D8E410}" dt="2023-05-02T19:32:19.418" v="52" actId="1076"/>
          <ac:picMkLst>
            <pc:docMk/>
            <pc:sldMk cId="3168326263" sldId="450"/>
            <ac:picMk id="2" creationId="{3A563759-89E3-02C0-1E35-9A81465B8D44}"/>
          </ac:picMkLst>
        </pc:picChg>
        <pc:picChg chg="del">
          <ac:chgData name="FABIO ANDRES LLANO CASTAÑO" userId="S::fallano@findeter.gov.co::d7f3d237-ebd8-4abe-98dc-bf55ea8ee2e1" providerId="AD" clId="Web-{924C2F6B-DE10-8916-1A8B-095C76D8E410}" dt="2023-05-02T17:01:47.012" v="0"/>
          <ac:picMkLst>
            <pc:docMk/>
            <pc:sldMk cId="3168326263" sldId="450"/>
            <ac:picMk id="2" creationId="{6BBEC7F3-44B2-BB3C-5BE4-3677AE2C4185}"/>
          </ac:picMkLst>
        </pc:picChg>
        <pc:picChg chg="add mod">
          <ac:chgData name="FABIO ANDRES LLANO CASTAÑO" userId="S::fallano@findeter.gov.co::d7f3d237-ebd8-4abe-98dc-bf55ea8ee2e1" providerId="AD" clId="Web-{924C2F6B-DE10-8916-1A8B-095C76D8E410}" dt="2023-05-02T19:32:19.434" v="53" actId="1076"/>
          <ac:picMkLst>
            <pc:docMk/>
            <pc:sldMk cId="3168326263" sldId="450"/>
            <ac:picMk id="3" creationId="{54B41FD5-1AF1-A34B-3EDF-BCED2AC9D007}"/>
          </ac:picMkLst>
        </pc:picChg>
        <pc:picChg chg="add mod">
          <ac:chgData name="FABIO ANDRES LLANO CASTAÑO" userId="S::fallano@findeter.gov.co::d7f3d237-ebd8-4abe-98dc-bf55ea8ee2e1" providerId="AD" clId="Web-{924C2F6B-DE10-8916-1A8B-095C76D8E410}" dt="2023-05-02T19:32:19.434" v="54" actId="1076"/>
          <ac:picMkLst>
            <pc:docMk/>
            <pc:sldMk cId="3168326263" sldId="450"/>
            <ac:picMk id="4" creationId="{CA2F6FE7-0CC2-88D0-62AB-00324E4E26E8}"/>
          </ac:picMkLst>
        </pc:picChg>
        <pc:picChg chg="del">
          <ac:chgData name="FABIO ANDRES LLANO CASTAÑO" userId="S::fallano@findeter.gov.co::d7f3d237-ebd8-4abe-98dc-bf55ea8ee2e1" providerId="AD" clId="Web-{924C2F6B-DE10-8916-1A8B-095C76D8E410}" dt="2023-05-02T17:01:48.850" v="1"/>
          <ac:picMkLst>
            <pc:docMk/>
            <pc:sldMk cId="3168326263" sldId="450"/>
            <ac:picMk id="5" creationId="{0C1EDDD8-22C0-5215-3E34-FFA5DD80BAC0}"/>
          </ac:picMkLst>
        </pc:picChg>
        <pc:picChg chg="add del mod">
          <ac:chgData name="FABIO ANDRES LLANO CASTAÑO" userId="S::fallano@findeter.gov.co::d7f3d237-ebd8-4abe-98dc-bf55ea8ee2e1" providerId="AD" clId="Web-{924C2F6B-DE10-8916-1A8B-095C76D8E410}" dt="2023-05-02T19:31:01.134" v="36"/>
          <ac:picMkLst>
            <pc:docMk/>
            <pc:sldMk cId="3168326263" sldId="450"/>
            <ac:picMk id="5" creationId="{67D31266-BA83-E88A-AB58-C6C659A7BC12}"/>
          </ac:picMkLst>
        </pc:picChg>
        <pc:picChg chg="add mod">
          <ac:chgData name="FABIO ANDRES LLANO CASTAÑO" userId="S::fallano@findeter.gov.co::d7f3d237-ebd8-4abe-98dc-bf55ea8ee2e1" providerId="AD" clId="Web-{924C2F6B-DE10-8916-1A8B-095C76D8E410}" dt="2023-05-02T19:32:19.450" v="55" actId="1076"/>
          <ac:picMkLst>
            <pc:docMk/>
            <pc:sldMk cId="3168326263" sldId="450"/>
            <ac:picMk id="6" creationId="{097A9710-1EFF-799E-95E8-517E1EDC9DC9}"/>
          </ac:picMkLst>
        </pc:picChg>
        <pc:picChg chg="add mod">
          <ac:chgData name="FABIO ANDRES LLANO CASTAÑO" userId="S::fallano@findeter.gov.co::d7f3d237-ebd8-4abe-98dc-bf55ea8ee2e1" providerId="AD" clId="Web-{924C2F6B-DE10-8916-1A8B-095C76D8E410}" dt="2023-05-02T19:32:28.122" v="57" actId="1076"/>
          <ac:picMkLst>
            <pc:docMk/>
            <pc:sldMk cId="3168326263" sldId="450"/>
            <ac:picMk id="7" creationId="{AE13A7D1-BBEF-806E-1339-774FA9B98501}"/>
          </ac:picMkLst>
        </pc:picChg>
      </pc:sldChg>
      <pc:sldChg chg="delSp del">
        <pc:chgData name="FABIO ANDRES LLANO CASTAÑO" userId="S::fallano@findeter.gov.co::d7f3d237-ebd8-4abe-98dc-bf55ea8ee2e1" providerId="AD" clId="Web-{924C2F6B-DE10-8916-1A8B-095C76D8E410}" dt="2023-05-02T19:43:54.304" v="123"/>
        <pc:sldMkLst>
          <pc:docMk/>
          <pc:sldMk cId="4013541404" sldId="685"/>
        </pc:sldMkLst>
        <pc:picChg chg="del">
          <ac:chgData name="FABIO ANDRES LLANO CASTAÑO" userId="S::fallano@findeter.gov.co::d7f3d237-ebd8-4abe-98dc-bf55ea8ee2e1" providerId="AD" clId="Web-{924C2F6B-DE10-8916-1A8B-095C76D8E410}" dt="2023-05-02T17:03:09.383" v="25"/>
          <ac:picMkLst>
            <pc:docMk/>
            <pc:sldMk cId="4013541404" sldId="685"/>
            <ac:picMk id="2" creationId="{80568B06-4F36-1668-D679-1E1309C1A292}"/>
          </ac:picMkLst>
        </pc:picChg>
        <pc:picChg chg="del">
          <ac:chgData name="FABIO ANDRES LLANO CASTAÑO" userId="S::fallano@findeter.gov.co::d7f3d237-ebd8-4abe-98dc-bf55ea8ee2e1" providerId="AD" clId="Web-{924C2F6B-DE10-8916-1A8B-095C76D8E410}" dt="2023-05-02T17:03:09.118" v="24"/>
          <ac:picMkLst>
            <pc:docMk/>
            <pc:sldMk cId="4013541404" sldId="685"/>
            <ac:picMk id="3" creationId="{922F50A0-1ABD-5850-9ABE-3647845D3EED}"/>
          </ac:picMkLst>
        </pc:picChg>
        <pc:picChg chg="del">
          <ac:chgData name="FABIO ANDRES LLANO CASTAÑO" userId="S::fallano@findeter.gov.co::d7f3d237-ebd8-4abe-98dc-bf55ea8ee2e1" providerId="AD" clId="Web-{924C2F6B-DE10-8916-1A8B-095C76D8E410}" dt="2023-05-02T17:03:09.665" v="26"/>
          <ac:picMkLst>
            <pc:docMk/>
            <pc:sldMk cId="4013541404" sldId="685"/>
            <ac:picMk id="4" creationId="{A68405F1-0C7C-CF01-A8D7-A513192B6A1D}"/>
          </ac:picMkLst>
        </pc:picChg>
        <pc:picChg chg="del">
          <ac:chgData name="FABIO ANDRES LLANO CASTAÑO" userId="S::fallano@findeter.gov.co::d7f3d237-ebd8-4abe-98dc-bf55ea8ee2e1" providerId="AD" clId="Web-{924C2F6B-DE10-8916-1A8B-095C76D8E410}" dt="2023-05-02T17:03:08.540" v="23"/>
          <ac:picMkLst>
            <pc:docMk/>
            <pc:sldMk cId="4013541404" sldId="685"/>
            <ac:picMk id="5" creationId="{A3D311FC-855B-4BC2-B71A-AD5F2F904373}"/>
          </ac:picMkLst>
        </pc:picChg>
        <pc:picChg chg="del">
          <ac:chgData name="FABIO ANDRES LLANO CASTAÑO" userId="S::fallano@findeter.gov.co::d7f3d237-ebd8-4abe-98dc-bf55ea8ee2e1" providerId="AD" clId="Web-{924C2F6B-DE10-8916-1A8B-095C76D8E410}" dt="2023-05-02T17:03:10.087" v="27"/>
          <ac:picMkLst>
            <pc:docMk/>
            <pc:sldMk cId="4013541404" sldId="685"/>
            <ac:picMk id="6" creationId="{A0ACF084-9DE8-22BA-E822-3D1DE16B453A}"/>
          </ac:picMkLst>
        </pc:picChg>
      </pc:sldChg>
      <pc:sldChg chg="addSp delSp modSp">
        <pc:chgData name="FABIO ANDRES LLANO CASTAÑO" userId="S::fallano@findeter.gov.co::d7f3d237-ebd8-4abe-98dc-bf55ea8ee2e1" providerId="AD" clId="Web-{924C2F6B-DE10-8916-1A8B-095C76D8E410}" dt="2023-05-02T19:51:08.883" v="144" actId="1076"/>
        <pc:sldMkLst>
          <pc:docMk/>
          <pc:sldMk cId="311420362" sldId="687"/>
        </pc:sldMkLst>
        <pc:picChg chg="del">
          <ac:chgData name="FABIO ANDRES LLANO CASTAÑO" userId="S::fallano@findeter.gov.co::d7f3d237-ebd8-4abe-98dc-bf55ea8ee2e1" providerId="AD" clId="Web-{924C2F6B-DE10-8916-1A8B-095C76D8E410}" dt="2023-05-02T19:43:58.460" v="124"/>
          <ac:picMkLst>
            <pc:docMk/>
            <pc:sldMk cId="311420362" sldId="687"/>
            <ac:picMk id="2" creationId="{7EC5C30A-FA88-35B4-2A3B-01DCCEBF5CBB}"/>
          </ac:picMkLst>
        </pc:picChg>
        <pc:picChg chg="add mod">
          <ac:chgData name="FABIO ANDRES LLANO CASTAÑO" userId="S::fallano@findeter.gov.co::d7f3d237-ebd8-4abe-98dc-bf55ea8ee2e1" providerId="AD" clId="Web-{924C2F6B-DE10-8916-1A8B-095C76D8E410}" dt="2023-05-02T19:51:04.055" v="141" actId="1076"/>
          <ac:picMkLst>
            <pc:docMk/>
            <pc:sldMk cId="311420362" sldId="687"/>
            <ac:picMk id="3" creationId="{42749ADD-70B6-AE68-C02D-2443C176962E}"/>
          </ac:picMkLst>
        </pc:picChg>
        <pc:picChg chg="del">
          <ac:chgData name="FABIO ANDRES LLANO CASTAÑO" userId="S::fallano@findeter.gov.co::d7f3d237-ebd8-4abe-98dc-bf55ea8ee2e1" providerId="AD" clId="Web-{924C2F6B-DE10-8916-1A8B-095C76D8E410}" dt="2023-05-02T19:43:59.726" v="126"/>
          <ac:picMkLst>
            <pc:docMk/>
            <pc:sldMk cId="311420362" sldId="687"/>
            <ac:picMk id="4" creationId="{640F2747-8CA0-50F3-5729-F53B9B6AE6EB}"/>
          </ac:picMkLst>
        </pc:picChg>
        <pc:picChg chg="del">
          <ac:chgData name="FABIO ANDRES LLANO CASTAÑO" userId="S::fallano@findeter.gov.co::d7f3d237-ebd8-4abe-98dc-bf55ea8ee2e1" providerId="AD" clId="Web-{924C2F6B-DE10-8916-1A8B-095C76D8E410}" dt="2023-05-02T19:43:59.210" v="125"/>
          <ac:picMkLst>
            <pc:docMk/>
            <pc:sldMk cId="311420362" sldId="687"/>
            <ac:picMk id="5" creationId="{8D0971F3-2B57-5FD9-4877-9EF563BBC922}"/>
          </ac:picMkLst>
        </pc:picChg>
        <pc:picChg chg="add mod">
          <ac:chgData name="FABIO ANDRES LLANO CASTAÑO" userId="S::fallano@findeter.gov.co::d7f3d237-ebd8-4abe-98dc-bf55ea8ee2e1" providerId="AD" clId="Web-{924C2F6B-DE10-8916-1A8B-095C76D8E410}" dt="2023-05-02T19:51:05.258" v="142" actId="1076"/>
          <ac:picMkLst>
            <pc:docMk/>
            <pc:sldMk cId="311420362" sldId="687"/>
            <ac:picMk id="6" creationId="{A9935362-965C-69E7-9450-D124D1525F73}"/>
          </ac:picMkLst>
        </pc:picChg>
        <pc:picChg chg="add mod modCrop">
          <ac:chgData name="FABIO ANDRES LLANO CASTAÑO" userId="S::fallano@findeter.gov.co::d7f3d237-ebd8-4abe-98dc-bf55ea8ee2e1" providerId="AD" clId="Web-{924C2F6B-DE10-8916-1A8B-095C76D8E410}" dt="2023-05-02T19:51:08.883" v="144" actId="1076"/>
          <ac:picMkLst>
            <pc:docMk/>
            <pc:sldMk cId="311420362" sldId="687"/>
            <ac:picMk id="7" creationId="{25948D6D-621D-C3B5-A386-4B482CE3B308}"/>
          </ac:picMkLst>
        </pc:picChg>
      </pc:sldChg>
      <pc:sldChg chg="addSp delSp modSp">
        <pc:chgData name="FABIO ANDRES LLANO CASTAÑO" userId="S::fallano@findeter.gov.co::d7f3d237-ebd8-4abe-98dc-bf55ea8ee2e1" providerId="AD" clId="Web-{924C2F6B-DE10-8916-1A8B-095C76D8E410}" dt="2023-05-02T20:01:35.781" v="208" actId="1076"/>
        <pc:sldMkLst>
          <pc:docMk/>
          <pc:sldMk cId="2284887392" sldId="690"/>
        </pc:sldMkLst>
        <pc:picChg chg="add del mod">
          <ac:chgData name="FABIO ANDRES LLANO CASTAÑO" userId="S::fallano@findeter.gov.co::d7f3d237-ebd8-4abe-98dc-bf55ea8ee2e1" providerId="AD" clId="Web-{924C2F6B-DE10-8916-1A8B-095C76D8E410}" dt="2023-05-02T19:54:18.812" v="153"/>
          <ac:picMkLst>
            <pc:docMk/>
            <pc:sldMk cId="2284887392" sldId="690"/>
            <ac:picMk id="2" creationId="{A37D155E-71F5-B2DB-9E2B-527EF5ADAB35}"/>
          </ac:picMkLst>
        </pc:picChg>
        <pc:picChg chg="add mod modCrop">
          <ac:chgData name="FABIO ANDRES LLANO CASTAÑO" userId="S::fallano@findeter.gov.co::d7f3d237-ebd8-4abe-98dc-bf55ea8ee2e1" providerId="AD" clId="Web-{924C2F6B-DE10-8916-1A8B-095C76D8E410}" dt="2023-05-02T20:01:09.624" v="204" actId="14100"/>
          <ac:picMkLst>
            <pc:docMk/>
            <pc:sldMk cId="2284887392" sldId="690"/>
            <ac:picMk id="3" creationId="{ADD116CD-99E4-69DA-E3DA-234F8FBD807B}"/>
          </ac:picMkLst>
        </pc:picChg>
        <pc:picChg chg="add mod">
          <ac:chgData name="FABIO ANDRES LLANO CASTAÑO" userId="S::fallano@findeter.gov.co::d7f3d237-ebd8-4abe-98dc-bf55ea8ee2e1" providerId="AD" clId="Web-{924C2F6B-DE10-8916-1A8B-095C76D8E410}" dt="2023-05-02T20:00:06.950" v="189" actId="1076"/>
          <ac:picMkLst>
            <pc:docMk/>
            <pc:sldMk cId="2284887392" sldId="690"/>
            <ac:picMk id="4" creationId="{8C4D918C-870A-8399-FBB8-ED65CD486241}"/>
          </ac:picMkLst>
        </pc:picChg>
        <pc:picChg chg="add mod">
          <ac:chgData name="FABIO ANDRES LLANO CASTAÑO" userId="S::fallano@findeter.gov.co::d7f3d237-ebd8-4abe-98dc-bf55ea8ee2e1" providerId="AD" clId="Web-{924C2F6B-DE10-8916-1A8B-095C76D8E410}" dt="2023-05-02T20:00:06.966" v="190" actId="1076"/>
          <ac:picMkLst>
            <pc:docMk/>
            <pc:sldMk cId="2284887392" sldId="690"/>
            <ac:picMk id="7" creationId="{82482093-7D9A-DF62-BF0F-33AA44683C1C}"/>
          </ac:picMkLst>
        </pc:picChg>
        <pc:picChg chg="del">
          <ac:chgData name="FABIO ANDRES LLANO CASTAÑO" userId="S::fallano@findeter.gov.co::d7f3d237-ebd8-4abe-98dc-bf55ea8ee2e1" providerId="AD" clId="Web-{924C2F6B-DE10-8916-1A8B-095C76D8E410}" dt="2023-05-02T19:51:25.399" v="146"/>
          <ac:picMkLst>
            <pc:docMk/>
            <pc:sldMk cId="2284887392" sldId="690"/>
            <ac:picMk id="8" creationId="{980EB4F0-3300-339D-E06F-242E2106CECD}"/>
          </ac:picMkLst>
        </pc:picChg>
        <pc:picChg chg="add del mod">
          <ac:chgData name="FABIO ANDRES LLANO CASTAÑO" userId="S::fallano@findeter.gov.co::d7f3d237-ebd8-4abe-98dc-bf55ea8ee2e1" providerId="AD" clId="Web-{924C2F6B-DE10-8916-1A8B-095C76D8E410}" dt="2023-05-02T19:59:08.260" v="173"/>
          <ac:picMkLst>
            <pc:docMk/>
            <pc:sldMk cId="2284887392" sldId="690"/>
            <ac:picMk id="9" creationId="{3EE40CD9-197F-C0D5-E3BC-3431DFAE9AE4}"/>
          </ac:picMkLst>
        </pc:picChg>
        <pc:picChg chg="add mod">
          <ac:chgData name="FABIO ANDRES LLANO CASTAÑO" userId="S::fallano@findeter.gov.co::d7f3d237-ebd8-4abe-98dc-bf55ea8ee2e1" providerId="AD" clId="Web-{924C2F6B-DE10-8916-1A8B-095C76D8E410}" dt="2023-05-02T20:00:24.654" v="195" actId="1076"/>
          <ac:picMkLst>
            <pc:docMk/>
            <pc:sldMk cId="2284887392" sldId="690"/>
            <ac:picMk id="10" creationId="{2448691A-F16C-EBA7-BE98-7A8ADAD570C6}"/>
          </ac:picMkLst>
        </pc:picChg>
        <pc:picChg chg="add mod">
          <ac:chgData name="FABIO ANDRES LLANO CASTAÑO" userId="S::fallano@findeter.gov.co::d7f3d237-ebd8-4abe-98dc-bf55ea8ee2e1" providerId="AD" clId="Web-{924C2F6B-DE10-8916-1A8B-095C76D8E410}" dt="2023-05-02T20:00:06.981" v="192" actId="1076"/>
          <ac:picMkLst>
            <pc:docMk/>
            <pc:sldMk cId="2284887392" sldId="690"/>
            <ac:picMk id="11" creationId="{AB452539-E9A1-00C8-48E2-147BF3C50ADF}"/>
          </ac:picMkLst>
        </pc:picChg>
        <pc:picChg chg="add del mod">
          <ac:chgData name="FABIO ANDRES LLANO CASTAÑO" userId="S::fallano@findeter.gov.co::d7f3d237-ebd8-4abe-98dc-bf55ea8ee2e1" providerId="AD" clId="Web-{924C2F6B-DE10-8916-1A8B-095C76D8E410}" dt="2023-05-02T20:01:25.484" v="206"/>
          <ac:picMkLst>
            <pc:docMk/>
            <pc:sldMk cId="2284887392" sldId="690"/>
            <ac:picMk id="12" creationId="{0A44AC6E-7CD4-FBCB-981D-2C1150888FCF}"/>
          </ac:picMkLst>
        </pc:picChg>
        <pc:picChg chg="del">
          <ac:chgData name="FABIO ANDRES LLANO CASTAÑO" userId="S::fallano@findeter.gov.co::d7f3d237-ebd8-4abe-98dc-bf55ea8ee2e1" providerId="AD" clId="Web-{924C2F6B-DE10-8916-1A8B-095C76D8E410}" dt="2023-05-02T19:51:25.727" v="147"/>
          <ac:picMkLst>
            <pc:docMk/>
            <pc:sldMk cId="2284887392" sldId="690"/>
            <ac:picMk id="13" creationId="{1B32C1FA-FE21-41B1-4524-86D8253A7D70}"/>
          </ac:picMkLst>
        </pc:picChg>
        <pc:picChg chg="del mod">
          <ac:chgData name="FABIO ANDRES LLANO CASTAÑO" userId="S::fallano@findeter.gov.co::d7f3d237-ebd8-4abe-98dc-bf55ea8ee2e1" providerId="AD" clId="Web-{924C2F6B-DE10-8916-1A8B-095C76D8E410}" dt="2023-05-02T19:51:26.212" v="149"/>
          <ac:picMkLst>
            <pc:docMk/>
            <pc:sldMk cId="2284887392" sldId="690"/>
            <ac:picMk id="15" creationId="{B06A0A1B-7079-C1D0-2ED3-ACE05C112C76}"/>
          </ac:picMkLst>
        </pc:picChg>
        <pc:picChg chg="add mod">
          <ac:chgData name="FABIO ANDRES LLANO CASTAÑO" userId="S::fallano@findeter.gov.co::d7f3d237-ebd8-4abe-98dc-bf55ea8ee2e1" providerId="AD" clId="Web-{924C2F6B-DE10-8916-1A8B-095C76D8E410}" dt="2023-05-02T20:00:40.076" v="198" actId="1076"/>
          <ac:picMkLst>
            <pc:docMk/>
            <pc:sldMk cId="2284887392" sldId="690"/>
            <ac:picMk id="17" creationId="{F24B170E-1D1F-2E67-65D4-513F70C5894C}"/>
          </ac:picMkLst>
        </pc:picChg>
        <pc:picChg chg="del">
          <ac:chgData name="FABIO ANDRES LLANO CASTAÑO" userId="S::fallano@findeter.gov.co::d7f3d237-ebd8-4abe-98dc-bf55ea8ee2e1" providerId="AD" clId="Web-{924C2F6B-DE10-8916-1A8B-095C76D8E410}" dt="2023-05-02T19:51:24.430" v="145"/>
          <ac:picMkLst>
            <pc:docMk/>
            <pc:sldMk cId="2284887392" sldId="690"/>
            <ac:picMk id="18" creationId="{9E00A47A-537B-4846-6E80-1E0E3CD1BCF8}"/>
          </ac:picMkLst>
        </pc:picChg>
        <pc:picChg chg="del">
          <ac:chgData name="FABIO ANDRES LLANO CASTAÑO" userId="S::fallano@findeter.gov.co::d7f3d237-ebd8-4abe-98dc-bf55ea8ee2e1" providerId="AD" clId="Web-{924C2F6B-DE10-8916-1A8B-095C76D8E410}" dt="2023-05-02T19:51:26.680" v="150"/>
          <ac:picMkLst>
            <pc:docMk/>
            <pc:sldMk cId="2284887392" sldId="690"/>
            <ac:picMk id="19" creationId="{E112C76C-4B8E-35B8-DA93-DF7D7436C5FD}"/>
          </ac:picMkLst>
        </pc:picChg>
        <pc:picChg chg="add mod">
          <ac:chgData name="FABIO ANDRES LLANO CASTAÑO" userId="S::fallano@findeter.gov.co::d7f3d237-ebd8-4abe-98dc-bf55ea8ee2e1" providerId="AD" clId="Web-{924C2F6B-DE10-8916-1A8B-095C76D8E410}" dt="2023-05-02T20:01:35.781" v="208" actId="1076"/>
          <ac:picMkLst>
            <pc:docMk/>
            <pc:sldMk cId="2284887392" sldId="690"/>
            <ac:picMk id="20" creationId="{560515D5-0912-5D49-9874-04E4F1A4FD4E}"/>
          </ac:picMkLst>
        </pc:picChg>
      </pc:sldChg>
      <pc:sldChg chg="addSp delSp modSp ord">
        <pc:chgData name="FABIO ANDRES LLANO CASTAÑO" userId="S::fallano@findeter.gov.co::d7f3d237-ebd8-4abe-98dc-bf55ea8ee2e1" providerId="AD" clId="Web-{924C2F6B-DE10-8916-1A8B-095C76D8E410}" dt="2023-05-02T19:42:55.755" v="122" actId="1076"/>
        <pc:sldMkLst>
          <pc:docMk/>
          <pc:sldMk cId="4204586193" sldId="730"/>
        </pc:sldMkLst>
        <pc:spChg chg="del">
          <ac:chgData name="FABIO ANDRES LLANO CASTAÑO" userId="S::fallano@findeter.gov.co::d7f3d237-ebd8-4abe-98dc-bf55ea8ee2e1" providerId="AD" clId="Web-{924C2F6B-DE10-8916-1A8B-095C76D8E410}" dt="2023-05-02T19:39:57.123" v="92"/>
          <ac:spMkLst>
            <pc:docMk/>
            <pc:sldMk cId="4204586193" sldId="730"/>
            <ac:spMk id="11" creationId="{10A6BC7B-4B2C-2556-51CE-7E322D225299}"/>
          </ac:spMkLst>
        </pc:spChg>
        <pc:picChg chg="del">
          <ac:chgData name="FABIO ANDRES LLANO CASTAÑO" userId="S::fallano@findeter.gov.co::d7f3d237-ebd8-4abe-98dc-bf55ea8ee2e1" providerId="AD" clId="Web-{924C2F6B-DE10-8916-1A8B-095C76D8E410}" dt="2023-05-02T17:03:04.573" v="18"/>
          <ac:picMkLst>
            <pc:docMk/>
            <pc:sldMk cId="4204586193" sldId="730"/>
            <ac:picMk id="2" creationId="{4185FB75-0070-DF36-8B3B-41AA6F0F9BF6}"/>
          </ac:picMkLst>
        </pc:picChg>
        <pc:picChg chg="add mod modCrop">
          <ac:chgData name="FABIO ANDRES LLANO CASTAÑO" userId="S::fallano@findeter.gov.co::d7f3d237-ebd8-4abe-98dc-bf55ea8ee2e1" providerId="AD" clId="Web-{924C2F6B-DE10-8916-1A8B-095C76D8E410}" dt="2023-05-02T19:42:53.614" v="121" actId="1076"/>
          <ac:picMkLst>
            <pc:docMk/>
            <pc:sldMk cId="4204586193" sldId="730"/>
            <ac:picMk id="2" creationId="{AF5CAE32-8B74-8CDE-26E9-913F4A3744A2}"/>
          </ac:picMkLst>
        </pc:picChg>
        <pc:picChg chg="add mod modCrop">
          <ac:chgData name="FABIO ANDRES LLANO CASTAÑO" userId="S::fallano@findeter.gov.co::d7f3d237-ebd8-4abe-98dc-bf55ea8ee2e1" providerId="AD" clId="Web-{924C2F6B-DE10-8916-1A8B-095C76D8E410}" dt="2023-05-02T19:42:55.755" v="122" actId="1076"/>
          <ac:picMkLst>
            <pc:docMk/>
            <pc:sldMk cId="4204586193" sldId="730"/>
            <ac:picMk id="3" creationId="{7C028698-470C-6AEA-6DF2-618F307AAA58}"/>
          </ac:picMkLst>
        </pc:picChg>
        <pc:picChg chg="del">
          <ac:chgData name="FABIO ANDRES LLANO CASTAÑO" userId="S::fallano@findeter.gov.co::d7f3d237-ebd8-4abe-98dc-bf55ea8ee2e1" providerId="AD" clId="Web-{924C2F6B-DE10-8916-1A8B-095C76D8E410}" dt="2023-05-02T17:03:05.883" v="20"/>
          <ac:picMkLst>
            <pc:docMk/>
            <pc:sldMk cId="4204586193" sldId="730"/>
            <ac:picMk id="3" creationId="{CE0F3C62-934D-E46F-BF43-9ACE65D64B86}"/>
          </ac:picMkLst>
        </pc:picChg>
        <pc:picChg chg="del">
          <ac:chgData name="FABIO ANDRES LLANO CASTAÑO" userId="S::fallano@findeter.gov.co::d7f3d237-ebd8-4abe-98dc-bf55ea8ee2e1" providerId="AD" clId="Web-{924C2F6B-DE10-8916-1A8B-095C76D8E410}" dt="2023-05-02T17:03:05.524" v="19"/>
          <ac:picMkLst>
            <pc:docMk/>
            <pc:sldMk cId="4204586193" sldId="730"/>
            <ac:picMk id="6" creationId="{AC04BF59-EBF0-A62E-8222-4EB29C2CD1A7}"/>
          </ac:picMkLst>
        </pc:picChg>
        <pc:picChg chg="del">
          <ac:chgData name="FABIO ANDRES LLANO CASTAÑO" userId="S::fallano@findeter.gov.co::d7f3d237-ebd8-4abe-98dc-bf55ea8ee2e1" providerId="AD" clId="Web-{924C2F6B-DE10-8916-1A8B-095C76D8E410}" dt="2023-05-02T17:03:06.399" v="21"/>
          <ac:picMkLst>
            <pc:docMk/>
            <pc:sldMk cId="4204586193" sldId="730"/>
            <ac:picMk id="7" creationId="{0E8047DD-DAD6-1350-3A0D-2FDEA948DB5D}"/>
          </ac:picMkLst>
        </pc:picChg>
        <pc:picChg chg="del">
          <ac:chgData name="FABIO ANDRES LLANO CASTAÑO" userId="S::fallano@findeter.gov.co::d7f3d237-ebd8-4abe-98dc-bf55ea8ee2e1" providerId="AD" clId="Web-{924C2F6B-DE10-8916-1A8B-095C76D8E410}" dt="2023-05-02T17:03:06.743" v="22"/>
          <ac:picMkLst>
            <pc:docMk/>
            <pc:sldMk cId="4204586193" sldId="730"/>
            <ac:picMk id="9" creationId="{245F729E-67C1-DCB8-A64B-D1A54D204312}"/>
          </ac:picMkLst>
        </pc:picChg>
      </pc:sldChg>
      <pc:sldChg chg="addSp delSp modSp">
        <pc:chgData name="FABIO ANDRES LLANO CASTAÑO" userId="S::fallano@findeter.gov.co::d7f3d237-ebd8-4abe-98dc-bf55ea8ee2e1" providerId="AD" clId="Web-{924C2F6B-DE10-8916-1A8B-095C76D8E410}" dt="2023-05-03T00:28:57.468" v="1449" actId="1076"/>
        <pc:sldMkLst>
          <pc:docMk/>
          <pc:sldMk cId="4206988197" sldId="731"/>
        </pc:sldMkLst>
        <pc:spChg chg="add del">
          <ac:chgData name="FABIO ANDRES LLANO CASTAÑO" userId="S::fallano@findeter.gov.co::d7f3d237-ebd8-4abe-98dc-bf55ea8ee2e1" providerId="AD" clId="Web-{924C2F6B-DE10-8916-1A8B-095C76D8E410}" dt="2023-05-03T00:25:35.447" v="1125"/>
          <ac:spMkLst>
            <pc:docMk/>
            <pc:sldMk cId="4206988197" sldId="731"/>
            <ac:spMk id="3" creationId="{DBE464E0-7E78-5F82-6F5C-CB568FE6CAAC}"/>
          </ac:spMkLst>
        </pc:spChg>
        <pc:spChg chg="mod">
          <ac:chgData name="FABIO ANDRES LLANO CASTAÑO" userId="S::fallano@findeter.gov.co::d7f3d237-ebd8-4abe-98dc-bf55ea8ee2e1" providerId="AD" clId="Web-{924C2F6B-DE10-8916-1A8B-095C76D8E410}" dt="2023-05-02T19:36:23.334" v="80" actId="14100"/>
          <ac:spMkLst>
            <pc:docMk/>
            <pc:sldMk cId="4206988197" sldId="731"/>
            <ac:spMk id="8" creationId="{7AE3AC83-3BB3-4877-A993-491BE293F5C6}"/>
          </ac:spMkLst>
        </pc:spChg>
        <pc:spChg chg="add mod">
          <ac:chgData name="FABIO ANDRES LLANO CASTAÑO" userId="S::fallano@findeter.gov.co::d7f3d237-ebd8-4abe-98dc-bf55ea8ee2e1" providerId="AD" clId="Web-{924C2F6B-DE10-8916-1A8B-095C76D8E410}" dt="2023-05-03T00:28:57.468" v="1449" actId="1076"/>
          <ac:spMkLst>
            <pc:docMk/>
            <pc:sldMk cId="4206988197" sldId="731"/>
            <ac:spMk id="13" creationId="{72A6AA12-2C83-CA0E-E2E5-6720F77FB587}"/>
          </ac:spMkLst>
        </pc:spChg>
        <pc:spChg chg="mod">
          <ac:chgData name="FABIO ANDRES LLANO CASTAÑO" userId="S::fallano@findeter.gov.co::d7f3d237-ebd8-4abe-98dc-bf55ea8ee2e1" providerId="AD" clId="Web-{924C2F6B-DE10-8916-1A8B-095C76D8E410}" dt="2023-05-02T19:36:26.709" v="81" actId="1076"/>
          <ac:spMkLst>
            <pc:docMk/>
            <pc:sldMk cId="4206988197" sldId="731"/>
            <ac:spMk id="16" creationId="{D1003D45-A90B-FCF9-C4DE-0C1B1FDAA58D}"/>
          </ac:spMkLst>
        </pc:spChg>
        <pc:picChg chg="add del mod">
          <ac:chgData name="FABIO ANDRES LLANO CASTAÑO" userId="S::fallano@findeter.gov.co::d7f3d237-ebd8-4abe-98dc-bf55ea8ee2e1" providerId="AD" clId="Web-{924C2F6B-DE10-8916-1A8B-095C76D8E410}" dt="2023-05-02T17:02:14.835" v="10"/>
          <ac:picMkLst>
            <pc:docMk/>
            <pc:sldMk cId="4206988197" sldId="731"/>
            <ac:picMk id="2" creationId="{79F1EB90-3A0D-E6EC-120D-DBA0B380ABA1}"/>
          </ac:picMkLst>
        </pc:picChg>
        <pc:picChg chg="add mod">
          <ac:chgData name="FABIO ANDRES LLANO CASTAÑO" userId="S::fallano@findeter.gov.co::d7f3d237-ebd8-4abe-98dc-bf55ea8ee2e1" providerId="AD" clId="Web-{924C2F6B-DE10-8916-1A8B-095C76D8E410}" dt="2023-05-02T19:31:04.853" v="38" actId="1076"/>
          <ac:picMkLst>
            <pc:docMk/>
            <pc:sldMk cId="4206988197" sldId="731"/>
            <ac:picMk id="2" creationId="{8C465673-C566-726B-4D7E-417646A09752}"/>
          </ac:picMkLst>
        </pc:picChg>
        <pc:picChg chg="add del mod">
          <ac:chgData name="FABIO ANDRES LLANO CASTAÑO" userId="S::fallano@findeter.gov.co::d7f3d237-ebd8-4abe-98dc-bf55ea8ee2e1" providerId="AD" clId="Web-{924C2F6B-DE10-8916-1A8B-095C76D8E410}" dt="2023-05-02T17:02:54.008" v="13"/>
          <ac:picMkLst>
            <pc:docMk/>
            <pc:sldMk cId="4206988197" sldId="731"/>
            <ac:picMk id="3" creationId="{04B286A0-05F4-9CCE-E707-784AE8E9EFA1}"/>
          </ac:picMkLst>
        </pc:picChg>
        <pc:picChg chg="add del mod">
          <ac:chgData name="FABIO ANDRES LLANO CASTAÑO" userId="S::fallano@findeter.gov.co::d7f3d237-ebd8-4abe-98dc-bf55ea8ee2e1" providerId="AD" clId="Web-{924C2F6B-DE10-8916-1A8B-095C76D8E410}" dt="2023-05-02T19:34:34.424" v="66"/>
          <ac:picMkLst>
            <pc:docMk/>
            <pc:sldMk cId="4206988197" sldId="731"/>
            <ac:picMk id="3" creationId="{F9008A9B-C78D-B3EF-1F43-913DAF7A6947}"/>
          </ac:picMkLst>
        </pc:picChg>
        <pc:picChg chg="add del mod">
          <ac:chgData name="FABIO ANDRES LLANO CASTAÑO" userId="S::fallano@findeter.gov.co::d7f3d237-ebd8-4abe-98dc-bf55ea8ee2e1" providerId="AD" clId="Web-{924C2F6B-DE10-8916-1A8B-095C76D8E410}" dt="2023-05-02T17:03:01.040" v="17"/>
          <ac:picMkLst>
            <pc:docMk/>
            <pc:sldMk cId="4206988197" sldId="731"/>
            <ac:picMk id="4" creationId="{6BE1BAE9-4B9D-5AB6-B8A0-8FA12490DCB1}"/>
          </ac:picMkLst>
        </pc:picChg>
        <pc:picChg chg="add del mod">
          <ac:chgData name="FABIO ANDRES LLANO CASTAÑO" userId="S::fallano@findeter.gov.co::d7f3d237-ebd8-4abe-98dc-bf55ea8ee2e1" providerId="AD" clId="Web-{924C2F6B-DE10-8916-1A8B-095C76D8E410}" dt="2023-05-02T19:34:35.017" v="67"/>
          <ac:picMkLst>
            <pc:docMk/>
            <pc:sldMk cId="4206988197" sldId="731"/>
            <ac:picMk id="4" creationId="{B127D3B8-F236-41AF-68A8-665C63E91D4D}"/>
          </ac:picMkLst>
        </pc:picChg>
        <pc:picChg chg="add del mod">
          <ac:chgData name="FABIO ANDRES LLANO CASTAÑO" userId="S::fallano@findeter.gov.co::d7f3d237-ebd8-4abe-98dc-bf55ea8ee2e1" providerId="AD" clId="Web-{924C2F6B-DE10-8916-1A8B-095C76D8E410}" dt="2023-05-02T19:34:35.752" v="68"/>
          <ac:picMkLst>
            <pc:docMk/>
            <pc:sldMk cId="4206988197" sldId="731"/>
            <ac:picMk id="5" creationId="{05CE2C7E-1E73-912B-9EAC-B4B03F8B9A5E}"/>
          </ac:picMkLst>
        </pc:picChg>
        <pc:picChg chg="add mod">
          <ac:chgData name="FABIO ANDRES LLANO CASTAÑO" userId="S::fallano@findeter.gov.co::d7f3d237-ebd8-4abe-98dc-bf55ea8ee2e1" providerId="AD" clId="Web-{924C2F6B-DE10-8916-1A8B-095C76D8E410}" dt="2023-05-02T19:36:45.757" v="86" actId="1076"/>
          <ac:picMkLst>
            <pc:docMk/>
            <pc:sldMk cId="4206988197" sldId="731"/>
            <ac:picMk id="6" creationId="{60EB6581-6908-2A09-5E19-F74840012185}"/>
          </ac:picMkLst>
        </pc:picChg>
        <pc:picChg chg="del">
          <ac:chgData name="FABIO ANDRES LLANO CASTAÑO" userId="S::fallano@findeter.gov.co::d7f3d237-ebd8-4abe-98dc-bf55ea8ee2e1" providerId="AD" clId="Web-{924C2F6B-DE10-8916-1A8B-095C76D8E410}" dt="2023-05-02T17:01:49.647" v="2"/>
          <ac:picMkLst>
            <pc:docMk/>
            <pc:sldMk cId="4206988197" sldId="731"/>
            <ac:picMk id="6" creationId="{996419B4-11E0-2E20-36E5-490DA1158B46}"/>
          </ac:picMkLst>
        </pc:picChg>
        <pc:picChg chg="del">
          <ac:chgData name="FABIO ANDRES LLANO CASTAÑO" userId="S::fallano@findeter.gov.co::d7f3d237-ebd8-4abe-98dc-bf55ea8ee2e1" providerId="AD" clId="Web-{924C2F6B-DE10-8916-1A8B-095C76D8E410}" dt="2023-05-02T17:01:50.194" v="3"/>
          <ac:picMkLst>
            <pc:docMk/>
            <pc:sldMk cId="4206988197" sldId="731"/>
            <ac:picMk id="7" creationId="{A335F0F9-B8FA-EBA2-8B9C-6101C376818D}"/>
          </ac:picMkLst>
        </pc:picChg>
        <pc:picChg chg="add mod">
          <ac:chgData name="FABIO ANDRES LLANO CASTAÑO" userId="S::fallano@findeter.gov.co::d7f3d237-ebd8-4abe-98dc-bf55ea8ee2e1" providerId="AD" clId="Web-{924C2F6B-DE10-8916-1A8B-095C76D8E410}" dt="2023-05-02T19:36:36.647" v="83" actId="1076"/>
          <ac:picMkLst>
            <pc:docMk/>
            <pc:sldMk cId="4206988197" sldId="731"/>
            <ac:picMk id="7" creationId="{D092ED6A-70EC-F162-808E-8B1F14B102BE}"/>
          </ac:picMkLst>
        </pc:picChg>
        <pc:picChg chg="add mod">
          <ac:chgData name="FABIO ANDRES LLANO CASTAÑO" userId="S::fallano@findeter.gov.co::d7f3d237-ebd8-4abe-98dc-bf55ea8ee2e1" providerId="AD" clId="Web-{924C2F6B-DE10-8916-1A8B-095C76D8E410}" dt="2023-05-02T19:36:43.757" v="85" actId="1076"/>
          <ac:picMkLst>
            <pc:docMk/>
            <pc:sldMk cId="4206988197" sldId="731"/>
            <ac:picMk id="9" creationId="{C70FDEAE-01B0-2015-7B7D-735F392E34E0}"/>
          </ac:picMkLst>
        </pc:picChg>
        <pc:picChg chg="del">
          <ac:chgData name="FABIO ANDRES LLANO CASTAÑO" userId="S::fallano@findeter.gov.co::d7f3d237-ebd8-4abe-98dc-bf55ea8ee2e1" providerId="AD" clId="Web-{924C2F6B-DE10-8916-1A8B-095C76D8E410}" dt="2023-05-02T17:01:51.226" v="5"/>
          <ac:picMkLst>
            <pc:docMk/>
            <pc:sldMk cId="4206988197" sldId="731"/>
            <ac:picMk id="9" creationId="{DCC524D6-887F-56CA-5C7F-7663C46ECE0D}"/>
          </ac:picMkLst>
        </pc:picChg>
        <pc:picChg chg="add mod">
          <ac:chgData name="FABIO ANDRES LLANO CASTAÑO" userId="S::fallano@findeter.gov.co::d7f3d237-ebd8-4abe-98dc-bf55ea8ee2e1" providerId="AD" clId="Web-{924C2F6B-DE10-8916-1A8B-095C76D8E410}" dt="2023-05-02T19:36:41.631" v="84" actId="1076"/>
          <ac:picMkLst>
            <pc:docMk/>
            <pc:sldMk cId="4206988197" sldId="731"/>
            <ac:picMk id="10" creationId="{54A47788-6C7F-BDA9-70C3-A914ED340974}"/>
          </ac:picMkLst>
        </pc:picChg>
        <pc:picChg chg="del">
          <ac:chgData name="FABIO ANDRES LLANO CASTAÑO" userId="S::fallano@findeter.gov.co::d7f3d237-ebd8-4abe-98dc-bf55ea8ee2e1" providerId="AD" clId="Web-{924C2F6B-DE10-8916-1A8B-095C76D8E410}" dt="2023-05-02T17:01:50.757" v="4"/>
          <ac:picMkLst>
            <pc:docMk/>
            <pc:sldMk cId="4206988197" sldId="731"/>
            <ac:picMk id="10" creationId="{987B1C4A-FE5F-0CD4-A465-A1762F540516}"/>
          </ac:picMkLst>
        </pc:picChg>
        <pc:picChg chg="add mod">
          <ac:chgData name="FABIO ANDRES LLANO CASTAÑO" userId="S::fallano@findeter.gov.co::d7f3d237-ebd8-4abe-98dc-bf55ea8ee2e1" providerId="AD" clId="Web-{924C2F6B-DE10-8916-1A8B-095C76D8E410}" dt="2023-05-02T19:36:49.116" v="87" actId="1076"/>
          <ac:picMkLst>
            <pc:docMk/>
            <pc:sldMk cId="4206988197" sldId="731"/>
            <ac:picMk id="11" creationId="{EDF0F3F7-C970-2AE1-40DE-388CA0F11297}"/>
          </ac:picMkLst>
        </pc:picChg>
        <pc:picChg chg="del">
          <ac:chgData name="FABIO ANDRES LLANO CASTAÑO" userId="S::fallano@findeter.gov.co::d7f3d237-ebd8-4abe-98dc-bf55ea8ee2e1" providerId="AD" clId="Web-{924C2F6B-DE10-8916-1A8B-095C76D8E410}" dt="2023-05-02T17:01:51.522" v="6"/>
          <ac:picMkLst>
            <pc:docMk/>
            <pc:sldMk cId="4206988197" sldId="731"/>
            <ac:picMk id="12" creationId="{8C1808DF-76AA-ABDA-D2B3-8D04024A8DAA}"/>
          </ac:picMkLst>
        </pc:picChg>
        <pc:picChg chg="add mod">
          <ac:chgData name="FABIO ANDRES LLANO CASTAÑO" userId="S::fallano@findeter.gov.co::d7f3d237-ebd8-4abe-98dc-bf55ea8ee2e1" providerId="AD" clId="Web-{924C2F6B-DE10-8916-1A8B-095C76D8E410}" dt="2023-05-03T00:27:48.216" v="1332" actId="1076"/>
          <ac:picMkLst>
            <pc:docMk/>
            <pc:sldMk cId="4206988197" sldId="731"/>
            <ac:picMk id="12" creationId="{AB59EFAD-DA50-5950-0670-254625016428}"/>
          </ac:picMkLst>
        </pc:picChg>
      </pc:sldChg>
      <pc:sldChg chg="del">
        <pc:chgData name="FABIO ANDRES LLANO CASTAÑO" userId="S::fallano@findeter.gov.co::d7f3d237-ebd8-4abe-98dc-bf55ea8ee2e1" providerId="AD" clId="Web-{924C2F6B-DE10-8916-1A8B-095C76D8E410}" dt="2023-05-02T20:01:52.876" v="210"/>
        <pc:sldMkLst>
          <pc:docMk/>
          <pc:sldMk cId="4050527251" sldId="732"/>
        </pc:sldMkLst>
      </pc:sldChg>
      <pc:sldChg chg="addSp delSp modSp del">
        <pc:chgData name="FABIO ANDRES LLANO CASTAÑO" userId="S::fallano@findeter.gov.co::d7f3d237-ebd8-4abe-98dc-bf55ea8ee2e1" providerId="AD" clId="Web-{924C2F6B-DE10-8916-1A8B-095C76D8E410}" dt="2023-05-02T20:01:44.688" v="209"/>
        <pc:sldMkLst>
          <pc:docMk/>
          <pc:sldMk cId="3308399862" sldId="733"/>
        </pc:sldMkLst>
        <pc:picChg chg="del">
          <ac:chgData name="FABIO ANDRES LLANO CASTAÑO" userId="S::fallano@findeter.gov.co::d7f3d237-ebd8-4abe-98dc-bf55ea8ee2e1" providerId="AD" clId="Web-{924C2F6B-DE10-8916-1A8B-095C76D8E410}" dt="2023-05-02T19:58:58.385" v="166"/>
          <ac:picMkLst>
            <pc:docMk/>
            <pc:sldMk cId="3308399862" sldId="733"/>
            <ac:picMk id="2" creationId="{325B645C-3D3F-19C2-45EF-589FB9625E29}"/>
          </ac:picMkLst>
        </pc:picChg>
        <pc:picChg chg="del">
          <ac:chgData name="FABIO ANDRES LLANO CASTAÑO" userId="S::fallano@findeter.gov.co::d7f3d237-ebd8-4abe-98dc-bf55ea8ee2e1" providerId="AD" clId="Web-{924C2F6B-DE10-8916-1A8B-095C76D8E410}" dt="2023-05-02T19:58:59.119" v="167"/>
          <ac:picMkLst>
            <pc:docMk/>
            <pc:sldMk cId="3308399862" sldId="733"/>
            <ac:picMk id="3" creationId="{095365AF-B0FA-B942-EFC1-6E86EABA3C58}"/>
          </ac:picMkLst>
        </pc:picChg>
        <pc:picChg chg="del">
          <ac:chgData name="FABIO ANDRES LLANO CASTAÑO" userId="S::fallano@findeter.gov.co::d7f3d237-ebd8-4abe-98dc-bf55ea8ee2e1" providerId="AD" clId="Web-{924C2F6B-DE10-8916-1A8B-095C76D8E410}" dt="2023-05-02T19:59:00.010" v="169"/>
          <ac:picMkLst>
            <pc:docMk/>
            <pc:sldMk cId="3308399862" sldId="733"/>
            <ac:picMk id="4" creationId="{8CA23C85-9BDE-D211-8440-12FA64741652}"/>
          </ac:picMkLst>
        </pc:picChg>
        <pc:picChg chg="del">
          <ac:chgData name="FABIO ANDRES LLANO CASTAÑO" userId="S::fallano@findeter.gov.co::d7f3d237-ebd8-4abe-98dc-bf55ea8ee2e1" providerId="AD" clId="Web-{924C2F6B-DE10-8916-1A8B-095C76D8E410}" dt="2023-05-02T19:58:59.463" v="168"/>
          <ac:picMkLst>
            <pc:docMk/>
            <pc:sldMk cId="3308399862" sldId="733"/>
            <ac:picMk id="7" creationId="{858B0CEA-EEA1-AF6B-0306-CFED5702BE33}"/>
          </ac:picMkLst>
        </pc:picChg>
        <pc:picChg chg="del">
          <ac:chgData name="FABIO ANDRES LLANO CASTAÑO" userId="S::fallano@findeter.gov.co::d7f3d237-ebd8-4abe-98dc-bf55ea8ee2e1" providerId="AD" clId="Web-{924C2F6B-DE10-8916-1A8B-095C76D8E410}" dt="2023-05-02T19:59:00.291" v="170"/>
          <ac:picMkLst>
            <pc:docMk/>
            <pc:sldMk cId="3308399862" sldId="733"/>
            <ac:picMk id="8" creationId="{AEE7C359-B44F-1DD7-6CEB-CB23BC4D578C}"/>
          </ac:picMkLst>
        </pc:picChg>
        <pc:picChg chg="add mod">
          <ac:chgData name="FABIO ANDRES LLANO CASTAÑO" userId="S::fallano@findeter.gov.co::d7f3d237-ebd8-4abe-98dc-bf55ea8ee2e1" providerId="AD" clId="Web-{924C2F6B-DE10-8916-1A8B-095C76D8E410}" dt="2023-05-02T19:59:06.245" v="172" actId="1076"/>
          <ac:picMkLst>
            <pc:docMk/>
            <pc:sldMk cId="3308399862" sldId="733"/>
            <ac:picMk id="9" creationId="{A0646A34-BBAE-CAF9-EE48-78C803E80568}"/>
          </ac:picMkLst>
        </pc:picChg>
        <pc:picChg chg="add mod">
          <ac:chgData name="FABIO ANDRES LLANO CASTAÑO" userId="S::fallano@findeter.gov.co::d7f3d237-ebd8-4abe-98dc-bf55ea8ee2e1" providerId="AD" clId="Web-{924C2F6B-DE10-8916-1A8B-095C76D8E410}" dt="2023-05-02T19:59:11.979" v="175" actId="1076"/>
          <ac:picMkLst>
            <pc:docMk/>
            <pc:sldMk cId="3308399862" sldId="733"/>
            <ac:picMk id="10" creationId="{8C36300E-D5F1-0CFA-BDA7-5B9750B58576}"/>
          </ac:picMkLst>
        </pc:picChg>
      </pc:sldChg>
      <pc:sldChg chg="del">
        <pc:chgData name="FABIO ANDRES LLANO CASTAÑO" userId="S::fallano@findeter.gov.co::d7f3d237-ebd8-4abe-98dc-bf55ea8ee2e1" providerId="AD" clId="Web-{924C2F6B-DE10-8916-1A8B-095C76D8E410}" dt="2023-05-02T20:06:24.308" v="211"/>
        <pc:sldMkLst>
          <pc:docMk/>
          <pc:sldMk cId="3157449486" sldId="734"/>
        </pc:sldMkLst>
      </pc:sldChg>
      <pc:sldChg chg="addSp delSp modSp">
        <pc:chgData name="FABIO ANDRES LLANO CASTAÑO" userId="S::fallano@findeter.gov.co::d7f3d237-ebd8-4abe-98dc-bf55ea8ee2e1" providerId="AD" clId="Web-{924C2F6B-DE10-8916-1A8B-095C76D8E410}" dt="2023-05-03T00:32:34.958" v="1479" actId="1076"/>
        <pc:sldMkLst>
          <pc:docMk/>
          <pc:sldMk cId="3533555455" sldId="755"/>
        </pc:sldMkLst>
        <pc:spChg chg="del mod">
          <ac:chgData name="FABIO ANDRES LLANO CASTAÑO" userId="S::fallano@findeter.gov.co::d7f3d237-ebd8-4abe-98dc-bf55ea8ee2e1" providerId="AD" clId="Web-{924C2F6B-DE10-8916-1A8B-095C76D8E410}" dt="2023-05-03T00:29:35.094" v="1452"/>
          <ac:spMkLst>
            <pc:docMk/>
            <pc:sldMk cId="3533555455" sldId="755"/>
            <ac:spMk id="6" creationId="{2AFC55C8-079D-4B7B-B886-6D6772288915}"/>
          </ac:spMkLst>
        </pc:spChg>
        <pc:graphicFrameChg chg="add mod modGraphic">
          <ac:chgData name="FABIO ANDRES LLANO CASTAÑO" userId="S::fallano@findeter.gov.co::d7f3d237-ebd8-4abe-98dc-bf55ea8ee2e1" providerId="AD" clId="Web-{924C2F6B-DE10-8916-1A8B-095C76D8E410}" dt="2023-05-03T00:32:34.958" v="1479" actId="1076"/>
          <ac:graphicFrameMkLst>
            <pc:docMk/>
            <pc:sldMk cId="3533555455" sldId="755"/>
            <ac:graphicFrameMk id="3" creationId="{EA4E69E2-F336-3F2C-8B03-5C264F1A7F34}"/>
          </ac:graphicFrameMkLst>
        </pc:graphicFrameChg>
        <pc:graphicFrameChg chg="del">
          <ac:chgData name="FABIO ANDRES LLANO CASTAÑO" userId="S::fallano@findeter.gov.co::d7f3d237-ebd8-4abe-98dc-bf55ea8ee2e1" providerId="AD" clId="Web-{924C2F6B-DE10-8916-1A8B-095C76D8E410}" dt="2023-05-03T00:29:26.719" v="1450"/>
          <ac:graphicFrameMkLst>
            <pc:docMk/>
            <pc:sldMk cId="3533555455" sldId="755"/>
            <ac:graphicFrameMk id="13" creationId="{606641EF-5CD3-8950-9F2D-7F1C44BE4C20}"/>
          </ac:graphicFrameMkLst>
        </pc:graphicFrameChg>
      </pc:sldChg>
      <pc:sldChg chg="modSp add replId">
        <pc:chgData name="FABIO ANDRES LLANO CASTAÑO" userId="S::fallano@findeter.gov.co::d7f3d237-ebd8-4abe-98dc-bf55ea8ee2e1" providerId="AD" clId="Web-{924C2F6B-DE10-8916-1A8B-095C76D8E410}" dt="2023-05-03T00:50:02.111" v="1651"/>
        <pc:sldMkLst>
          <pc:docMk/>
          <pc:sldMk cId="1881805777" sldId="769"/>
        </pc:sldMkLst>
        <pc:graphicFrameChg chg="mod modGraphic">
          <ac:chgData name="FABIO ANDRES LLANO CASTAÑO" userId="S::fallano@findeter.gov.co::d7f3d237-ebd8-4abe-98dc-bf55ea8ee2e1" providerId="AD" clId="Web-{924C2F6B-DE10-8916-1A8B-095C76D8E410}" dt="2023-05-03T00:50:02.111" v="1651"/>
          <ac:graphicFrameMkLst>
            <pc:docMk/>
            <pc:sldMk cId="1881805777" sldId="769"/>
            <ac:graphicFrameMk id="3" creationId="{EA4E69E2-F336-3F2C-8B03-5C264F1A7F34}"/>
          </ac:graphicFrameMkLst>
        </pc:graphicFrameChg>
      </pc:sldChg>
    </pc:docChg>
  </pc:docChgLst>
  <pc:docChgLst>
    <pc:chgData name="GUILLERMO ALBERTO ARCILA DIAZ" userId="S::gaarcila@findeter.gov.co::194c9435-ff24-4808-b9d2-bb433046ee4c" providerId="AD" clId="Web-{9EAB7DA7-8FD4-7D1A-88F7-08A647B8090F}"/>
    <pc:docChg chg="modSld">
      <pc:chgData name="GUILLERMO ALBERTO ARCILA DIAZ" userId="S::gaarcila@findeter.gov.co::194c9435-ff24-4808-b9d2-bb433046ee4c" providerId="AD" clId="Web-{9EAB7DA7-8FD4-7D1A-88F7-08A647B8090F}" dt="2023-02-14T22:02:44.606" v="945" actId="1076"/>
      <pc:docMkLst>
        <pc:docMk/>
      </pc:docMkLst>
      <pc:sldChg chg="modSp">
        <pc:chgData name="GUILLERMO ALBERTO ARCILA DIAZ" userId="S::gaarcila@findeter.gov.co::194c9435-ff24-4808-b9d2-bb433046ee4c" providerId="AD" clId="Web-{9EAB7DA7-8FD4-7D1A-88F7-08A647B8090F}" dt="2023-02-14T22:02:44.606" v="945" actId="1076"/>
        <pc:sldMkLst>
          <pc:docMk/>
          <pc:sldMk cId="2256417948" sldId="583"/>
        </pc:sldMkLst>
        <pc:spChg chg="mod">
          <ac:chgData name="GUILLERMO ALBERTO ARCILA DIAZ" userId="S::gaarcila@findeter.gov.co::194c9435-ff24-4808-b9d2-bb433046ee4c" providerId="AD" clId="Web-{9EAB7DA7-8FD4-7D1A-88F7-08A647B8090F}" dt="2023-02-14T22:01:38.651" v="829" actId="14100"/>
          <ac:spMkLst>
            <pc:docMk/>
            <pc:sldMk cId="2256417948" sldId="583"/>
            <ac:spMk id="3" creationId="{87F98094-C504-49A9-8EAB-013CDE13E406}"/>
          </ac:spMkLst>
        </pc:spChg>
        <pc:spChg chg="mod">
          <ac:chgData name="GUILLERMO ALBERTO ARCILA DIAZ" userId="S::gaarcila@findeter.gov.co::194c9435-ff24-4808-b9d2-bb433046ee4c" providerId="AD" clId="Web-{9EAB7DA7-8FD4-7D1A-88F7-08A647B8090F}" dt="2023-02-14T21:40:11.979" v="37" actId="20577"/>
          <ac:spMkLst>
            <pc:docMk/>
            <pc:sldMk cId="2256417948" sldId="583"/>
            <ac:spMk id="4" creationId="{1B4290FB-6825-414E-B7E0-6619584927B1}"/>
          </ac:spMkLst>
        </pc:spChg>
        <pc:spChg chg="mod">
          <ac:chgData name="GUILLERMO ALBERTO ARCILA DIAZ" userId="S::gaarcila@findeter.gov.co::194c9435-ff24-4808-b9d2-bb433046ee4c" providerId="AD" clId="Web-{9EAB7DA7-8FD4-7D1A-88F7-08A647B8090F}" dt="2023-02-14T21:40:03.166" v="31" actId="1076"/>
          <ac:spMkLst>
            <pc:docMk/>
            <pc:sldMk cId="2256417948" sldId="583"/>
            <ac:spMk id="5" creationId="{03B62402-9E31-4824-9F30-04ECB9C87B3B}"/>
          </ac:spMkLst>
        </pc:spChg>
        <pc:spChg chg="mod">
          <ac:chgData name="GUILLERMO ALBERTO ARCILA DIAZ" userId="S::gaarcila@findeter.gov.co::194c9435-ff24-4808-b9d2-bb433046ee4c" providerId="AD" clId="Web-{9EAB7DA7-8FD4-7D1A-88F7-08A647B8090F}" dt="2023-02-14T22:02:44.606" v="945"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9EAB7DA7-8FD4-7D1A-88F7-08A647B8090F}" dt="2023-02-14T21:43:03.717" v="91"/>
          <ac:graphicFrameMkLst>
            <pc:docMk/>
            <pc:sldMk cId="2256417948" sldId="583"/>
            <ac:graphicFrameMk id="2" creationId="{074C5585-45CC-4FF1-92A0-65B82725F749}"/>
          </ac:graphicFrameMkLst>
        </pc:graphicFrameChg>
      </pc:sldChg>
      <pc:sldChg chg="modSp">
        <pc:chgData name="GUILLERMO ALBERTO ARCILA DIAZ" userId="S::gaarcila@findeter.gov.co::194c9435-ff24-4808-b9d2-bb433046ee4c" providerId="AD" clId="Web-{9EAB7DA7-8FD4-7D1A-88F7-08A647B8090F}" dt="2023-02-14T21:39:14.946" v="22" actId="20577"/>
        <pc:sldMkLst>
          <pc:docMk/>
          <pc:sldMk cId="108402656" sldId="584"/>
        </pc:sldMkLst>
        <pc:spChg chg="mod">
          <ac:chgData name="GUILLERMO ALBERTO ARCILA DIAZ" userId="S::gaarcila@findeter.gov.co::194c9435-ff24-4808-b9d2-bb433046ee4c" providerId="AD" clId="Web-{9EAB7DA7-8FD4-7D1A-88F7-08A647B8090F}" dt="2023-02-14T21:39:14.946" v="22"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9EAB7DA7-8FD4-7D1A-88F7-08A647B8090F}" dt="2023-02-14T21:35:35.128" v="3"/>
          <ac:graphicFrameMkLst>
            <pc:docMk/>
            <pc:sldMk cId="108402656" sldId="584"/>
            <ac:graphicFrameMk id="3" creationId="{92C7AD75-98F7-4256-B0FE-BD624CCF5A55}"/>
          </ac:graphicFrameMkLst>
        </pc:graphicFrameChg>
      </pc:sldChg>
    </pc:docChg>
  </pc:docChgLst>
  <pc:docChgLst>
    <pc:chgData name="FABIO ANDRES LLANO CASTAÑO" userId="S::fallano@findeter.gov.co::d7f3d237-ebd8-4abe-98dc-bf55ea8ee2e1" providerId="AD" clId="Web-{EDA6DA34-EDAA-E724-0149-B449951F5110}"/>
    <pc:docChg chg="addSld delSld modSld modSection">
      <pc:chgData name="FABIO ANDRES LLANO CASTAÑO" userId="S::fallano@findeter.gov.co::d7f3d237-ebd8-4abe-98dc-bf55ea8ee2e1" providerId="AD" clId="Web-{EDA6DA34-EDAA-E724-0149-B449951F5110}" dt="2023-02-08T00:43:35.883" v="363"/>
      <pc:docMkLst>
        <pc:docMk/>
      </pc:docMkLst>
      <pc:sldChg chg="delSp">
        <pc:chgData name="FABIO ANDRES LLANO CASTAÑO" userId="S::fallano@findeter.gov.co::d7f3d237-ebd8-4abe-98dc-bf55ea8ee2e1" providerId="AD" clId="Web-{EDA6DA34-EDAA-E724-0149-B449951F5110}" dt="2023-02-08T00:43:35.883" v="363"/>
        <pc:sldMkLst>
          <pc:docMk/>
          <pc:sldMk cId="409174594" sldId="305"/>
        </pc:sldMkLst>
        <pc:spChg chg="del">
          <ac:chgData name="FABIO ANDRES LLANO CASTAÑO" userId="S::fallano@findeter.gov.co::d7f3d237-ebd8-4abe-98dc-bf55ea8ee2e1" providerId="AD" clId="Web-{EDA6DA34-EDAA-E724-0149-B449951F5110}" dt="2023-02-08T00:43:35.883" v="363"/>
          <ac:spMkLst>
            <pc:docMk/>
            <pc:sldMk cId="409174594" sldId="305"/>
            <ac:spMk id="10" creationId="{B8DD7AEB-E5F4-521B-2E37-5B150620E205}"/>
          </ac:spMkLst>
        </pc:spChg>
        <pc:picChg chg="del">
          <ac:chgData name="FABIO ANDRES LLANO CASTAÑO" userId="S::fallano@findeter.gov.co::d7f3d237-ebd8-4abe-98dc-bf55ea8ee2e1" providerId="AD" clId="Web-{EDA6DA34-EDAA-E724-0149-B449951F5110}" dt="2023-02-08T00:43:24.789" v="362"/>
          <ac:picMkLst>
            <pc:docMk/>
            <pc:sldMk cId="409174594" sldId="305"/>
            <ac:picMk id="3" creationId="{F57FD4FD-934D-D246-F583-348B54934D8A}"/>
          </ac:picMkLst>
        </pc:picChg>
      </pc:sldChg>
      <pc:sldChg chg="modSp">
        <pc:chgData name="FABIO ANDRES LLANO CASTAÑO" userId="S::fallano@findeter.gov.co::d7f3d237-ebd8-4abe-98dc-bf55ea8ee2e1" providerId="AD" clId="Web-{EDA6DA34-EDAA-E724-0149-B449951F5110}" dt="2023-02-08T00:28:45.428" v="220" actId="14100"/>
        <pc:sldMkLst>
          <pc:docMk/>
          <pc:sldMk cId="1662828479" sldId="312"/>
        </pc:sldMkLst>
        <pc:spChg chg="mod">
          <ac:chgData name="FABIO ANDRES LLANO CASTAÑO" userId="S::fallano@findeter.gov.co::d7f3d237-ebd8-4abe-98dc-bf55ea8ee2e1" providerId="AD" clId="Web-{EDA6DA34-EDAA-E724-0149-B449951F5110}" dt="2023-02-08T00:28:45.428" v="220" actId="14100"/>
          <ac:spMkLst>
            <pc:docMk/>
            <pc:sldMk cId="1662828479" sldId="312"/>
            <ac:spMk id="2" creationId="{DDDA03F9-5C2A-835C-6E4B-E9F54A6B0850}"/>
          </ac:spMkLst>
        </pc:spChg>
        <pc:graphicFrameChg chg="mod modGraphic">
          <ac:chgData name="FABIO ANDRES LLANO CASTAÑO" userId="S::fallano@findeter.gov.co::d7f3d237-ebd8-4abe-98dc-bf55ea8ee2e1" providerId="AD" clId="Web-{EDA6DA34-EDAA-E724-0149-B449951F5110}" dt="2023-02-08T00:11:38.530" v="25"/>
          <ac:graphicFrameMkLst>
            <pc:docMk/>
            <pc:sldMk cId="1662828479" sldId="312"/>
            <ac:graphicFrameMk id="18" creationId="{A463C165-020C-4E5F-A993-33AC16B92A29}"/>
          </ac:graphicFrameMkLst>
        </pc:graphicFrameChg>
      </pc:sldChg>
      <pc:sldChg chg="addSp delSp modSp add del replId">
        <pc:chgData name="FABIO ANDRES LLANO CASTAÑO" userId="S::fallano@findeter.gov.co::d7f3d237-ebd8-4abe-98dc-bf55ea8ee2e1" providerId="AD" clId="Web-{EDA6DA34-EDAA-E724-0149-B449951F5110}" dt="2023-02-08T00:43:14.023" v="360"/>
        <pc:sldMkLst>
          <pc:docMk/>
          <pc:sldMk cId="1808454827" sldId="585"/>
        </pc:sldMkLst>
        <pc:spChg chg="mod">
          <ac:chgData name="FABIO ANDRES LLANO CASTAÑO" userId="S::fallano@findeter.gov.co::d7f3d237-ebd8-4abe-98dc-bf55ea8ee2e1" providerId="AD" clId="Web-{EDA6DA34-EDAA-E724-0149-B449951F5110}" dt="2023-02-08T00:43:11.148" v="359" actId="20577"/>
          <ac:spMkLst>
            <pc:docMk/>
            <pc:sldMk cId="1808454827" sldId="585"/>
            <ac:spMk id="2" creationId="{DDDA03F9-5C2A-835C-6E4B-E9F54A6B0850}"/>
          </ac:spMkLst>
        </pc:spChg>
        <pc:spChg chg="mod">
          <ac:chgData name="FABIO ANDRES LLANO CASTAÑO" userId="S::fallano@findeter.gov.co::d7f3d237-ebd8-4abe-98dc-bf55ea8ee2e1" providerId="AD" clId="Web-{EDA6DA34-EDAA-E724-0149-B449951F5110}" dt="2023-02-08T00:31:50.810" v="223" actId="1076"/>
          <ac:spMkLst>
            <pc:docMk/>
            <pc:sldMk cId="1808454827" sldId="585"/>
            <ac:spMk id="16" creationId="{DEEE4452-C424-4B37-9952-D3E3DB7E36D8}"/>
          </ac:spMkLst>
        </pc:spChg>
        <pc:graphicFrameChg chg="add del mod modGraphic">
          <ac:chgData name="FABIO ANDRES LLANO CASTAÑO" userId="S::fallano@findeter.gov.co::d7f3d237-ebd8-4abe-98dc-bf55ea8ee2e1" providerId="AD" clId="Web-{EDA6DA34-EDAA-E724-0149-B449951F5110}" dt="2023-02-08T00:40:43.314" v="335"/>
          <ac:graphicFrameMkLst>
            <pc:docMk/>
            <pc:sldMk cId="1808454827" sldId="585"/>
            <ac:graphicFrameMk id="4" creationId="{AEB8A00E-CBE4-7C21-4D89-DB4DEE67F7D6}"/>
          </ac:graphicFrameMkLst>
        </pc:graphicFrameChg>
        <pc:graphicFrameChg chg="del">
          <ac:chgData name="FABIO ANDRES LLANO CASTAÑO" userId="S::fallano@findeter.gov.co::d7f3d237-ebd8-4abe-98dc-bf55ea8ee2e1" providerId="AD" clId="Web-{EDA6DA34-EDAA-E724-0149-B449951F5110}" dt="2023-02-08T00:31:27.700" v="222"/>
          <ac:graphicFrameMkLst>
            <pc:docMk/>
            <pc:sldMk cId="1808454827" sldId="585"/>
            <ac:graphicFrameMk id="18" creationId="{A463C165-020C-4E5F-A993-33AC16B92A29}"/>
          </ac:graphicFrameMkLst>
        </pc:graphicFrameChg>
      </pc:sldChg>
      <pc:sldChg chg="add replId">
        <pc:chgData name="FABIO ANDRES LLANO CASTAÑO" userId="S::fallano@findeter.gov.co::d7f3d237-ebd8-4abe-98dc-bf55ea8ee2e1" providerId="AD" clId="Web-{EDA6DA34-EDAA-E724-0149-B449951F5110}" dt="2023-02-08T00:43:20.180" v="361"/>
        <pc:sldMkLst>
          <pc:docMk/>
          <pc:sldMk cId="3051747285" sldId="585"/>
        </pc:sldMkLst>
      </pc:sldChg>
    </pc:docChg>
  </pc:docChgLst>
  <pc:docChgLst>
    <pc:chgData name="FABIO ANDRES LLANO CASTAÑO" userId="S::fallano@findeter.gov.co::d7f3d237-ebd8-4abe-98dc-bf55ea8ee2e1" providerId="AD" clId="Web-{5EA6F9CB-F354-D184-63E5-152EDFB25D7F}"/>
    <pc:docChg chg="addSld delSld modSld modSection">
      <pc:chgData name="FABIO ANDRES LLANO CASTAÑO" userId="S::fallano@findeter.gov.co::d7f3d237-ebd8-4abe-98dc-bf55ea8ee2e1" providerId="AD" clId="Web-{5EA6F9CB-F354-D184-63E5-152EDFB25D7F}" dt="2023-04-25T00:56:28.895" v="368" actId="20577"/>
      <pc:docMkLst>
        <pc:docMk/>
      </pc:docMkLst>
      <pc:sldChg chg="modSp">
        <pc:chgData name="FABIO ANDRES LLANO CASTAÑO" userId="S::fallano@findeter.gov.co::d7f3d237-ebd8-4abe-98dc-bf55ea8ee2e1" providerId="AD" clId="Web-{5EA6F9CB-F354-D184-63E5-152EDFB25D7F}" dt="2023-04-25T00:32:33.698" v="157"/>
        <pc:sldMkLst>
          <pc:docMk/>
          <pc:sldMk cId="1662828479" sldId="312"/>
        </pc:sldMkLst>
        <pc:graphicFrameChg chg="mod modGraphic">
          <ac:chgData name="FABIO ANDRES LLANO CASTAÑO" userId="S::fallano@findeter.gov.co::d7f3d237-ebd8-4abe-98dc-bf55ea8ee2e1" providerId="AD" clId="Web-{5EA6F9CB-F354-D184-63E5-152EDFB25D7F}" dt="2023-04-25T00:32:33.698" v="157"/>
          <ac:graphicFrameMkLst>
            <pc:docMk/>
            <pc:sldMk cId="1662828479" sldId="312"/>
            <ac:graphicFrameMk id="18" creationId="{A463C165-020C-4E5F-A993-33AC16B92A29}"/>
          </ac:graphicFrameMkLst>
        </pc:graphicFrameChg>
      </pc:sldChg>
      <pc:sldChg chg="addSp delSp modSp">
        <pc:chgData name="FABIO ANDRES LLANO CASTAÑO" userId="S::fallano@findeter.gov.co::d7f3d237-ebd8-4abe-98dc-bf55ea8ee2e1" providerId="AD" clId="Web-{5EA6F9CB-F354-D184-63E5-152EDFB25D7F}" dt="2023-04-25T00:47:21.895" v="246" actId="20577"/>
        <pc:sldMkLst>
          <pc:docMk/>
          <pc:sldMk cId="3168326263" sldId="450"/>
        </pc:sldMkLst>
        <pc:spChg chg="del">
          <ac:chgData name="FABIO ANDRES LLANO CASTAÑO" userId="S::fallano@findeter.gov.co::d7f3d237-ebd8-4abe-98dc-bf55ea8ee2e1" providerId="AD" clId="Web-{5EA6F9CB-F354-D184-63E5-152EDFB25D7F}" dt="2023-04-25T00:32:56.214" v="169"/>
          <ac:spMkLst>
            <pc:docMk/>
            <pc:sldMk cId="3168326263" sldId="450"/>
            <ac:spMk id="3" creationId="{857213FA-BFCD-0B5F-5026-6A58BF973A58}"/>
          </ac:spMkLst>
        </pc:spChg>
        <pc:spChg chg="mod">
          <ac:chgData name="FABIO ANDRES LLANO CASTAÑO" userId="S::fallano@findeter.gov.co::d7f3d237-ebd8-4abe-98dc-bf55ea8ee2e1" providerId="AD" clId="Web-{5EA6F9CB-F354-D184-63E5-152EDFB25D7F}" dt="2023-04-25T00:47:21.895" v="246" actId="20577"/>
          <ac:spMkLst>
            <pc:docMk/>
            <pc:sldMk cId="3168326263" sldId="450"/>
            <ac:spMk id="13" creationId="{B372B412-4289-4F77-B628-509988C3BDBD}"/>
          </ac:spMkLst>
        </pc:spChg>
        <pc:spChg chg="del">
          <ac:chgData name="FABIO ANDRES LLANO CASTAÑO" userId="S::fallano@findeter.gov.co::d7f3d237-ebd8-4abe-98dc-bf55ea8ee2e1" providerId="AD" clId="Web-{5EA6F9CB-F354-D184-63E5-152EDFB25D7F}" dt="2023-04-25T00:32:57.402" v="170"/>
          <ac:spMkLst>
            <pc:docMk/>
            <pc:sldMk cId="3168326263" sldId="450"/>
            <ac:spMk id="15" creationId="{193A7AA9-BE4F-5A16-319F-E1471796D1E5}"/>
          </ac:spMkLst>
        </pc:spChg>
        <pc:picChg chg="add mod">
          <ac:chgData name="FABIO ANDRES LLANO CASTAÑO" userId="S::fallano@findeter.gov.co::d7f3d237-ebd8-4abe-98dc-bf55ea8ee2e1" providerId="AD" clId="Web-{5EA6F9CB-F354-D184-63E5-152EDFB25D7F}" dt="2023-04-25T00:43:59.170" v="215" actId="1076"/>
          <ac:picMkLst>
            <pc:docMk/>
            <pc:sldMk cId="3168326263" sldId="450"/>
            <ac:picMk id="2" creationId="{6BBEC7F3-44B2-BB3C-5BE4-3677AE2C4185}"/>
          </ac:picMkLst>
        </pc:picChg>
        <pc:picChg chg="del mod">
          <ac:chgData name="FABIO ANDRES LLANO CASTAÑO" userId="S::fallano@findeter.gov.co::d7f3d237-ebd8-4abe-98dc-bf55ea8ee2e1" providerId="AD" clId="Web-{5EA6F9CB-F354-D184-63E5-152EDFB25D7F}" dt="2023-04-25T00:32:43.902" v="162"/>
          <ac:picMkLst>
            <pc:docMk/>
            <pc:sldMk cId="3168326263" sldId="450"/>
            <ac:picMk id="4" creationId="{66AE0C31-20ED-234D-66FF-0E614DA57B0F}"/>
          </ac:picMkLst>
        </pc:picChg>
        <pc:picChg chg="add mod">
          <ac:chgData name="FABIO ANDRES LLANO CASTAÑO" userId="S::fallano@findeter.gov.co::d7f3d237-ebd8-4abe-98dc-bf55ea8ee2e1" providerId="AD" clId="Web-{5EA6F9CB-F354-D184-63E5-152EDFB25D7F}" dt="2023-04-25T00:43:56.780" v="214" actId="1076"/>
          <ac:picMkLst>
            <pc:docMk/>
            <pc:sldMk cId="3168326263" sldId="450"/>
            <ac:picMk id="5" creationId="{0C1EDDD8-22C0-5215-3E34-FFA5DD80BAC0}"/>
          </ac:picMkLst>
        </pc:picChg>
        <pc:picChg chg="del">
          <ac:chgData name="FABIO ANDRES LLANO CASTAÑO" userId="S::fallano@findeter.gov.co::d7f3d237-ebd8-4abe-98dc-bf55ea8ee2e1" providerId="AD" clId="Web-{5EA6F9CB-F354-D184-63E5-152EDFB25D7F}" dt="2023-04-25T00:32:42.370" v="158"/>
          <ac:picMkLst>
            <pc:docMk/>
            <pc:sldMk cId="3168326263" sldId="450"/>
            <ac:picMk id="16" creationId="{18105029-0EE6-9557-487D-B8166B94A171}"/>
          </ac:picMkLst>
        </pc:picChg>
        <pc:picChg chg="del">
          <ac:chgData name="FABIO ANDRES LLANO CASTAÑO" userId="S::fallano@findeter.gov.co::d7f3d237-ebd8-4abe-98dc-bf55ea8ee2e1" providerId="AD" clId="Web-{5EA6F9CB-F354-D184-63E5-152EDFB25D7F}" dt="2023-04-25T00:32:42.980" v="159"/>
          <ac:picMkLst>
            <pc:docMk/>
            <pc:sldMk cId="3168326263" sldId="450"/>
            <ac:picMk id="17" creationId="{CD0D1FE8-EA57-0428-4A0F-D1EA39260F92}"/>
          </ac:picMkLst>
        </pc:picChg>
        <pc:picChg chg="del">
          <ac:chgData name="FABIO ANDRES LLANO CASTAÑO" userId="S::fallano@findeter.gov.co::d7f3d237-ebd8-4abe-98dc-bf55ea8ee2e1" providerId="AD" clId="Web-{5EA6F9CB-F354-D184-63E5-152EDFB25D7F}" dt="2023-04-25T00:32:44.198" v="163"/>
          <ac:picMkLst>
            <pc:docMk/>
            <pc:sldMk cId="3168326263" sldId="450"/>
            <ac:picMk id="19" creationId="{B64EB06C-9463-FD8F-CF77-F14F0E1A4866}"/>
          </ac:picMkLst>
        </pc:picChg>
        <pc:picChg chg="del">
          <ac:chgData name="FABIO ANDRES LLANO CASTAÑO" userId="S::fallano@findeter.gov.co::d7f3d237-ebd8-4abe-98dc-bf55ea8ee2e1" providerId="AD" clId="Web-{5EA6F9CB-F354-D184-63E5-152EDFB25D7F}" dt="2023-04-25T00:32:45.620" v="166"/>
          <ac:picMkLst>
            <pc:docMk/>
            <pc:sldMk cId="3168326263" sldId="450"/>
            <ac:picMk id="20" creationId="{FC6FEBCB-9DF8-B213-04DA-D115D027BDC0}"/>
          </ac:picMkLst>
        </pc:picChg>
        <pc:picChg chg="del">
          <ac:chgData name="FABIO ANDRES LLANO CASTAÑO" userId="S::fallano@findeter.gov.co::d7f3d237-ebd8-4abe-98dc-bf55ea8ee2e1" providerId="AD" clId="Web-{5EA6F9CB-F354-D184-63E5-152EDFB25D7F}" dt="2023-04-25T00:32:44.683" v="164"/>
          <ac:picMkLst>
            <pc:docMk/>
            <pc:sldMk cId="3168326263" sldId="450"/>
            <ac:picMk id="21" creationId="{19CBEAE2-54C9-56E3-B885-311A3D73FDF6}"/>
          </ac:picMkLst>
        </pc:picChg>
        <pc:picChg chg="del">
          <ac:chgData name="FABIO ANDRES LLANO CASTAÑO" userId="S::fallano@findeter.gov.co::d7f3d237-ebd8-4abe-98dc-bf55ea8ee2e1" providerId="AD" clId="Web-{5EA6F9CB-F354-D184-63E5-152EDFB25D7F}" dt="2023-04-25T00:32:45.136" v="165"/>
          <ac:picMkLst>
            <pc:docMk/>
            <pc:sldMk cId="3168326263" sldId="450"/>
            <ac:picMk id="22" creationId="{731AF908-5A1C-4AA3-D7C4-C6D8393D06BD}"/>
          </ac:picMkLst>
        </pc:picChg>
        <pc:picChg chg="del">
          <ac:chgData name="FABIO ANDRES LLANO CASTAÑO" userId="S::fallano@findeter.gov.co::d7f3d237-ebd8-4abe-98dc-bf55ea8ee2e1" providerId="AD" clId="Web-{5EA6F9CB-F354-D184-63E5-152EDFB25D7F}" dt="2023-04-25T00:32:43.511" v="160"/>
          <ac:picMkLst>
            <pc:docMk/>
            <pc:sldMk cId="3168326263" sldId="450"/>
            <ac:picMk id="23" creationId="{09640514-3DCB-DBE7-8352-678079E95438}"/>
          </ac:picMkLst>
        </pc:picChg>
      </pc:sldChg>
      <pc:sldChg chg="delSp modSp">
        <pc:chgData name="FABIO ANDRES LLANO CASTAÑO" userId="S::fallano@findeter.gov.co::d7f3d237-ebd8-4abe-98dc-bf55ea8ee2e1" providerId="AD" clId="Web-{5EA6F9CB-F354-D184-63E5-152EDFB25D7F}" dt="2023-04-25T00:55:56.972" v="359" actId="20577"/>
        <pc:sldMkLst>
          <pc:docMk/>
          <pc:sldMk cId="4013541404" sldId="685"/>
        </pc:sldMkLst>
        <pc:spChg chg="mod">
          <ac:chgData name="FABIO ANDRES LLANO CASTAÑO" userId="S::fallano@findeter.gov.co::d7f3d237-ebd8-4abe-98dc-bf55ea8ee2e1" providerId="AD" clId="Web-{5EA6F9CB-F354-D184-63E5-152EDFB25D7F}" dt="2023-04-25T00:55:56.972" v="359" actId="20577"/>
          <ac:spMkLst>
            <pc:docMk/>
            <pc:sldMk cId="4013541404" sldId="685"/>
            <ac:spMk id="13" creationId="{B372B412-4289-4F77-B628-509988C3BDBD}"/>
          </ac:spMkLst>
        </pc:spChg>
        <pc:picChg chg="del">
          <ac:chgData name="FABIO ANDRES LLANO CASTAÑO" userId="S::fallano@findeter.gov.co::d7f3d237-ebd8-4abe-98dc-bf55ea8ee2e1" providerId="AD" clId="Web-{5EA6F9CB-F354-D184-63E5-152EDFB25D7F}" dt="2023-04-25T00:37:11.347" v="193"/>
          <ac:picMkLst>
            <pc:docMk/>
            <pc:sldMk cId="4013541404" sldId="685"/>
            <ac:picMk id="3" creationId="{49C319CA-77D9-B7F4-9BDD-C484E45A5EBE}"/>
          </ac:picMkLst>
        </pc:picChg>
        <pc:picChg chg="del">
          <ac:chgData name="FABIO ANDRES LLANO CASTAÑO" userId="S::fallano@findeter.gov.co::d7f3d237-ebd8-4abe-98dc-bf55ea8ee2e1" providerId="AD" clId="Web-{5EA6F9CB-F354-D184-63E5-152EDFB25D7F}" dt="2023-04-25T00:37:12.112" v="194"/>
          <ac:picMkLst>
            <pc:docMk/>
            <pc:sldMk cId="4013541404" sldId="685"/>
            <ac:picMk id="4" creationId="{E1D6FCAB-C3CC-CB2F-8391-32E13F0FE129}"/>
          </ac:picMkLst>
        </pc:picChg>
        <pc:picChg chg="del">
          <ac:chgData name="FABIO ANDRES LLANO CASTAÑO" userId="S::fallano@findeter.gov.co::d7f3d237-ebd8-4abe-98dc-bf55ea8ee2e1" providerId="AD" clId="Web-{5EA6F9CB-F354-D184-63E5-152EDFB25D7F}" dt="2023-04-25T00:37:12.643" v="195"/>
          <ac:picMkLst>
            <pc:docMk/>
            <pc:sldMk cId="4013541404" sldId="685"/>
            <ac:picMk id="5" creationId="{D9CF1F86-95B1-7976-A66B-DBFFFA1646A5}"/>
          </ac:picMkLst>
        </pc:picChg>
        <pc:picChg chg="del">
          <ac:chgData name="FABIO ANDRES LLANO CASTAÑO" userId="S::fallano@findeter.gov.co::d7f3d237-ebd8-4abe-98dc-bf55ea8ee2e1" providerId="AD" clId="Web-{5EA6F9CB-F354-D184-63E5-152EDFB25D7F}" dt="2023-04-25T00:37:12.815" v="196"/>
          <ac:picMkLst>
            <pc:docMk/>
            <pc:sldMk cId="4013541404" sldId="685"/>
            <ac:picMk id="7" creationId="{F1B35DBE-533A-CB41-A0DF-F8BB087AC35B}"/>
          </ac:picMkLst>
        </pc:picChg>
        <pc:picChg chg="del">
          <ac:chgData name="FABIO ANDRES LLANO CASTAÑO" userId="S::fallano@findeter.gov.co::d7f3d237-ebd8-4abe-98dc-bf55ea8ee2e1" providerId="AD" clId="Web-{5EA6F9CB-F354-D184-63E5-152EDFB25D7F}" dt="2023-04-25T00:37:14.144" v="197"/>
          <ac:picMkLst>
            <pc:docMk/>
            <pc:sldMk cId="4013541404" sldId="685"/>
            <ac:picMk id="9" creationId="{51C5D633-8CD5-E8E1-432A-209950A54325}"/>
          </ac:picMkLst>
        </pc:picChg>
      </pc:sldChg>
      <pc:sldChg chg="delSp modSp">
        <pc:chgData name="FABIO ANDRES LLANO CASTAÑO" userId="S::fallano@findeter.gov.co::d7f3d237-ebd8-4abe-98dc-bf55ea8ee2e1" providerId="AD" clId="Web-{5EA6F9CB-F354-D184-63E5-152EDFB25D7F}" dt="2023-04-25T00:47:58.865" v="269"/>
        <pc:sldMkLst>
          <pc:docMk/>
          <pc:sldMk cId="311420362" sldId="687"/>
        </pc:sldMkLst>
        <pc:picChg chg="del">
          <ac:chgData name="FABIO ANDRES LLANO CASTAÑO" userId="S::fallano@findeter.gov.co::d7f3d237-ebd8-4abe-98dc-bf55ea8ee2e1" providerId="AD" clId="Web-{5EA6F9CB-F354-D184-63E5-152EDFB25D7F}" dt="2023-04-25T00:47:55.536" v="260"/>
          <ac:picMkLst>
            <pc:docMk/>
            <pc:sldMk cId="311420362" sldId="687"/>
            <ac:picMk id="2" creationId="{C6D784C7-EC88-F7CA-A936-EA7D640A964D}"/>
          </ac:picMkLst>
        </pc:picChg>
        <pc:picChg chg="del mod">
          <ac:chgData name="FABIO ANDRES LLANO CASTAÑO" userId="S::fallano@findeter.gov.co::d7f3d237-ebd8-4abe-98dc-bf55ea8ee2e1" providerId="AD" clId="Web-{5EA6F9CB-F354-D184-63E5-152EDFB25D7F}" dt="2023-04-25T00:47:56.161" v="262"/>
          <ac:picMkLst>
            <pc:docMk/>
            <pc:sldMk cId="311420362" sldId="687"/>
            <ac:picMk id="4" creationId="{B2991CA6-08AC-36AC-B3A9-6739CE72CA93}"/>
          </ac:picMkLst>
        </pc:picChg>
        <pc:picChg chg="del">
          <ac:chgData name="FABIO ANDRES LLANO CASTAÑO" userId="S::fallano@findeter.gov.co::d7f3d237-ebd8-4abe-98dc-bf55ea8ee2e1" providerId="AD" clId="Web-{5EA6F9CB-F354-D184-63E5-152EDFB25D7F}" dt="2023-04-25T00:47:58.865" v="269"/>
          <ac:picMkLst>
            <pc:docMk/>
            <pc:sldMk cId="311420362" sldId="687"/>
            <ac:picMk id="5" creationId="{6D847102-1D5A-4386-E2C8-F748095F72A9}"/>
          </ac:picMkLst>
        </pc:picChg>
        <pc:picChg chg="del mod">
          <ac:chgData name="FABIO ANDRES LLANO CASTAÑO" userId="S::fallano@findeter.gov.co::d7f3d237-ebd8-4abe-98dc-bf55ea8ee2e1" providerId="AD" clId="Web-{5EA6F9CB-F354-D184-63E5-152EDFB25D7F}" dt="2023-04-25T00:47:56.599" v="264"/>
          <ac:picMkLst>
            <pc:docMk/>
            <pc:sldMk cId="311420362" sldId="687"/>
            <ac:picMk id="6" creationId="{B87F02A5-075E-6D19-FCBD-0D03D18871B2}"/>
          </ac:picMkLst>
        </pc:picChg>
        <pc:picChg chg="del">
          <ac:chgData name="FABIO ANDRES LLANO CASTAÑO" userId="S::fallano@findeter.gov.co::d7f3d237-ebd8-4abe-98dc-bf55ea8ee2e1" providerId="AD" clId="Web-{5EA6F9CB-F354-D184-63E5-152EDFB25D7F}" dt="2023-04-25T00:47:58.490" v="268"/>
          <ac:picMkLst>
            <pc:docMk/>
            <pc:sldMk cId="311420362" sldId="687"/>
            <ac:picMk id="7" creationId="{DFCAF7EF-80EC-F788-BCCD-D73ED6560525}"/>
          </ac:picMkLst>
        </pc:picChg>
        <pc:picChg chg="del">
          <ac:chgData name="FABIO ANDRES LLANO CASTAÑO" userId="S::fallano@findeter.gov.co::d7f3d237-ebd8-4abe-98dc-bf55ea8ee2e1" providerId="AD" clId="Web-{5EA6F9CB-F354-D184-63E5-152EDFB25D7F}" dt="2023-04-25T00:47:56.896" v="265"/>
          <ac:picMkLst>
            <pc:docMk/>
            <pc:sldMk cId="311420362" sldId="687"/>
            <ac:picMk id="12" creationId="{BBE71106-ABB4-788E-4462-3516CBF5F09B}"/>
          </ac:picMkLst>
        </pc:picChg>
        <pc:picChg chg="del">
          <ac:chgData name="FABIO ANDRES LLANO CASTAÑO" userId="S::fallano@findeter.gov.co::d7f3d237-ebd8-4abe-98dc-bf55ea8ee2e1" providerId="AD" clId="Web-{5EA6F9CB-F354-D184-63E5-152EDFB25D7F}" dt="2023-04-25T00:47:57.396" v="266"/>
          <ac:picMkLst>
            <pc:docMk/>
            <pc:sldMk cId="311420362" sldId="687"/>
            <ac:picMk id="13" creationId="{BAF8E935-17C2-95BC-FA76-A9A6586E93A8}"/>
          </ac:picMkLst>
        </pc:picChg>
        <pc:picChg chg="del">
          <ac:chgData name="FABIO ANDRES LLANO CASTAÑO" userId="S::fallano@findeter.gov.co::d7f3d237-ebd8-4abe-98dc-bf55ea8ee2e1" providerId="AD" clId="Web-{5EA6F9CB-F354-D184-63E5-152EDFB25D7F}" dt="2023-04-25T00:47:58.083" v="267"/>
          <ac:picMkLst>
            <pc:docMk/>
            <pc:sldMk cId="311420362" sldId="687"/>
            <ac:picMk id="14" creationId="{FC34964F-0A21-5E17-3AC7-F1438E0847EE}"/>
          </ac:picMkLst>
        </pc:picChg>
      </pc:sldChg>
      <pc:sldChg chg="addSp delSp modSp">
        <pc:chgData name="FABIO ANDRES LLANO CASTAÑO" userId="S::fallano@findeter.gov.co::d7f3d237-ebd8-4abe-98dc-bf55ea8ee2e1" providerId="AD" clId="Web-{5EA6F9CB-F354-D184-63E5-152EDFB25D7F}" dt="2023-04-25T00:54:36.720" v="345" actId="1076"/>
        <pc:sldMkLst>
          <pc:docMk/>
          <pc:sldMk cId="2284887392" sldId="690"/>
        </pc:sldMkLst>
        <pc:spChg chg="del">
          <ac:chgData name="FABIO ANDRES LLANO CASTAÑO" userId="S::fallano@findeter.gov.co::d7f3d237-ebd8-4abe-98dc-bf55ea8ee2e1" providerId="AD" clId="Web-{5EA6F9CB-F354-D184-63E5-152EDFB25D7F}" dt="2023-04-25T00:48:11.146" v="277"/>
          <ac:spMkLst>
            <pc:docMk/>
            <pc:sldMk cId="2284887392" sldId="690"/>
            <ac:spMk id="2" creationId="{61055165-1C44-64E4-FCDE-8318427FD08B}"/>
          </ac:spMkLst>
        </pc:spChg>
        <pc:spChg chg="mod">
          <ac:chgData name="FABIO ANDRES LLANO CASTAÑO" userId="S::fallano@findeter.gov.co::d7f3d237-ebd8-4abe-98dc-bf55ea8ee2e1" providerId="AD" clId="Web-{5EA6F9CB-F354-D184-63E5-152EDFB25D7F}" dt="2023-04-25T00:48:14.803" v="279" actId="20577"/>
          <ac:spMkLst>
            <pc:docMk/>
            <pc:sldMk cId="2284887392" sldId="690"/>
            <ac:spMk id="6" creationId="{2AFC55C8-079D-4B7B-B886-6D6772288915}"/>
          </ac:spMkLst>
        </pc:spChg>
        <pc:spChg chg="del">
          <ac:chgData name="FABIO ANDRES LLANO CASTAÑO" userId="S::fallano@findeter.gov.co::d7f3d237-ebd8-4abe-98dc-bf55ea8ee2e1" providerId="AD" clId="Web-{5EA6F9CB-F354-D184-63E5-152EDFB25D7F}" dt="2023-04-25T00:48:09.334" v="276"/>
          <ac:spMkLst>
            <pc:docMk/>
            <pc:sldMk cId="2284887392" sldId="690"/>
            <ac:spMk id="10" creationId="{96917F42-3D48-5DAD-11EC-3FE9CBE12CDE}"/>
          </ac:spMkLst>
        </pc:spChg>
        <pc:picChg chg="del">
          <ac:chgData name="FABIO ANDRES LLANO CASTAÑO" userId="S::fallano@findeter.gov.co::d7f3d237-ebd8-4abe-98dc-bf55ea8ee2e1" providerId="AD" clId="Web-{5EA6F9CB-F354-D184-63E5-152EDFB25D7F}" dt="2023-04-25T00:48:02.615" v="273"/>
          <ac:picMkLst>
            <pc:docMk/>
            <pc:sldMk cId="2284887392" sldId="690"/>
            <ac:picMk id="3" creationId="{86DFDE1B-4497-7050-4F6E-0F53F42E20EE}"/>
          </ac:picMkLst>
        </pc:picChg>
        <pc:picChg chg="del">
          <ac:chgData name="FABIO ANDRES LLANO CASTAÑO" userId="S::fallano@findeter.gov.co::d7f3d237-ebd8-4abe-98dc-bf55ea8ee2e1" providerId="AD" clId="Web-{5EA6F9CB-F354-D184-63E5-152EDFB25D7F}" dt="2023-04-25T00:48:01.740" v="271"/>
          <ac:picMkLst>
            <pc:docMk/>
            <pc:sldMk cId="2284887392" sldId="690"/>
            <ac:picMk id="4" creationId="{2AC99227-B614-F888-BB13-7B1F9843CACF}"/>
          </ac:picMkLst>
        </pc:picChg>
        <pc:picChg chg="add del mod">
          <ac:chgData name="FABIO ANDRES LLANO CASTAÑO" userId="S::fallano@findeter.gov.co::d7f3d237-ebd8-4abe-98dc-bf55ea8ee2e1" providerId="AD" clId="Web-{5EA6F9CB-F354-D184-63E5-152EDFB25D7F}" dt="2023-04-25T00:53:55.234" v="340"/>
          <ac:picMkLst>
            <pc:docMk/>
            <pc:sldMk cId="2284887392" sldId="690"/>
            <ac:picMk id="7" creationId="{8EB6CBE4-AD96-6ED9-62ED-2328DFDF45F0}"/>
          </ac:picMkLst>
        </pc:picChg>
        <pc:picChg chg="add mod">
          <ac:chgData name="FABIO ANDRES LLANO CASTAÑO" userId="S::fallano@findeter.gov.co::d7f3d237-ebd8-4abe-98dc-bf55ea8ee2e1" providerId="AD" clId="Web-{5EA6F9CB-F354-D184-63E5-152EDFB25D7F}" dt="2023-04-25T00:54:01.500" v="341" actId="1076"/>
          <ac:picMkLst>
            <pc:docMk/>
            <pc:sldMk cId="2284887392" sldId="690"/>
            <ac:picMk id="8" creationId="{980EB4F0-3300-339D-E06F-242E2106CECD}"/>
          </ac:picMkLst>
        </pc:picChg>
        <pc:picChg chg="del">
          <ac:chgData name="FABIO ANDRES LLANO CASTAÑO" userId="S::fallano@findeter.gov.co::d7f3d237-ebd8-4abe-98dc-bf55ea8ee2e1" providerId="AD" clId="Web-{5EA6F9CB-F354-D184-63E5-152EDFB25D7F}" dt="2023-04-25T00:48:02.287" v="272"/>
          <ac:picMkLst>
            <pc:docMk/>
            <pc:sldMk cId="2284887392" sldId="690"/>
            <ac:picMk id="9" creationId="{C8610CEF-D3AA-39F4-255E-2CF680C4AD02}"/>
          </ac:picMkLst>
        </pc:picChg>
        <pc:picChg chg="del">
          <ac:chgData name="FABIO ANDRES LLANO CASTAÑO" userId="S::fallano@findeter.gov.co::d7f3d237-ebd8-4abe-98dc-bf55ea8ee2e1" providerId="AD" clId="Web-{5EA6F9CB-F354-D184-63E5-152EDFB25D7F}" dt="2023-04-25T00:48:01.255" v="270"/>
          <ac:picMkLst>
            <pc:docMk/>
            <pc:sldMk cId="2284887392" sldId="690"/>
            <ac:picMk id="11" creationId="{21F25BBD-BAD9-E34D-B22A-217A10D40DB2}"/>
          </ac:picMkLst>
        </pc:picChg>
        <pc:picChg chg="del">
          <ac:chgData name="FABIO ANDRES LLANO CASTAÑO" userId="S::fallano@findeter.gov.co::d7f3d237-ebd8-4abe-98dc-bf55ea8ee2e1" providerId="AD" clId="Web-{5EA6F9CB-F354-D184-63E5-152EDFB25D7F}" dt="2023-04-25T00:48:03.005" v="274"/>
          <ac:picMkLst>
            <pc:docMk/>
            <pc:sldMk cId="2284887392" sldId="690"/>
            <ac:picMk id="12" creationId="{21550979-FB75-15D9-F5DF-680092603350}"/>
          </ac:picMkLst>
        </pc:picChg>
        <pc:picChg chg="add mod">
          <ac:chgData name="FABIO ANDRES LLANO CASTAÑO" userId="S::fallano@findeter.gov.co::d7f3d237-ebd8-4abe-98dc-bf55ea8ee2e1" providerId="AD" clId="Web-{5EA6F9CB-F354-D184-63E5-152EDFB25D7F}" dt="2023-04-25T00:54:01.515" v="342" actId="1076"/>
          <ac:picMkLst>
            <pc:docMk/>
            <pc:sldMk cId="2284887392" sldId="690"/>
            <ac:picMk id="13" creationId="{1B32C1FA-FE21-41B1-4524-86D8253A7D70}"/>
          </ac:picMkLst>
        </pc:picChg>
        <pc:picChg chg="add mod">
          <ac:chgData name="FABIO ANDRES LLANO CASTAÑO" userId="S::fallano@findeter.gov.co::d7f3d237-ebd8-4abe-98dc-bf55ea8ee2e1" providerId="AD" clId="Web-{5EA6F9CB-F354-D184-63E5-152EDFB25D7F}" dt="2023-04-25T00:54:01.515" v="343" actId="1076"/>
          <ac:picMkLst>
            <pc:docMk/>
            <pc:sldMk cId="2284887392" sldId="690"/>
            <ac:picMk id="15" creationId="{B06A0A1B-7079-C1D0-2ED3-ACE05C112C76}"/>
          </ac:picMkLst>
        </pc:picChg>
        <pc:picChg chg="add del mod">
          <ac:chgData name="FABIO ANDRES LLANO CASTAÑO" userId="S::fallano@findeter.gov.co::d7f3d237-ebd8-4abe-98dc-bf55ea8ee2e1" providerId="AD" clId="Web-{5EA6F9CB-F354-D184-63E5-152EDFB25D7F}" dt="2023-04-25T00:53:01.123" v="321"/>
          <ac:picMkLst>
            <pc:docMk/>
            <pc:sldMk cId="2284887392" sldId="690"/>
            <ac:picMk id="17" creationId="{344DF589-6CDC-8907-F52E-D2E753F1402F}"/>
          </ac:picMkLst>
        </pc:picChg>
        <pc:picChg chg="add mod">
          <ac:chgData name="FABIO ANDRES LLANO CASTAÑO" userId="S::fallano@findeter.gov.co::d7f3d237-ebd8-4abe-98dc-bf55ea8ee2e1" providerId="AD" clId="Web-{5EA6F9CB-F354-D184-63E5-152EDFB25D7F}" dt="2023-04-25T00:53:35.421" v="329" actId="1076"/>
          <ac:picMkLst>
            <pc:docMk/>
            <pc:sldMk cId="2284887392" sldId="690"/>
            <ac:picMk id="18" creationId="{9E00A47A-537B-4846-6E80-1E0E3CD1BCF8}"/>
          </ac:picMkLst>
        </pc:picChg>
        <pc:picChg chg="add mod">
          <ac:chgData name="FABIO ANDRES LLANO CASTAÑO" userId="S::fallano@findeter.gov.co::d7f3d237-ebd8-4abe-98dc-bf55ea8ee2e1" providerId="AD" clId="Web-{5EA6F9CB-F354-D184-63E5-152EDFB25D7F}" dt="2023-04-25T00:54:36.720" v="345" actId="1076"/>
          <ac:picMkLst>
            <pc:docMk/>
            <pc:sldMk cId="2284887392" sldId="690"/>
            <ac:picMk id="19" creationId="{E112C76C-4B8E-35B8-DA93-DF7D7436C5FD}"/>
          </ac:picMkLst>
        </pc:picChg>
      </pc:sldChg>
      <pc:sldChg chg="addSp delSp modSp add replId">
        <pc:chgData name="FABIO ANDRES LLANO CASTAÑO" userId="S::fallano@findeter.gov.co::d7f3d237-ebd8-4abe-98dc-bf55ea8ee2e1" providerId="AD" clId="Web-{5EA6F9CB-F354-D184-63E5-152EDFB25D7F}" dt="2023-04-25T00:56:28.895" v="368" actId="20577"/>
        <pc:sldMkLst>
          <pc:docMk/>
          <pc:sldMk cId="4204586193" sldId="730"/>
        </pc:sldMkLst>
        <pc:spChg chg="del">
          <ac:chgData name="FABIO ANDRES LLANO CASTAÑO" userId="S::fallano@findeter.gov.co::d7f3d237-ebd8-4abe-98dc-bf55ea8ee2e1" providerId="AD" clId="Web-{5EA6F9CB-F354-D184-63E5-152EDFB25D7F}" dt="2023-04-25T00:47:12.691" v="244"/>
          <ac:spMkLst>
            <pc:docMk/>
            <pc:sldMk cId="4204586193" sldId="730"/>
            <ac:spMk id="3" creationId="{857213FA-BFCD-0B5F-5026-6A58BF973A58}"/>
          </ac:spMkLst>
        </pc:spChg>
        <pc:spChg chg="add mod">
          <ac:chgData name="FABIO ANDRES LLANO CASTAÑO" userId="S::fallano@findeter.gov.co::d7f3d237-ebd8-4abe-98dc-bf55ea8ee2e1" providerId="AD" clId="Web-{5EA6F9CB-F354-D184-63E5-152EDFB25D7F}" dt="2023-04-25T00:55:53.034" v="358" actId="20577"/>
          <ac:spMkLst>
            <pc:docMk/>
            <pc:sldMk cId="4204586193" sldId="730"/>
            <ac:spMk id="4" creationId="{F0B6A794-887C-F3FC-69AE-51B006A86179}"/>
          </ac:spMkLst>
        </pc:spChg>
        <pc:spChg chg="add del">
          <ac:chgData name="FABIO ANDRES LLANO CASTAÑO" userId="S::fallano@findeter.gov.co::d7f3d237-ebd8-4abe-98dc-bf55ea8ee2e1" providerId="AD" clId="Web-{5EA6F9CB-F354-D184-63E5-152EDFB25D7F}" dt="2023-04-25T00:56:04.456" v="361"/>
          <ac:spMkLst>
            <pc:docMk/>
            <pc:sldMk cId="4204586193" sldId="730"/>
            <ac:spMk id="6" creationId="{730F3F99-7C24-E8C6-8B78-CFA69CB78ED8}"/>
          </ac:spMkLst>
        </pc:spChg>
        <pc:spChg chg="add del">
          <ac:chgData name="FABIO ANDRES LLANO CASTAÑO" userId="S::fallano@findeter.gov.co::d7f3d237-ebd8-4abe-98dc-bf55ea8ee2e1" providerId="AD" clId="Web-{5EA6F9CB-F354-D184-63E5-152EDFB25D7F}" dt="2023-04-25T00:56:12.566" v="363"/>
          <ac:spMkLst>
            <pc:docMk/>
            <pc:sldMk cId="4204586193" sldId="730"/>
            <ac:spMk id="9" creationId="{60A2F716-8933-7EF3-ED7E-034C835F6758}"/>
          </ac:spMkLst>
        </pc:spChg>
        <pc:spChg chg="add mod">
          <ac:chgData name="FABIO ANDRES LLANO CASTAÑO" userId="S::fallano@findeter.gov.co::d7f3d237-ebd8-4abe-98dc-bf55ea8ee2e1" providerId="AD" clId="Web-{5EA6F9CB-F354-D184-63E5-152EDFB25D7F}" dt="2023-04-25T00:56:28.895" v="368" actId="20577"/>
          <ac:spMkLst>
            <pc:docMk/>
            <pc:sldMk cId="4204586193" sldId="730"/>
            <ac:spMk id="11" creationId="{10A6BC7B-4B2C-2556-51CE-7E322D225299}"/>
          </ac:spMkLst>
        </pc:spChg>
        <pc:spChg chg="del">
          <ac:chgData name="FABIO ANDRES LLANO CASTAÑO" userId="S::fallano@findeter.gov.co::d7f3d237-ebd8-4abe-98dc-bf55ea8ee2e1" providerId="AD" clId="Web-{5EA6F9CB-F354-D184-63E5-152EDFB25D7F}" dt="2023-04-25T00:47:13.692" v="245"/>
          <ac:spMkLst>
            <pc:docMk/>
            <pc:sldMk cId="4204586193" sldId="730"/>
            <ac:spMk id="13" creationId="{B372B412-4289-4F77-B628-509988C3BDBD}"/>
          </ac:spMkLst>
        </pc:spChg>
        <pc:spChg chg="del">
          <ac:chgData name="FABIO ANDRES LLANO CASTAÑO" userId="S::fallano@findeter.gov.co::d7f3d237-ebd8-4abe-98dc-bf55ea8ee2e1" providerId="AD" clId="Web-{5EA6F9CB-F354-D184-63E5-152EDFB25D7F}" dt="2023-04-25T00:37:18.612" v="198"/>
          <ac:spMkLst>
            <pc:docMk/>
            <pc:sldMk cId="4204586193" sldId="730"/>
            <ac:spMk id="15" creationId="{193A7AA9-BE4F-5A16-319F-E1471796D1E5}"/>
          </ac:spMkLst>
        </pc:spChg>
      </pc:sldChg>
      <pc:sldChg chg="addSp delSp modSp add replId">
        <pc:chgData name="FABIO ANDRES LLANO CASTAÑO" userId="S::fallano@findeter.gov.co::d7f3d237-ebd8-4abe-98dc-bf55ea8ee2e1" providerId="AD" clId="Web-{5EA6F9CB-F354-D184-63E5-152EDFB25D7F}" dt="2023-04-25T00:47:50.614" v="259" actId="1076"/>
        <pc:sldMkLst>
          <pc:docMk/>
          <pc:sldMk cId="4206988197" sldId="731"/>
        </pc:sldMkLst>
        <pc:spChg chg="del">
          <ac:chgData name="FABIO ANDRES LLANO CASTAÑO" userId="S::fallano@findeter.gov.co::d7f3d237-ebd8-4abe-98dc-bf55ea8ee2e1" providerId="AD" clId="Web-{5EA6F9CB-F354-D184-63E5-152EDFB25D7F}" dt="2023-04-25T00:47:33.723" v="250"/>
          <ac:spMkLst>
            <pc:docMk/>
            <pc:sldMk cId="4206988197" sldId="731"/>
            <ac:spMk id="3" creationId="{857213FA-BFCD-0B5F-5026-6A58BF973A58}"/>
          </ac:spMkLst>
        </pc:spChg>
        <pc:spChg chg="del mod">
          <ac:chgData name="FABIO ANDRES LLANO CASTAÑO" userId="S::fallano@findeter.gov.co::d7f3d237-ebd8-4abe-98dc-bf55ea8ee2e1" providerId="AD" clId="Web-{5EA6F9CB-F354-D184-63E5-152EDFB25D7F}" dt="2023-04-25T00:47:30.739" v="248"/>
          <ac:spMkLst>
            <pc:docMk/>
            <pc:sldMk cId="4206988197" sldId="731"/>
            <ac:spMk id="13" creationId="{B372B412-4289-4F77-B628-509988C3BDBD}"/>
          </ac:spMkLst>
        </pc:spChg>
        <pc:spChg chg="del">
          <ac:chgData name="FABIO ANDRES LLANO CASTAÑO" userId="S::fallano@findeter.gov.co::d7f3d237-ebd8-4abe-98dc-bf55ea8ee2e1" providerId="AD" clId="Web-{5EA6F9CB-F354-D184-63E5-152EDFB25D7F}" dt="2023-04-25T00:47:31.911" v="249"/>
          <ac:spMkLst>
            <pc:docMk/>
            <pc:sldMk cId="4206988197" sldId="731"/>
            <ac:spMk id="15" creationId="{193A7AA9-BE4F-5A16-319F-E1471796D1E5}"/>
          </ac:spMkLst>
        </pc:spChg>
        <pc:spChg chg="add">
          <ac:chgData name="FABIO ANDRES LLANO CASTAÑO" userId="S::fallano@findeter.gov.co::d7f3d237-ebd8-4abe-98dc-bf55ea8ee2e1" providerId="AD" clId="Web-{5EA6F9CB-F354-D184-63E5-152EDFB25D7F}" dt="2023-04-25T00:47:34.958" v="251"/>
          <ac:spMkLst>
            <pc:docMk/>
            <pc:sldMk cId="4206988197" sldId="731"/>
            <ac:spMk id="16" creationId="{D1003D45-A90B-FCF9-C4DE-0C1B1FDAA58D}"/>
          </ac:spMkLst>
        </pc:spChg>
        <pc:picChg chg="add del mod">
          <ac:chgData name="FABIO ANDRES LLANO CASTAÑO" userId="S::fallano@findeter.gov.co::d7f3d237-ebd8-4abe-98dc-bf55ea8ee2e1" providerId="AD" clId="Web-{5EA6F9CB-F354-D184-63E5-152EDFB25D7F}" dt="2023-04-25T00:44:19.562" v="219"/>
          <ac:picMkLst>
            <pc:docMk/>
            <pc:sldMk cId="4206988197" sldId="731"/>
            <ac:picMk id="2" creationId="{AD08C38E-3F66-EE07-54A8-E3BB3EBA263C}"/>
          </ac:picMkLst>
        </pc:picChg>
        <pc:picChg chg="add del mod">
          <ac:chgData name="FABIO ANDRES LLANO CASTAÑO" userId="S::fallano@findeter.gov.co::d7f3d237-ebd8-4abe-98dc-bf55ea8ee2e1" providerId="AD" clId="Web-{5EA6F9CB-F354-D184-63E5-152EDFB25D7F}" dt="2023-04-25T00:45:23.938" v="227"/>
          <ac:picMkLst>
            <pc:docMk/>
            <pc:sldMk cId="4206988197" sldId="731"/>
            <ac:picMk id="4" creationId="{D06D8BA8-905D-4749-3F73-A9FED1D683E8}"/>
          </ac:picMkLst>
        </pc:picChg>
        <pc:picChg chg="add del mod">
          <ac:chgData name="FABIO ANDRES LLANO CASTAÑO" userId="S::fallano@findeter.gov.co::d7f3d237-ebd8-4abe-98dc-bf55ea8ee2e1" providerId="AD" clId="Web-{5EA6F9CB-F354-D184-63E5-152EDFB25D7F}" dt="2023-04-25T00:45:05.625" v="225"/>
          <ac:picMkLst>
            <pc:docMk/>
            <pc:sldMk cId="4206988197" sldId="731"/>
            <ac:picMk id="5" creationId="{A930D830-8526-385B-1404-F1074226B59A}"/>
          </ac:picMkLst>
        </pc:picChg>
        <pc:picChg chg="add mod">
          <ac:chgData name="FABIO ANDRES LLANO CASTAÑO" userId="S::fallano@findeter.gov.co::d7f3d237-ebd8-4abe-98dc-bf55ea8ee2e1" providerId="AD" clId="Web-{5EA6F9CB-F354-D184-63E5-152EDFB25D7F}" dt="2023-04-25T00:47:50.614" v="259" actId="1076"/>
          <ac:picMkLst>
            <pc:docMk/>
            <pc:sldMk cId="4206988197" sldId="731"/>
            <ac:picMk id="6" creationId="{996419B4-11E0-2E20-36E5-490DA1158B46}"/>
          </ac:picMkLst>
        </pc:picChg>
        <pc:picChg chg="add mod">
          <ac:chgData name="FABIO ANDRES LLANO CASTAÑO" userId="S::fallano@findeter.gov.co::d7f3d237-ebd8-4abe-98dc-bf55ea8ee2e1" providerId="AD" clId="Web-{5EA6F9CB-F354-D184-63E5-152EDFB25D7F}" dt="2023-04-25T00:47:41.708" v="253" actId="1076"/>
          <ac:picMkLst>
            <pc:docMk/>
            <pc:sldMk cId="4206988197" sldId="731"/>
            <ac:picMk id="7" creationId="{A335F0F9-B8FA-EBA2-8B9C-6101C376818D}"/>
          </ac:picMkLst>
        </pc:picChg>
        <pc:picChg chg="add mod">
          <ac:chgData name="FABIO ANDRES LLANO CASTAÑO" userId="S::fallano@findeter.gov.co::d7f3d237-ebd8-4abe-98dc-bf55ea8ee2e1" providerId="AD" clId="Web-{5EA6F9CB-F354-D184-63E5-152EDFB25D7F}" dt="2023-04-25T00:47:41.708" v="254" actId="1076"/>
          <ac:picMkLst>
            <pc:docMk/>
            <pc:sldMk cId="4206988197" sldId="731"/>
            <ac:picMk id="9" creationId="{DCC524D6-887F-56CA-5C7F-7663C46ECE0D}"/>
          </ac:picMkLst>
        </pc:picChg>
        <pc:picChg chg="add mod">
          <ac:chgData name="FABIO ANDRES LLANO CASTAÑO" userId="S::fallano@findeter.gov.co::d7f3d237-ebd8-4abe-98dc-bf55ea8ee2e1" providerId="AD" clId="Web-{5EA6F9CB-F354-D184-63E5-152EDFB25D7F}" dt="2023-04-25T00:47:41.724" v="255" actId="1076"/>
          <ac:picMkLst>
            <pc:docMk/>
            <pc:sldMk cId="4206988197" sldId="731"/>
            <ac:picMk id="10" creationId="{987B1C4A-FE5F-0CD4-A465-A1762F540516}"/>
          </ac:picMkLst>
        </pc:picChg>
        <pc:picChg chg="add del mod">
          <ac:chgData name="FABIO ANDRES LLANO CASTAÑO" userId="S::fallano@findeter.gov.co::d7f3d237-ebd8-4abe-98dc-bf55ea8ee2e1" providerId="AD" clId="Web-{5EA6F9CB-F354-D184-63E5-152EDFB25D7F}" dt="2023-04-25T00:46:46.269" v="238"/>
          <ac:picMkLst>
            <pc:docMk/>
            <pc:sldMk cId="4206988197" sldId="731"/>
            <ac:picMk id="11" creationId="{FF2DC300-1A95-31B0-B2F1-5CD85ADBA477}"/>
          </ac:picMkLst>
        </pc:picChg>
        <pc:picChg chg="add mod">
          <ac:chgData name="FABIO ANDRES LLANO CASTAÑO" userId="S::fallano@findeter.gov.co::d7f3d237-ebd8-4abe-98dc-bf55ea8ee2e1" providerId="AD" clId="Web-{5EA6F9CB-F354-D184-63E5-152EDFB25D7F}" dt="2023-04-25T00:47:41.724" v="256" actId="1076"/>
          <ac:picMkLst>
            <pc:docMk/>
            <pc:sldMk cId="4206988197" sldId="731"/>
            <ac:picMk id="12" creationId="{8C1808DF-76AA-ABDA-D2B3-8D04024A8DAA}"/>
          </ac:picMkLst>
        </pc:picChg>
      </pc:sldChg>
      <pc:sldChg chg="add del replId">
        <pc:chgData name="FABIO ANDRES LLANO CASTAÑO" userId="S::fallano@findeter.gov.co::d7f3d237-ebd8-4abe-98dc-bf55ea8ee2e1" providerId="AD" clId="Web-{5EA6F9CB-F354-D184-63E5-152EDFB25D7F}" dt="2023-04-25T00:37:08.596" v="192"/>
        <pc:sldMkLst>
          <pc:docMk/>
          <pc:sldMk cId="2672370204" sldId="732"/>
        </pc:sldMkLst>
      </pc:sldChg>
      <pc:sldChg chg="delSp modSp add replId">
        <pc:chgData name="FABIO ANDRES LLANO CASTAÑO" userId="S::fallano@findeter.gov.co::d7f3d237-ebd8-4abe-98dc-bf55ea8ee2e1" providerId="AD" clId="Web-{5EA6F9CB-F354-D184-63E5-152EDFB25D7F}" dt="2023-04-25T00:55:19.924" v="350" actId="20577"/>
        <pc:sldMkLst>
          <pc:docMk/>
          <pc:sldMk cId="4050527251" sldId="732"/>
        </pc:sldMkLst>
        <pc:spChg chg="del">
          <ac:chgData name="FABIO ANDRES LLANO CASTAÑO" userId="S::fallano@findeter.gov.co::d7f3d237-ebd8-4abe-98dc-bf55ea8ee2e1" providerId="AD" clId="Web-{5EA6F9CB-F354-D184-63E5-152EDFB25D7F}" dt="2023-04-25T00:55:07.439" v="346"/>
          <ac:spMkLst>
            <pc:docMk/>
            <pc:sldMk cId="4050527251" sldId="732"/>
            <ac:spMk id="2" creationId="{61055165-1C44-64E4-FCDE-8318427FD08B}"/>
          </ac:spMkLst>
        </pc:spChg>
        <pc:spChg chg="mod">
          <ac:chgData name="FABIO ANDRES LLANO CASTAÑO" userId="S::fallano@findeter.gov.co::d7f3d237-ebd8-4abe-98dc-bf55ea8ee2e1" providerId="AD" clId="Web-{5EA6F9CB-F354-D184-63E5-152EDFB25D7F}" dt="2023-04-25T00:55:19.924" v="350" actId="20577"/>
          <ac:spMkLst>
            <pc:docMk/>
            <pc:sldMk cId="4050527251" sldId="732"/>
            <ac:spMk id="6" creationId="{2AFC55C8-079D-4B7B-B886-6D6772288915}"/>
          </ac:spMkLst>
        </pc:spChg>
        <pc:spChg chg="del">
          <ac:chgData name="FABIO ANDRES LLANO CASTAÑO" userId="S::fallano@findeter.gov.co::d7f3d237-ebd8-4abe-98dc-bf55ea8ee2e1" providerId="AD" clId="Web-{5EA6F9CB-F354-D184-63E5-152EDFB25D7F}" dt="2023-04-25T00:55:12.705" v="347"/>
          <ac:spMkLst>
            <pc:docMk/>
            <pc:sldMk cId="4050527251" sldId="732"/>
            <ac:spMk id="10" creationId="{96917F42-3D48-5DAD-11EC-3FE9CBE12CDE}"/>
          </ac:spMkLst>
        </pc:spChg>
      </pc:sldChg>
      <pc:sldChg chg="addSp modSp add replId">
        <pc:chgData name="FABIO ANDRES LLANO CASTAÑO" userId="S::fallano@findeter.gov.co::d7f3d237-ebd8-4abe-98dc-bf55ea8ee2e1" providerId="AD" clId="Web-{5EA6F9CB-F354-D184-63E5-152EDFB25D7F}" dt="2023-04-25T00:52:12.747" v="312" actId="14100"/>
        <pc:sldMkLst>
          <pc:docMk/>
          <pc:sldMk cId="3308399862" sldId="733"/>
        </pc:sldMkLst>
        <pc:picChg chg="add mod">
          <ac:chgData name="FABIO ANDRES LLANO CASTAÑO" userId="S::fallano@findeter.gov.co::d7f3d237-ebd8-4abe-98dc-bf55ea8ee2e1" providerId="AD" clId="Web-{5EA6F9CB-F354-D184-63E5-152EDFB25D7F}" dt="2023-04-25T00:52:12.747" v="312" actId="14100"/>
          <ac:picMkLst>
            <pc:docMk/>
            <pc:sldMk cId="3308399862" sldId="733"/>
            <ac:picMk id="2" creationId="{325B645C-3D3F-19C2-45EF-589FB9625E29}"/>
          </ac:picMkLst>
        </pc:picChg>
        <pc:picChg chg="add mod">
          <ac:chgData name="FABIO ANDRES LLANO CASTAÑO" userId="S::fallano@findeter.gov.co::d7f3d237-ebd8-4abe-98dc-bf55ea8ee2e1" providerId="AD" clId="Web-{5EA6F9CB-F354-D184-63E5-152EDFB25D7F}" dt="2023-04-25T00:52:09.950" v="308" actId="1076"/>
          <ac:picMkLst>
            <pc:docMk/>
            <pc:sldMk cId="3308399862" sldId="733"/>
            <ac:picMk id="3" creationId="{095365AF-B0FA-B942-EFC1-6E86EABA3C58}"/>
          </ac:picMkLst>
        </pc:picChg>
        <pc:picChg chg="add mod">
          <ac:chgData name="FABIO ANDRES LLANO CASTAÑO" userId="S::fallano@findeter.gov.co::d7f3d237-ebd8-4abe-98dc-bf55ea8ee2e1" providerId="AD" clId="Web-{5EA6F9CB-F354-D184-63E5-152EDFB25D7F}" dt="2023-04-25T00:52:09.950" v="309" actId="1076"/>
          <ac:picMkLst>
            <pc:docMk/>
            <pc:sldMk cId="3308399862" sldId="733"/>
            <ac:picMk id="4" creationId="{8CA23C85-9BDE-D211-8440-12FA64741652}"/>
          </ac:picMkLst>
        </pc:picChg>
        <pc:picChg chg="add mod">
          <ac:chgData name="FABIO ANDRES LLANO CASTAÑO" userId="S::fallano@findeter.gov.co::d7f3d237-ebd8-4abe-98dc-bf55ea8ee2e1" providerId="AD" clId="Web-{5EA6F9CB-F354-D184-63E5-152EDFB25D7F}" dt="2023-04-25T00:52:09.950" v="310" actId="1076"/>
          <ac:picMkLst>
            <pc:docMk/>
            <pc:sldMk cId="3308399862" sldId="733"/>
            <ac:picMk id="7" creationId="{858B0CEA-EEA1-AF6B-0306-CFED5702BE33}"/>
          </ac:picMkLst>
        </pc:picChg>
        <pc:picChg chg="add mod">
          <ac:chgData name="FABIO ANDRES LLANO CASTAÑO" userId="S::fallano@findeter.gov.co::d7f3d237-ebd8-4abe-98dc-bf55ea8ee2e1" providerId="AD" clId="Web-{5EA6F9CB-F354-D184-63E5-152EDFB25D7F}" dt="2023-04-25T00:52:09.965" v="311" actId="1076"/>
          <ac:picMkLst>
            <pc:docMk/>
            <pc:sldMk cId="3308399862" sldId="733"/>
            <ac:picMk id="8" creationId="{AEE7C359-B44F-1DD7-6CEB-CB23BC4D578C}"/>
          </ac:picMkLst>
        </pc:picChg>
      </pc:sldChg>
      <pc:sldChg chg="modSp add replId">
        <pc:chgData name="FABIO ANDRES LLANO CASTAÑO" userId="S::fallano@findeter.gov.co::d7f3d237-ebd8-4abe-98dc-bf55ea8ee2e1" providerId="AD" clId="Web-{5EA6F9CB-F354-D184-63E5-152EDFB25D7F}" dt="2023-04-25T00:55:24.080" v="355" actId="20577"/>
        <pc:sldMkLst>
          <pc:docMk/>
          <pc:sldMk cId="3157449486" sldId="734"/>
        </pc:sldMkLst>
        <pc:spChg chg="mod">
          <ac:chgData name="FABIO ANDRES LLANO CASTAÑO" userId="S::fallano@findeter.gov.co::d7f3d237-ebd8-4abe-98dc-bf55ea8ee2e1" providerId="AD" clId="Web-{5EA6F9CB-F354-D184-63E5-152EDFB25D7F}" dt="2023-04-25T00:55:24.080" v="355" actId="20577"/>
          <ac:spMkLst>
            <pc:docMk/>
            <pc:sldMk cId="3157449486" sldId="734"/>
            <ac:spMk id="6" creationId="{2AFC55C8-079D-4B7B-B886-6D6772288915}"/>
          </ac:spMkLst>
        </pc:spChg>
      </pc:sldChg>
    </pc:docChg>
  </pc:docChgLst>
  <pc:docChgLst>
    <pc:chgData name="GUILLERMO ALBERTO ARCILA DIAZ" userId="S::gaarcila@findeter.gov.co::194c9435-ff24-4808-b9d2-bb433046ee4c" providerId="AD" clId="Web-{65BB5DF7-8956-0535-DEA2-F89CF96BF21B}"/>
    <pc:docChg chg="modSld">
      <pc:chgData name="GUILLERMO ALBERTO ARCILA DIAZ" userId="S::gaarcila@findeter.gov.co::194c9435-ff24-4808-b9d2-bb433046ee4c" providerId="AD" clId="Web-{65BB5DF7-8956-0535-DEA2-F89CF96BF21B}" dt="2023-05-16T16:20:02.276" v="780" actId="1076"/>
      <pc:docMkLst>
        <pc:docMk/>
      </pc:docMkLst>
      <pc:sldChg chg="addSp delSp modSp">
        <pc:chgData name="GUILLERMO ALBERTO ARCILA DIAZ" userId="S::gaarcila@findeter.gov.co::194c9435-ff24-4808-b9d2-bb433046ee4c" providerId="AD" clId="Web-{65BB5DF7-8956-0535-DEA2-F89CF96BF21B}" dt="2023-05-16T16:20:02.276" v="780" actId="1076"/>
        <pc:sldMkLst>
          <pc:docMk/>
          <pc:sldMk cId="2256417948" sldId="583"/>
        </pc:sldMkLst>
        <pc:spChg chg="mod">
          <ac:chgData name="GUILLERMO ALBERTO ARCILA DIAZ" userId="S::gaarcila@findeter.gov.co::194c9435-ff24-4808-b9d2-bb433046ee4c" providerId="AD" clId="Web-{65BB5DF7-8956-0535-DEA2-F89CF96BF21B}" dt="2023-05-16T16:16:26.176" v="748" actId="1076"/>
          <ac:spMkLst>
            <pc:docMk/>
            <pc:sldMk cId="2256417948" sldId="583"/>
            <ac:spMk id="7" creationId="{534C4835-3456-4AE0-84F9-22DA92A21802}"/>
          </ac:spMkLst>
        </pc:spChg>
        <pc:graphicFrameChg chg="mod modGraphic">
          <ac:chgData name="GUILLERMO ALBERTO ARCILA DIAZ" userId="S::gaarcila@findeter.gov.co::194c9435-ff24-4808-b9d2-bb433046ee4c" providerId="AD" clId="Web-{65BB5DF7-8956-0535-DEA2-F89CF96BF21B}" dt="2023-05-16T16:06:03.642" v="341"/>
          <ac:graphicFrameMkLst>
            <pc:docMk/>
            <pc:sldMk cId="2256417948" sldId="583"/>
            <ac:graphicFrameMk id="2" creationId="{074C5585-45CC-4FF1-92A0-65B82725F749}"/>
          </ac:graphicFrameMkLst>
        </pc:graphicFrameChg>
        <pc:picChg chg="add del mod">
          <ac:chgData name="GUILLERMO ALBERTO ARCILA DIAZ" userId="S::gaarcila@findeter.gov.co::194c9435-ff24-4808-b9d2-bb433046ee4c" providerId="AD" clId="Web-{65BB5DF7-8956-0535-DEA2-F89CF96BF21B}" dt="2023-05-16T16:18:43.180" v="760"/>
          <ac:picMkLst>
            <pc:docMk/>
            <pc:sldMk cId="2256417948" sldId="583"/>
            <ac:picMk id="4" creationId="{DB5ADB8F-0BD7-31E0-2C58-63A84D5831FF}"/>
          </ac:picMkLst>
        </pc:picChg>
        <pc:picChg chg="del">
          <ac:chgData name="GUILLERMO ALBERTO ARCILA DIAZ" userId="S::gaarcila@findeter.gov.co::194c9435-ff24-4808-b9d2-bb433046ee4c" providerId="AD" clId="Web-{65BB5DF7-8956-0535-DEA2-F89CF96BF21B}" dt="2023-05-16T16:16:29.098" v="749"/>
          <ac:picMkLst>
            <pc:docMk/>
            <pc:sldMk cId="2256417948" sldId="583"/>
            <ac:picMk id="5" creationId="{7DBA1053-E0CE-8461-38CE-449384771227}"/>
          </ac:picMkLst>
        </pc:picChg>
        <pc:picChg chg="del">
          <ac:chgData name="GUILLERMO ALBERTO ARCILA DIAZ" userId="S::gaarcila@findeter.gov.co::194c9435-ff24-4808-b9d2-bb433046ee4c" providerId="AD" clId="Web-{65BB5DF7-8956-0535-DEA2-F89CF96BF21B}" dt="2023-05-16T16:16:30.301" v="750"/>
          <ac:picMkLst>
            <pc:docMk/>
            <pc:sldMk cId="2256417948" sldId="583"/>
            <ac:picMk id="8" creationId="{9B67A90A-2BD5-B759-6BE7-68BCD3F92B04}"/>
          </ac:picMkLst>
        </pc:picChg>
        <pc:picChg chg="add mod">
          <ac:chgData name="GUILLERMO ALBERTO ARCILA DIAZ" userId="S::gaarcila@findeter.gov.co::194c9435-ff24-4808-b9d2-bb433046ee4c" providerId="AD" clId="Web-{65BB5DF7-8956-0535-DEA2-F89CF96BF21B}" dt="2023-05-16T16:19:19.493" v="768" actId="14100"/>
          <ac:picMkLst>
            <pc:docMk/>
            <pc:sldMk cId="2256417948" sldId="583"/>
            <ac:picMk id="9" creationId="{AF31A8BB-C7E2-9C45-261D-09F95908EBD0}"/>
          </ac:picMkLst>
        </pc:picChg>
        <pc:picChg chg="del">
          <ac:chgData name="GUILLERMO ALBERTO ARCILA DIAZ" userId="S::gaarcila@findeter.gov.co::194c9435-ff24-4808-b9d2-bb433046ee4c" providerId="AD" clId="Web-{65BB5DF7-8956-0535-DEA2-F89CF96BF21B}" dt="2023-05-16T16:16:30.957" v="751"/>
          <ac:picMkLst>
            <pc:docMk/>
            <pc:sldMk cId="2256417948" sldId="583"/>
            <ac:picMk id="10" creationId="{04359076-F8ED-DD2F-B381-F942D30495FF}"/>
          </ac:picMkLst>
        </pc:picChg>
        <pc:picChg chg="del">
          <ac:chgData name="GUILLERMO ALBERTO ARCILA DIAZ" userId="S::gaarcila@findeter.gov.co::194c9435-ff24-4808-b9d2-bb433046ee4c" providerId="AD" clId="Web-{65BB5DF7-8956-0535-DEA2-F89CF96BF21B}" dt="2023-05-16T16:16:31.473" v="752"/>
          <ac:picMkLst>
            <pc:docMk/>
            <pc:sldMk cId="2256417948" sldId="583"/>
            <ac:picMk id="12" creationId="{48D1100F-C7DD-2F9D-DFE8-739C27677BCC}"/>
          </ac:picMkLst>
        </pc:picChg>
        <pc:picChg chg="add mod">
          <ac:chgData name="GUILLERMO ALBERTO ARCILA DIAZ" userId="S::gaarcila@findeter.gov.co::194c9435-ff24-4808-b9d2-bb433046ee4c" providerId="AD" clId="Web-{65BB5DF7-8956-0535-DEA2-F89CF96BF21B}" dt="2023-05-16T16:19:17.165" v="767" actId="14100"/>
          <ac:picMkLst>
            <pc:docMk/>
            <pc:sldMk cId="2256417948" sldId="583"/>
            <ac:picMk id="13" creationId="{BC73265E-6DBC-3FF7-A96B-8855B83489A1}"/>
          </ac:picMkLst>
        </pc:picChg>
        <pc:picChg chg="add mod">
          <ac:chgData name="GUILLERMO ALBERTO ARCILA DIAZ" userId="S::gaarcila@findeter.gov.co::194c9435-ff24-4808-b9d2-bb433046ee4c" providerId="AD" clId="Web-{65BB5DF7-8956-0535-DEA2-F89CF96BF21B}" dt="2023-05-16T16:19:36.010" v="774" actId="1076"/>
          <ac:picMkLst>
            <pc:docMk/>
            <pc:sldMk cId="2256417948" sldId="583"/>
            <ac:picMk id="14" creationId="{C44E896B-6415-C7C9-35E6-C3C01E9168DC}"/>
          </ac:picMkLst>
        </pc:picChg>
        <pc:picChg chg="add mod">
          <ac:chgData name="GUILLERMO ALBERTO ARCILA DIAZ" userId="S::gaarcila@findeter.gov.co::194c9435-ff24-4808-b9d2-bb433046ee4c" providerId="AD" clId="Web-{65BB5DF7-8956-0535-DEA2-F89CF96BF21B}" dt="2023-05-16T16:20:02.276" v="780" actId="1076"/>
          <ac:picMkLst>
            <pc:docMk/>
            <pc:sldMk cId="2256417948" sldId="583"/>
            <ac:picMk id="15" creationId="{29619AAA-AA84-292B-0095-00480057C0A5}"/>
          </ac:picMkLst>
        </pc:picChg>
      </pc:sldChg>
      <pc:sldChg chg="addSp delSp modSp">
        <pc:chgData name="GUILLERMO ALBERTO ARCILA DIAZ" userId="S::gaarcila@findeter.gov.co::194c9435-ff24-4808-b9d2-bb433046ee4c" providerId="AD" clId="Web-{65BB5DF7-8956-0535-DEA2-F89CF96BF21B}" dt="2023-05-16T15:58:56.629" v="329" actId="1076"/>
        <pc:sldMkLst>
          <pc:docMk/>
          <pc:sldMk cId="108402656" sldId="584"/>
        </pc:sldMkLst>
        <pc:spChg chg="mod">
          <ac:chgData name="GUILLERMO ALBERTO ARCILA DIAZ" userId="S::gaarcila@findeter.gov.co::194c9435-ff24-4808-b9d2-bb433046ee4c" providerId="AD" clId="Web-{65BB5DF7-8956-0535-DEA2-F89CF96BF21B}" dt="2023-05-16T15:48:27.205" v="311" actId="20577"/>
          <ac:spMkLst>
            <pc:docMk/>
            <pc:sldMk cId="108402656" sldId="584"/>
            <ac:spMk id="6" creationId="{43297A8E-5567-4DAF-8C6C-EF5A1AE98FBF}"/>
          </ac:spMkLst>
        </pc:spChg>
        <pc:graphicFrameChg chg="mod modGraphic">
          <ac:chgData name="GUILLERMO ALBERTO ARCILA DIAZ" userId="S::gaarcila@findeter.gov.co::194c9435-ff24-4808-b9d2-bb433046ee4c" providerId="AD" clId="Web-{65BB5DF7-8956-0535-DEA2-F89CF96BF21B}" dt="2023-05-16T15:42:15.616" v="5"/>
          <ac:graphicFrameMkLst>
            <pc:docMk/>
            <pc:sldMk cId="108402656" sldId="584"/>
            <ac:graphicFrameMk id="3" creationId="{92C7AD75-98F7-4256-B0FE-BD624CCF5A55}"/>
          </ac:graphicFrameMkLst>
        </pc:graphicFrameChg>
        <pc:graphicFrameChg chg="add del mod">
          <ac:chgData name="GUILLERMO ALBERTO ARCILA DIAZ" userId="S::gaarcila@findeter.gov.co::194c9435-ff24-4808-b9d2-bb433046ee4c" providerId="AD" clId="Web-{65BB5DF7-8956-0535-DEA2-F89CF96BF21B}" dt="2023-05-16T15:55:18.545" v="318"/>
          <ac:graphicFrameMkLst>
            <pc:docMk/>
            <pc:sldMk cId="108402656" sldId="584"/>
            <ac:graphicFrameMk id="10" creationId="{A7096ADD-EFD0-3FAB-A86A-F49832D4F577}"/>
          </ac:graphicFrameMkLst>
        </pc:graphicFrameChg>
        <pc:picChg chg="del">
          <ac:chgData name="GUILLERMO ALBERTO ARCILA DIAZ" userId="S::gaarcila@findeter.gov.co::194c9435-ff24-4808-b9d2-bb433046ee4c" providerId="AD" clId="Web-{65BB5DF7-8956-0535-DEA2-F89CF96BF21B}" dt="2023-05-16T15:58:42.348" v="325"/>
          <ac:picMkLst>
            <pc:docMk/>
            <pc:sldMk cId="108402656" sldId="584"/>
            <ac:picMk id="2" creationId="{FFBAD5F0-D7C3-5BAF-8F2D-FB76A5451C70}"/>
          </ac:picMkLst>
        </pc:picChg>
        <pc:picChg chg="add del mod">
          <ac:chgData name="GUILLERMO ALBERTO ARCILA DIAZ" userId="S::gaarcila@findeter.gov.co::194c9435-ff24-4808-b9d2-bb433046ee4c" providerId="AD" clId="Web-{65BB5DF7-8956-0535-DEA2-F89CF96BF21B}" dt="2023-05-16T15:57:09.173" v="320"/>
          <ac:picMkLst>
            <pc:docMk/>
            <pc:sldMk cId="108402656" sldId="584"/>
            <ac:picMk id="8" creationId="{9945D798-E610-33E3-6B62-83CB0ADBE542}"/>
          </ac:picMkLst>
        </pc:picChg>
        <pc:picChg chg="add mod">
          <ac:chgData name="GUILLERMO ALBERTO ARCILA DIAZ" userId="S::gaarcila@findeter.gov.co::194c9435-ff24-4808-b9d2-bb433046ee4c" providerId="AD" clId="Web-{65BB5DF7-8956-0535-DEA2-F89CF96BF21B}" dt="2023-05-16T15:57:22.658" v="324" actId="1076"/>
          <ac:picMkLst>
            <pc:docMk/>
            <pc:sldMk cId="108402656" sldId="584"/>
            <ac:picMk id="13" creationId="{7758700E-36D0-2791-5AC3-2F956811DE08}"/>
          </ac:picMkLst>
        </pc:picChg>
        <pc:picChg chg="add mod">
          <ac:chgData name="GUILLERMO ALBERTO ARCILA DIAZ" userId="S::gaarcila@findeter.gov.co::194c9435-ff24-4808-b9d2-bb433046ee4c" providerId="AD" clId="Web-{65BB5DF7-8956-0535-DEA2-F89CF96BF21B}" dt="2023-05-16T15:58:56.629" v="329" actId="1076"/>
          <ac:picMkLst>
            <pc:docMk/>
            <pc:sldMk cId="108402656" sldId="584"/>
            <ac:picMk id="14" creationId="{D0F6F5CB-33B7-4555-F577-E12D27859E85}"/>
          </ac:picMkLst>
        </pc:picChg>
      </pc:sldChg>
    </pc:docChg>
  </pc:docChgLst>
  <pc:docChgLst>
    <pc:chgData name="GIOVANNY ANDRES VANEGAS PRADA" userId="S::gavanegas@findeter.gov.co::d4c91164-3e3f-4c02-8924-6bb3c5d6b2ff" providerId="AD" clId="Web-{287F71CE-1291-E2EA-E44E-93C608088271}"/>
    <pc:docChg chg="addSld delSld modSld modSection">
      <pc:chgData name="GIOVANNY ANDRES VANEGAS PRADA" userId="S::gavanegas@findeter.gov.co::d4c91164-3e3f-4c02-8924-6bb3c5d6b2ff" providerId="AD" clId="Web-{287F71CE-1291-E2EA-E44E-93C608088271}" dt="2023-02-08T03:26:28.357" v="9" actId="20577"/>
      <pc:docMkLst>
        <pc:docMk/>
      </pc:docMkLst>
      <pc:sldChg chg="del">
        <pc:chgData name="GIOVANNY ANDRES VANEGAS PRADA" userId="S::gavanegas@findeter.gov.co::d4c91164-3e3f-4c02-8924-6bb3c5d6b2ff" providerId="AD" clId="Web-{287F71CE-1291-E2EA-E44E-93C608088271}" dt="2023-02-08T03:24:56.104" v="1"/>
        <pc:sldMkLst>
          <pc:docMk/>
          <pc:sldMk cId="845898450" sldId="568"/>
        </pc:sldMkLst>
      </pc:sldChg>
      <pc:sldChg chg="del">
        <pc:chgData name="GIOVANNY ANDRES VANEGAS PRADA" userId="S::gavanegas@findeter.gov.co::d4c91164-3e3f-4c02-8924-6bb3c5d6b2ff" providerId="AD" clId="Web-{287F71CE-1291-E2EA-E44E-93C608088271}" dt="2023-02-08T03:26:04.215" v="5"/>
        <pc:sldMkLst>
          <pc:docMk/>
          <pc:sldMk cId="2804679229" sldId="569"/>
        </pc:sldMkLst>
      </pc:sldChg>
      <pc:sldChg chg="add del">
        <pc:chgData name="GIOVANNY ANDRES VANEGAS PRADA" userId="S::gavanegas@findeter.gov.co::d4c91164-3e3f-4c02-8924-6bb3c5d6b2ff" providerId="AD" clId="Web-{287F71CE-1291-E2EA-E44E-93C608088271}" dt="2023-02-08T03:25:55.387" v="3"/>
        <pc:sldMkLst>
          <pc:docMk/>
          <pc:sldMk cId="3331192542" sldId="586"/>
        </pc:sldMkLst>
      </pc:sldChg>
      <pc:sldChg chg="modSp add">
        <pc:chgData name="GIOVANNY ANDRES VANEGAS PRADA" userId="S::gavanegas@findeter.gov.co::d4c91164-3e3f-4c02-8924-6bb3c5d6b2ff" providerId="AD" clId="Web-{287F71CE-1291-E2EA-E44E-93C608088271}" dt="2023-02-08T03:26:28.357" v="9" actId="20577"/>
        <pc:sldMkLst>
          <pc:docMk/>
          <pc:sldMk cId="678382347" sldId="587"/>
        </pc:sldMkLst>
        <pc:spChg chg="mod">
          <ac:chgData name="GIOVANNY ANDRES VANEGAS PRADA" userId="S::gavanegas@findeter.gov.co::d4c91164-3e3f-4c02-8924-6bb3c5d6b2ff" providerId="AD" clId="Web-{287F71CE-1291-E2EA-E44E-93C608088271}" dt="2023-02-08T03:26:28.357" v="9" actId="20577"/>
          <ac:spMkLst>
            <pc:docMk/>
            <pc:sldMk cId="678382347" sldId="587"/>
            <ac:spMk id="9" creationId="{EF2A659F-CC4A-B9DA-CCEE-F71197642F63}"/>
          </ac:spMkLst>
        </pc:spChg>
      </pc:sldChg>
      <pc:sldChg chg="add">
        <pc:chgData name="GIOVANNY ANDRES VANEGAS PRADA" userId="S::gavanegas@findeter.gov.co::d4c91164-3e3f-4c02-8924-6bb3c5d6b2ff" providerId="AD" clId="Web-{287F71CE-1291-E2EA-E44E-93C608088271}" dt="2023-02-08T03:26:02.215" v="4"/>
        <pc:sldMkLst>
          <pc:docMk/>
          <pc:sldMk cId="3030523384" sldId="588"/>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E3665C-593E-4A73-A020-662BCEA5D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149B836-F407-4254-B834-2915E95759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FCA172-B17E-4A02-99E6-E6F78939935D}" type="datetimeFigureOut">
              <a:rPr lang="es-CO" smtClean="0"/>
              <a:t>24/05/2023</a:t>
            </a:fld>
            <a:endParaRPr lang="es-CO"/>
          </a:p>
        </p:txBody>
      </p:sp>
      <p:sp>
        <p:nvSpPr>
          <p:cNvPr id="4" name="Marcador de pie de página 3">
            <a:extLst>
              <a:ext uri="{FF2B5EF4-FFF2-40B4-BE49-F238E27FC236}">
                <a16:creationId xmlns:a16="http://schemas.microsoft.com/office/drawing/2014/main" id="{E050DD03-C259-4361-9E09-28602B8E36A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715362D1-B7D3-4D03-A39F-54D881B2C41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7B04A6E-FC00-4EA4-9459-4715450FD932}" type="slidenum">
              <a:rPr lang="es-CO" smtClean="0"/>
              <a:t>‹Nº›</a:t>
            </a:fld>
            <a:endParaRPr lang="es-CO"/>
          </a:p>
        </p:txBody>
      </p:sp>
    </p:spTree>
    <p:extLst>
      <p:ext uri="{BB962C8B-B14F-4D97-AF65-F5344CB8AC3E}">
        <p14:creationId xmlns:p14="http://schemas.microsoft.com/office/powerpoint/2010/main" val="33976443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44FF47-BEFF-7B47-B76F-6BF6320639DC}" type="datetimeFigureOut">
              <a:rPr lang="es-CO" smtClean="0"/>
              <a:t>24/05/2023</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38D65-6D77-2D49-A508-EE1B31E85E3A}" type="slidenum">
              <a:rPr lang="es-CO" smtClean="0"/>
              <a:t>‹Nº›</a:t>
            </a:fld>
            <a:endParaRPr lang="es-CO"/>
          </a:p>
        </p:txBody>
      </p:sp>
    </p:spTree>
    <p:extLst>
      <p:ext uri="{BB962C8B-B14F-4D97-AF65-F5344CB8AC3E}">
        <p14:creationId xmlns:p14="http://schemas.microsoft.com/office/powerpoint/2010/main" val="4261259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fld id="{52038D65-6D77-2D49-A508-EE1B31E85E3A}" type="slidenum">
              <a:rPr lang="es-CO" smtClean="0"/>
              <a:t>1</a:t>
            </a:fld>
            <a:endParaRPr lang="es-CO"/>
          </a:p>
        </p:txBody>
      </p:sp>
    </p:spTree>
    <p:extLst>
      <p:ext uri="{BB962C8B-B14F-4D97-AF65-F5344CB8AC3E}">
        <p14:creationId xmlns:p14="http://schemas.microsoft.com/office/powerpoint/2010/main" val="20531425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15</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17477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84412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5884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Master" Target="../slideMasters/slideMaster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rta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4F2117E2-24ED-4F8A-881C-54BC6D691169}"/>
              </a:ext>
            </a:extLst>
          </p:cNvPr>
          <p:cNvSpPr/>
          <p:nvPr userDrawn="1"/>
        </p:nvSpPr>
        <p:spPr>
          <a:xfrm>
            <a:off x="0" y="0"/>
            <a:ext cx="12192000" cy="6858000"/>
          </a:xfrm>
          <a:prstGeom prst="rect">
            <a:avLst/>
          </a:prstGeom>
          <a:solidFill>
            <a:srgbClr val="112D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7" name="Imagen 26" descr="Imagen que contiene paraguas, tabla, hombre, sostener&#10;&#10;Descripción generada automáticamente">
            <a:extLst>
              <a:ext uri="{FF2B5EF4-FFF2-40B4-BE49-F238E27FC236}">
                <a16:creationId xmlns:a16="http://schemas.microsoft.com/office/drawing/2014/main" id="{E8077B43-D4C4-41FE-9CBA-82FAE7441126}"/>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4191229" cy="6858000"/>
          </a:xfrm>
          <a:prstGeom prst="rect">
            <a:avLst/>
          </a:prstGeom>
        </p:spPr>
      </p:pic>
      <p:pic>
        <p:nvPicPr>
          <p:cNvPr id="30" name="Imagen 29">
            <a:extLst>
              <a:ext uri="{FF2B5EF4-FFF2-40B4-BE49-F238E27FC236}">
                <a16:creationId xmlns:a16="http://schemas.microsoft.com/office/drawing/2014/main" id="{3BB42CB9-7B7E-4F1A-A61B-6104305C4A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100444" y="2986344"/>
            <a:ext cx="4091555" cy="3871656"/>
          </a:xfrm>
          <a:prstGeom prst="rect">
            <a:avLst/>
          </a:prstGeom>
        </p:spPr>
      </p:pic>
      <p:sp>
        <p:nvSpPr>
          <p:cNvPr id="31" name="Título 1">
            <a:extLst>
              <a:ext uri="{FF2B5EF4-FFF2-40B4-BE49-F238E27FC236}">
                <a16:creationId xmlns:a16="http://schemas.microsoft.com/office/drawing/2014/main" id="{24B0721C-8C4D-4386-874E-7A2FB3601AA6}"/>
              </a:ext>
            </a:extLst>
          </p:cNvPr>
          <p:cNvSpPr>
            <a:spLocks noGrp="1"/>
          </p:cNvSpPr>
          <p:nvPr>
            <p:ph type="ctrTitle" hasCustomPrompt="1"/>
          </p:nvPr>
        </p:nvSpPr>
        <p:spPr>
          <a:xfrm>
            <a:off x="4448014" y="1503335"/>
            <a:ext cx="6028840" cy="2006628"/>
          </a:xfrm>
        </p:spPr>
        <p:txBody>
          <a:bodyPr anchor="b">
            <a:normAutofit/>
          </a:bodyPr>
          <a:lstStyle>
            <a:lvl1pPr algn="l">
              <a:defRPr lang="es-CO" sz="3400" b="1" kern="1200" dirty="0">
                <a:solidFill>
                  <a:schemeClr val="bg1"/>
                </a:solidFill>
                <a:latin typeface="Helvetica"/>
                <a:ea typeface="+mn-ea"/>
                <a:cs typeface="Helvetica"/>
              </a:defRPr>
            </a:lvl1pPr>
          </a:lstStyle>
          <a:p>
            <a:r>
              <a:rPr lang="es-ES"/>
              <a:t>Título de la presentación (Helvética 34 puntos)</a:t>
            </a:r>
            <a:endParaRPr lang="es-CO"/>
          </a:p>
        </p:txBody>
      </p:sp>
      <p:sp>
        <p:nvSpPr>
          <p:cNvPr id="32" name="Subtítulo 2">
            <a:extLst>
              <a:ext uri="{FF2B5EF4-FFF2-40B4-BE49-F238E27FC236}">
                <a16:creationId xmlns:a16="http://schemas.microsoft.com/office/drawing/2014/main" id="{5394B015-1F5B-4982-91B3-53EA156843C3}"/>
              </a:ext>
            </a:extLst>
          </p:cNvPr>
          <p:cNvSpPr>
            <a:spLocks noGrp="1"/>
          </p:cNvSpPr>
          <p:nvPr>
            <p:ph type="subTitle" idx="1" hasCustomPrompt="1"/>
          </p:nvPr>
        </p:nvSpPr>
        <p:spPr>
          <a:xfrm>
            <a:off x="4448014" y="3789734"/>
            <a:ext cx="6028840" cy="1655762"/>
          </a:xfrm>
        </p:spPr>
        <p:txBody>
          <a:bodyPr>
            <a:normAutofit/>
          </a:bodyPr>
          <a:lstStyle>
            <a:lvl1pPr marL="0" indent="0" algn="l">
              <a:buNone/>
              <a:defRPr lang="es-CO" sz="24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Subtítulo de la presentación (Helvética 24)</a:t>
            </a:r>
            <a:endParaRPr lang="es-CO"/>
          </a:p>
        </p:txBody>
      </p:sp>
      <p:sp>
        <p:nvSpPr>
          <p:cNvPr id="7" name="Marcador de pie de página 1">
            <a:extLst>
              <a:ext uri="{FF2B5EF4-FFF2-40B4-BE49-F238E27FC236}">
                <a16:creationId xmlns:a16="http://schemas.microsoft.com/office/drawing/2014/main" id="{F47BDAE0-DF79-4AD0-8345-814DC2AC2993}"/>
              </a:ext>
            </a:extLst>
          </p:cNvPr>
          <p:cNvSpPr txBox="1">
            <a:spLocks/>
          </p:cNvSpPr>
          <p:nvPr userDrawn="1"/>
        </p:nvSpPr>
        <p:spPr>
          <a:xfrm rot="16200000">
            <a:off x="-1874838" y="529721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921361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cabezado de sección Tipo 1">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B64BD87C-441A-894C-9C2F-F2144A341D5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3" name="Imagen 12">
            <a:extLst>
              <a:ext uri="{FF2B5EF4-FFF2-40B4-BE49-F238E27FC236}">
                <a16:creationId xmlns:a16="http://schemas.microsoft.com/office/drawing/2014/main" id="{24D2DADF-C77D-5847-A1DC-3F3E41CA294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osición de imagen 2">
            <a:extLst>
              <a:ext uri="{FF2B5EF4-FFF2-40B4-BE49-F238E27FC236}">
                <a16:creationId xmlns:a16="http://schemas.microsoft.com/office/drawing/2014/main" id="{E3031B57-AD32-7C4A-9DF3-4310F1D9BE14}"/>
              </a:ext>
            </a:extLst>
          </p:cNvPr>
          <p:cNvSpPr>
            <a:spLocks noGrp="1"/>
          </p:cNvSpPr>
          <p:nvPr>
            <p:ph type="pic" idx="13" hasCustomPrompt="1"/>
          </p:nvPr>
        </p:nvSpPr>
        <p:spPr>
          <a:xfrm>
            <a:off x="0" y="0"/>
            <a:ext cx="6214690" cy="6109515"/>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119578 h 5007817"/>
              <a:gd name="connsiteX1" fmla="*/ 1433 w 4730463"/>
              <a:gd name="connsiteY1" fmla="*/ 266126 h 5007817"/>
              <a:gd name="connsiteX2" fmla="*/ 784551 w 4730463"/>
              <a:gd name="connsiteY2" fmla="*/ 343761 h 5007817"/>
              <a:gd name="connsiteX3" fmla="*/ 4333656 w 4730463"/>
              <a:gd name="connsiteY3" fmla="*/ 2756998 h 5007817"/>
              <a:gd name="connsiteX4" fmla="*/ 4507482 w 4730463"/>
              <a:gd name="connsiteY4" fmla="*/ 3543617 h 5007817"/>
              <a:gd name="connsiteX5" fmla="*/ 3348324 w 4730463"/>
              <a:gd name="connsiteY5" fmla="*/ 4798350 h 5007817"/>
              <a:gd name="connsiteX6" fmla="*/ 2459269 w 4730463"/>
              <a:gd name="connsiteY6" fmla="*/ 4714196 h 5007817"/>
              <a:gd name="connsiteX7" fmla="*/ 615 w 4730463"/>
              <a:gd name="connsiteY7" fmla="*/ 2119578 h 5007817"/>
              <a:gd name="connsiteX0" fmla="*/ 615 w 4730463"/>
              <a:gd name="connsiteY0" fmla="*/ 2032964 h 4921203"/>
              <a:gd name="connsiteX1" fmla="*/ 1433 w 4730463"/>
              <a:gd name="connsiteY1" fmla="*/ 179512 h 4921203"/>
              <a:gd name="connsiteX2" fmla="*/ 784551 w 4730463"/>
              <a:gd name="connsiteY2" fmla="*/ 257147 h 4921203"/>
              <a:gd name="connsiteX3" fmla="*/ 4333656 w 4730463"/>
              <a:gd name="connsiteY3" fmla="*/ 2670384 h 4921203"/>
              <a:gd name="connsiteX4" fmla="*/ 4507482 w 4730463"/>
              <a:gd name="connsiteY4" fmla="*/ 3457003 h 4921203"/>
              <a:gd name="connsiteX5" fmla="*/ 3348324 w 4730463"/>
              <a:gd name="connsiteY5" fmla="*/ 4711736 h 4921203"/>
              <a:gd name="connsiteX6" fmla="*/ 2459269 w 4730463"/>
              <a:gd name="connsiteY6" fmla="*/ 4627582 h 4921203"/>
              <a:gd name="connsiteX7" fmla="*/ 615 w 4730463"/>
              <a:gd name="connsiteY7" fmla="*/ 2032964 h 4921203"/>
              <a:gd name="connsiteX0" fmla="*/ 615 w 4730463"/>
              <a:gd name="connsiteY0" fmla="*/ 1962835 h 4851074"/>
              <a:gd name="connsiteX1" fmla="*/ 1433 w 4730463"/>
              <a:gd name="connsiteY1" fmla="*/ 406046 h 4851074"/>
              <a:gd name="connsiteX2" fmla="*/ 784551 w 4730463"/>
              <a:gd name="connsiteY2" fmla="*/ 187018 h 4851074"/>
              <a:gd name="connsiteX3" fmla="*/ 4333656 w 4730463"/>
              <a:gd name="connsiteY3" fmla="*/ 2600255 h 4851074"/>
              <a:gd name="connsiteX4" fmla="*/ 4507482 w 4730463"/>
              <a:gd name="connsiteY4" fmla="*/ 3386874 h 4851074"/>
              <a:gd name="connsiteX5" fmla="*/ 3348324 w 4730463"/>
              <a:gd name="connsiteY5" fmla="*/ 4641607 h 4851074"/>
              <a:gd name="connsiteX6" fmla="*/ 2459269 w 4730463"/>
              <a:gd name="connsiteY6" fmla="*/ 4557453 h 4851074"/>
              <a:gd name="connsiteX7" fmla="*/ 615 w 4730463"/>
              <a:gd name="connsiteY7" fmla="*/ 1962835 h 4851074"/>
              <a:gd name="connsiteX0" fmla="*/ 615 w 4730463"/>
              <a:gd name="connsiteY0" fmla="*/ 2006502 h 4894741"/>
              <a:gd name="connsiteX1" fmla="*/ 1433 w 4730463"/>
              <a:gd name="connsiteY1" fmla="*/ 244330 h 4894741"/>
              <a:gd name="connsiteX2" fmla="*/ 784551 w 4730463"/>
              <a:gd name="connsiteY2" fmla="*/ 230685 h 4894741"/>
              <a:gd name="connsiteX3" fmla="*/ 4333656 w 4730463"/>
              <a:gd name="connsiteY3" fmla="*/ 2643922 h 4894741"/>
              <a:gd name="connsiteX4" fmla="*/ 4507482 w 4730463"/>
              <a:gd name="connsiteY4" fmla="*/ 3430541 h 4894741"/>
              <a:gd name="connsiteX5" fmla="*/ 3348324 w 4730463"/>
              <a:gd name="connsiteY5" fmla="*/ 4685274 h 4894741"/>
              <a:gd name="connsiteX6" fmla="*/ 2459269 w 4730463"/>
              <a:gd name="connsiteY6" fmla="*/ 4601120 h 4894741"/>
              <a:gd name="connsiteX7" fmla="*/ 615 w 4730463"/>
              <a:gd name="connsiteY7" fmla="*/ 2006502 h 4894741"/>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63813 h 4652052"/>
              <a:gd name="connsiteX1" fmla="*/ 1433 w 4730463"/>
              <a:gd name="connsiteY1" fmla="*/ 1641 h 4652052"/>
              <a:gd name="connsiteX2" fmla="*/ 802398 w 4730463"/>
              <a:gd name="connsiteY2" fmla="*/ 202155 h 4652052"/>
              <a:gd name="connsiteX3" fmla="*/ 4333656 w 4730463"/>
              <a:gd name="connsiteY3" fmla="*/ 2401233 h 4652052"/>
              <a:gd name="connsiteX4" fmla="*/ 4507482 w 4730463"/>
              <a:gd name="connsiteY4" fmla="*/ 3187852 h 4652052"/>
              <a:gd name="connsiteX5" fmla="*/ 3348324 w 4730463"/>
              <a:gd name="connsiteY5" fmla="*/ 4442585 h 4652052"/>
              <a:gd name="connsiteX6" fmla="*/ 2459269 w 4730463"/>
              <a:gd name="connsiteY6" fmla="*/ 4358431 h 4652052"/>
              <a:gd name="connsiteX7" fmla="*/ 615 w 4730463"/>
              <a:gd name="connsiteY7" fmla="*/ 1763813 h 4652052"/>
              <a:gd name="connsiteX0" fmla="*/ 615 w 4730463"/>
              <a:gd name="connsiteY0" fmla="*/ 1762172 h 4650411"/>
              <a:gd name="connsiteX1" fmla="*/ 1433 w 4730463"/>
              <a:gd name="connsiteY1" fmla="*/ 0 h 4650411"/>
              <a:gd name="connsiteX2" fmla="*/ 802398 w 4730463"/>
              <a:gd name="connsiteY2" fmla="*/ 20051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0463" h="4650411">
                <a:moveTo>
                  <a:pt x="615" y="1762172"/>
                </a:moveTo>
                <a:cubicBezTo>
                  <a:pt x="-2549" y="957049"/>
                  <a:pt x="7837" y="982227"/>
                  <a:pt x="1433" y="0"/>
                </a:cubicBezTo>
                <a:cubicBezTo>
                  <a:pt x="485217" y="22491"/>
                  <a:pt x="508972" y="-765"/>
                  <a:pt x="820245" y="13124"/>
                </a:cubicBezTo>
                <a:cubicBezTo>
                  <a:pt x="1789941" y="872972"/>
                  <a:pt x="2882421" y="1618039"/>
                  <a:pt x="4333656" y="2399592"/>
                </a:cubicBezTo>
                <a:cubicBezTo>
                  <a:pt x="4812264" y="2664606"/>
                  <a:pt x="4842417" y="2841109"/>
                  <a:pt x="4507482" y="3186211"/>
                </a:cubicBezTo>
                <a:cubicBezTo>
                  <a:pt x="4244371" y="3457309"/>
                  <a:pt x="3609767" y="4147273"/>
                  <a:pt x="3348324" y="4440944"/>
                </a:cubicBezTo>
                <a:cubicBezTo>
                  <a:pt x="3031344" y="4796998"/>
                  <a:pt x="2772040" y="4651951"/>
                  <a:pt x="2459269" y="4356790"/>
                </a:cubicBezTo>
                <a:cubicBezTo>
                  <a:pt x="1448392" y="3407892"/>
                  <a:pt x="985514" y="2980330"/>
                  <a:pt x="615" y="176217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(Helvética 34 puntos)</a:t>
            </a:r>
            <a:endParaRPr lang="es-CO"/>
          </a:p>
        </p:txBody>
      </p:sp>
      <p:sp>
        <p:nvSpPr>
          <p:cNvPr id="14" name="Marcador de pie de página 1">
            <a:extLst>
              <a:ext uri="{FF2B5EF4-FFF2-40B4-BE49-F238E27FC236}">
                <a16:creationId xmlns:a16="http://schemas.microsoft.com/office/drawing/2014/main" id="{F0FB39F5-8FBD-4BC0-BC35-093AF84A173B}"/>
              </a:ext>
            </a:extLst>
          </p:cNvPr>
          <p:cNvSpPr txBox="1">
            <a:spLocks/>
          </p:cNvSpPr>
          <p:nvPr userDrawn="1"/>
        </p:nvSpPr>
        <p:spPr>
          <a:xfrm rot="16200000">
            <a:off x="-1874838" y="519833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4031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Tipo 2">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76291E0B-06CA-A043-9745-FCE2450B8AF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1" name="Imagen 10">
            <a:extLst>
              <a:ext uri="{FF2B5EF4-FFF2-40B4-BE49-F238E27FC236}">
                <a16:creationId xmlns:a16="http://schemas.microsoft.com/office/drawing/2014/main" id="{72302CC6-35C0-C04E-A6CC-D872E40F44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0"/>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opc.2 (Helvética 34 puntos)</a:t>
            </a:r>
            <a:endParaRPr lang="es-CO"/>
          </a:p>
        </p:txBody>
      </p:sp>
      <p:sp>
        <p:nvSpPr>
          <p:cNvPr id="17" name="Marcador de posición de imagen 2">
            <a:extLst>
              <a:ext uri="{FF2B5EF4-FFF2-40B4-BE49-F238E27FC236}">
                <a16:creationId xmlns:a16="http://schemas.microsoft.com/office/drawing/2014/main" id="{F9948CDE-B14E-AE43-BB48-E38B81D90E2F}"/>
              </a:ext>
            </a:extLst>
          </p:cNvPr>
          <p:cNvSpPr>
            <a:spLocks noGrp="1"/>
          </p:cNvSpPr>
          <p:nvPr>
            <p:ph type="pic" idx="1" hasCustomPrompt="1"/>
          </p:nvPr>
        </p:nvSpPr>
        <p:spPr>
          <a:xfrm>
            <a:off x="-4119" y="756402"/>
            <a:ext cx="6232436" cy="6125633"/>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200460"/>
              <a:gd name="connsiteX1" fmla="*/ 7461 w 4506385"/>
              <a:gd name="connsiteY1" fmla="*/ 2768368 h 5200460"/>
              <a:gd name="connsiteX2" fmla="*/ 2271627 w 4506385"/>
              <a:gd name="connsiteY2" fmla="*/ 352407 h 5200460"/>
              <a:gd name="connsiteX3" fmla="*/ 3299015 w 4506385"/>
              <a:gd name="connsiteY3" fmla="*/ 314734 h 5200460"/>
              <a:gd name="connsiteX4" fmla="*/ 4227421 w 4506385"/>
              <a:gd name="connsiteY4" fmla="*/ 1335348 h 5200460"/>
              <a:gd name="connsiteX5" fmla="*/ 4128519 w 4506385"/>
              <a:gd name="connsiteY5" fmla="*/ 2153528 h 5200460"/>
              <a:gd name="connsiteX6" fmla="*/ 869009 w 4506385"/>
              <a:gd name="connsiteY6" fmla="*/ 4397773 h 5200460"/>
              <a:gd name="connsiteX7" fmla="*/ 1765 w 4506385"/>
              <a:gd name="connsiteY7" fmla="*/ 5124132 h 5200460"/>
              <a:gd name="connsiteX0" fmla="*/ 642 w 4513763"/>
              <a:gd name="connsiteY0" fmla="*/ 4410080 h 4696102"/>
              <a:gd name="connsiteX1" fmla="*/ 14839 w 4513763"/>
              <a:gd name="connsiteY1" fmla="*/ 2768368 h 4696102"/>
              <a:gd name="connsiteX2" fmla="*/ 2279005 w 4513763"/>
              <a:gd name="connsiteY2" fmla="*/ 352407 h 4696102"/>
              <a:gd name="connsiteX3" fmla="*/ 3306393 w 4513763"/>
              <a:gd name="connsiteY3" fmla="*/ 314734 h 4696102"/>
              <a:gd name="connsiteX4" fmla="*/ 4234799 w 4513763"/>
              <a:gd name="connsiteY4" fmla="*/ 1335348 h 4696102"/>
              <a:gd name="connsiteX5" fmla="*/ 4135897 w 4513763"/>
              <a:gd name="connsiteY5" fmla="*/ 2153528 h 4696102"/>
              <a:gd name="connsiteX6" fmla="*/ 876387 w 4513763"/>
              <a:gd name="connsiteY6" fmla="*/ 4397773 h 4696102"/>
              <a:gd name="connsiteX7" fmla="*/ 642 w 4513763"/>
              <a:gd name="connsiteY7" fmla="*/ 4410080 h 4696102"/>
              <a:gd name="connsiteX0" fmla="*/ 642 w 4513763"/>
              <a:gd name="connsiteY0" fmla="*/ 4410080 h 4619028"/>
              <a:gd name="connsiteX1" fmla="*/ 14839 w 4513763"/>
              <a:gd name="connsiteY1" fmla="*/ 2768368 h 4619028"/>
              <a:gd name="connsiteX2" fmla="*/ 2279005 w 4513763"/>
              <a:gd name="connsiteY2" fmla="*/ 352407 h 4619028"/>
              <a:gd name="connsiteX3" fmla="*/ 3306393 w 4513763"/>
              <a:gd name="connsiteY3" fmla="*/ 314734 h 4619028"/>
              <a:gd name="connsiteX4" fmla="*/ 4234799 w 4513763"/>
              <a:gd name="connsiteY4" fmla="*/ 1335348 h 4619028"/>
              <a:gd name="connsiteX5" fmla="*/ 4135897 w 4513763"/>
              <a:gd name="connsiteY5" fmla="*/ 2153528 h 4619028"/>
              <a:gd name="connsiteX6" fmla="*/ 876387 w 4513763"/>
              <a:gd name="connsiteY6" fmla="*/ 4397773 h 4619028"/>
              <a:gd name="connsiteX7" fmla="*/ 642 w 4513763"/>
              <a:gd name="connsiteY7" fmla="*/ 4410080 h 4619028"/>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714875 w 4513763"/>
              <a:gd name="connsiteY6" fmla="*/ 4227761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207053 w 4499158"/>
              <a:gd name="connsiteY0" fmla="*/ 3908543 h 4380939"/>
              <a:gd name="connsiteX1" fmla="*/ 234 w 4499158"/>
              <a:gd name="connsiteY1" fmla="*/ 2768368 h 4380939"/>
              <a:gd name="connsiteX2" fmla="*/ 2264400 w 4499158"/>
              <a:gd name="connsiteY2" fmla="*/ 352407 h 4380939"/>
              <a:gd name="connsiteX3" fmla="*/ 3291788 w 4499158"/>
              <a:gd name="connsiteY3" fmla="*/ 314734 h 4380939"/>
              <a:gd name="connsiteX4" fmla="*/ 4220194 w 4499158"/>
              <a:gd name="connsiteY4" fmla="*/ 1335348 h 4380939"/>
              <a:gd name="connsiteX5" fmla="*/ 4121292 w 4499158"/>
              <a:gd name="connsiteY5" fmla="*/ 2153528 h 4380939"/>
              <a:gd name="connsiteX6" fmla="*/ 793777 w 4499158"/>
              <a:gd name="connsiteY6" fmla="*/ 4380772 h 4380939"/>
              <a:gd name="connsiteX7" fmla="*/ 207053 w 4499158"/>
              <a:gd name="connsiteY7" fmla="*/ 3908543 h 4380939"/>
              <a:gd name="connsiteX0" fmla="*/ 13593 w 4501212"/>
              <a:gd name="connsiteY0" fmla="*/ 4393078 h 4393078"/>
              <a:gd name="connsiteX1" fmla="*/ 2288 w 4501212"/>
              <a:gd name="connsiteY1" fmla="*/ 2768368 h 4393078"/>
              <a:gd name="connsiteX2" fmla="*/ 2266454 w 4501212"/>
              <a:gd name="connsiteY2" fmla="*/ 352407 h 4393078"/>
              <a:gd name="connsiteX3" fmla="*/ 3293842 w 4501212"/>
              <a:gd name="connsiteY3" fmla="*/ 314734 h 4393078"/>
              <a:gd name="connsiteX4" fmla="*/ 4222248 w 4501212"/>
              <a:gd name="connsiteY4" fmla="*/ 1335348 h 4393078"/>
              <a:gd name="connsiteX5" fmla="*/ 4123346 w 4501212"/>
              <a:gd name="connsiteY5" fmla="*/ 2153528 h 4393078"/>
              <a:gd name="connsiteX6" fmla="*/ 795831 w 4501212"/>
              <a:gd name="connsiteY6" fmla="*/ 4380772 h 4393078"/>
              <a:gd name="connsiteX7" fmla="*/ 13593 w 4501212"/>
              <a:gd name="connsiteY7" fmla="*/ 4393078 h 4393078"/>
              <a:gd name="connsiteX0" fmla="*/ 86 w 4487705"/>
              <a:gd name="connsiteY0" fmla="*/ 4393078 h 4393078"/>
              <a:gd name="connsiteX1" fmla="*/ 90788 w 4487705"/>
              <a:gd name="connsiteY1" fmla="*/ 2836373 h 4393078"/>
              <a:gd name="connsiteX2" fmla="*/ 2252947 w 4487705"/>
              <a:gd name="connsiteY2" fmla="*/ 352407 h 4393078"/>
              <a:gd name="connsiteX3" fmla="*/ 3280335 w 4487705"/>
              <a:gd name="connsiteY3" fmla="*/ 314734 h 4393078"/>
              <a:gd name="connsiteX4" fmla="*/ 4208741 w 4487705"/>
              <a:gd name="connsiteY4" fmla="*/ 1335348 h 4393078"/>
              <a:gd name="connsiteX5" fmla="*/ 4109839 w 4487705"/>
              <a:gd name="connsiteY5" fmla="*/ 2153528 h 4393078"/>
              <a:gd name="connsiteX6" fmla="*/ 782324 w 4487705"/>
              <a:gd name="connsiteY6" fmla="*/ 4380772 h 4393078"/>
              <a:gd name="connsiteX7" fmla="*/ 86 w 4487705"/>
              <a:gd name="connsiteY7" fmla="*/ 4393078 h 4393078"/>
              <a:gd name="connsiteX0" fmla="*/ 21466 w 4509085"/>
              <a:gd name="connsiteY0" fmla="*/ 4393078 h 4393078"/>
              <a:gd name="connsiteX1" fmla="*/ 1660 w 4509085"/>
              <a:gd name="connsiteY1" fmla="*/ 2734366 h 4393078"/>
              <a:gd name="connsiteX2" fmla="*/ 2274327 w 4509085"/>
              <a:gd name="connsiteY2" fmla="*/ 352407 h 4393078"/>
              <a:gd name="connsiteX3" fmla="*/ 3301715 w 4509085"/>
              <a:gd name="connsiteY3" fmla="*/ 314734 h 4393078"/>
              <a:gd name="connsiteX4" fmla="*/ 4230121 w 4509085"/>
              <a:gd name="connsiteY4" fmla="*/ 1335348 h 4393078"/>
              <a:gd name="connsiteX5" fmla="*/ 4131219 w 4509085"/>
              <a:gd name="connsiteY5" fmla="*/ 2153528 h 4393078"/>
              <a:gd name="connsiteX6" fmla="*/ 803704 w 4509085"/>
              <a:gd name="connsiteY6" fmla="*/ 4380772 h 4393078"/>
              <a:gd name="connsiteX7" fmla="*/ 21466 w 4509085"/>
              <a:gd name="connsiteY7" fmla="*/ 4393078 h 4393078"/>
              <a:gd name="connsiteX0" fmla="*/ 19806 w 4507425"/>
              <a:gd name="connsiteY0" fmla="*/ 4393078 h 4393078"/>
              <a:gd name="connsiteX1" fmla="*/ 0 w 4507425"/>
              <a:gd name="connsiteY1" fmla="*/ 2734366 h 4393078"/>
              <a:gd name="connsiteX2" fmla="*/ 2272667 w 4507425"/>
              <a:gd name="connsiteY2" fmla="*/ 352407 h 4393078"/>
              <a:gd name="connsiteX3" fmla="*/ 3300055 w 4507425"/>
              <a:gd name="connsiteY3" fmla="*/ 314734 h 4393078"/>
              <a:gd name="connsiteX4" fmla="*/ 4228461 w 4507425"/>
              <a:gd name="connsiteY4" fmla="*/ 1335348 h 4393078"/>
              <a:gd name="connsiteX5" fmla="*/ 4129559 w 4507425"/>
              <a:gd name="connsiteY5" fmla="*/ 2153528 h 4393078"/>
              <a:gd name="connsiteX6" fmla="*/ 802044 w 4507425"/>
              <a:gd name="connsiteY6" fmla="*/ 4380772 h 4393078"/>
              <a:gd name="connsiteX7" fmla="*/ 19806 w 4507425"/>
              <a:gd name="connsiteY7" fmla="*/ 4393078 h 4393078"/>
              <a:gd name="connsiteX0" fmla="*/ 104812 w 4507425"/>
              <a:gd name="connsiteY0" fmla="*/ 4342074 h 4382059"/>
              <a:gd name="connsiteX1" fmla="*/ 0 w 4507425"/>
              <a:gd name="connsiteY1" fmla="*/ 2734366 h 4382059"/>
              <a:gd name="connsiteX2" fmla="*/ 2272667 w 4507425"/>
              <a:gd name="connsiteY2" fmla="*/ 352407 h 4382059"/>
              <a:gd name="connsiteX3" fmla="*/ 3300055 w 4507425"/>
              <a:gd name="connsiteY3" fmla="*/ 314734 h 4382059"/>
              <a:gd name="connsiteX4" fmla="*/ 4228461 w 4507425"/>
              <a:gd name="connsiteY4" fmla="*/ 1335348 h 4382059"/>
              <a:gd name="connsiteX5" fmla="*/ 4129559 w 4507425"/>
              <a:gd name="connsiteY5" fmla="*/ 2153528 h 4382059"/>
              <a:gd name="connsiteX6" fmla="*/ 802044 w 4507425"/>
              <a:gd name="connsiteY6" fmla="*/ 4380772 h 4382059"/>
              <a:gd name="connsiteX7" fmla="*/ 104812 w 4507425"/>
              <a:gd name="connsiteY7" fmla="*/ 4342074 h 438205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30976 h 4430976"/>
              <a:gd name="connsiteX1" fmla="*/ 0 w 4507425"/>
              <a:gd name="connsiteY1" fmla="*/ 2763763 h 4430976"/>
              <a:gd name="connsiteX2" fmla="*/ 2272667 w 4507425"/>
              <a:gd name="connsiteY2" fmla="*/ 381804 h 4430976"/>
              <a:gd name="connsiteX3" fmla="*/ 3300055 w 4507425"/>
              <a:gd name="connsiteY3" fmla="*/ 344131 h 4430976"/>
              <a:gd name="connsiteX4" fmla="*/ 4228461 w 4507425"/>
              <a:gd name="connsiteY4" fmla="*/ 1364745 h 4430976"/>
              <a:gd name="connsiteX5" fmla="*/ 4129559 w 4507425"/>
              <a:gd name="connsiteY5" fmla="*/ 2182925 h 4430976"/>
              <a:gd name="connsiteX6" fmla="*/ 802044 w 4507425"/>
              <a:gd name="connsiteY6" fmla="*/ 4410169 h 4430976"/>
              <a:gd name="connsiteX7" fmla="*/ 11305 w 4507425"/>
              <a:gd name="connsiteY7" fmla="*/ 4430976 h 4430976"/>
              <a:gd name="connsiteX0" fmla="*/ 11305 w 4519253"/>
              <a:gd name="connsiteY0" fmla="*/ 4420248 h 4420248"/>
              <a:gd name="connsiteX1" fmla="*/ 0 w 4519253"/>
              <a:gd name="connsiteY1" fmla="*/ 2753035 h 4420248"/>
              <a:gd name="connsiteX2" fmla="*/ 2272667 w 4519253"/>
              <a:gd name="connsiteY2" fmla="*/ 371076 h 4420248"/>
              <a:gd name="connsiteX3" fmla="*/ 3300055 w 4519253"/>
              <a:gd name="connsiteY3" fmla="*/ 333403 h 4420248"/>
              <a:gd name="connsiteX4" fmla="*/ 4253963 w 4519253"/>
              <a:gd name="connsiteY4" fmla="*/ 1328514 h 4420248"/>
              <a:gd name="connsiteX5" fmla="*/ 4129559 w 4519253"/>
              <a:gd name="connsiteY5" fmla="*/ 2172197 h 4420248"/>
              <a:gd name="connsiteX6" fmla="*/ 802044 w 4519253"/>
              <a:gd name="connsiteY6" fmla="*/ 4399441 h 4420248"/>
              <a:gd name="connsiteX7" fmla="*/ 11305 w 4519253"/>
              <a:gd name="connsiteY7" fmla="*/ 4420248 h 4420248"/>
              <a:gd name="connsiteX0" fmla="*/ 11305 w 4519253"/>
              <a:gd name="connsiteY0" fmla="*/ 4445526 h 4445526"/>
              <a:gd name="connsiteX1" fmla="*/ 0 w 4519253"/>
              <a:gd name="connsiteY1" fmla="*/ 2778313 h 4445526"/>
              <a:gd name="connsiteX2" fmla="*/ 2272667 w 4519253"/>
              <a:gd name="connsiteY2" fmla="*/ 396354 h 4445526"/>
              <a:gd name="connsiteX3" fmla="*/ 3300055 w 4519253"/>
              <a:gd name="connsiteY3" fmla="*/ 358681 h 4445526"/>
              <a:gd name="connsiteX4" fmla="*/ 4253963 w 4519253"/>
              <a:gd name="connsiteY4" fmla="*/ 1353792 h 4445526"/>
              <a:gd name="connsiteX5" fmla="*/ 4129559 w 4519253"/>
              <a:gd name="connsiteY5" fmla="*/ 2197475 h 4445526"/>
              <a:gd name="connsiteX6" fmla="*/ 802044 w 4519253"/>
              <a:gd name="connsiteY6" fmla="*/ 4424719 h 4445526"/>
              <a:gd name="connsiteX7" fmla="*/ 11305 w 4519253"/>
              <a:gd name="connsiteY7" fmla="*/ 4445526 h 4445526"/>
              <a:gd name="connsiteX0" fmla="*/ 11305 w 4519253"/>
              <a:gd name="connsiteY0" fmla="*/ 4497113 h 4497113"/>
              <a:gd name="connsiteX1" fmla="*/ 0 w 4519253"/>
              <a:gd name="connsiteY1" fmla="*/ 2829900 h 4497113"/>
              <a:gd name="connsiteX2" fmla="*/ 2272667 w 4519253"/>
              <a:gd name="connsiteY2" fmla="*/ 447941 h 4497113"/>
              <a:gd name="connsiteX3" fmla="*/ 3546573 w 4519253"/>
              <a:gd name="connsiteY3" fmla="*/ 282759 h 4497113"/>
              <a:gd name="connsiteX4" fmla="*/ 4253963 w 4519253"/>
              <a:gd name="connsiteY4" fmla="*/ 1405379 h 4497113"/>
              <a:gd name="connsiteX5" fmla="*/ 4129559 w 4519253"/>
              <a:gd name="connsiteY5" fmla="*/ 2249062 h 4497113"/>
              <a:gd name="connsiteX6" fmla="*/ 802044 w 4519253"/>
              <a:gd name="connsiteY6" fmla="*/ 4476306 h 4497113"/>
              <a:gd name="connsiteX7" fmla="*/ 11305 w 4519253"/>
              <a:gd name="connsiteY7" fmla="*/ 4497113 h 4497113"/>
              <a:gd name="connsiteX0" fmla="*/ 11305 w 4519253"/>
              <a:gd name="connsiteY0" fmla="*/ 4384003 h 4384003"/>
              <a:gd name="connsiteX1" fmla="*/ 0 w 4519253"/>
              <a:gd name="connsiteY1" fmla="*/ 2716790 h 4384003"/>
              <a:gd name="connsiteX2" fmla="*/ 2272667 w 4519253"/>
              <a:gd name="connsiteY2" fmla="*/ 334831 h 4384003"/>
              <a:gd name="connsiteX3" fmla="*/ 3113041 w 4519253"/>
              <a:gd name="connsiteY3" fmla="*/ 492672 h 4384003"/>
              <a:gd name="connsiteX4" fmla="*/ 4253963 w 4519253"/>
              <a:gd name="connsiteY4" fmla="*/ 1292269 h 4384003"/>
              <a:gd name="connsiteX5" fmla="*/ 4129559 w 4519253"/>
              <a:gd name="connsiteY5" fmla="*/ 2135952 h 4384003"/>
              <a:gd name="connsiteX6" fmla="*/ 802044 w 4519253"/>
              <a:gd name="connsiteY6" fmla="*/ 4363196 h 4384003"/>
              <a:gd name="connsiteX7" fmla="*/ 11305 w 4519253"/>
              <a:gd name="connsiteY7" fmla="*/ 4384003 h 4384003"/>
              <a:gd name="connsiteX0" fmla="*/ 11305 w 4519253"/>
              <a:gd name="connsiteY0" fmla="*/ 4433445 h 4433445"/>
              <a:gd name="connsiteX1" fmla="*/ 0 w 4519253"/>
              <a:gd name="connsiteY1" fmla="*/ 2766232 h 4433445"/>
              <a:gd name="connsiteX2" fmla="*/ 2272667 w 4519253"/>
              <a:gd name="connsiteY2" fmla="*/ 384273 h 4433445"/>
              <a:gd name="connsiteX3" fmla="*/ 3359559 w 4519253"/>
              <a:gd name="connsiteY3" fmla="*/ 380602 h 4433445"/>
              <a:gd name="connsiteX4" fmla="*/ 4253963 w 4519253"/>
              <a:gd name="connsiteY4" fmla="*/ 1341711 h 4433445"/>
              <a:gd name="connsiteX5" fmla="*/ 4129559 w 4519253"/>
              <a:gd name="connsiteY5" fmla="*/ 2185394 h 4433445"/>
              <a:gd name="connsiteX6" fmla="*/ 802044 w 4519253"/>
              <a:gd name="connsiteY6" fmla="*/ 4412638 h 4433445"/>
              <a:gd name="connsiteX7" fmla="*/ 11305 w 4519253"/>
              <a:gd name="connsiteY7" fmla="*/ 4433445 h 4433445"/>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45176 h 4445176"/>
              <a:gd name="connsiteX1" fmla="*/ 0 w 4519253"/>
              <a:gd name="connsiteY1" fmla="*/ 2777963 h 4445176"/>
              <a:gd name="connsiteX2" fmla="*/ 2272667 w 4519253"/>
              <a:gd name="connsiteY2" fmla="*/ 396004 h 4445176"/>
              <a:gd name="connsiteX3" fmla="*/ 3359559 w 4519253"/>
              <a:gd name="connsiteY3" fmla="*/ 392333 h 4445176"/>
              <a:gd name="connsiteX4" fmla="*/ 4253963 w 4519253"/>
              <a:gd name="connsiteY4" fmla="*/ 1353442 h 4445176"/>
              <a:gd name="connsiteX5" fmla="*/ 4129559 w 4519253"/>
              <a:gd name="connsiteY5" fmla="*/ 2197125 h 4445176"/>
              <a:gd name="connsiteX6" fmla="*/ 802044 w 4519253"/>
              <a:gd name="connsiteY6" fmla="*/ 4424369 h 4445176"/>
              <a:gd name="connsiteX7" fmla="*/ 11305 w 4519253"/>
              <a:gd name="connsiteY7" fmla="*/ 4445176 h 4445176"/>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19253" h="4441812">
                <a:moveTo>
                  <a:pt x="11305" y="4441812"/>
                </a:moveTo>
                <a:cubicBezTo>
                  <a:pt x="8139" y="3514752"/>
                  <a:pt x="8771" y="3704007"/>
                  <a:pt x="0" y="2774599"/>
                </a:cubicBezTo>
                <a:cubicBezTo>
                  <a:pt x="780601" y="1783637"/>
                  <a:pt x="1358186" y="1219805"/>
                  <a:pt x="2272667" y="392640"/>
                </a:cubicBezTo>
                <a:cubicBezTo>
                  <a:pt x="2987829" y="-328391"/>
                  <a:pt x="3119459" y="111734"/>
                  <a:pt x="3359559" y="388969"/>
                </a:cubicBezTo>
                <a:cubicBezTo>
                  <a:pt x="3630273" y="701553"/>
                  <a:pt x="4014975" y="1131612"/>
                  <a:pt x="4253963" y="1350078"/>
                </a:cubicBezTo>
                <a:cubicBezTo>
                  <a:pt x="4535448" y="1642690"/>
                  <a:pt x="4720347" y="1923133"/>
                  <a:pt x="4129559" y="2193761"/>
                </a:cubicBezTo>
                <a:cubicBezTo>
                  <a:pt x="2940779" y="2695665"/>
                  <a:pt x="1744855" y="3611381"/>
                  <a:pt x="802044" y="4421005"/>
                </a:cubicBezTo>
                <a:cubicBezTo>
                  <a:pt x="471279" y="4431571"/>
                  <a:pt x="511923" y="4432860"/>
                  <a:pt x="11305" y="444181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3" name="Marcador de pie de página 1">
            <a:extLst>
              <a:ext uri="{FF2B5EF4-FFF2-40B4-BE49-F238E27FC236}">
                <a16:creationId xmlns:a16="http://schemas.microsoft.com/office/drawing/2014/main" id="{A904B637-17F5-4952-B5DF-E7FA0497675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04126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positiva fondo claro con image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1F5C08CA-5D66-4C41-A40D-DA1AE5526A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8" name="Imagen 7">
            <a:extLst>
              <a:ext uri="{FF2B5EF4-FFF2-40B4-BE49-F238E27FC236}">
                <a16:creationId xmlns:a16="http://schemas.microsoft.com/office/drawing/2014/main" id="{9358829E-DC71-F14E-8666-46B5F3C6B63C}"/>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9" name="Marcador de posición de imagen 2">
            <a:extLst>
              <a:ext uri="{FF2B5EF4-FFF2-40B4-BE49-F238E27FC236}">
                <a16:creationId xmlns:a16="http://schemas.microsoft.com/office/drawing/2014/main" id="{FBEAE203-6173-2B4D-A429-177C4EA3C29D}"/>
              </a:ext>
            </a:extLst>
          </p:cNvPr>
          <p:cNvSpPr>
            <a:spLocks noGrp="1"/>
          </p:cNvSpPr>
          <p:nvPr>
            <p:ph type="pic" idx="13"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2" name="Título 1">
            <a:extLst>
              <a:ext uri="{FF2B5EF4-FFF2-40B4-BE49-F238E27FC236}">
                <a16:creationId xmlns:a16="http://schemas.microsoft.com/office/drawing/2014/main" id="{4CE1D47F-5B36-074A-842F-79F1C8F78308}"/>
              </a:ext>
            </a:extLst>
          </p:cNvPr>
          <p:cNvSpPr>
            <a:spLocks noGrp="1"/>
          </p:cNvSpPr>
          <p:nvPr>
            <p:ph type="ctrTitle" hasCustomPrompt="1"/>
          </p:nvPr>
        </p:nvSpPr>
        <p:spPr>
          <a:xfrm>
            <a:off x="5345722" y="968539"/>
            <a:ext cx="5322277" cy="948715"/>
          </a:xfrm>
        </p:spPr>
        <p:txBody>
          <a:bodyPr anchor="t">
            <a:normAutofit/>
          </a:bodyPr>
          <a:lstStyle>
            <a:lvl1pPr algn="l">
              <a:defRPr sz="2800" b="1"/>
            </a:lvl1pPr>
          </a:lstStyle>
          <a:p>
            <a:r>
              <a:rPr lang="es-ES"/>
              <a:t>Título de la diapositiva (Helvética 28 puntos)</a:t>
            </a:r>
            <a:endParaRPr lang="es-CO"/>
          </a:p>
        </p:txBody>
      </p:sp>
      <p:sp>
        <p:nvSpPr>
          <p:cNvPr id="3" name="Subtítulo 2">
            <a:extLst>
              <a:ext uri="{FF2B5EF4-FFF2-40B4-BE49-F238E27FC236}">
                <a16:creationId xmlns:a16="http://schemas.microsoft.com/office/drawing/2014/main" id="{BDE026C0-D5E3-0544-AC35-45DC47366F8C}"/>
              </a:ext>
            </a:extLst>
          </p:cNvPr>
          <p:cNvSpPr>
            <a:spLocks noGrp="1"/>
          </p:cNvSpPr>
          <p:nvPr>
            <p:ph type="subTitle" idx="1" hasCustomPrompt="1"/>
          </p:nvPr>
        </p:nvSpPr>
        <p:spPr>
          <a:xfrm>
            <a:off x="5345722" y="2067089"/>
            <a:ext cx="6008077" cy="3190711"/>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4" name="Marcador de fecha 3">
            <a:extLst>
              <a:ext uri="{FF2B5EF4-FFF2-40B4-BE49-F238E27FC236}">
                <a16:creationId xmlns:a16="http://schemas.microsoft.com/office/drawing/2014/main" id="{3A2E44EC-D46A-3140-84FE-DD4AE5D86524}"/>
              </a:ext>
            </a:extLst>
          </p:cNvPr>
          <p:cNvSpPr>
            <a:spLocks noGrp="1"/>
          </p:cNvSpPr>
          <p:nvPr>
            <p:ph type="dt" sz="half" idx="10"/>
          </p:nvPr>
        </p:nvSpPr>
        <p:spPr/>
        <p:txBody>
          <a:bodyPr/>
          <a:lstStyle/>
          <a:p>
            <a:endParaRPr lang="es-CO"/>
          </a:p>
        </p:txBody>
      </p:sp>
      <p:sp>
        <p:nvSpPr>
          <p:cNvPr id="5" name="Marcador de pie de página 4">
            <a:extLst>
              <a:ext uri="{FF2B5EF4-FFF2-40B4-BE49-F238E27FC236}">
                <a16:creationId xmlns:a16="http://schemas.microsoft.com/office/drawing/2014/main" id="{FB4B04FE-A1FF-9346-BCAF-C85662664FFC}"/>
              </a:ext>
            </a:extLst>
          </p:cNvPr>
          <p:cNvSpPr>
            <a:spLocks noGrp="1"/>
          </p:cNvSpPr>
          <p:nvPr>
            <p:ph type="ftr" sz="quarter" idx="11"/>
          </p:nvPr>
        </p:nvSpPr>
        <p:spPr/>
        <p:txBody>
          <a:bodyPr/>
          <a:lstStyle/>
          <a:p>
            <a:r>
              <a:rPr lang="es-CO"/>
              <a:t>CCOM-FO-001 V2 / 19-Jul-2022 / Clasificada</a:t>
            </a:r>
          </a:p>
        </p:txBody>
      </p:sp>
      <p:sp>
        <p:nvSpPr>
          <p:cNvPr id="6" name="Marcador de número de diapositiva 5">
            <a:extLst>
              <a:ext uri="{FF2B5EF4-FFF2-40B4-BE49-F238E27FC236}">
                <a16:creationId xmlns:a16="http://schemas.microsoft.com/office/drawing/2014/main" id="{5807BE8A-C927-6C42-8435-C3CA34575C95}"/>
              </a:ext>
            </a:extLst>
          </p:cNvPr>
          <p:cNvSpPr>
            <a:spLocks noGrp="1"/>
          </p:cNvSpPr>
          <p:nvPr>
            <p:ph type="sldNum" sz="quarter" idx="12"/>
          </p:nvPr>
        </p:nvSpPr>
        <p:spPr/>
        <p:txBody>
          <a:bodyPr/>
          <a:lstStyle/>
          <a:p>
            <a:fld id="{54505E69-55C1-B644-B7CA-48CE7B26A3D3}" type="slidenum">
              <a:rPr lang="es-CO" smtClean="0"/>
              <a:t>‹Nº›</a:t>
            </a:fld>
            <a:endParaRPr lang="es-CO"/>
          </a:p>
        </p:txBody>
      </p:sp>
      <p:sp>
        <p:nvSpPr>
          <p:cNvPr id="10" name="Marcador de pie de página 1">
            <a:extLst>
              <a:ext uri="{FF2B5EF4-FFF2-40B4-BE49-F238E27FC236}">
                <a16:creationId xmlns:a16="http://schemas.microsoft.com/office/drawing/2014/main" id="{2C32DDCB-AF3F-4999-980A-A3CF9AFBF950}"/>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388372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2" name="Title 1"/>
          <p:cNvSpPr>
            <a:spLocks noGrp="1"/>
          </p:cNvSpPr>
          <p:nvPr>
            <p:ph type="title" hasCustomPrompt="1"/>
          </p:nvPr>
        </p:nvSpPr>
        <p:spPr>
          <a:xfrm>
            <a:off x="457200" y="136525"/>
            <a:ext cx="8346831" cy="1088197"/>
          </a:xfrm>
        </p:spPr>
        <p:txBody>
          <a:bodyPr anchor="b">
            <a:normAutofit/>
          </a:bodyPr>
          <a:lstStyle>
            <a:lvl1pPr>
              <a:defRPr sz="3200" b="1"/>
            </a:lvl1pPr>
          </a:lstStyle>
          <a:p>
            <a:r>
              <a:rPr lang="es-ES"/>
              <a:t>Título de la diapositiva (Helvética 32)</a:t>
            </a:r>
            <a:endParaRPr lang="en-US"/>
          </a:p>
        </p:txBody>
      </p:sp>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8" name="Subtítulo 2">
            <a:extLst>
              <a:ext uri="{FF2B5EF4-FFF2-40B4-BE49-F238E27FC236}">
                <a16:creationId xmlns:a16="http://schemas.microsoft.com/office/drawing/2014/main" id="{F1C7F385-4671-D54C-BAED-7387BDDCC158}"/>
              </a:ext>
            </a:extLst>
          </p:cNvPr>
          <p:cNvSpPr>
            <a:spLocks noGrp="1"/>
          </p:cNvSpPr>
          <p:nvPr>
            <p:ph type="subTitle" idx="1" hasCustomPrompt="1"/>
          </p:nvPr>
        </p:nvSpPr>
        <p:spPr>
          <a:xfrm>
            <a:off x="457200" y="1457489"/>
            <a:ext cx="8346831" cy="4556449"/>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9" name="Marcador de pie de página 1">
            <a:extLst>
              <a:ext uri="{FF2B5EF4-FFF2-40B4-BE49-F238E27FC236}">
                <a16:creationId xmlns:a16="http://schemas.microsoft.com/office/drawing/2014/main" id="{7CC57014-96FC-4C1C-85FB-198C56E6EF16}"/>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13068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apositiva fondo oscuro con imagen">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C3F31665-717F-E947-AA94-CCAFEBF41A3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874033D1-05E4-A347-9239-D7F0D428BF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11" name="Marcador de posición de imagen 2">
            <a:extLst>
              <a:ext uri="{FF2B5EF4-FFF2-40B4-BE49-F238E27FC236}">
                <a16:creationId xmlns:a16="http://schemas.microsoft.com/office/drawing/2014/main" id="{56011A8D-ADF7-4949-B012-D67FA866836B}"/>
              </a:ext>
            </a:extLst>
          </p:cNvPr>
          <p:cNvSpPr>
            <a:spLocks noGrp="1"/>
          </p:cNvSpPr>
          <p:nvPr>
            <p:ph type="pic" idx="1" hasCustomPrompt="1"/>
          </p:nvPr>
        </p:nvSpPr>
        <p:spPr>
          <a:xfrm>
            <a:off x="-1459" y="282304"/>
            <a:ext cx="5038844" cy="5694959"/>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0463" h="5346428">
                <a:moveTo>
                  <a:pt x="615" y="2458189"/>
                </a:moveTo>
                <a:cubicBezTo>
                  <a:pt x="-2549" y="1653066"/>
                  <a:pt x="7837" y="982227"/>
                  <a:pt x="1433" y="0"/>
                </a:cubicBezTo>
                <a:cubicBezTo>
                  <a:pt x="1181848" y="1123221"/>
                  <a:pt x="3453317" y="2576586"/>
                  <a:pt x="4333656" y="3095609"/>
                </a:cubicBezTo>
                <a:cubicBezTo>
                  <a:pt x="4812264" y="3360623"/>
                  <a:pt x="4842417" y="3537126"/>
                  <a:pt x="4507482" y="3882228"/>
                </a:cubicBezTo>
                <a:cubicBezTo>
                  <a:pt x="4244371" y="4153326"/>
                  <a:pt x="3609767" y="4843290"/>
                  <a:pt x="3348324" y="5136961"/>
                </a:cubicBezTo>
                <a:cubicBezTo>
                  <a:pt x="3031344" y="5493015"/>
                  <a:pt x="2772040" y="5347968"/>
                  <a:pt x="2459269" y="5052807"/>
                </a:cubicBezTo>
                <a:cubicBezTo>
                  <a:pt x="1448392" y="4103909"/>
                  <a:pt x="985514" y="3676347"/>
                  <a:pt x="615" y="2458189"/>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2" name="Título 1">
            <a:extLst>
              <a:ext uri="{FF2B5EF4-FFF2-40B4-BE49-F238E27FC236}">
                <a16:creationId xmlns:a16="http://schemas.microsoft.com/office/drawing/2014/main" id="{76A19741-2903-6A4D-A9A3-91F7A0CB6BDB}"/>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3" name="Subtítulo 2">
            <a:extLst>
              <a:ext uri="{FF2B5EF4-FFF2-40B4-BE49-F238E27FC236}">
                <a16:creationId xmlns:a16="http://schemas.microsoft.com/office/drawing/2014/main" id="{3B94548D-C2C0-FF46-8AB0-F8545C02FF4E}"/>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Tree>
    <p:extLst>
      <p:ext uri="{BB962C8B-B14F-4D97-AF65-F5344CB8AC3E}">
        <p14:creationId xmlns:p14="http://schemas.microsoft.com/office/powerpoint/2010/main" val="1119961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va fondo azul (opc1)">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3" name="Marcador de posición de imagen 2">
            <a:extLst>
              <a:ext uri="{FF2B5EF4-FFF2-40B4-BE49-F238E27FC236}">
                <a16:creationId xmlns:a16="http://schemas.microsoft.com/office/drawing/2014/main" id="{C5C77B35-9940-5742-828D-8336AC2A0624}"/>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9" name="Título 1">
            <a:extLst>
              <a:ext uri="{FF2B5EF4-FFF2-40B4-BE49-F238E27FC236}">
                <a16:creationId xmlns:a16="http://schemas.microsoft.com/office/drawing/2014/main" id="{9B84E7B9-4E4B-F949-AC30-CABB0DA3627A}"/>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1" name="Subtítulo 2">
            <a:extLst>
              <a:ext uri="{FF2B5EF4-FFF2-40B4-BE49-F238E27FC236}">
                <a16:creationId xmlns:a16="http://schemas.microsoft.com/office/drawing/2014/main" id="{D63D1C91-5901-F04C-8706-0880CAE149B8}"/>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12" name="Marcador de pie de página 1">
            <a:extLst>
              <a:ext uri="{FF2B5EF4-FFF2-40B4-BE49-F238E27FC236}">
                <a16:creationId xmlns:a16="http://schemas.microsoft.com/office/drawing/2014/main" id="{48106026-7FB1-4498-9407-5912A9B4BCBD}"/>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972149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584015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en blanco -  Fondo oscur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ie de página 1">
            <a:extLst>
              <a:ext uri="{FF2B5EF4-FFF2-40B4-BE49-F238E27FC236}">
                <a16:creationId xmlns:a16="http://schemas.microsoft.com/office/drawing/2014/main" id="{D76047C2-5A0E-4DD5-B660-12F368EF653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29026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ondo claro sin logo">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2"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3165052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ondo oscuro sin log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1486536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DE302BBE-091A-F242-84AE-897C638D9B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173455" y="2436606"/>
            <a:ext cx="3932237" cy="952493"/>
          </a:xfrm>
        </p:spPr>
        <p:txBody>
          <a:bodyPr anchor="b">
            <a:normAutofit/>
          </a:bodyPr>
          <a:lstStyle>
            <a:lvl1pPr>
              <a:defRPr lang="es-ES" sz="3200" b="1" kern="1200" dirty="0">
                <a:solidFill>
                  <a:schemeClr val="bg1"/>
                </a:solidFill>
                <a:latin typeface="Helvetica" pitchFamily="2" charset="0"/>
                <a:ea typeface="+mj-ea"/>
                <a:cs typeface="+mj-cs"/>
              </a:defRPr>
            </a:lvl1pPr>
          </a:lstStyle>
          <a:p>
            <a:r>
              <a:rPr lang="es-ES"/>
              <a:t>Haga clic para modificar el estilo de título del patrón</a:t>
            </a:r>
            <a:endParaRPr lang="en-US"/>
          </a:p>
        </p:txBody>
      </p:sp>
      <p:sp>
        <p:nvSpPr>
          <p:cNvPr id="4" name="Text Placeholder 3"/>
          <p:cNvSpPr>
            <a:spLocks noGrp="1"/>
          </p:cNvSpPr>
          <p:nvPr>
            <p:ph type="body" sz="half" idx="2"/>
          </p:nvPr>
        </p:nvSpPr>
        <p:spPr>
          <a:xfrm>
            <a:off x="5173455" y="3520875"/>
            <a:ext cx="3932237" cy="1017862"/>
          </a:xfrm>
        </p:spPr>
        <p:txBody>
          <a:bodyPr>
            <a:normAutofit/>
          </a:bodyPr>
          <a:lstStyle>
            <a:lvl1pPr marL="0" indent="0">
              <a:buNone/>
              <a:defRPr lang="es-ES" sz="2000" kern="1200" dirty="0">
                <a:solidFill>
                  <a:schemeClr val="bg1"/>
                </a:solidFill>
                <a:latin typeface="Helvetica" pitchFamily="2" charset="0"/>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endParaRPr lang="es-CO"/>
          </a:p>
        </p:txBody>
      </p:sp>
      <p:sp>
        <p:nvSpPr>
          <p:cNvPr id="6" name="Footer Placeholder 5"/>
          <p:cNvSpPr>
            <a:spLocks noGrp="1"/>
          </p:cNvSpPr>
          <p:nvPr>
            <p:ph type="ftr" sz="quarter" idx="11"/>
          </p:nvPr>
        </p:nvSpPr>
        <p:spPr/>
        <p:txBody>
          <a:bodyPr/>
          <a:lstStyle/>
          <a:p>
            <a:r>
              <a:rPr lang="es-CO"/>
              <a:t>CCOM-FO-001 V2 / 19-Jul-2022 / Clasificada</a:t>
            </a:r>
          </a:p>
        </p:txBody>
      </p:sp>
      <p:sp>
        <p:nvSpPr>
          <p:cNvPr id="7" name="Slide Number Placeholder 6"/>
          <p:cNvSpPr>
            <a:spLocks noGrp="1"/>
          </p:cNvSpPr>
          <p:nvPr>
            <p:ph type="sldNum" sz="quarter" idx="12"/>
          </p:nvPr>
        </p:nvSpPr>
        <p:spPr/>
        <p:txBody>
          <a:bodyPr/>
          <a:lstStyle/>
          <a:p>
            <a:fld id="{80A1B78A-D2AA-4EB1-9E00-A5BD42699FC9}" type="slidenum">
              <a:rPr lang="es-CO" smtClean="0"/>
              <a:t>‹Nº›</a:t>
            </a:fld>
            <a:endParaRPr lang="es-CO"/>
          </a:p>
        </p:txBody>
      </p:sp>
      <p:pic>
        <p:nvPicPr>
          <p:cNvPr id="18" name="Imagen 17">
            <a:extLst>
              <a:ext uri="{FF2B5EF4-FFF2-40B4-BE49-F238E27FC236}">
                <a16:creationId xmlns:a16="http://schemas.microsoft.com/office/drawing/2014/main" id="{0256FF1A-6738-8541-9A4B-F6F47722E39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664282" y="4467895"/>
            <a:ext cx="152125" cy="1929584"/>
          </a:xfrm>
          <a:prstGeom prst="rect">
            <a:avLst/>
          </a:prstGeom>
        </p:spPr>
      </p:pic>
      <p:pic>
        <p:nvPicPr>
          <p:cNvPr id="19" name="Imagen 18">
            <a:extLst>
              <a:ext uri="{FF2B5EF4-FFF2-40B4-BE49-F238E27FC236}">
                <a16:creationId xmlns:a16="http://schemas.microsoft.com/office/drawing/2014/main" id="{59E9D5BD-91F2-1747-87E2-C80E49B2DD2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5107957" y="4538736"/>
            <a:ext cx="3387225" cy="1003622"/>
          </a:xfrm>
          <a:prstGeom prst="rect">
            <a:avLst/>
          </a:prstGeom>
        </p:spPr>
      </p:pic>
      <p:sp>
        <p:nvSpPr>
          <p:cNvPr id="13" name="Marcador de posición de imagen 2">
            <a:extLst>
              <a:ext uri="{FF2B5EF4-FFF2-40B4-BE49-F238E27FC236}">
                <a16:creationId xmlns:a16="http://schemas.microsoft.com/office/drawing/2014/main" id="{7D64A3A1-D8C4-DF4B-9B25-9EA1DB47FBE7}"/>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pic>
        <p:nvPicPr>
          <p:cNvPr id="15" name="Imagen 14" descr="Imagen que contiene Logotipo&#10;&#10;Descripción generada automáticamente">
            <a:extLst>
              <a:ext uri="{FF2B5EF4-FFF2-40B4-BE49-F238E27FC236}">
                <a16:creationId xmlns:a16="http://schemas.microsoft.com/office/drawing/2014/main" id="{79D894C8-60FD-2672-AC45-CF1704B8B8E8}"/>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310861" y="5923213"/>
            <a:ext cx="2743200" cy="433136"/>
          </a:xfrm>
          <a:prstGeom prst="rect">
            <a:avLst/>
          </a:prstGeom>
        </p:spPr>
      </p:pic>
      <p:sp>
        <p:nvSpPr>
          <p:cNvPr id="12" name="Marcador de pie de página 1">
            <a:extLst>
              <a:ext uri="{FF2B5EF4-FFF2-40B4-BE49-F238E27FC236}">
                <a16:creationId xmlns:a16="http://schemas.microsoft.com/office/drawing/2014/main" id="{4E38B3CD-7153-4BF6-8059-1EBF0F93CF4A}"/>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088909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13207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1521647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E33BD2-FFDB-93A3-533F-C2840EDFEDC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47C65E23-595A-2F25-7488-311299F3A4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B1FE1B39-F6A9-2F32-0E4E-4362D5D12A44}"/>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5" name="Marcador de pie de página 4">
            <a:extLst>
              <a:ext uri="{FF2B5EF4-FFF2-40B4-BE49-F238E27FC236}">
                <a16:creationId xmlns:a16="http://schemas.microsoft.com/office/drawing/2014/main" id="{A8452FC6-E650-C319-77F9-8248579212E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220ABD5-7C5F-BEF5-6689-A9C18428DD8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330451489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28A43-5C8E-2AA7-CBD2-E57C46FB1FC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304035BE-747E-3B42-B0B4-E98157E139C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4F6C0A0-B3C2-6807-DA25-501742401E14}"/>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5" name="Marcador de pie de página 4">
            <a:extLst>
              <a:ext uri="{FF2B5EF4-FFF2-40B4-BE49-F238E27FC236}">
                <a16:creationId xmlns:a16="http://schemas.microsoft.com/office/drawing/2014/main" id="{C1FEFDEE-0EA1-0D7D-2C03-C2A84F3325F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8973AAE-A4B4-D445-F4CE-1964BD9C6FD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63220199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A12D67-2064-59CB-7B9E-2C152EFC349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B305179-711D-866E-F752-166BAE7BD9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93F51F-68F2-F717-B089-E43A4D74E8E0}"/>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5" name="Marcador de pie de página 4">
            <a:extLst>
              <a:ext uri="{FF2B5EF4-FFF2-40B4-BE49-F238E27FC236}">
                <a16:creationId xmlns:a16="http://schemas.microsoft.com/office/drawing/2014/main" id="{CC76F098-47C6-E960-515D-362FBEB5DD6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CC08B3CC-AC28-637D-1EDD-F05026858599}"/>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41483846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0A074-6558-43BA-6019-FFDBE3AF11D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3DEB5CA-FA04-8E64-F09E-B112DACF5F3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ECEC27BE-9F4E-4280-96F9-3E4246D8B27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3704821F-5C1C-34E5-01B5-24475B5A0241}"/>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6" name="Marcador de pie de página 5">
            <a:extLst>
              <a:ext uri="{FF2B5EF4-FFF2-40B4-BE49-F238E27FC236}">
                <a16:creationId xmlns:a16="http://schemas.microsoft.com/office/drawing/2014/main" id="{AE0F8935-28CF-6C15-FC48-08248A0F826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AE1E3018-79D9-9783-BA2F-120C31C1814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5540163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A1B801-464E-621A-D072-F80C74E0F4E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AAAAE553-7320-FA2B-5A46-BE197691F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6020DA-10CB-EC3D-DF75-9A14E6E7C042}"/>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8CC91159-D187-374E-CE89-387F3A66E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64A637-9EDD-1907-CBE1-15E236341952}"/>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D7A602C5-8B33-5BA8-007B-2CC5F382A4C9}"/>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8" name="Marcador de pie de página 7">
            <a:extLst>
              <a:ext uri="{FF2B5EF4-FFF2-40B4-BE49-F238E27FC236}">
                <a16:creationId xmlns:a16="http://schemas.microsoft.com/office/drawing/2014/main" id="{9228111F-640D-6334-DBB8-81B63B8C3834}"/>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C436C292-5020-6B5E-1A0A-B7A9CE00315C}"/>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688286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5FA5E0-368A-896F-4F8D-5C480C0FACF3}"/>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2B258245-F74D-1DEE-0E53-D38C3FB9D078}"/>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4" name="Marcador de pie de página 3">
            <a:extLst>
              <a:ext uri="{FF2B5EF4-FFF2-40B4-BE49-F238E27FC236}">
                <a16:creationId xmlns:a16="http://schemas.microsoft.com/office/drawing/2014/main" id="{52B7B2AF-8544-95A0-603E-22504097C41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10BD5405-FB61-738F-05A7-AC761595E2A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83774261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1007284-0600-D148-81C3-17E1203CB10B}"/>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3" name="Marcador de pie de página 2">
            <a:extLst>
              <a:ext uri="{FF2B5EF4-FFF2-40B4-BE49-F238E27FC236}">
                <a16:creationId xmlns:a16="http://schemas.microsoft.com/office/drawing/2014/main" id="{CDF65DBC-DF89-5A0D-CF4D-BB683EE09C0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4CE522AA-19CB-6E9B-330F-561BF1416FAD}"/>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2213342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4FA65E-0231-D177-1CA8-373AA86DF45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950C7F7F-EFAE-5DEF-513C-C13B115357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303BE8C1-B5FD-095C-767E-02A7CD267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11B13B-EDF9-1362-6270-031E8E3FDCC0}"/>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6" name="Marcador de pie de página 5">
            <a:extLst>
              <a:ext uri="{FF2B5EF4-FFF2-40B4-BE49-F238E27FC236}">
                <a16:creationId xmlns:a16="http://schemas.microsoft.com/office/drawing/2014/main" id="{C6EC7FC0-680F-67B1-652F-BD07074CEC3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FE14126-7F5C-1E22-5211-DA3897A5BECB}"/>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415546604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45743-6C0F-52F8-F3B8-58A2F49B9D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703D6B85-B1F2-A1A0-11EB-2C23A856C4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DFFC05D4-41B3-4550-8513-26CA16131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A12EBD-B81F-6CA2-5BDF-BF5A5CAA8C3E}"/>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6" name="Marcador de pie de página 5">
            <a:extLst>
              <a:ext uri="{FF2B5EF4-FFF2-40B4-BE49-F238E27FC236}">
                <a16:creationId xmlns:a16="http://schemas.microsoft.com/office/drawing/2014/main" id="{455E8E76-8A23-E9A0-4179-9F7BCB9F1B7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B339D69-2BB8-5590-C4AC-8A70EC2C28E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14203538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D804F5-2018-9D1D-73FA-677319A7637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39248B83-FF24-1D82-F024-77FAD6F3C6A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BA7AD08-DD06-EA24-2C06-CDE119858FB0}"/>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5" name="Marcador de pie de página 4">
            <a:extLst>
              <a:ext uri="{FF2B5EF4-FFF2-40B4-BE49-F238E27FC236}">
                <a16:creationId xmlns:a16="http://schemas.microsoft.com/office/drawing/2014/main" id="{C28ECA32-C472-A648-B882-A82035D0567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3DD6F94-E2D4-726B-4FEC-9FC2F8DA80F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75964880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AA3DDA0-5850-EFD2-0DD3-BE5A285024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9DD7DCB-1B01-867F-8C33-F28681AEB1D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9353E29-F4E7-8194-215B-C868676CD732}"/>
              </a:ext>
            </a:extLst>
          </p:cNvPr>
          <p:cNvSpPr>
            <a:spLocks noGrp="1"/>
          </p:cNvSpPr>
          <p:nvPr>
            <p:ph type="dt" sz="half" idx="10"/>
          </p:nvPr>
        </p:nvSpPr>
        <p:spPr/>
        <p:txBody>
          <a:bodyPr/>
          <a:lstStyle/>
          <a:p>
            <a:fld id="{E36748D7-7F0B-4404-BB31-8F2266C1E1C2}" type="datetimeFigureOut">
              <a:rPr lang="es-CO" smtClean="0"/>
              <a:t>24/05/2023</a:t>
            </a:fld>
            <a:endParaRPr lang="es-CO"/>
          </a:p>
        </p:txBody>
      </p:sp>
      <p:sp>
        <p:nvSpPr>
          <p:cNvPr id="5" name="Marcador de pie de página 4">
            <a:extLst>
              <a:ext uri="{FF2B5EF4-FFF2-40B4-BE49-F238E27FC236}">
                <a16:creationId xmlns:a16="http://schemas.microsoft.com/office/drawing/2014/main" id="{928D037C-9767-4A7C-C53D-67ACBB16DCE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94519D3-325B-5EA2-3035-157F18C3877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18566760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dirty="0"/>
              <a:t>CCOM-FO-001 V14 / 2-Sep-2022 / Clasificada</a:t>
            </a:r>
          </a:p>
        </p:txBody>
      </p:sp>
    </p:spTree>
    <p:extLst>
      <p:ext uri="{BB962C8B-B14F-4D97-AF65-F5344CB8AC3E}">
        <p14:creationId xmlns:p14="http://schemas.microsoft.com/office/powerpoint/2010/main" val="823077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21.xml"/><Relationship Id="rId7"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4.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s-CO" sz="1000" kern="1200" smtClean="0">
                <a:solidFill>
                  <a:schemeClr val="tx1">
                    <a:tint val="75000"/>
                  </a:schemeClr>
                </a:solidFill>
                <a:latin typeface="Helvetica" pitchFamily="2" charset="0"/>
                <a:ea typeface="+mn-ea"/>
                <a:cs typeface="+mn-cs"/>
              </a:defRPr>
            </a:lvl1pPr>
          </a:lstStyle>
          <a:p>
            <a:endParaRPr lang="es-C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s-CO" sz="1000" kern="1200">
                <a:solidFill>
                  <a:schemeClr val="tx1">
                    <a:tint val="75000"/>
                  </a:schemeClr>
                </a:solidFill>
                <a:latin typeface="Helvetica" pitchFamily="2" charset="0"/>
                <a:ea typeface="+mn-ea"/>
                <a:cs typeface="+mn-cs"/>
              </a:defRPr>
            </a:lvl1pPr>
          </a:lstStyle>
          <a:p>
            <a:r>
              <a:rPr lang="es-CO"/>
              <a:t>CCOM-FO-001 V2 / 19-Jul-2022 / Clasificada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es-CO" sz="1000" kern="1200" smtClean="0">
                <a:solidFill>
                  <a:schemeClr val="tx1">
                    <a:tint val="75000"/>
                  </a:schemeClr>
                </a:solidFill>
                <a:latin typeface="Helvetica" pitchFamily="2" charset="0"/>
                <a:ea typeface="+mn-ea"/>
                <a:cs typeface="+mn-cs"/>
              </a:defRPr>
            </a:lvl1pPr>
          </a:lstStyle>
          <a:p>
            <a:fld id="{80A1B78A-D2AA-4EB1-9E00-A5BD42699FC9}" type="slidenum">
              <a:rPr lang="es-CO" smtClean="0"/>
              <a:pPr/>
              <a:t>‹Nº›</a:t>
            </a:fld>
            <a:endParaRPr lang="es-CO"/>
          </a:p>
        </p:txBody>
      </p:sp>
    </p:spTree>
    <p:extLst>
      <p:ext uri="{BB962C8B-B14F-4D97-AF65-F5344CB8AC3E}">
        <p14:creationId xmlns:p14="http://schemas.microsoft.com/office/powerpoint/2010/main" val="1183279784"/>
      </p:ext>
    </p:extLst>
  </p:cSld>
  <p:clrMap bg1="lt1" tx1="dk1" bg2="lt2" tx2="dk2" accent1="accent1" accent2="accent2" accent3="accent3" accent4="accent4" accent5="accent5" accent6="accent6" hlink="hlink" folHlink="folHlink"/>
  <p:sldLayoutIdLst>
    <p:sldLayoutId id="2147483738" r:id="rId1"/>
    <p:sldLayoutId id="2147483755" r:id="rId2"/>
    <p:sldLayoutId id="2147483756" r:id="rId3"/>
    <p:sldLayoutId id="2147483770" r:id="rId4"/>
    <p:sldLayoutId id="2147483728" r:id="rId5"/>
    <p:sldLayoutId id="2147483774" r:id="rId6"/>
    <p:sldLayoutId id="2147483754" r:id="rId7"/>
    <p:sldLayoutId id="2147483757" r:id="rId8"/>
    <p:sldLayoutId id="2147483771" r:id="rId9"/>
    <p:sldLayoutId id="2147483772" r:id="rId10"/>
    <p:sldLayoutId id="2147483773" r:id="rId11"/>
    <p:sldLayoutId id="2147483751" r:id="rId12"/>
  </p:sldLayoutIdLst>
  <p:hf sldNum="0" hdr="0" dt="0"/>
  <p:txStyles>
    <p:title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SzPct val="80000"/>
        <a:buFontTx/>
        <a:buBlip>
          <a:blip r:embed="rId14"/>
        </a:buBlip>
        <a:defRPr sz="24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SzPct val="80000"/>
        <a:buFontTx/>
        <a:buBlip>
          <a:blip r:embed="rId14"/>
        </a:buBlip>
        <a:defRPr sz="20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SzPct val="80000"/>
        <a:buFontTx/>
        <a:buBlip>
          <a:blip r:embed="rId14"/>
        </a:buBlip>
        <a:defRPr sz="18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782"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5/24/2023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E13F48B-EE38-7948-FF06-4015023CCD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9B4B7A7-8C25-63E2-9019-042FFC5B91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78BEAE1-F823-A253-641B-2A7908564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748D7-7F0B-4404-BB31-8F2266C1E1C2}" type="datetimeFigureOut">
              <a:rPr lang="es-CO" smtClean="0"/>
              <a:t>24/05/2023</a:t>
            </a:fld>
            <a:endParaRPr lang="es-CO"/>
          </a:p>
        </p:txBody>
      </p:sp>
      <p:sp>
        <p:nvSpPr>
          <p:cNvPr id="5" name="Marcador de pie de página 4">
            <a:extLst>
              <a:ext uri="{FF2B5EF4-FFF2-40B4-BE49-F238E27FC236}">
                <a16:creationId xmlns:a16="http://schemas.microsoft.com/office/drawing/2014/main" id="{F80353B6-DB46-35BC-D3B7-5EF1036B7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8BF56471-FE82-14F1-1383-4B8033BEA2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7A8C0-199F-481E-9430-7BDA03C81C4F}" type="slidenum">
              <a:rPr lang="es-CO" smtClean="0"/>
              <a:t>‹Nº›</a:t>
            </a:fld>
            <a:endParaRPr lang="es-CO"/>
          </a:p>
        </p:txBody>
      </p:sp>
    </p:spTree>
    <p:extLst>
      <p:ext uri="{BB962C8B-B14F-4D97-AF65-F5344CB8AC3E}">
        <p14:creationId xmlns:p14="http://schemas.microsoft.com/office/powerpoint/2010/main" val="1764310000"/>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 id="214748380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4.xml"/><Relationship Id="rId4" Type="http://schemas.openxmlformats.org/officeDocument/2006/relationships/image" Target="../media/image27.png"/></Relationships>
</file>

<file path=ppt/slides/_rels/slide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8.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8.xml"/><Relationship Id="rId4" Type="http://schemas.openxmlformats.org/officeDocument/2006/relationships/image" Target="../media/image4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8.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1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18.xml"/><Relationship Id="rId4" Type="http://schemas.openxmlformats.org/officeDocument/2006/relationships/image" Target="../media/image50.png"/></Relationships>
</file>

<file path=ppt/slides/_rels/slide15.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53.png"/><Relationship Id="rId4" Type="http://schemas.openxmlformats.org/officeDocument/2006/relationships/image" Target="../media/image52.png"/></Relationships>
</file>

<file path=ppt/slides/_rels/slide1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36.xml"/></Relationships>
</file>

<file path=ppt/slides/_rels/slide17.xml.rels><?xml version="1.0" encoding="UTF-8" standalone="yes"?>
<Relationships xmlns="http://schemas.openxmlformats.org/package/2006/relationships"><Relationship Id="rId3" Type="http://schemas.openxmlformats.org/officeDocument/2006/relationships/image" Target="cid:ef85b1c3-0e71-4751-b9e2-ddbc86143502@namprd07.prod.outlook.com" TargetMode="External"/><Relationship Id="rId2" Type="http://schemas.openxmlformats.org/officeDocument/2006/relationships/image" Target="../media/image55.jpeg"/><Relationship Id="rId1" Type="http://schemas.openxmlformats.org/officeDocument/2006/relationships/slideLayout" Target="../slideLayouts/slideLayout36.xml"/></Relationships>
</file>

<file path=ppt/slides/_rels/slide1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8.xml"/><Relationship Id="rId4" Type="http://schemas.openxmlformats.org/officeDocument/2006/relationships/image" Target="../media/image58.png"/></Relationships>
</file>

<file path=ppt/slides/_rels/slide1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61.png"/><Relationship Id="rId4" Type="http://schemas.openxmlformats.org/officeDocument/2006/relationships/image" Target="../media/image60.jpeg"/></Relationships>
</file>

<file path=ppt/slides/_rels/slide20.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xml"/><Relationship Id="rId1" Type="http://schemas.openxmlformats.org/officeDocument/2006/relationships/slideLayout" Target="../slideLayouts/slideLayout8.xml"/><Relationship Id="rId5" Type="http://schemas.openxmlformats.org/officeDocument/2006/relationships/image" Target="../media/image64.jpeg"/><Relationship Id="rId4" Type="http://schemas.openxmlformats.org/officeDocument/2006/relationships/image" Target="../media/image63.jpeg"/></Relationships>
</file>

<file path=ppt/slides/_rels/slide21.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12.xml"/><Relationship Id="rId4"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B3997E-702D-9D9C-00FE-3A1FFB3578BF}"/>
              </a:ext>
            </a:extLst>
          </p:cNvPr>
          <p:cNvSpPr txBox="1"/>
          <p:nvPr/>
        </p:nvSpPr>
        <p:spPr>
          <a:xfrm>
            <a:off x="9711159" y="694481"/>
            <a:ext cx="184731" cy="369332"/>
          </a:xfrm>
          <a:prstGeom prst="rect">
            <a:avLst/>
          </a:prstGeom>
          <a:noFill/>
        </p:spPr>
        <p:txBody>
          <a:bodyPr wrap="none" rtlCol="0">
            <a:spAutoFit/>
          </a:bodyPr>
          <a:lstStyle/>
          <a:p>
            <a:endParaRPr lang="es-CO"/>
          </a:p>
        </p:txBody>
      </p:sp>
      <p:sp>
        <p:nvSpPr>
          <p:cNvPr id="5" name="CuadroTexto 4">
            <a:extLst>
              <a:ext uri="{FF2B5EF4-FFF2-40B4-BE49-F238E27FC236}">
                <a16:creationId xmlns:a16="http://schemas.microsoft.com/office/drawing/2014/main" id="{DD06F971-03B3-436A-84BA-E34E6B0FFC6E}"/>
              </a:ext>
            </a:extLst>
          </p:cNvPr>
          <p:cNvSpPr txBox="1"/>
          <p:nvPr/>
        </p:nvSpPr>
        <p:spPr>
          <a:xfrm>
            <a:off x="5146688" y="2654300"/>
            <a:ext cx="51816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PATRIMONIO AUTÓNOMO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FINDETER - SENA DIRECCION GENERAL </a:t>
            </a:r>
            <a:b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b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CO1.PCCNTR.</a:t>
            </a:r>
            <a:r>
              <a:rPr lang="es-ES" sz="2400" b="1">
                <a:solidFill>
                  <a:prstClr val="white"/>
                </a:solidFill>
              </a:rPr>
              <a:t>1482420 de 2020.</a:t>
            </a:r>
            <a:endParaRPr kumimoji="0" lang="es-MX"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3E2A2AFE-06C7-433A-A728-ED5BBCA6E39F}"/>
              </a:ext>
            </a:extLst>
          </p:cNvPr>
          <p:cNvSpPr txBox="1"/>
          <p:nvPr/>
        </p:nvSpPr>
        <p:spPr>
          <a:xfrm>
            <a:off x="5255226" y="1172681"/>
            <a:ext cx="473879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a:ln>
                  <a:noFill/>
                </a:ln>
                <a:solidFill>
                  <a:prstClr val="white"/>
                </a:solidFill>
                <a:effectLst/>
                <a:uLnTx/>
                <a:uFillTx/>
                <a:latin typeface="Helvetica" pitchFamily="2" charset="0"/>
                <a:ea typeface="+mn-ea"/>
                <a:cs typeface="+mn-cs"/>
              </a:rPr>
              <a:t>Comité de Seguimiento</a:t>
            </a:r>
          </a:p>
        </p:txBody>
      </p:sp>
      <p:sp>
        <p:nvSpPr>
          <p:cNvPr id="7" name="CuadroTexto 6">
            <a:extLst>
              <a:ext uri="{FF2B5EF4-FFF2-40B4-BE49-F238E27FC236}">
                <a16:creationId xmlns:a16="http://schemas.microsoft.com/office/drawing/2014/main" id="{8801B824-1C40-4361-8207-0EAD240262BA}"/>
              </a:ext>
            </a:extLst>
          </p:cNvPr>
          <p:cNvSpPr txBox="1"/>
          <p:nvPr/>
        </p:nvSpPr>
        <p:spPr>
          <a:xfrm>
            <a:off x="6455074" y="6352942"/>
            <a:ext cx="1803699" cy="338554"/>
          </a:xfrm>
          <a:prstGeom prst="rect">
            <a:avLst/>
          </a:prstGeom>
          <a:noFill/>
        </p:spPr>
        <p:txBody>
          <a:bodyPr wrap="none" lIns="91440" tIns="45720" rIns="91440" bIns="45720" rtlCol="0" anchor="t">
            <a:spAutoFit/>
          </a:bodyPr>
          <a:lstStyle/>
          <a:p>
            <a:pPr defTabSz="914400">
              <a:defRPr/>
            </a:pPr>
            <a:r>
              <a:rPr lang="es-CO" sz="1600" b="1" dirty="0">
                <a:solidFill>
                  <a:schemeClr val="bg1"/>
                </a:solidFill>
                <a:latin typeface="Helvetica"/>
                <a:cs typeface="Helvetica"/>
              </a:rPr>
              <a:t>Mayo 24 de</a:t>
            </a:r>
            <a:r>
              <a:rPr kumimoji="0" lang="es-CO" sz="1600" b="1" i="0" u="none" strike="noStrike" kern="1200" cap="none" spc="0" normalizeH="0" baseline="0" noProof="0" dirty="0">
                <a:ln>
                  <a:noFill/>
                </a:ln>
                <a:solidFill>
                  <a:schemeClr val="bg1"/>
                </a:solidFill>
                <a:effectLst/>
                <a:uLnTx/>
                <a:uFillTx/>
                <a:latin typeface="Helvetica"/>
                <a:cs typeface="Helvetica"/>
              </a:rPr>
              <a:t> </a:t>
            </a:r>
            <a:r>
              <a:rPr lang="es-CO" sz="1600" b="1" dirty="0">
                <a:solidFill>
                  <a:schemeClr val="bg1"/>
                </a:solidFill>
                <a:latin typeface="Helvetica"/>
                <a:cs typeface="Helvetica"/>
              </a:rPr>
              <a:t>2023</a:t>
            </a:r>
            <a:endParaRPr lang="es-CO" dirty="0">
              <a:solidFill>
                <a:schemeClr val="bg1"/>
              </a:solidFill>
              <a:cs typeface="Calibri"/>
            </a:endParaRPr>
          </a:p>
        </p:txBody>
      </p:sp>
    </p:spTree>
    <p:extLst>
      <p:ext uri="{BB962C8B-B14F-4D97-AF65-F5344CB8AC3E}">
        <p14:creationId xmlns:p14="http://schemas.microsoft.com/office/powerpoint/2010/main" val="4160248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CA8634F0-E07D-449B-B9D8-E42B12B268CA}"/>
              </a:ext>
            </a:extLst>
          </p:cNvPr>
          <p:cNvSpPr txBox="1"/>
          <p:nvPr/>
        </p:nvSpPr>
        <p:spPr>
          <a:xfrm>
            <a:off x="6211957" y="3868292"/>
            <a:ext cx="526453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Programa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SENA REFORZAMIENTOS</a:t>
            </a:r>
          </a:p>
        </p:txBody>
      </p:sp>
      <p:pic>
        <p:nvPicPr>
          <p:cNvPr id="7" name="Marcador de posición de imagen 6" descr="Dibujo de un parque&#10;&#10;Descripción generada automáticamente con confianza baja">
            <a:extLst>
              <a:ext uri="{FF2B5EF4-FFF2-40B4-BE49-F238E27FC236}">
                <a16:creationId xmlns:a16="http://schemas.microsoft.com/office/drawing/2014/main" id="{FC7EA73B-7255-4422-8319-EBC0E9F827B6}"/>
              </a:ext>
            </a:extLst>
          </p:cNvPr>
          <p:cNvPicPr>
            <a:picLocks noGrp="1" noChangeAspect="1"/>
          </p:cNvPicPr>
          <p:nvPr>
            <p:ph type="pic" idx="1"/>
          </p:nvPr>
        </p:nvPicPr>
        <p:blipFill rotWithShape="1">
          <a:blip r:embed="rId2" cstate="screen">
            <a:extLst>
              <a:ext uri="{28A0092B-C50C-407E-A947-70E740481C1C}">
                <a14:useLocalDpi xmlns:a14="http://schemas.microsoft.com/office/drawing/2010/main"/>
              </a:ext>
            </a:extLst>
          </a:blip>
          <a:srcRect/>
          <a:stretch/>
        </p:blipFill>
        <p:spPr>
          <a:xfrm>
            <a:off x="0" y="609601"/>
            <a:ext cx="6440557" cy="5883964"/>
          </a:xfrm>
        </p:spPr>
      </p:pic>
    </p:spTree>
    <p:extLst>
      <p:ext uri="{BB962C8B-B14F-4D97-AF65-F5344CB8AC3E}">
        <p14:creationId xmlns:p14="http://schemas.microsoft.com/office/powerpoint/2010/main" val="1841737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92C7AD75-98F7-4256-B0FE-BD624CCF5A55}"/>
              </a:ext>
            </a:extLst>
          </p:cNvPr>
          <p:cNvGraphicFramePr>
            <a:graphicFrameLocks noGrp="1"/>
          </p:cNvGraphicFramePr>
          <p:nvPr>
            <p:extLst/>
          </p:nvPr>
        </p:nvGraphicFramePr>
        <p:xfrm>
          <a:off x="199564" y="1088110"/>
          <a:ext cx="5862693" cy="1459230"/>
        </p:xfrm>
        <a:graphic>
          <a:graphicData uri="http://schemas.openxmlformats.org/drawingml/2006/table">
            <a:tbl>
              <a:tblPr/>
              <a:tblGrid>
                <a:gridCol w="1191325">
                  <a:extLst>
                    <a:ext uri="{9D8B030D-6E8A-4147-A177-3AD203B41FA5}">
                      <a16:colId xmlns:a16="http://schemas.microsoft.com/office/drawing/2014/main" val="20000"/>
                    </a:ext>
                  </a:extLst>
                </a:gridCol>
                <a:gridCol w="1091045">
                  <a:extLst>
                    <a:ext uri="{9D8B030D-6E8A-4147-A177-3AD203B41FA5}">
                      <a16:colId xmlns:a16="http://schemas.microsoft.com/office/drawing/2014/main" val="20001"/>
                    </a:ext>
                  </a:extLst>
                </a:gridCol>
                <a:gridCol w="1122218">
                  <a:extLst>
                    <a:ext uri="{9D8B030D-6E8A-4147-A177-3AD203B41FA5}">
                      <a16:colId xmlns:a16="http://schemas.microsoft.com/office/drawing/2014/main" val="1978876319"/>
                    </a:ext>
                  </a:extLst>
                </a:gridCol>
                <a:gridCol w="1036189">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41116">
                <a:tc>
                  <a:txBody>
                    <a:bodyPr/>
                    <a:lstStyle/>
                    <a:p>
                      <a:pPr algn="ctr" fontAlgn="ctr"/>
                      <a:r>
                        <a:rPr lang="es-CO" sz="1050" b="1" i="0" u="none" strike="noStrike" dirty="0">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dirty="0">
                          <a:solidFill>
                            <a:srgbClr val="FFFFFF"/>
                          </a:solidFill>
                          <a:effectLst/>
                          <a:latin typeface="Calibri"/>
                        </a:rPr>
                        <a:t>FECHA INICIO </a:t>
                      </a:r>
                      <a:endParaRPr lang="es-CO" sz="1050" b="1" i="0" u="none" strike="noStrike" dirty="0">
                        <a:solidFill>
                          <a:srgbClr val="FFFFFF"/>
                        </a:solidFill>
                        <a:effectLst/>
                        <a:latin typeface="Calibri" panose="020F0502020204030204" pitchFamily="34" charset="0"/>
                      </a:endParaRPr>
                    </a:p>
                    <a:p>
                      <a:pPr algn="ctr" fontAlgn="ctr"/>
                      <a:r>
                        <a:rPr lang="es-CO" sz="1050" b="1" i="0" u="none" strike="noStrike" dirty="0">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dirty="0">
                          <a:solidFill>
                            <a:srgbClr val="FFFFFF"/>
                          </a:solidFill>
                          <a:effectLst/>
                          <a:latin typeface="Calibri"/>
                        </a:rPr>
                        <a:t>FECHA FIN </a:t>
                      </a:r>
                      <a:endParaRPr lang="es-CO" sz="1050" b="1" i="0" u="none" strike="noStrike" dirty="0">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 </a:t>
                      </a:r>
                      <a:br>
                        <a:rPr lang="es-ES" sz="1050" b="1" i="0" u="none" strike="noStrike" dirty="0">
                          <a:solidFill>
                            <a:srgbClr val="FFFFFF"/>
                          </a:solidFill>
                          <a:effectLst/>
                          <a:latin typeface="Calibri"/>
                        </a:rPr>
                      </a:br>
                      <a:r>
                        <a:rPr lang="es-ES" sz="1050" b="1" i="0" u="none" strike="noStrike" dirty="0">
                          <a:solidFill>
                            <a:srgbClr val="FFFFFF"/>
                          </a:solidFill>
                          <a:effectLst/>
                          <a:latin typeface="Calibri"/>
                        </a:rPr>
                        <a:t>(</a:t>
                      </a:r>
                      <a:r>
                        <a:rPr lang="es-ES" sz="1050" b="1" i="0" u="none" strike="noStrike" noProof="0" dirty="0">
                          <a:solidFill>
                            <a:srgbClr val="FFFFFF"/>
                          </a:solidFill>
                          <a:effectLst/>
                          <a:latin typeface="Calibri"/>
                        </a:rPr>
                        <a:t>Corte 21-May-2023</a:t>
                      </a:r>
                      <a:r>
                        <a:rPr lang="es-ES" sz="1050" b="1" i="0" u="none" strike="noStrike" dirty="0">
                          <a:solidFill>
                            <a:srgbClr val="FFFFFF"/>
                          </a:solidFill>
                          <a:effectLst/>
                          <a:latin typeface="Calibri"/>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40767">
                <a:tc rowSpan="2">
                  <a:txBody>
                    <a:bodyPr/>
                    <a:lstStyle/>
                    <a:p>
                      <a:pPr algn="ctr" fontAlgn="ctr"/>
                      <a:r>
                        <a:rPr lang="es-CO" sz="1100" b="1" i="0" u="sng" strike="noStrike" dirty="0">
                          <a:solidFill>
                            <a:schemeClr val="tx1"/>
                          </a:solidFill>
                          <a:effectLst/>
                          <a:latin typeface="Calibri"/>
                          <a:ea typeface="+mn-ea"/>
                          <a:cs typeface="+mn-cs"/>
                        </a:rPr>
                        <a:t>$ 419.884.492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dirty="0">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dirty="0">
                          <a:solidFill>
                            <a:schemeClr val="tx1"/>
                          </a:solidFill>
                          <a:effectLst/>
                          <a:latin typeface="Calibri"/>
                          <a:ea typeface="+mn-ea"/>
                          <a:cs typeface="+mn-cs"/>
                        </a:rPr>
                        <a:t>11/06/2023</a:t>
                      </a:r>
                      <a:endParaRPr lang="es-CO" sz="1100" b="1" i="0" u="sng" strike="noStrike" dirty="0">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a:rPr>
                        <a:t>80.96%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0" i="0" u="none" strike="noStrike" dirty="0">
                          <a:solidFill>
                            <a:srgbClr val="FF0000"/>
                          </a:solidFill>
                          <a:effectLst/>
                          <a:latin typeface="Calibri"/>
                        </a:rPr>
                        <a:t>-8.11%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40767">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a:rPr>
                        <a:t>72.85%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0">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41116">
                <a:tc>
                  <a:txBody>
                    <a:bodyPr/>
                    <a:lstStyle/>
                    <a:p>
                      <a:pPr marL="0" algn="ctr" fontAlgn="ctr"/>
                      <a:r>
                        <a:rPr lang="es-CO" sz="1050" b="1" i="0" u="none" strike="noStrike" dirty="0">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dirty="0">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274566">
                <a:tc>
                  <a:txBody>
                    <a:bodyPr/>
                    <a:lstStyle/>
                    <a:p>
                      <a:pPr algn="ctr" fontAlgn="ctr"/>
                      <a:r>
                        <a:rPr lang="es-CO" sz="1100" b="1" i="0" u="none" strike="noStrike" dirty="0">
                          <a:solidFill>
                            <a:schemeClr val="tx1"/>
                          </a:solidFill>
                          <a:effectLst/>
                          <a:latin typeface="Calibri"/>
                        </a:rPr>
                        <a:t>TORRE ORIENTAL </a:t>
                      </a:r>
                      <a:endParaRPr lang="es-CO" sz="1100" b="1"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dirty="0">
                          <a:solidFill>
                            <a:schemeClr val="tx1"/>
                          </a:solidFill>
                          <a:effectLst/>
                          <a:latin typeface="Calibri"/>
                        </a:rPr>
                        <a:t>4.805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dirty="0">
                          <a:solidFill>
                            <a:schemeClr val="tx1"/>
                          </a:solidFill>
                          <a:effectLst/>
                          <a:latin typeface="Calibri"/>
                        </a:rPr>
                        <a:t>-</a:t>
                      </a:r>
                      <a:endParaRPr lang="es-CO" sz="1200" b="0" i="0" u="none" strike="noStrike" dirty="0">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200" b="0" i="0" u="none" strike="noStrike" dirty="0">
                          <a:solidFill>
                            <a:schemeClr val="tx1"/>
                          </a:solidFill>
                          <a:effectLst/>
                          <a:latin typeface="Calibri"/>
                        </a:rPr>
                        <a:t>Centro de Diseño y Metrología - Complejo Paloquemao - Bogotá</a:t>
                      </a:r>
                      <a:endParaRPr lang="es-CO" sz="1200" b="0" i="0" u="none" strike="noStrike" dirty="0">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4" name="Rectángulo 19">
            <a:extLst>
              <a:ext uri="{FF2B5EF4-FFF2-40B4-BE49-F238E27FC236}">
                <a16:creationId xmlns:a16="http://schemas.microsoft.com/office/drawing/2014/main" id="{AF432E5C-DB9B-4F3B-AFD7-5A5FFA1B2AE1}"/>
              </a:ext>
            </a:extLst>
          </p:cNvPr>
          <p:cNvSpPr/>
          <p:nvPr/>
        </p:nvSpPr>
        <p:spPr>
          <a:xfrm>
            <a:off x="197071" y="2615184"/>
            <a:ext cx="5890434" cy="413483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object 3">
            <a:extLst>
              <a:ext uri="{FF2B5EF4-FFF2-40B4-BE49-F238E27FC236}">
                <a16:creationId xmlns:a16="http://schemas.microsoft.com/office/drawing/2014/main" id="{43297A8E-5567-4DAF-8C6C-EF5A1AE98FBF}"/>
              </a:ext>
            </a:extLst>
          </p:cNvPr>
          <p:cNvSpPr txBox="1"/>
          <p:nvPr/>
        </p:nvSpPr>
        <p:spPr>
          <a:xfrm>
            <a:off x="275635" y="2659697"/>
            <a:ext cx="5700630" cy="2911695"/>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1050" b="1" i="0" u="none" strike="noStrike" kern="1200" cap="none" spc="0" normalizeH="0" baseline="0" noProof="0" dirty="0">
                <a:ln>
                  <a:noFill/>
                </a:ln>
                <a:solidFill>
                  <a:prstClr val="black"/>
                </a:solidFill>
                <a:effectLst/>
                <a:uLnTx/>
                <a:uFillTx/>
                <a:latin typeface="Arial"/>
                <a:ea typeface="+mn-ea"/>
                <a:cs typeface="Arial"/>
              </a:rPr>
              <a:t>Actividades Ejecutadas </a:t>
            </a:r>
            <a:endParaRPr kumimoji="0" lang="en-US" sz="1800" b="1" i="0" u="none" strike="noStrike" kern="1200" cap="none" spc="0" normalizeH="0" baseline="0" noProof="0" dirty="0">
              <a:ln>
                <a:noFill/>
              </a:ln>
              <a:solidFill>
                <a:prstClr val="black"/>
              </a:solidFill>
              <a:effectLst/>
              <a:uLnTx/>
              <a:uFillTx/>
              <a:latin typeface="Calibri"/>
              <a:ea typeface="+mn-ea"/>
              <a:cs typeface="Calibri"/>
            </a:endParaRPr>
          </a:p>
          <a:p>
            <a:pPr marL="12700" marR="0" lvl="0" indent="0" algn="just" defTabSz="914400" rtl="0" eaLnBrk="1" fontAlgn="auto" latinLnBrk="0" hangingPunct="1">
              <a:lnSpc>
                <a:spcPct val="100000"/>
              </a:lnSpc>
              <a:spcBef>
                <a:spcPts val="105"/>
              </a:spcBef>
              <a:spcAft>
                <a:spcPts val="0"/>
              </a:spcAft>
              <a:buClrTx/>
              <a:buSzTx/>
              <a:buFontTx/>
              <a:buNone/>
              <a:tabLst/>
              <a:defRPr/>
            </a:pPr>
            <a:endParaRPr kumimoji="0" lang="es-MX" sz="400" b="1" i="0" u="none" strike="noStrike" kern="1200" cap="none" spc="0" normalizeH="0" baseline="0" noProof="0" dirty="0">
              <a:ln>
                <a:noFill/>
              </a:ln>
              <a:solidFill>
                <a:prstClr val="black"/>
              </a:solidFill>
              <a:effectLst/>
              <a:uLnTx/>
              <a:uFillTx/>
              <a:latin typeface="Arial"/>
              <a:ea typeface="+mn-lt"/>
              <a:cs typeface="Arial"/>
            </a:endParaRPr>
          </a:p>
          <a:p>
            <a:pPr marL="184150" marR="0" lvl="0" indent="-171450" algn="just" defTabSz="914400" rtl="0" eaLnBrk="1" fontAlgn="auto" latinLnBrk="0" hangingPunct="1">
              <a:lnSpc>
                <a:spcPct val="100000"/>
              </a:lnSpc>
              <a:spcBef>
                <a:spcPts val="105"/>
              </a:spcBef>
              <a:spcAft>
                <a:spcPts val="0"/>
              </a:spcAft>
              <a:buClrTx/>
              <a:buSzTx/>
              <a:buFont typeface="Wingdings" panose="05000000000000000000" pitchFamily="2" charset="2"/>
              <a:buChar char="ü"/>
              <a:tabLst/>
              <a:defRPr/>
            </a:pPr>
            <a:r>
              <a:rPr kumimoji="0" lang="es-MX" sz="1050" b="1" i="0" u="none" strike="noStrike" kern="1200" cap="none" spc="0" normalizeH="0" baseline="0" noProof="0" dirty="0">
                <a:ln>
                  <a:noFill/>
                </a:ln>
                <a:solidFill>
                  <a:srgbClr val="C00000"/>
                </a:solidFill>
                <a:effectLst/>
                <a:uLnTx/>
                <a:uFillTx/>
                <a:latin typeface="Arial"/>
                <a:ea typeface="+mn-lt"/>
                <a:cs typeface="Arial"/>
              </a:rPr>
              <a:t>Contratos suspendidos a partir del 11-Oct-2022 y hasta el 14-Ago-2023. </a:t>
            </a:r>
            <a:endParaRPr kumimoji="0" lang="es-MX" sz="1050" b="1" i="0" u="none" strike="noStrike" kern="1200" cap="none" spc="0" normalizeH="0" baseline="0" noProof="0" dirty="0">
              <a:ln>
                <a:noFill/>
              </a:ln>
              <a:solidFill>
                <a:srgbClr val="C00000"/>
              </a:solidFill>
              <a:effectLst/>
              <a:uLnTx/>
              <a:uFillTx/>
              <a:latin typeface="Arial"/>
              <a:ea typeface="+mn-ea"/>
              <a:cs typeface="Arial"/>
            </a:endParaRPr>
          </a:p>
          <a:p>
            <a:pPr marL="184150" marR="0" lvl="0" indent="-171450" algn="just" defTabSz="914400" rtl="0" eaLnBrk="1" fontAlgn="auto" latinLnBrk="0" hangingPunct="1">
              <a:lnSpc>
                <a:spcPct val="100000"/>
              </a:lnSpc>
              <a:spcBef>
                <a:spcPts val="105"/>
              </a:spcBef>
              <a:spcAft>
                <a:spcPts val="0"/>
              </a:spcAft>
              <a:buClrTx/>
              <a:buSzTx/>
              <a:buFont typeface="Wingdings" panose="05000000000000000000" pitchFamily="2" charset="2"/>
              <a:buChar char="ü"/>
              <a:tabLst/>
              <a:defRPr/>
            </a:pPr>
            <a:r>
              <a:rPr kumimoji="0" lang="es-MX" sz="1050" b="0" i="0" u="none" strike="noStrike" kern="1200" cap="none" spc="0" normalizeH="0" baseline="0" noProof="0" dirty="0">
                <a:ln>
                  <a:noFill/>
                </a:ln>
                <a:solidFill>
                  <a:srgbClr val="000000"/>
                </a:solidFill>
                <a:effectLst/>
                <a:uLnTx/>
                <a:uFillTx/>
                <a:latin typeface="Arial"/>
                <a:ea typeface="+mn-lt"/>
                <a:cs typeface="Arial"/>
              </a:rPr>
              <a:t>La consultoría avanza voluntariamente con la puesta a punto de algunos componentes de la consultoría de la torre oriental.</a:t>
            </a:r>
          </a:p>
          <a:p>
            <a:pPr marL="184150" marR="0" lvl="0" indent="-171450" algn="just" defTabSz="914400" rtl="0" eaLnBrk="1" fontAlgn="auto" latinLnBrk="0" hangingPunct="1">
              <a:lnSpc>
                <a:spcPct val="100000"/>
              </a:lnSpc>
              <a:spcBef>
                <a:spcPts val="105"/>
              </a:spcBef>
              <a:spcAft>
                <a:spcPts val="0"/>
              </a:spcAft>
              <a:buClrTx/>
              <a:buSzTx/>
              <a:buFont typeface="Wingdings" panose="05000000000000000000" pitchFamily="2" charset="2"/>
              <a:buChar char="ü"/>
              <a:tabLst/>
              <a:defRPr/>
            </a:pPr>
            <a:r>
              <a:rPr kumimoji="0" lang="es-MX" sz="1050" b="0" i="0" u="none" strike="noStrike" kern="1200" cap="none" spc="0" normalizeH="0" baseline="0" noProof="0" dirty="0">
                <a:ln>
                  <a:noFill/>
                </a:ln>
                <a:solidFill>
                  <a:prstClr val="black"/>
                </a:solidFill>
                <a:effectLst/>
                <a:uLnTx/>
                <a:uFillTx/>
                <a:latin typeface="Arial"/>
                <a:ea typeface="+mn-lt"/>
                <a:cs typeface="Arial"/>
              </a:rPr>
              <a:t>El </a:t>
            </a:r>
            <a:r>
              <a:rPr kumimoji="0" lang="es-MX" sz="1050" b="0" i="0" u="none" strike="noStrike" kern="1200" cap="none" spc="0" normalizeH="0" baseline="0" noProof="0" dirty="0">
                <a:ln>
                  <a:noFill/>
                </a:ln>
                <a:solidFill>
                  <a:prstClr val="black"/>
                </a:solidFill>
                <a:effectLst/>
                <a:uLnTx/>
                <a:uFillTx/>
                <a:latin typeface="Arial"/>
                <a:ea typeface="+mn-ea"/>
                <a:cs typeface="Arial"/>
              </a:rPr>
              <a:t>9-May-2023 se llevó a cabo mesa de trabajo con el IDPC, la cual contó con participación del Grupo de Construcciones del SENA. Se compartió por parte del Instituto algunas observaciones de carácter arquitectónico y estructural las cuales serán oportunamente atendidas por la consultoría.</a:t>
            </a:r>
          </a:p>
          <a:p>
            <a:pPr marL="184150" marR="0" lvl="0" indent="-171450" algn="just" defTabSz="914400" rtl="0" eaLnBrk="1" fontAlgn="auto" latinLnBrk="0" hangingPunct="1">
              <a:lnSpc>
                <a:spcPct val="100000"/>
              </a:lnSpc>
              <a:spcBef>
                <a:spcPts val="105"/>
              </a:spcBef>
              <a:spcAft>
                <a:spcPts val="0"/>
              </a:spcAft>
              <a:buClrTx/>
              <a:buSzTx/>
              <a:buFont typeface="Wingdings" panose="05000000000000000000" pitchFamily="2" charset="2"/>
              <a:buChar char="ü"/>
              <a:tabLst/>
              <a:defRPr/>
            </a:pPr>
            <a:r>
              <a:rPr kumimoji="0" lang="es-MX" sz="1050" b="0" i="0" u="none" strike="noStrike" kern="1200" cap="none" spc="0" normalizeH="0" baseline="0" noProof="0" dirty="0">
                <a:ln>
                  <a:noFill/>
                </a:ln>
                <a:solidFill>
                  <a:prstClr val="black"/>
                </a:solidFill>
                <a:effectLst/>
                <a:uLnTx/>
                <a:uFillTx/>
                <a:latin typeface="Arial"/>
                <a:ea typeface="+mn-ea"/>
                <a:cs typeface="Arial"/>
              </a:rPr>
              <a:t>El 12-May-2023 la consultoría radicó en el IDPC las planimetrías del componente arquitectónico incluyendo los últimos ajustes manifestados por el Instituto en reunión del 9-May-2023.</a:t>
            </a:r>
          </a:p>
          <a:p>
            <a:pPr marL="184150" marR="0" lvl="0" indent="-171450" algn="just" defTabSz="914400" rtl="0" eaLnBrk="1" fontAlgn="auto" latinLnBrk="0" hangingPunct="1">
              <a:lnSpc>
                <a:spcPct val="100000"/>
              </a:lnSpc>
              <a:spcBef>
                <a:spcPts val="105"/>
              </a:spcBef>
              <a:spcAft>
                <a:spcPts val="0"/>
              </a:spcAft>
              <a:buClrTx/>
              <a:buSzTx/>
              <a:buFont typeface="Wingdings" panose="05000000000000000000" pitchFamily="2" charset="2"/>
              <a:buChar char="ü"/>
              <a:tabLst/>
              <a:defRPr/>
            </a:pPr>
            <a:r>
              <a:rPr kumimoji="0" lang="es-MX" sz="1050" b="0" i="0" u="none" strike="noStrike" kern="1200" cap="none" spc="0" normalizeH="0" baseline="0" noProof="0" dirty="0">
                <a:ln>
                  <a:noFill/>
                </a:ln>
                <a:solidFill>
                  <a:prstClr val="black"/>
                </a:solidFill>
                <a:effectLst/>
                <a:uLnTx/>
                <a:uFillTx/>
                <a:latin typeface="Arial"/>
                <a:ea typeface="+mn-ea"/>
                <a:cs typeface="Arial"/>
              </a:rPr>
              <a:t>Se programó por parte del SENA nuevamente visita a la Torre Oriental CDM el 25-May-2023. No obstante en este horario no pude brindarse acompañamiento por parte de Findeter.</a:t>
            </a:r>
          </a:p>
          <a:p>
            <a:pPr marL="184150" marR="0" lvl="0" indent="-171450" algn="just" defTabSz="914400" rtl="0" eaLnBrk="1" fontAlgn="auto" latinLnBrk="0" hangingPunct="1">
              <a:lnSpc>
                <a:spcPct val="100000"/>
              </a:lnSpc>
              <a:spcBef>
                <a:spcPts val="105"/>
              </a:spcBef>
              <a:spcAft>
                <a:spcPts val="0"/>
              </a:spcAft>
              <a:buClrTx/>
              <a:buSzTx/>
              <a:buFont typeface="Wingdings" panose="05000000000000000000" pitchFamily="2" charset="2"/>
              <a:buChar char="ü"/>
              <a:tabLst/>
              <a:defRPr/>
            </a:pPr>
            <a:r>
              <a:rPr kumimoji="0" lang="es-MX" sz="1050" b="0" i="0" u="none" strike="noStrike" kern="1200" cap="none" spc="0" normalizeH="0" baseline="0" noProof="0" dirty="0">
                <a:ln>
                  <a:noFill/>
                </a:ln>
                <a:solidFill>
                  <a:prstClr val="black"/>
                </a:solidFill>
                <a:effectLst/>
                <a:uLnTx/>
                <a:uFillTx/>
                <a:latin typeface="Arial"/>
                <a:ea typeface="+mn-ea"/>
                <a:cs typeface="Arial"/>
              </a:rPr>
              <a:t>Se reitera que las proyecciones presupuestales del proyecto, detalladas al final de la presentación, corresponden específicamente al reforzamiento estructural y rehabilitación de áreas del bloque de 4 pisos, donde opera el Centro de Gestión Industrial.</a:t>
            </a:r>
          </a:p>
        </p:txBody>
      </p:sp>
      <p:sp>
        <p:nvSpPr>
          <p:cNvPr id="7" name="Rectángulo 19">
            <a:extLst>
              <a:ext uri="{FF2B5EF4-FFF2-40B4-BE49-F238E27FC236}">
                <a16:creationId xmlns:a16="http://schemas.microsoft.com/office/drawing/2014/main" id="{B2B27C2C-C1CB-4B33-BE9C-FA70E92B26BA}"/>
              </a:ext>
            </a:extLst>
          </p:cNvPr>
          <p:cNvSpPr/>
          <p:nvPr/>
        </p:nvSpPr>
        <p:spPr>
          <a:xfrm>
            <a:off x="6192298" y="2615185"/>
            <a:ext cx="5904811" cy="41348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Picture 2">
            <a:extLst>
              <a:ext uri="{FF2B5EF4-FFF2-40B4-BE49-F238E27FC236}">
                <a16:creationId xmlns:a16="http://schemas.microsoft.com/office/drawing/2014/main" id="{F2D98B78-DFC4-405D-8B85-CCA57D19F416}"/>
              </a:ext>
            </a:extLst>
          </p:cNvPr>
          <p:cNvPicPr>
            <a:picLocks noChangeAspect="1"/>
          </p:cNvPicPr>
          <p:nvPr/>
        </p:nvPicPr>
        <p:blipFill>
          <a:blip r:embed="rId2"/>
          <a:stretch>
            <a:fillRect/>
          </a:stretch>
        </p:blipFill>
        <p:spPr>
          <a:xfrm>
            <a:off x="6190891" y="1038367"/>
            <a:ext cx="5906218" cy="1543369"/>
          </a:xfrm>
          <a:prstGeom prst="rect">
            <a:avLst/>
          </a:prstGeom>
        </p:spPr>
      </p:pic>
      <p:sp>
        <p:nvSpPr>
          <p:cNvPr id="12" name="object 3">
            <a:extLst>
              <a:ext uri="{FF2B5EF4-FFF2-40B4-BE49-F238E27FC236}">
                <a16:creationId xmlns:a16="http://schemas.microsoft.com/office/drawing/2014/main" id="{206A4DC3-B160-465B-BD9C-A30B7743E046}"/>
              </a:ext>
            </a:extLst>
          </p:cNvPr>
          <p:cNvSpPr txBox="1"/>
          <p:nvPr/>
        </p:nvSpPr>
        <p:spPr>
          <a:xfrm>
            <a:off x="286832" y="0"/>
            <a:ext cx="9881296" cy="1067600"/>
          </a:xfrm>
          <a:prstGeom prst="rect">
            <a:avLst/>
          </a:prstGeom>
        </p:spPr>
        <p:txBody>
          <a:bodyPr vert="horz" wrap="square" lIns="0" tIns="13335" rIns="0" bIns="0" rtlCol="0" anchor="t">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2400" b="0" i="0" u="none" strike="noStrike" kern="1200" cap="none" spc="0" normalizeH="0" baseline="0" noProof="0" dirty="0">
                <a:ln>
                  <a:noFill/>
                </a:ln>
                <a:solidFill>
                  <a:srgbClr val="4471C4"/>
                </a:solidFill>
                <a:effectLst/>
                <a:uLnTx/>
                <a:uFillTx/>
                <a:latin typeface="Arial"/>
                <a:ea typeface="+mn-ea"/>
                <a:cs typeface="Arial"/>
              </a:rPr>
              <a:t>Estado Proyecto Bogotá, Cundinamarca - Etapa 1 </a:t>
            </a: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dirty="0">
                <a:ln>
                  <a:noFill/>
                </a:ln>
                <a:solidFill>
                  <a:srgbClr val="4471C4"/>
                </a:solidFill>
                <a:effectLst/>
                <a:uLnTx/>
                <a:uFillTx/>
                <a:latin typeface="Arial"/>
                <a:ea typeface="+mn-ea"/>
                <a:cs typeface="Arial"/>
              </a:rPr>
              <a:t>CENTRO DE DISEÑO Y METROLOGIA </a:t>
            </a:r>
            <a:r>
              <a:rPr kumimoji="0" lang="en-US" sz="1800" b="0" i="0" u="none" strike="noStrike" kern="1200" cap="none" spc="0" normalizeH="0" baseline="0" noProof="0" dirty="0">
                <a:ln>
                  <a:noFill/>
                </a:ln>
                <a:solidFill>
                  <a:srgbClr val="4471C4"/>
                </a:solidFill>
                <a:effectLst/>
                <a:uLnTx/>
                <a:uFillTx/>
                <a:latin typeface="Arial"/>
                <a:ea typeface="+mn-ea"/>
                <a:cs typeface="Arial"/>
              </a:rPr>
              <a:t>– COMPLEJO PALOQUEMAO – TORRE ORIENTAL </a:t>
            </a:r>
            <a:endParaRPr kumimoji="0" lang="es-CO" sz="1800" b="0" i="0" u="none" strike="noStrike" kern="1200" cap="none" spc="0" normalizeH="0" baseline="0" noProof="0" dirty="0">
              <a:ln>
                <a:noFill/>
              </a:ln>
              <a:solidFill>
                <a:srgbClr val="4471C4"/>
              </a:solidFill>
              <a:effectLst/>
              <a:uLnTx/>
              <a:uFillTx/>
              <a:latin typeface="Arial"/>
              <a:ea typeface="+mn-ea"/>
              <a:cs typeface="Arial"/>
            </a:endParaRP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dirty="0">
                <a:ln>
                  <a:noFill/>
                </a:ln>
                <a:solidFill>
                  <a:srgbClr val="4471C4"/>
                </a:solidFill>
                <a:effectLst/>
                <a:uLnTx/>
                <a:uFillTx/>
                <a:latin typeface="Arial"/>
                <a:ea typeface="+mn-ea"/>
                <a:cs typeface="Arial"/>
              </a:rPr>
              <a:t>Contratista de Diseño PAF-SENA-C-012-2021 – CONSORCIO W SENA DISEÑOS 2021 </a:t>
            </a: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dirty="0">
                <a:ln>
                  <a:noFill/>
                </a:ln>
                <a:solidFill>
                  <a:srgbClr val="4471C4"/>
                </a:solidFill>
                <a:effectLst/>
                <a:uLnTx/>
                <a:uFillTx/>
                <a:latin typeface="Arial"/>
                <a:ea typeface="+mn-ea"/>
                <a:cs typeface="Arial"/>
              </a:rPr>
              <a:t>Contratista Interventor PAF-SENA-I-058-2020 – CONSORCIO NUEVO MIDDLE </a:t>
            </a:r>
            <a:endParaRPr kumimoji="0" lang="es-CO" sz="1200" b="0" i="0" u="none" strike="noStrike" kern="1200" cap="none" spc="0" normalizeH="0" baseline="0" noProof="0" dirty="0">
              <a:ln>
                <a:noFill/>
              </a:ln>
              <a:solidFill>
                <a:prstClr val="black"/>
              </a:solidFill>
              <a:effectLst/>
              <a:uLnTx/>
              <a:uFillTx/>
              <a:latin typeface="Arial"/>
              <a:ea typeface="+mn-ea"/>
              <a:cs typeface="Arial"/>
            </a:endParaRPr>
          </a:p>
        </p:txBody>
      </p:sp>
      <p:sp>
        <p:nvSpPr>
          <p:cNvPr id="5" name="object 3">
            <a:extLst>
              <a:ext uri="{FF2B5EF4-FFF2-40B4-BE49-F238E27FC236}">
                <a16:creationId xmlns:a16="http://schemas.microsoft.com/office/drawing/2014/main" id="{D81418E4-902E-22DE-C185-565C3B1B91BD}"/>
              </a:ext>
            </a:extLst>
          </p:cNvPr>
          <p:cNvSpPr txBox="1"/>
          <p:nvPr/>
        </p:nvSpPr>
        <p:spPr>
          <a:xfrm>
            <a:off x="6285371" y="2785717"/>
            <a:ext cx="5700630" cy="1860125"/>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1050" b="1" i="0" u="none" strike="noStrike" kern="1200" cap="none" spc="0" normalizeH="0" baseline="0" noProof="0" dirty="0">
                <a:ln>
                  <a:noFill/>
                </a:ln>
                <a:solidFill>
                  <a:prstClr val="black"/>
                </a:solidFill>
                <a:effectLst/>
                <a:uLnTx/>
                <a:uFillTx/>
                <a:latin typeface="Arial"/>
                <a:ea typeface="+mn-lt"/>
                <a:cs typeface="Arial"/>
              </a:rPr>
              <a:t>Causas de Atraso.</a:t>
            </a:r>
          </a:p>
          <a:p>
            <a:pPr marL="184150" marR="0" lvl="0" indent="-171450" algn="just" defTabSz="914400" rtl="0" eaLnBrk="1" fontAlgn="auto" latinLnBrk="0" hangingPunct="1">
              <a:lnSpc>
                <a:spcPct val="100000"/>
              </a:lnSpc>
              <a:spcBef>
                <a:spcPts val="105"/>
              </a:spcBef>
              <a:spcAft>
                <a:spcPts val="0"/>
              </a:spcAft>
              <a:buClrTx/>
              <a:buSzTx/>
              <a:buFont typeface="Wingdings" panose="05000000000000000000" pitchFamily="2" charset="2"/>
              <a:buChar char="ü"/>
              <a:tabLst/>
              <a:defRPr/>
            </a:pPr>
            <a:r>
              <a:rPr kumimoji="0" lang="es-MX" sz="1050" b="0" i="0" u="none" strike="noStrike" kern="1200" cap="none" spc="0" normalizeH="0" baseline="0" noProof="0" dirty="0">
                <a:ln>
                  <a:noFill/>
                </a:ln>
                <a:solidFill>
                  <a:prstClr val="black"/>
                </a:solidFill>
                <a:effectLst/>
                <a:uLnTx/>
                <a:uFillTx/>
                <a:latin typeface="Arial"/>
                <a:ea typeface="+mn-lt"/>
                <a:cs typeface="Arial"/>
              </a:rPr>
              <a:t>El atraso, según lo reportado por la interventoría, corresponde totalmente a la tardía entrega de observaciones por parte del IDPC frente al trámite patrimonial.</a:t>
            </a:r>
          </a:p>
          <a:p>
            <a:pPr marL="12700" marR="0" lvl="0" indent="0" algn="just" defTabSz="914400" rtl="0" eaLnBrk="1" fontAlgn="auto" latinLnBrk="0" hangingPunct="1">
              <a:lnSpc>
                <a:spcPct val="100000"/>
              </a:lnSpc>
              <a:spcBef>
                <a:spcPts val="105"/>
              </a:spcBef>
              <a:spcAft>
                <a:spcPts val="0"/>
              </a:spcAft>
              <a:buClrTx/>
              <a:buSzTx/>
              <a:buFontTx/>
              <a:buNone/>
              <a:tabLst/>
              <a:defRPr/>
            </a:pPr>
            <a:endParaRPr kumimoji="0" lang="es-MX" sz="1000" b="0" i="0" u="none" strike="noStrike" kern="1200" cap="none" spc="0" normalizeH="0" baseline="0" noProof="0" dirty="0">
              <a:ln>
                <a:noFill/>
              </a:ln>
              <a:solidFill>
                <a:prstClr val="black"/>
              </a:solidFill>
              <a:effectLst/>
              <a:uLnTx/>
              <a:uFillTx/>
              <a:latin typeface="Calibri"/>
              <a:ea typeface="+mn-ea"/>
              <a:cs typeface="Calibri"/>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1050" b="1" i="0" u="none" strike="noStrike" kern="1200" cap="none" spc="0" normalizeH="0" baseline="0" noProof="0" dirty="0">
                <a:ln>
                  <a:noFill/>
                </a:ln>
                <a:solidFill>
                  <a:prstClr val="black"/>
                </a:solidFill>
                <a:effectLst/>
                <a:uLnTx/>
                <a:uFillTx/>
                <a:latin typeface="Arial"/>
                <a:ea typeface="+mn-lt"/>
                <a:cs typeface="Arial"/>
              </a:rPr>
              <a:t>Gestiones Supervisión </a:t>
            </a:r>
            <a:endParaRPr kumimoji="0" lang="es-MX" sz="1800" b="0" i="0" u="none" strike="noStrike" kern="1200" cap="none" spc="0" normalizeH="0" baseline="0" noProof="0" dirty="0">
              <a:ln>
                <a:noFill/>
              </a:ln>
              <a:solidFill>
                <a:prstClr val="black"/>
              </a:solidFill>
              <a:effectLst/>
              <a:uLnTx/>
              <a:uFillTx/>
              <a:latin typeface="Calibri"/>
              <a:ea typeface="+mn-ea"/>
              <a:cs typeface="Calibri"/>
            </a:endParaRPr>
          </a:p>
          <a:p>
            <a:pPr marL="184150" marR="0" lvl="0" indent="-171450" algn="just" defTabSz="914400" rtl="0" eaLnBrk="1" fontAlgn="auto" latinLnBrk="0" hangingPunct="1">
              <a:lnSpc>
                <a:spcPct val="100000"/>
              </a:lnSpc>
              <a:spcBef>
                <a:spcPts val="105"/>
              </a:spcBef>
              <a:spcAft>
                <a:spcPts val="0"/>
              </a:spcAft>
              <a:buClrTx/>
              <a:buSzTx/>
              <a:buFont typeface="Wingdings" panose="05000000000000000000" pitchFamily="2" charset="2"/>
              <a:buChar char="ü"/>
              <a:tabLst/>
              <a:defRPr/>
            </a:pPr>
            <a:r>
              <a:rPr kumimoji="0" lang="es-MX" sz="1050" b="0" i="0" u="none" strike="noStrike" kern="1200" cap="none" spc="0" normalizeH="0" baseline="0" noProof="0" dirty="0">
                <a:ln>
                  <a:noFill/>
                </a:ln>
                <a:solidFill>
                  <a:prstClr val="black"/>
                </a:solidFill>
                <a:effectLst/>
                <a:uLnTx/>
                <a:uFillTx/>
                <a:latin typeface="Arial"/>
                <a:ea typeface="+mn-lt"/>
                <a:cs typeface="Arial"/>
              </a:rPr>
              <a:t>Coordinación de reuniones con Directivos e Instructores de la Torre Oriental, SENA Regional, Grupo de Construcciones y Grupo de Formación Profesional, Fondecun, IDPC, Curadurías.</a:t>
            </a:r>
            <a:endParaRPr kumimoji="0" lang="es-MX" sz="1800" b="0" i="0" u="none" strike="noStrike" kern="1200" cap="none" spc="0" normalizeH="0" baseline="0" noProof="0" dirty="0">
              <a:ln>
                <a:noFill/>
              </a:ln>
              <a:solidFill>
                <a:prstClr val="black"/>
              </a:solidFill>
              <a:effectLst/>
              <a:uLnTx/>
              <a:uFillTx/>
              <a:latin typeface="Calibri"/>
              <a:ea typeface="+mn-ea"/>
              <a:cs typeface="Calibri"/>
            </a:endParaRPr>
          </a:p>
          <a:p>
            <a:pPr marL="184150" marR="0" lvl="0" indent="-171450" algn="just" defTabSz="914400" rtl="0" eaLnBrk="1" fontAlgn="auto" latinLnBrk="0" hangingPunct="1">
              <a:lnSpc>
                <a:spcPct val="100000"/>
              </a:lnSpc>
              <a:spcBef>
                <a:spcPts val="105"/>
              </a:spcBef>
              <a:spcAft>
                <a:spcPts val="0"/>
              </a:spcAft>
              <a:buClrTx/>
              <a:buSzTx/>
              <a:buFont typeface="Wingdings" panose="05000000000000000000" pitchFamily="2" charset="2"/>
              <a:buChar char="ü"/>
              <a:tabLst/>
              <a:defRPr/>
            </a:pPr>
            <a:r>
              <a:rPr kumimoji="0" lang="es-MX" sz="1050" b="0" i="0" u="none" strike="noStrike" kern="1200" cap="none" spc="0" normalizeH="0" baseline="0" noProof="0" dirty="0">
                <a:ln>
                  <a:noFill/>
                </a:ln>
                <a:solidFill>
                  <a:prstClr val="black"/>
                </a:solidFill>
                <a:effectLst/>
                <a:uLnTx/>
                <a:uFillTx/>
                <a:latin typeface="Arial"/>
                <a:ea typeface="+mn-lt"/>
                <a:cs typeface="Arial"/>
              </a:rPr>
              <a:t>Seguimiento tramite patrimonial ante el IDPC.</a:t>
            </a:r>
          </a:p>
          <a:p>
            <a:pPr marL="184150" marR="0" lvl="0" indent="-171450" algn="just" defTabSz="914400" rtl="0" eaLnBrk="1" fontAlgn="auto" latinLnBrk="0" hangingPunct="1">
              <a:lnSpc>
                <a:spcPct val="100000"/>
              </a:lnSpc>
              <a:spcBef>
                <a:spcPts val="105"/>
              </a:spcBef>
              <a:spcAft>
                <a:spcPts val="0"/>
              </a:spcAft>
              <a:buClrTx/>
              <a:buSzTx/>
              <a:buFont typeface="Wingdings" panose="05000000000000000000" pitchFamily="2" charset="2"/>
              <a:buChar char="ü"/>
              <a:tabLst/>
              <a:defRPr/>
            </a:pPr>
            <a:r>
              <a:rPr kumimoji="0" lang="es-MX" sz="1050" b="0" i="0" u="none" strike="noStrike" kern="1200" cap="none" spc="0" normalizeH="0" baseline="0" noProof="0" dirty="0">
                <a:ln>
                  <a:noFill/>
                </a:ln>
                <a:solidFill>
                  <a:prstClr val="black"/>
                </a:solidFill>
                <a:effectLst/>
                <a:uLnTx/>
                <a:uFillTx/>
                <a:latin typeface="Arial"/>
                <a:ea typeface="+mn-lt"/>
                <a:cs typeface="Arial"/>
              </a:rPr>
              <a:t>Gestión y programación de reuniones con curadurías urbanas de Bogotá, con el fin de socializar los aspectos relevantes del proyecto de reforzamiento estructural.</a:t>
            </a:r>
          </a:p>
        </p:txBody>
      </p:sp>
      <p:pic>
        <p:nvPicPr>
          <p:cNvPr id="13" name="Picture 13">
            <a:extLst>
              <a:ext uri="{FF2B5EF4-FFF2-40B4-BE49-F238E27FC236}">
                <a16:creationId xmlns:a16="http://schemas.microsoft.com/office/drawing/2014/main" id="{7758700E-36D0-2791-5AC3-2F956811DE08}"/>
              </a:ext>
            </a:extLst>
          </p:cNvPr>
          <p:cNvPicPr>
            <a:picLocks noChangeAspect="1"/>
          </p:cNvPicPr>
          <p:nvPr/>
        </p:nvPicPr>
        <p:blipFill>
          <a:blip r:embed="rId3"/>
          <a:stretch>
            <a:fillRect/>
          </a:stretch>
        </p:blipFill>
        <p:spPr>
          <a:xfrm>
            <a:off x="358184" y="5584786"/>
            <a:ext cx="5589916" cy="1094682"/>
          </a:xfrm>
          <a:prstGeom prst="rect">
            <a:avLst/>
          </a:prstGeom>
        </p:spPr>
      </p:pic>
      <p:pic>
        <p:nvPicPr>
          <p:cNvPr id="14" name="Picture 14">
            <a:extLst>
              <a:ext uri="{FF2B5EF4-FFF2-40B4-BE49-F238E27FC236}">
                <a16:creationId xmlns:a16="http://schemas.microsoft.com/office/drawing/2014/main" id="{D0F6F5CB-33B7-4555-F577-E12D27859E85}"/>
              </a:ext>
            </a:extLst>
          </p:cNvPr>
          <p:cNvPicPr>
            <a:picLocks noChangeAspect="1"/>
          </p:cNvPicPr>
          <p:nvPr/>
        </p:nvPicPr>
        <p:blipFill>
          <a:blip r:embed="rId4"/>
          <a:stretch>
            <a:fillRect/>
          </a:stretch>
        </p:blipFill>
        <p:spPr>
          <a:xfrm>
            <a:off x="6291532" y="5000084"/>
            <a:ext cx="5633049" cy="1644495"/>
          </a:xfrm>
          <a:prstGeom prst="rect">
            <a:avLst/>
          </a:prstGeom>
        </p:spPr>
      </p:pic>
    </p:spTree>
    <p:extLst>
      <p:ext uri="{BB962C8B-B14F-4D97-AF65-F5344CB8AC3E}">
        <p14:creationId xmlns:p14="http://schemas.microsoft.com/office/powerpoint/2010/main" val="22021413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074C5585-45CC-4FF1-92A0-65B82725F749}"/>
              </a:ext>
            </a:extLst>
          </p:cNvPr>
          <p:cNvGraphicFramePr>
            <a:graphicFrameLocks noGrp="1"/>
          </p:cNvGraphicFramePr>
          <p:nvPr>
            <p:extLst/>
          </p:nvPr>
        </p:nvGraphicFramePr>
        <p:xfrm>
          <a:off x="211448" y="1137151"/>
          <a:ext cx="5862693" cy="1460896"/>
        </p:xfrm>
        <a:graphic>
          <a:graphicData uri="http://schemas.openxmlformats.org/drawingml/2006/table">
            <a:tbl>
              <a:tblPr/>
              <a:tblGrid>
                <a:gridCol w="1322877">
                  <a:extLst>
                    <a:ext uri="{9D8B030D-6E8A-4147-A177-3AD203B41FA5}">
                      <a16:colId xmlns:a16="http://schemas.microsoft.com/office/drawing/2014/main" val="20000"/>
                    </a:ext>
                  </a:extLst>
                </a:gridCol>
                <a:gridCol w="1053011">
                  <a:extLst>
                    <a:ext uri="{9D8B030D-6E8A-4147-A177-3AD203B41FA5}">
                      <a16:colId xmlns:a16="http://schemas.microsoft.com/office/drawing/2014/main" val="20001"/>
                    </a:ext>
                  </a:extLst>
                </a:gridCol>
                <a:gridCol w="1128069">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1703">
                <a:tc>
                  <a:txBody>
                    <a:bodyPr/>
                    <a:lstStyle/>
                    <a:p>
                      <a:pPr algn="ctr" fontAlgn="ctr"/>
                      <a:r>
                        <a:rPr lang="es-CO" sz="1050" b="1" i="0" u="none" strike="noStrike" dirty="0">
                          <a:solidFill>
                            <a:srgbClr val="FFFFFF"/>
                          </a:solidFill>
                          <a:effectLst/>
                          <a:latin typeface="Calibri"/>
                        </a:rPr>
                        <a:t>VALOR PROYECTO OBRA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dirty="0">
                          <a:solidFill>
                            <a:srgbClr val="FFFFFF"/>
                          </a:solidFill>
                          <a:effectLst/>
                          <a:latin typeface="Calibri"/>
                        </a:rPr>
                        <a:t>FECHA INICIO </a:t>
                      </a:r>
                      <a:endParaRPr lang="es-CO" sz="1050" b="1" i="0" u="none" strike="noStrike" dirty="0">
                        <a:solidFill>
                          <a:srgbClr val="FFFFFF"/>
                        </a:solidFill>
                        <a:effectLst/>
                        <a:latin typeface="Calibri" panose="020F0502020204030204" pitchFamily="34" charset="0"/>
                      </a:endParaRPr>
                    </a:p>
                    <a:p>
                      <a:pPr algn="ctr" fontAlgn="ctr"/>
                      <a:r>
                        <a:rPr lang="es-CO" sz="1050" b="1" i="0" u="none" strike="noStrike" dirty="0">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dirty="0">
                          <a:solidFill>
                            <a:srgbClr val="FFFFFF"/>
                          </a:solidFill>
                          <a:effectLst/>
                          <a:latin typeface="Calibri"/>
                        </a:rPr>
                        <a:t>FECHA FIN </a:t>
                      </a:r>
                      <a:endParaRPr lang="es-CO" sz="1050" b="1" i="0" u="none" strike="noStrike" dirty="0">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ES" sz="1050" b="1" i="0" u="none" strike="noStrike" dirty="0">
                          <a:solidFill>
                            <a:srgbClr val="FFFFFF"/>
                          </a:solidFill>
                          <a:effectLst/>
                          <a:latin typeface="Calibri"/>
                        </a:rPr>
                        <a:t>PORCENTAJES DE AVANCE</a:t>
                      </a:r>
                      <a:br>
                        <a:rPr lang="es-ES" sz="1050" b="1" i="0" u="none" strike="noStrike" dirty="0">
                          <a:solidFill>
                            <a:srgbClr val="FFFFFF"/>
                          </a:solidFill>
                          <a:effectLst/>
                          <a:latin typeface="Calibri"/>
                        </a:rPr>
                      </a:br>
                      <a:r>
                        <a:rPr lang="es-ES" sz="1050" b="1" i="0" u="none" strike="noStrike" dirty="0">
                          <a:solidFill>
                            <a:srgbClr val="FFFFFF"/>
                          </a:solidFill>
                          <a:effectLst/>
                          <a:latin typeface="Calibri"/>
                        </a:rPr>
                        <a:t>(Corte 21-May-2023)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80578">
                <a:tc rowSpan="2">
                  <a:txBody>
                    <a:bodyPr/>
                    <a:lstStyle/>
                    <a:p>
                      <a:pPr algn="ctr" fontAlgn="ctr"/>
                      <a:r>
                        <a:rPr lang="es-CO" sz="1100" b="0" i="0" u="none" strike="noStrike" dirty="0">
                          <a:solidFill>
                            <a:schemeClr val="tx1"/>
                          </a:solidFill>
                          <a:effectLst/>
                          <a:latin typeface="Calibri"/>
                          <a:ea typeface="+mn-ea"/>
                          <a:cs typeface="+mn-cs"/>
                        </a:rPr>
                        <a:t>$ 2.136.664.444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dirty="0">
                          <a:solidFill>
                            <a:schemeClr val="tx1"/>
                          </a:solidFill>
                          <a:effectLst/>
                          <a:latin typeface="Calibri"/>
                        </a:rPr>
                        <a:t>27/03/2023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eaLnBrk="1" fontAlgn="ctr" latinLnBrk="0" hangingPunct="1">
                        <a:lnSpc>
                          <a:spcPct val="100000"/>
                        </a:lnSpc>
                        <a:spcBef>
                          <a:spcPts val="0"/>
                        </a:spcBef>
                        <a:spcAft>
                          <a:spcPts val="0"/>
                        </a:spcAft>
                        <a:buClrTx/>
                        <a:buSzTx/>
                        <a:buFontTx/>
                        <a:buNone/>
                      </a:pPr>
                      <a:r>
                        <a:rPr lang="es-MX" sz="1100" b="1" i="0" u="none" strike="noStrike" dirty="0">
                          <a:solidFill>
                            <a:schemeClr val="tx1"/>
                          </a:solidFill>
                          <a:effectLst/>
                          <a:latin typeface="Calibri"/>
                          <a:ea typeface="+mn-ea"/>
                          <a:cs typeface="+mn-cs"/>
                        </a:rPr>
                        <a:t>27/02/2024</a:t>
                      </a:r>
                      <a:endParaRPr lang="es-CO" sz="1100" b="1" i="0" u="none" strike="noStrike" dirty="0">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a:rPr>
                        <a:t>13.35%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200" b="0" i="0" u="none" strike="noStrike" dirty="0">
                          <a:solidFill>
                            <a:schemeClr val="tx1"/>
                          </a:solidFill>
                          <a:effectLst/>
                          <a:latin typeface="Calibri"/>
                        </a:rPr>
                        <a:t>-5.18%</a:t>
                      </a:r>
                      <a:endParaRPr lang="es-CO" sz="1200" b="0" i="0" u="none" strike="noStrike" dirty="0">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80578">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a:rPr>
                        <a:t>8.17%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41671">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1703">
                <a:tc>
                  <a:txBody>
                    <a:bodyPr/>
                    <a:lstStyle/>
                    <a:p>
                      <a:pPr marL="0" algn="ctr" fontAlgn="ctr"/>
                      <a:r>
                        <a:rPr lang="es-CO" sz="1050" b="1" i="0" u="none" strike="noStrike" dirty="0">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dirty="0">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47265">
                <a:tc>
                  <a:txBody>
                    <a:bodyPr/>
                    <a:lstStyle/>
                    <a:p>
                      <a:pPr algn="ctr" fontAlgn="ctr"/>
                      <a:r>
                        <a:rPr lang="es-MX" sz="1100" b="1" i="0" u="none" strike="noStrike" dirty="0">
                          <a:solidFill>
                            <a:schemeClr val="tx1"/>
                          </a:solidFill>
                          <a:effectLst/>
                          <a:latin typeface="Calibri"/>
                        </a:rPr>
                        <a:t>BLOQUE 8</a:t>
                      </a:r>
                      <a:endParaRPr lang="es-MX" sz="1100" b="0" i="0" u="none" strike="noStrike" dirty="0">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dirty="0">
                          <a:solidFill>
                            <a:schemeClr val="tx1"/>
                          </a:solidFill>
                          <a:effectLst/>
                          <a:latin typeface="Calibri"/>
                        </a:rPr>
                        <a:t>1.500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dirty="0">
                          <a:solidFill>
                            <a:schemeClr val="tx1"/>
                          </a:solidFill>
                          <a:effectLst/>
                          <a:latin typeface="Calibri"/>
                        </a:rPr>
                        <a:t>-</a:t>
                      </a:r>
                      <a:endParaRPr lang="es-CO" sz="1200" b="0" i="0" u="none" strike="noStrike" dirty="0">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ES" sz="1200" b="0" i="0" u="none" strike="noStrike" dirty="0">
                          <a:solidFill>
                            <a:schemeClr val="tx1"/>
                          </a:solidFill>
                          <a:effectLst/>
                          <a:latin typeface="Calibri"/>
                        </a:rPr>
                        <a:t>Centro de Industria y Servicios del Meta –</a:t>
                      </a:r>
                      <a:r>
                        <a:rPr lang="es-ES" sz="1200" b="0" i="0" u="none" strike="noStrike" baseline="0" dirty="0">
                          <a:solidFill>
                            <a:schemeClr val="tx1"/>
                          </a:solidFill>
                          <a:effectLst/>
                          <a:latin typeface="Calibri"/>
                        </a:rPr>
                        <a:t> </a:t>
                      </a:r>
                      <a:r>
                        <a:rPr lang="es-ES" sz="1200" b="0" i="0" u="none" strike="noStrike" dirty="0">
                          <a:solidFill>
                            <a:schemeClr val="tx1"/>
                          </a:solidFill>
                          <a:effectLst/>
                          <a:latin typeface="Calibri"/>
                        </a:rPr>
                        <a:t>Villavicencio</a:t>
                      </a:r>
                      <a:endParaRPr lang="es-MX" sz="1200" b="0" i="0" u="none" strike="noStrike" dirty="0">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3" name="Rectángulo 19">
            <a:extLst>
              <a:ext uri="{FF2B5EF4-FFF2-40B4-BE49-F238E27FC236}">
                <a16:creationId xmlns:a16="http://schemas.microsoft.com/office/drawing/2014/main" id="{87F98094-C504-49A9-8EAB-013CDE13E406}"/>
              </a:ext>
            </a:extLst>
          </p:cNvPr>
          <p:cNvSpPr/>
          <p:nvPr/>
        </p:nvSpPr>
        <p:spPr>
          <a:xfrm>
            <a:off x="211448" y="2667598"/>
            <a:ext cx="5891447" cy="40928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19">
            <a:extLst>
              <a:ext uri="{FF2B5EF4-FFF2-40B4-BE49-F238E27FC236}">
                <a16:creationId xmlns:a16="http://schemas.microsoft.com/office/drawing/2014/main" id="{2B0A0883-6C58-460A-A04D-16B66FDB5630}"/>
              </a:ext>
            </a:extLst>
          </p:cNvPr>
          <p:cNvSpPr/>
          <p:nvPr/>
        </p:nvSpPr>
        <p:spPr>
          <a:xfrm>
            <a:off x="6206261" y="1137151"/>
            <a:ext cx="5790807" cy="562324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34C4835-3456-4AE0-84F9-22DA92A21802}"/>
              </a:ext>
            </a:extLst>
          </p:cNvPr>
          <p:cNvSpPr txBox="1"/>
          <p:nvPr/>
        </p:nvSpPr>
        <p:spPr>
          <a:xfrm>
            <a:off x="314814" y="2734443"/>
            <a:ext cx="5664464" cy="3927357"/>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1100" b="1" i="0" u="none" strike="noStrike" kern="1200" cap="none" spc="0" normalizeH="0" baseline="0" noProof="0" dirty="0">
                <a:ln>
                  <a:noFill/>
                </a:ln>
                <a:solidFill>
                  <a:prstClr val="black"/>
                </a:solidFill>
                <a:effectLst/>
                <a:uLnTx/>
                <a:uFillTx/>
                <a:latin typeface="Arial"/>
                <a:ea typeface="+mn-ea"/>
                <a:cs typeface="Arial"/>
              </a:rPr>
              <a:t>Actividades Ejecutadas.</a:t>
            </a:r>
            <a:endParaRPr kumimoji="0" lang="en-US" sz="1100" b="1" i="0" u="none" strike="noStrike" kern="1200" cap="none" spc="0" normalizeH="0" baseline="0" noProof="0" dirty="0">
              <a:ln>
                <a:noFill/>
              </a:ln>
              <a:solidFill>
                <a:prstClr val="black"/>
              </a:solidFill>
              <a:effectLst/>
              <a:uLnTx/>
              <a:uFillTx/>
              <a:latin typeface="Calibri"/>
              <a:ea typeface="+mn-ea"/>
              <a:cs typeface="Calibri"/>
            </a:endParaRPr>
          </a:p>
          <a:p>
            <a:pPr marL="184150" marR="0" lvl="0" indent="-171450" algn="just" defTabSz="914400" rtl="0" eaLnBrk="1" fontAlgn="auto" latinLnBrk="0" hangingPunct="1">
              <a:lnSpc>
                <a:spcPct val="100000"/>
              </a:lnSpc>
              <a:spcBef>
                <a:spcPts val="105"/>
              </a:spcBef>
              <a:spcAft>
                <a:spcPts val="0"/>
              </a:spcAft>
              <a:buClrTx/>
              <a:buSzTx/>
              <a:buFont typeface="Wingdings"/>
              <a:buChar char="ü"/>
              <a:tabLst/>
              <a:defRPr/>
            </a:pPr>
            <a:endParaRPr kumimoji="0" lang="es-MX" sz="1100" b="0" i="0" u="none" strike="noStrike" kern="1200" cap="none" spc="0" normalizeH="0" baseline="0" noProof="0" dirty="0">
              <a:ln>
                <a:noFill/>
              </a:ln>
              <a:solidFill>
                <a:prstClr val="black"/>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1100" b="1" i="0" u="none" strike="noStrike" kern="1200" cap="none" spc="0" normalizeH="0" baseline="0" noProof="0" dirty="0">
                <a:ln>
                  <a:noFill/>
                </a:ln>
                <a:solidFill>
                  <a:prstClr val="black"/>
                </a:solidFill>
                <a:effectLst/>
                <a:uLnTx/>
                <a:uFillTx/>
                <a:latin typeface="Arial"/>
                <a:ea typeface="+mn-ea"/>
                <a:cs typeface="Arial"/>
              </a:rPr>
              <a:t>Componente de revisión de diseños:</a:t>
            </a:r>
            <a:r>
              <a:rPr kumimoji="0" lang="es-MX" sz="1100" b="0" i="0" u="none" strike="noStrike" kern="1200" cap="none" spc="0" normalizeH="0" baseline="0" noProof="0" dirty="0">
                <a:ln>
                  <a:noFill/>
                </a:ln>
                <a:solidFill>
                  <a:prstClr val="black"/>
                </a:solidFill>
                <a:effectLst/>
                <a:uLnTx/>
                <a:uFillTx/>
                <a:latin typeface="Arial"/>
                <a:ea typeface="+mn-ea"/>
                <a:cs typeface="Arial"/>
              </a:rPr>
              <a:t> Pendiente remisión de algunas propuestas y ajustes por parte del contratista de obra a la interventoría.</a:t>
            </a:r>
          </a:p>
          <a:p>
            <a:pPr marL="184150" marR="0" lvl="0" indent="-171450" algn="just" defTabSz="914400" rtl="0" eaLnBrk="1" fontAlgn="auto" latinLnBrk="0" hangingPunct="1">
              <a:lnSpc>
                <a:spcPct val="100000"/>
              </a:lnSpc>
              <a:spcBef>
                <a:spcPts val="105"/>
              </a:spcBef>
              <a:spcAft>
                <a:spcPts val="0"/>
              </a:spcAft>
              <a:buClrTx/>
              <a:buSzTx/>
              <a:buFont typeface="Wingdings"/>
              <a:buChar char="ü"/>
              <a:tabLst/>
              <a:defRPr/>
            </a:pPr>
            <a:endParaRPr kumimoji="0" lang="es-MX" sz="1100" b="0" i="0" u="none" strike="noStrike" kern="1200" cap="none" spc="0" normalizeH="0" baseline="0" noProof="0" dirty="0">
              <a:ln>
                <a:noFill/>
              </a:ln>
              <a:solidFill>
                <a:prstClr val="black"/>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1100" b="1" i="0" u="none" strike="noStrike" kern="1200" cap="none" spc="0" normalizeH="0" baseline="0" noProof="0" dirty="0">
                <a:ln>
                  <a:noFill/>
                </a:ln>
                <a:solidFill>
                  <a:prstClr val="black"/>
                </a:solidFill>
                <a:effectLst/>
                <a:uLnTx/>
                <a:uFillTx/>
                <a:latin typeface="Arial"/>
                <a:ea typeface="+mn-ea"/>
                <a:cs typeface="Arial"/>
              </a:rPr>
              <a:t>Componente de obra</a:t>
            </a:r>
          </a:p>
          <a:p>
            <a:pPr marL="184150" marR="0" lvl="0" indent="-171450" algn="just" defTabSz="914400" rtl="0" eaLnBrk="1" fontAlgn="auto" latinLnBrk="0" hangingPunct="1">
              <a:lnSpc>
                <a:spcPct val="100000"/>
              </a:lnSpc>
              <a:spcBef>
                <a:spcPts val="105"/>
              </a:spcBef>
              <a:spcAft>
                <a:spcPts val="0"/>
              </a:spcAft>
              <a:buClrTx/>
              <a:buSzTx/>
              <a:buFont typeface="Wingdings,Sans-Serif"/>
              <a:buChar char="ü"/>
              <a:tabLst/>
              <a:defRPr/>
            </a:pPr>
            <a:r>
              <a:rPr kumimoji="0" lang="es-MX" sz="1100" b="0" i="0" u="none" strike="noStrike" kern="1200" cap="none" spc="0" normalizeH="0" baseline="0" noProof="0" dirty="0">
                <a:ln>
                  <a:noFill/>
                </a:ln>
                <a:solidFill>
                  <a:prstClr val="black"/>
                </a:solidFill>
                <a:effectLst/>
                <a:uLnTx/>
                <a:uFillTx/>
                <a:latin typeface="Arial"/>
                <a:ea typeface="+mn-ea"/>
                <a:cs typeface="Arial"/>
              </a:rPr>
              <a:t>Contratista inicia con escarificación de columnas en algunos ejes del edificio.</a:t>
            </a:r>
          </a:p>
          <a:p>
            <a:pPr marL="184150" marR="0" lvl="0" indent="-171450" algn="just" defTabSz="914400" rtl="0" eaLnBrk="1" fontAlgn="auto" latinLnBrk="0" hangingPunct="1">
              <a:lnSpc>
                <a:spcPct val="100000"/>
              </a:lnSpc>
              <a:spcBef>
                <a:spcPts val="105"/>
              </a:spcBef>
              <a:spcAft>
                <a:spcPts val="0"/>
              </a:spcAft>
              <a:buClrTx/>
              <a:buSzTx/>
              <a:buFont typeface="Wingdings,Sans-Serif"/>
              <a:buChar char="ü"/>
              <a:tabLst/>
              <a:defRPr/>
            </a:pPr>
            <a:r>
              <a:rPr kumimoji="0" lang="es-MX" sz="1100" b="0" i="0" u="none" strike="noStrike" kern="1200" cap="none" spc="0" normalizeH="0" baseline="0" noProof="0" dirty="0">
                <a:ln>
                  <a:noFill/>
                </a:ln>
                <a:solidFill>
                  <a:prstClr val="black"/>
                </a:solidFill>
                <a:effectLst/>
                <a:uLnTx/>
                <a:uFillTx/>
                <a:latin typeface="Arial"/>
                <a:ea typeface="+mn-ea"/>
                <a:cs typeface="Arial"/>
              </a:rPr>
              <a:t>Apuntalamiento de placa en zonas contiguas a las columnas, actividad bajo responsabilidad del contratista.</a:t>
            </a:r>
          </a:p>
          <a:p>
            <a:pPr marL="184150" marR="0" lvl="0" indent="-171450" algn="just" defTabSz="914400" rtl="0" eaLnBrk="1" fontAlgn="auto" latinLnBrk="0" hangingPunct="1">
              <a:lnSpc>
                <a:spcPct val="100000"/>
              </a:lnSpc>
              <a:spcBef>
                <a:spcPts val="105"/>
              </a:spcBef>
              <a:spcAft>
                <a:spcPts val="0"/>
              </a:spcAft>
              <a:buClrTx/>
              <a:buSzTx/>
              <a:buFont typeface="Wingdings,Sans-Serif"/>
              <a:buChar char="ü"/>
              <a:tabLst/>
              <a:defRPr/>
            </a:pPr>
            <a:r>
              <a:rPr kumimoji="0" lang="es-MX" sz="1100" b="0" i="0" u="none" strike="noStrike" kern="1200" cap="none" spc="0" normalizeH="0" baseline="0" noProof="0" dirty="0">
                <a:ln>
                  <a:noFill/>
                </a:ln>
                <a:solidFill>
                  <a:prstClr val="black"/>
                </a:solidFill>
                <a:effectLst/>
                <a:uLnTx/>
                <a:uFillTx/>
                <a:latin typeface="Arial"/>
                <a:ea typeface="+mn-ea"/>
                <a:cs typeface="Arial"/>
              </a:rPr>
              <a:t>Alistado y fundida de andenes perimetrales del bloque 8.</a:t>
            </a:r>
          </a:p>
          <a:p>
            <a:pPr marL="184150" marR="0" lvl="0" indent="-171450" algn="just" defTabSz="914400" rtl="0" eaLnBrk="1" fontAlgn="auto" latinLnBrk="0" hangingPunct="1">
              <a:lnSpc>
                <a:spcPct val="100000"/>
              </a:lnSpc>
              <a:spcBef>
                <a:spcPts val="105"/>
              </a:spcBef>
              <a:spcAft>
                <a:spcPts val="0"/>
              </a:spcAft>
              <a:buClrTx/>
              <a:buSzTx/>
              <a:buFont typeface="Wingdings,Sans-Serif"/>
              <a:buChar char="ü"/>
              <a:tabLst/>
              <a:defRPr/>
            </a:pPr>
            <a:r>
              <a:rPr kumimoji="0" lang="es-MX" sz="1100" b="0" i="0" u="none" strike="noStrike" kern="1200" cap="none" spc="0" normalizeH="0" baseline="0" noProof="0" dirty="0">
                <a:ln>
                  <a:noFill/>
                </a:ln>
                <a:solidFill>
                  <a:prstClr val="black"/>
                </a:solidFill>
                <a:effectLst/>
                <a:uLnTx/>
                <a:uFillTx/>
                <a:latin typeface="Arial"/>
                <a:ea typeface="+mn-ea"/>
                <a:cs typeface="Arial"/>
              </a:rPr>
              <a:t>Acopio y retiro de residuos de construcción y demolición.</a:t>
            </a:r>
          </a:p>
          <a:p>
            <a:pPr marL="12700" marR="0" lvl="0" indent="0" algn="just" defTabSz="914400" rtl="0" eaLnBrk="1" fontAlgn="auto" latinLnBrk="0" hangingPunct="1">
              <a:lnSpc>
                <a:spcPct val="100000"/>
              </a:lnSpc>
              <a:spcBef>
                <a:spcPts val="105"/>
              </a:spcBef>
              <a:spcAft>
                <a:spcPts val="0"/>
              </a:spcAft>
              <a:buClrTx/>
              <a:buSzTx/>
              <a:buFontTx/>
              <a:buNone/>
              <a:tabLst/>
              <a:defRPr/>
            </a:pPr>
            <a:endParaRPr kumimoji="0" lang="es-MX" sz="1000" b="0" i="0" u="none" strike="noStrike" kern="1200" cap="none" spc="0" normalizeH="0" baseline="0" noProof="0" dirty="0">
              <a:ln>
                <a:noFill/>
              </a:ln>
              <a:solidFill>
                <a:prstClr val="black"/>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1100" b="0" i="0" u="none" strike="noStrike" kern="1200" cap="none" spc="0" normalizeH="0" baseline="0" noProof="0" dirty="0">
                <a:ln>
                  <a:noFill/>
                </a:ln>
                <a:solidFill>
                  <a:prstClr val="black"/>
                </a:solidFill>
                <a:effectLst/>
                <a:uLnTx/>
                <a:uFillTx/>
                <a:latin typeface="Arial"/>
                <a:ea typeface="+mn-ea"/>
                <a:cs typeface="Arial"/>
              </a:rPr>
              <a:t>Según lo informado por contratista e interventoría los días 29 y 30-May-2023 se llevará nuevamente a cabo paro sindical en el Centro de Formación. </a:t>
            </a:r>
          </a:p>
          <a:p>
            <a:pPr marL="12700" marR="0" lvl="0" indent="0" algn="just" defTabSz="914400" rtl="0" eaLnBrk="1" fontAlgn="auto" latinLnBrk="0" hangingPunct="1">
              <a:lnSpc>
                <a:spcPct val="100000"/>
              </a:lnSpc>
              <a:spcBef>
                <a:spcPts val="105"/>
              </a:spcBef>
              <a:spcAft>
                <a:spcPts val="0"/>
              </a:spcAft>
              <a:buClrTx/>
              <a:buSzTx/>
              <a:buFontTx/>
              <a:buNone/>
              <a:tabLst/>
              <a:defRPr/>
            </a:pPr>
            <a:endParaRPr kumimoji="0" lang="es-MX" sz="1100" b="0" i="0" u="none" strike="noStrike" kern="1200" cap="none" spc="0" normalizeH="0" baseline="0" noProof="0" dirty="0">
              <a:ln>
                <a:noFill/>
              </a:ln>
              <a:solidFill>
                <a:prstClr val="black"/>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1100" b="0" i="0" u="none" strike="noStrike" kern="1200" cap="none" spc="0" normalizeH="0" baseline="0" noProof="0" dirty="0">
                <a:ln>
                  <a:noFill/>
                </a:ln>
                <a:solidFill>
                  <a:prstClr val="black"/>
                </a:solidFill>
                <a:effectLst/>
                <a:uLnTx/>
                <a:uFillTx/>
                <a:latin typeface="Arial"/>
                <a:ea typeface="+mn-ea"/>
                <a:cs typeface="Arial"/>
              </a:rPr>
              <a:t>El viernes 26-May-2023 se llevará a cabo visita de obra entre contratista e interventoría, con el fin de proponer contingencias para reducir atrasos y nivelar la programación.</a:t>
            </a:r>
          </a:p>
          <a:p>
            <a:pPr marL="12700" marR="0" lvl="0" indent="0" algn="just" defTabSz="914400" rtl="0" eaLnBrk="1" fontAlgn="auto" latinLnBrk="0" hangingPunct="1">
              <a:lnSpc>
                <a:spcPct val="100000"/>
              </a:lnSpc>
              <a:spcBef>
                <a:spcPts val="105"/>
              </a:spcBef>
              <a:spcAft>
                <a:spcPts val="0"/>
              </a:spcAft>
              <a:buClrTx/>
              <a:buSzTx/>
              <a:buFontTx/>
              <a:buNone/>
              <a:tabLst/>
              <a:defRPr/>
            </a:pPr>
            <a:endParaRPr kumimoji="0" lang="es-MX" sz="1100" b="0" i="0" u="none" strike="noStrike" kern="1200" cap="none" spc="0" normalizeH="0" baseline="0" noProof="0" dirty="0">
              <a:ln>
                <a:noFill/>
              </a:ln>
              <a:solidFill>
                <a:prstClr val="black"/>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1100" b="0" i="0" u="none" strike="noStrike" kern="1200" cap="none" spc="0" normalizeH="0" baseline="0" noProof="0" dirty="0">
                <a:ln>
                  <a:noFill/>
                </a:ln>
                <a:solidFill>
                  <a:prstClr val="black"/>
                </a:solidFill>
                <a:effectLst/>
                <a:uLnTx/>
                <a:uFillTx/>
                <a:latin typeface="Arial"/>
                <a:ea typeface="+mn-ea"/>
                <a:cs typeface="Arial"/>
              </a:rPr>
              <a:t>Contratista e interventoría avanzan en el análisis de los aspectos recomendados por los instructores del Bloque:</a:t>
            </a:r>
          </a:p>
          <a:p>
            <a:pPr marL="184150" marR="0" lvl="0" indent="-171450" algn="just" defTabSz="914400" rtl="0" eaLnBrk="1" fontAlgn="auto" latinLnBrk="0" hangingPunct="1">
              <a:lnSpc>
                <a:spcPct val="100000"/>
              </a:lnSpc>
              <a:spcBef>
                <a:spcPts val="105"/>
              </a:spcBef>
              <a:spcAft>
                <a:spcPts val="0"/>
              </a:spcAft>
              <a:buClrTx/>
              <a:buSzTx/>
              <a:buFont typeface="Arial"/>
              <a:buChar char="•"/>
              <a:tabLst/>
              <a:defRPr/>
            </a:pPr>
            <a:r>
              <a:rPr kumimoji="0" lang="es-MX" sz="1100" b="0" i="0" u="none" strike="noStrike" kern="1200" cap="none" spc="0" normalizeH="0" baseline="0" noProof="0" dirty="0">
                <a:ln>
                  <a:noFill/>
                </a:ln>
                <a:solidFill>
                  <a:prstClr val="black"/>
                </a:solidFill>
                <a:effectLst/>
                <a:uLnTx/>
                <a:uFillTx/>
                <a:latin typeface="Arial"/>
                <a:ea typeface="+mn-ea"/>
                <a:cs typeface="Arial"/>
              </a:rPr>
              <a:t>Cambio de especificación de piso en ambientes de formación eléctricos.</a:t>
            </a:r>
          </a:p>
          <a:p>
            <a:pPr marL="184150" marR="0" lvl="0" indent="-171450" algn="just" defTabSz="914400" rtl="0" eaLnBrk="1" fontAlgn="auto" latinLnBrk="0" hangingPunct="1">
              <a:lnSpc>
                <a:spcPct val="100000"/>
              </a:lnSpc>
              <a:spcBef>
                <a:spcPts val="105"/>
              </a:spcBef>
              <a:spcAft>
                <a:spcPts val="0"/>
              </a:spcAft>
              <a:buClrTx/>
              <a:buSzTx/>
              <a:buFont typeface="Arial"/>
              <a:buChar char="•"/>
              <a:tabLst/>
              <a:defRPr/>
            </a:pPr>
            <a:r>
              <a:rPr kumimoji="0" lang="es-MX" sz="1100" b="0" i="0" u="none" strike="noStrike" kern="1200" cap="none" spc="0" normalizeH="0" baseline="0" noProof="0" dirty="0">
                <a:ln>
                  <a:noFill/>
                </a:ln>
                <a:solidFill>
                  <a:prstClr val="black"/>
                </a:solidFill>
                <a:effectLst/>
                <a:uLnTx/>
                <a:uFillTx/>
                <a:latin typeface="Arial"/>
                <a:ea typeface="+mn-ea"/>
                <a:cs typeface="Arial"/>
              </a:rPr>
              <a:t>Eficiencia de aires acondicionados del segundo piso del bloque.</a:t>
            </a:r>
          </a:p>
        </p:txBody>
      </p:sp>
      <p:sp>
        <p:nvSpPr>
          <p:cNvPr id="11" name="object 3">
            <a:extLst>
              <a:ext uri="{FF2B5EF4-FFF2-40B4-BE49-F238E27FC236}">
                <a16:creationId xmlns:a16="http://schemas.microsoft.com/office/drawing/2014/main" id="{CC5FC2DB-1146-4A08-ADDC-912AA7399E69}"/>
              </a:ext>
            </a:extLst>
          </p:cNvPr>
          <p:cNvSpPr txBox="1"/>
          <p:nvPr/>
        </p:nvSpPr>
        <p:spPr>
          <a:xfrm>
            <a:off x="314814" y="0"/>
            <a:ext cx="9881296" cy="1067600"/>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Villavicencio, Meta - Etapa 2 </a:t>
            </a: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a:ln>
                  <a:noFill/>
                </a:ln>
                <a:solidFill>
                  <a:srgbClr val="4471C4"/>
                </a:solidFill>
                <a:effectLst/>
                <a:uLnTx/>
                <a:uFillTx/>
                <a:latin typeface="Arial"/>
                <a:ea typeface="+mn-ea"/>
                <a:cs typeface="Arial"/>
              </a:rPr>
              <a:t>CENTRO DE INDUSTRIAS Y SERVICIOS DEL META </a:t>
            </a:r>
            <a:r>
              <a:rPr kumimoji="0" lang="en-US" sz="1800" b="0" i="0" u="none" strike="noStrike" kern="1200" cap="none" spc="0" normalizeH="0" baseline="0" noProof="0">
                <a:ln>
                  <a:noFill/>
                </a:ln>
                <a:solidFill>
                  <a:srgbClr val="4471C4"/>
                </a:solidFill>
                <a:effectLst/>
                <a:uLnTx/>
                <a:uFillTx/>
                <a:latin typeface="Arial"/>
                <a:ea typeface="+mn-ea"/>
                <a:cs typeface="Arial"/>
              </a:rPr>
              <a:t> </a:t>
            </a:r>
            <a:endParaRPr kumimoji="0" lang="es-CO" sz="1800" b="0" i="0" u="none" strike="noStrike" kern="1200" cap="none" spc="0" normalizeH="0" baseline="0" noProof="0">
              <a:ln>
                <a:noFill/>
              </a:ln>
              <a:solidFill>
                <a:srgbClr val="4471C4"/>
              </a:solidFill>
              <a:effectLst/>
              <a:uLnTx/>
              <a:uFillTx/>
              <a:latin typeface="Arial"/>
              <a:ea typeface="+mn-ea"/>
              <a:cs typeface="Arial"/>
            </a:endParaRP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a:ln>
                  <a:noFill/>
                </a:ln>
                <a:solidFill>
                  <a:srgbClr val="4471C4"/>
                </a:solidFill>
                <a:effectLst/>
                <a:uLnTx/>
                <a:uFillTx/>
                <a:latin typeface="Arial"/>
                <a:ea typeface="+mn-ea"/>
                <a:cs typeface="Arial"/>
              </a:rPr>
              <a:t>Contratista de Obra PAF-SENA-O-102-2022 – SOLUCIONES INTEGRALES UNION SAS </a:t>
            </a: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a:ln>
                  <a:noFill/>
                </a:ln>
                <a:solidFill>
                  <a:srgbClr val="4471C4"/>
                </a:solidFill>
                <a:effectLst/>
                <a:uLnTx/>
                <a:uFillTx/>
                <a:latin typeface="Arial"/>
                <a:ea typeface="+mn-ea"/>
                <a:cs typeface="Arial"/>
              </a:rPr>
              <a:t>Contratita Interventor PAF-SENA-I-185-2022– CONSORCIO INTER-META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12" name="Imagen 11">
            <a:extLst>
              <a:ext uri="{FF2B5EF4-FFF2-40B4-BE49-F238E27FC236}">
                <a16:creationId xmlns:a16="http://schemas.microsoft.com/office/drawing/2014/main" id="{8A03EBBA-2690-CC14-ABE8-F02B98D8DCE3}"/>
              </a:ext>
            </a:extLst>
          </p:cNvPr>
          <p:cNvPicPr>
            <a:picLocks noChangeAspect="1"/>
          </p:cNvPicPr>
          <p:nvPr/>
        </p:nvPicPr>
        <p:blipFill rotWithShape="1">
          <a:blip r:embed="rId2" cstate="print"/>
          <a:srcRect b="15825"/>
          <a:stretch/>
        </p:blipFill>
        <p:spPr>
          <a:xfrm>
            <a:off x="6340924" y="1220590"/>
            <a:ext cx="2551285" cy="2929632"/>
          </a:xfrm>
          <a:prstGeom prst="rect">
            <a:avLst/>
          </a:prstGeom>
        </p:spPr>
      </p:pic>
      <p:pic>
        <p:nvPicPr>
          <p:cNvPr id="16" name="Imagen 15">
            <a:extLst>
              <a:ext uri="{FF2B5EF4-FFF2-40B4-BE49-F238E27FC236}">
                <a16:creationId xmlns:a16="http://schemas.microsoft.com/office/drawing/2014/main" id="{DAD0F572-4637-01CA-8D39-8DD819B4B3AF}"/>
              </a:ext>
            </a:extLst>
          </p:cNvPr>
          <p:cNvPicPr>
            <a:picLocks noChangeAspect="1"/>
          </p:cNvPicPr>
          <p:nvPr/>
        </p:nvPicPr>
        <p:blipFill>
          <a:blip r:embed="rId3" cstate="print"/>
          <a:stretch>
            <a:fillRect/>
          </a:stretch>
        </p:blipFill>
        <p:spPr>
          <a:xfrm>
            <a:off x="9117497" y="1234596"/>
            <a:ext cx="2706682" cy="2886075"/>
          </a:xfrm>
          <a:prstGeom prst="rect">
            <a:avLst/>
          </a:prstGeom>
        </p:spPr>
      </p:pic>
      <p:pic>
        <p:nvPicPr>
          <p:cNvPr id="17" name="Imagen 16">
            <a:extLst>
              <a:ext uri="{FF2B5EF4-FFF2-40B4-BE49-F238E27FC236}">
                <a16:creationId xmlns:a16="http://schemas.microsoft.com/office/drawing/2014/main" id="{12B18BBF-4EE8-3B22-165C-89607E9EC303}"/>
              </a:ext>
            </a:extLst>
          </p:cNvPr>
          <p:cNvPicPr>
            <a:picLocks noChangeAspect="1"/>
          </p:cNvPicPr>
          <p:nvPr/>
        </p:nvPicPr>
        <p:blipFill>
          <a:blip r:embed="rId4" cstate="print"/>
          <a:stretch>
            <a:fillRect/>
          </a:stretch>
        </p:blipFill>
        <p:spPr>
          <a:xfrm>
            <a:off x="6340924" y="4282767"/>
            <a:ext cx="1806572" cy="2355094"/>
          </a:xfrm>
          <a:prstGeom prst="rect">
            <a:avLst/>
          </a:prstGeom>
        </p:spPr>
      </p:pic>
      <p:pic>
        <p:nvPicPr>
          <p:cNvPr id="18" name="Imagen 17">
            <a:extLst>
              <a:ext uri="{FF2B5EF4-FFF2-40B4-BE49-F238E27FC236}">
                <a16:creationId xmlns:a16="http://schemas.microsoft.com/office/drawing/2014/main" id="{89FCEF8B-104B-A068-0D1C-CECD381BFC46}"/>
              </a:ext>
            </a:extLst>
          </p:cNvPr>
          <p:cNvPicPr>
            <a:picLocks noChangeAspect="1"/>
          </p:cNvPicPr>
          <p:nvPr/>
        </p:nvPicPr>
        <p:blipFill>
          <a:blip r:embed="rId5" cstate="print"/>
          <a:stretch>
            <a:fillRect/>
          </a:stretch>
        </p:blipFill>
        <p:spPr>
          <a:xfrm>
            <a:off x="8252485" y="4300514"/>
            <a:ext cx="1806572" cy="2327339"/>
          </a:xfrm>
          <a:prstGeom prst="rect">
            <a:avLst/>
          </a:prstGeom>
        </p:spPr>
      </p:pic>
      <p:pic>
        <p:nvPicPr>
          <p:cNvPr id="19" name="Imagen 18">
            <a:extLst>
              <a:ext uri="{FF2B5EF4-FFF2-40B4-BE49-F238E27FC236}">
                <a16:creationId xmlns:a16="http://schemas.microsoft.com/office/drawing/2014/main" id="{2301128B-577C-A116-8BF2-A3CCAA5AA5E6}"/>
              </a:ext>
            </a:extLst>
          </p:cNvPr>
          <p:cNvPicPr>
            <a:picLocks noChangeAspect="1"/>
          </p:cNvPicPr>
          <p:nvPr/>
        </p:nvPicPr>
        <p:blipFill>
          <a:blip r:embed="rId6" cstate="print"/>
          <a:stretch>
            <a:fillRect/>
          </a:stretch>
        </p:blipFill>
        <p:spPr>
          <a:xfrm>
            <a:off x="10151420" y="4300514"/>
            <a:ext cx="1725766" cy="2327339"/>
          </a:xfrm>
          <a:prstGeom prst="rect">
            <a:avLst/>
          </a:prstGeom>
        </p:spPr>
      </p:pic>
    </p:spTree>
    <p:extLst>
      <p:ext uri="{BB962C8B-B14F-4D97-AF65-F5344CB8AC3E}">
        <p14:creationId xmlns:p14="http://schemas.microsoft.com/office/powerpoint/2010/main" val="32841677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s-MX" sz="1200" b="0" i="0" u="none" strike="noStrike" kern="1200" cap="none" spc="0" normalizeH="0" baseline="0" noProof="0">
                <a:ln>
                  <a:noFill/>
                </a:ln>
                <a:solidFill>
                  <a:srgbClr val="4F81BD">
                    <a:lumMod val="75000"/>
                  </a:srgbClr>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p>
        </p:txBody>
      </p:sp>
      <p:graphicFrame>
        <p:nvGraphicFramePr>
          <p:cNvPr id="2" name="Tabla 1">
            <a:extLst>
              <a:ext uri="{FF2B5EF4-FFF2-40B4-BE49-F238E27FC236}">
                <a16:creationId xmlns:a16="http://schemas.microsoft.com/office/drawing/2014/main" id="{BAA8CB3D-4E6B-E9F3-F98F-812720B5D907}"/>
              </a:ext>
            </a:extLst>
          </p:cNvPr>
          <p:cNvGraphicFramePr>
            <a:graphicFrameLocks noGrp="1"/>
          </p:cNvGraphicFramePr>
          <p:nvPr>
            <p:extLst/>
          </p:nvPr>
        </p:nvGraphicFramePr>
        <p:xfrm>
          <a:off x="310013" y="1125220"/>
          <a:ext cx="6569314" cy="1019613"/>
        </p:xfrm>
        <a:graphic>
          <a:graphicData uri="http://schemas.openxmlformats.org/drawingml/2006/table">
            <a:tbl>
              <a:tblPr/>
              <a:tblGrid>
                <a:gridCol w="1895714">
                  <a:extLst>
                    <a:ext uri="{9D8B030D-6E8A-4147-A177-3AD203B41FA5}">
                      <a16:colId xmlns:a16="http://schemas.microsoft.com/office/drawing/2014/main" val="20000"/>
                    </a:ext>
                  </a:extLst>
                </a:gridCol>
                <a:gridCol w="1117600">
                  <a:extLst>
                    <a:ext uri="{9D8B030D-6E8A-4147-A177-3AD203B41FA5}">
                      <a16:colId xmlns:a16="http://schemas.microsoft.com/office/drawing/2014/main" val="20001"/>
                    </a:ext>
                  </a:extLst>
                </a:gridCol>
                <a:gridCol w="1066800">
                  <a:extLst>
                    <a:ext uri="{9D8B030D-6E8A-4147-A177-3AD203B41FA5}">
                      <a16:colId xmlns:a16="http://schemas.microsoft.com/office/drawing/2014/main" val="1978876319"/>
                    </a:ext>
                  </a:extLst>
                </a:gridCol>
                <a:gridCol w="901700">
                  <a:extLst>
                    <a:ext uri="{9D8B030D-6E8A-4147-A177-3AD203B41FA5}">
                      <a16:colId xmlns:a16="http://schemas.microsoft.com/office/drawing/2014/main" val="20002"/>
                    </a:ext>
                  </a:extLst>
                </a:gridCol>
                <a:gridCol w="1041400">
                  <a:extLst>
                    <a:ext uri="{9D8B030D-6E8A-4147-A177-3AD203B41FA5}">
                      <a16:colId xmlns:a16="http://schemas.microsoft.com/office/drawing/2014/main" val="20003"/>
                    </a:ext>
                  </a:extLst>
                </a:gridCol>
                <a:gridCol w="546100">
                  <a:extLst>
                    <a:ext uri="{9D8B030D-6E8A-4147-A177-3AD203B41FA5}">
                      <a16:colId xmlns:a16="http://schemas.microsoft.com/office/drawing/2014/main" val="3158225201"/>
                    </a:ext>
                  </a:extLst>
                </a:gridCol>
              </a:tblGrid>
              <a:tr h="470381">
                <a:tc>
                  <a:txBody>
                    <a:bodyPr/>
                    <a:lstStyle/>
                    <a:p>
                      <a:pPr algn="ctr" fontAlgn="ctr"/>
                      <a:r>
                        <a:rPr lang="es-CO" sz="1050" b="1" i="0" u="none" strike="noStrike" dirty="0">
                          <a:solidFill>
                            <a:srgbClr val="FFFFFF"/>
                          </a:solidFill>
                          <a:effectLst/>
                          <a:latin typeface="Calibri" panose="020F050202020403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dirty="0">
                          <a:solidFill>
                            <a:srgbClr val="FFFFFF"/>
                          </a:solidFill>
                          <a:effectLst/>
                          <a:latin typeface="Calibri" panose="020F0502020204030204" pitchFamily="34" charset="0"/>
                        </a:rPr>
                        <a:t>FECHA INICIO </a:t>
                      </a:r>
                    </a:p>
                    <a:p>
                      <a:pPr algn="ctr" fontAlgn="ct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 CON CORTE AL  21/05/2023</a:t>
                      </a:r>
                      <a:endParaRPr lang="es-ES" sz="1050" b="1" i="0" u="none" strike="noStrike" dirty="0">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dirty="0">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74616">
                <a:tc rowSpan="2">
                  <a:txBody>
                    <a:bodyPr/>
                    <a:lstStyle/>
                    <a:p>
                      <a:pPr algn="ctr" fontAlgn="ctr"/>
                      <a:r>
                        <a:rPr lang="es-CO" sz="1100" b="0" i="0" u="none" strike="noStrike" dirty="0">
                          <a:solidFill>
                            <a:schemeClr val="tx1"/>
                          </a:solidFill>
                          <a:effectLst/>
                          <a:latin typeface="Calibri" panose="020F0502020204030204" pitchFamily="34" charset="0"/>
                          <a:ea typeface="+mn-ea"/>
                          <a:cs typeface="+mn-cs"/>
                        </a:rPr>
                        <a:t>$1.109.049.479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dirty="0">
                          <a:solidFill>
                            <a:schemeClr val="tx1"/>
                          </a:solidFill>
                          <a:effectLst/>
                          <a:latin typeface="Calibri" panose="020F0502020204030204" pitchFamily="34" charset="0"/>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chemeClr val="tx1"/>
                          </a:solidFill>
                          <a:effectLst/>
                          <a:latin typeface="Calibri" panose="020F0502020204030204" pitchFamily="34" charset="0"/>
                          <a:ea typeface="+mn-ea"/>
                          <a:cs typeface="+mn-cs"/>
                        </a:rPr>
                        <a:t>09/02/2023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rgbClr val="FF0000"/>
                          </a:solidFill>
                          <a:effectLst/>
                          <a:latin typeface="Calibri" panose="020F0502020204030204" pitchFamily="34" charset="0"/>
                        </a:rPr>
                        <a:t>-</a:t>
                      </a:r>
                      <a:r>
                        <a:rPr lang="es-CO" sz="1100" b="1" i="0" u="none" strike="noStrike" dirty="0">
                          <a:solidFill>
                            <a:srgbClr val="FF0000"/>
                          </a:solidFill>
                          <a:effectLst/>
                          <a:latin typeface="Calibri" panose="020F0502020204030204" pitchFamily="34" charset="0"/>
                        </a:rPr>
                        <a:t>5,00 %</a:t>
                      </a:r>
                      <a:endParaRPr lang="es-CO" sz="1200" b="1" i="0" u="none" strike="noStrike" dirty="0">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461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95 %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bl>
          </a:graphicData>
        </a:graphic>
      </p:graphicFrame>
      <p:graphicFrame>
        <p:nvGraphicFramePr>
          <p:cNvPr id="8" name="Tabla 7">
            <a:extLst>
              <a:ext uri="{FF2B5EF4-FFF2-40B4-BE49-F238E27FC236}">
                <a16:creationId xmlns:a16="http://schemas.microsoft.com/office/drawing/2014/main" id="{55364EBA-0186-7905-3E19-FB9EA6605D70}"/>
              </a:ext>
            </a:extLst>
          </p:cNvPr>
          <p:cNvGraphicFramePr>
            <a:graphicFrameLocks noGrp="1"/>
          </p:cNvGraphicFramePr>
          <p:nvPr>
            <p:extLst/>
          </p:nvPr>
        </p:nvGraphicFramePr>
        <p:xfrm>
          <a:off x="6959371" y="1125219"/>
          <a:ext cx="5112961" cy="1019613"/>
        </p:xfrm>
        <a:graphic>
          <a:graphicData uri="http://schemas.openxmlformats.org/drawingml/2006/table">
            <a:tbl>
              <a:tblPr/>
              <a:tblGrid>
                <a:gridCol w="2376769">
                  <a:extLst>
                    <a:ext uri="{9D8B030D-6E8A-4147-A177-3AD203B41FA5}">
                      <a16:colId xmlns:a16="http://schemas.microsoft.com/office/drawing/2014/main" val="1792233652"/>
                    </a:ext>
                  </a:extLst>
                </a:gridCol>
                <a:gridCol w="854172">
                  <a:extLst>
                    <a:ext uri="{9D8B030D-6E8A-4147-A177-3AD203B41FA5}">
                      <a16:colId xmlns:a16="http://schemas.microsoft.com/office/drawing/2014/main" val="1210929885"/>
                    </a:ext>
                  </a:extLst>
                </a:gridCol>
                <a:gridCol w="1882020">
                  <a:extLst>
                    <a:ext uri="{9D8B030D-6E8A-4147-A177-3AD203B41FA5}">
                      <a16:colId xmlns:a16="http://schemas.microsoft.com/office/drawing/2014/main" val="3856960163"/>
                    </a:ext>
                  </a:extLst>
                </a:gridCol>
              </a:tblGrid>
              <a:tr h="130260">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200" b="1" i="0" u="none" strike="noStrike" dirty="0">
                          <a:solidFill>
                            <a:srgbClr val="FFFFFF"/>
                          </a:solidFill>
                          <a:effectLst/>
                          <a:latin typeface="Calibri" panose="020F0502020204030204" pitchFamily="34" charset="0"/>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051132094"/>
                  </a:ext>
                </a:extLst>
              </a:tr>
              <a:tr h="237543">
                <a:tc rowSpan="2">
                  <a:txBody>
                    <a:bodyPr/>
                    <a:lstStyle/>
                    <a:p>
                      <a:pPr algn="ctr" fontAlgn="ctr"/>
                      <a:r>
                        <a:rPr lang="es-CO" sz="1100" b="1" i="0" u="none" strike="noStrike" dirty="0">
                          <a:solidFill>
                            <a:schemeClr val="tx1"/>
                          </a:solidFill>
                          <a:effectLst/>
                          <a:latin typeface="Calibri" panose="020F0502020204030204" pitchFamily="34" charset="0"/>
                        </a:rPr>
                        <a:t>Centro de Diseño y Metrología – Gestión Industrial - Torre Occidental – Complejo Paloquemao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chemeClr val="tx1"/>
                          </a:solidFill>
                          <a:effectLst/>
                          <a:latin typeface="Calibri" panose="020F0502020204030204" pitchFamily="34" charset="0"/>
                        </a:rPr>
                        <a:t>2.923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Portería, foso de ascensor, </a:t>
                      </a:r>
                      <a:r>
                        <a:rPr lang="es-CO" sz="1100" b="0" i="0" u="none" strike="noStrike" dirty="0" err="1">
                          <a:solidFill>
                            <a:schemeClr val="tx1"/>
                          </a:solidFill>
                          <a:effectLst/>
                          <a:latin typeface="Calibri" panose="020F0502020204030204" pitchFamily="34" charset="0"/>
                        </a:rPr>
                        <a:t>pto</a:t>
                      </a:r>
                      <a:r>
                        <a:rPr lang="es-CO" sz="1100" b="0" i="0" u="none" strike="noStrike" dirty="0">
                          <a:solidFill>
                            <a:schemeClr val="tx1"/>
                          </a:solidFill>
                          <a:effectLst/>
                          <a:latin typeface="Calibri" panose="020F0502020204030204" pitchFamily="34" charset="0"/>
                        </a:rPr>
                        <a:t> fijo y  acceso.</a:t>
                      </a:r>
                      <a:r>
                        <a:rPr lang="es-MX" sz="1100" b="0" i="0" u="none" strike="noStrike" dirty="0">
                          <a:solidFill>
                            <a:schemeClr val="tx1"/>
                          </a:solidFill>
                          <a:effectLst/>
                          <a:latin typeface="Calibri" panose="020F0502020204030204" pitchFamily="34" charset="0"/>
                        </a:rPr>
                        <a:t> </a:t>
                      </a: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2686934"/>
                  </a:ext>
                </a:extLst>
              </a:tr>
              <a:tr h="345243">
                <a:tc vMerge="1">
                  <a:txBody>
                    <a:bodyPr/>
                    <a:lstStyle/>
                    <a:p>
                      <a:pPr algn="ctr" fontAlgn="ctr"/>
                      <a:r>
                        <a:rPr lang="es-CO" sz="1100" b="1" i="0" u="none" strike="noStrike" dirty="0">
                          <a:solidFill>
                            <a:schemeClr val="tx1"/>
                          </a:solidFill>
                          <a:effectLst/>
                          <a:latin typeface="Calibri" panose="020F0502020204030204" pitchFamily="34" charset="0"/>
                        </a:rPr>
                        <a:t>Módulo de Laboratorios, aulas y zonas administrativas.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Laboratorios, aulas y zonas administrativas.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9457544"/>
                  </a:ext>
                </a:extLst>
              </a:tr>
            </a:tbl>
          </a:graphicData>
        </a:graphic>
      </p:graphicFrame>
      <p:sp>
        <p:nvSpPr>
          <p:cNvPr id="9" name="object 3">
            <a:extLst>
              <a:ext uri="{FF2B5EF4-FFF2-40B4-BE49-F238E27FC236}">
                <a16:creationId xmlns:a16="http://schemas.microsoft.com/office/drawing/2014/main" id="{EF2A659F-CC4A-B9DA-CCEE-F71197642F63}"/>
              </a:ext>
            </a:extLst>
          </p:cNvPr>
          <p:cNvSpPr txBox="1"/>
          <p:nvPr/>
        </p:nvSpPr>
        <p:spPr>
          <a:xfrm>
            <a:off x="295515" y="2198696"/>
            <a:ext cx="11776817" cy="4596771"/>
          </a:xfrm>
          <a:prstGeom prst="rect">
            <a:avLst/>
          </a:prstGeom>
          <a:ln w="25400">
            <a:solidFill>
              <a:schemeClr val="tx2">
                <a:lumMod val="60000"/>
                <a:lumOff val="40000"/>
              </a:schemeClr>
            </a:solidFill>
          </a:ln>
        </p:spPr>
        <p:txBody>
          <a:bodyPr vert="horz" wrap="square" lIns="0" tIns="13335" rIns="108000" bIns="0" rtlCol="0" anchor="t">
            <a:spAutoFit/>
          </a:bodyPr>
          <a:lstStyle>
            <a:defPPr lvl="0">
              <a:defRPr lang="es-CO"/>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a:lstStyle>
          <a:p>
            <a:pPr marL="360045" marR="0" lvl="0" indent="-171450" algn="just" defTabSz="914400" rtl="0" eaLnBrk="1" fontAlgn="auto" latinLnBrk="0" hangingPunct="1">
              <a:lnSpc>
                <a:spcPct val="100000"/>
              </a:lnSpc>
              <a:spcBef>
                <a:spcPts val="105"/>
              </a:spcBef>
              <a:spcAft>
                <a:spcPts val="0"/>
              </a:spcAft>
              <a:buClrTx/>
              <a:buSzTx/>
              <a:buFontTx/>
              <a:buNone/>
              <a:tabLst/>
              <a:defRPr/>
            </a:pPr>
            <a:endParaRPr kumimoji="0" lang="es-CO" sz="300" b="0" i="0" u="none" strike="noStrike" kern="1200" cap="none" spc="0" normalizeH="0" baseline="0" noProof="0" dirty="0">
              <a:ln>
                <a:noFill/>
              </a:ln>
              <a:solidFill>
                <a:srgbClr val="1F497D">
                  <a:lumMod val="60000"/>
                  <a:lumOff val="40000"/>
                </a:srgbClr>
              </a:solidFill>
              <a:effectLst/>
              <a:uLnTx/>
              <a:uFillTx/>
              <a:latin typeface="Arial" panose="020B0604020202020204" pitchFamily="34" charset="0"/>
              <a:ea typeface="+mn-ea"/>
              <a:cs typeface="Arial" panose="020B0604020202020204" pitchFamily="34" charset="0"/>
            </a:endParaRPr>
          </a:p>
          <a:p>
            <a:pPr marL="177800" marR="0" lvl="0" indent="10795" algn="just" defTabSz="914400" rtl="0" eaLnBrk="1" fontAlgn="auto" latinLnBrk="0" hangingPunct="1">
              <a:lnSpc>
                <a:spcPct val="100000"/>
              </a:lnSpc>
              <a:spcBef>
                <a:spcPts val="105"/>
              </a:spcBef>
              <a:spcAft>
                <a:spcPts val="0"/>
              </a:spcAft>
              <a:buClrTx/>
              <a:buSzTx/>
              <a:buFontTx/>
              <a:buNone/>
              <a:tabLst/>
              <a:defRPr/>
            </a:pPr>
            <a:r>
              <a:rPr kumimoji="0" lang="es-CO" sz="1400" b="1" i="0" u="none" strike="noStrike" kern="1200" cap="none" spc="0" normalizeH="0" baseline="0" noProof="0" dirty="0">
                <a:ln>
                  <a:noFill/>
                </a:ln>
                <a:solidFill>
                  <a:prstClr val="black"/>
                </a:solidFill>
                <a:effectLst/>
                <a:uLnTx/>
                <a:uFillTx/>
                <a:latin typeface="Arial"/>
                <a:ea typeface="+mn-ea"/>
                <a:cs typeface="Arial"/>
              </a:rPr>
              <a:t>AVANCE COMPONENTES:</a:t>
            </a:r>
          </a:p>
          <a:p>
            <a:pPr marL="360045" marR="0" lvl="0" indent="-171450" algn="just" defTabSz="914400" rtl="0" eaLnBrk="1" fontAlgn="auto" latinLnBrk="0" hangingPunct="1">
              <a:lnSpc>
                <a:spcPct val="100000"/>
              </a:lnSpc>
              <a:spcBef>
                <a:spcPts val="105"/>
              </a:spcBef>
              <a:spcAft>
                <a:spcPts val="0"/>
              </a:spcAft>
              <a:buClrTx/>
              <a:buSzTx/>
              <a:buFontTx/>
              <a:buNone/>
              <a:tabLst/>
              <a:defRPr/>
            </a:pPr>
            <a:endParaRPr kumimoji="0" lang="es-CO" sz="400" b="1" i="0" u="none" strike="noStrike" kern="1200" cap="none" spc="0" normalizeH="0" baseline="0" noProof="0" dirty="0">
              <a:ln>
                <a:noFill/>
              </a:ln>
              <a:solidFill>
                <a:prstClr val="black"/>
              </a:solidFill>
              <a:effectLst/>
              <a:uLnTx/>
              <a:uFillTx/>
              <a:latin typeface="Arial"/>
              <a:ea typeface="+mn-ea"/>
              <a:cs typeface="Arial"/>
            </a:endParaRP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CO" sz="1400" b="1" i="0" u="none" strike="noStrike" kern="1200" cap="none" spc="0" normalizeH="0" baseline="0" noProof="0" dirty="0">
                <a:ln>
                  <a:noFill/>
                </a:ln>
                <a:solidFill>
                  <a:prstClr val="black"/>
                </a:solidFill>
                <a:effectLst/>
                <a:uLnTx/>
                <a:uFillTx/>
                <a:latin typeface="Arial"/>
                <a:ea typeface="+mn-ea"/>
                <a:cs typeface="Arial"/>
              </a:rPr>
              <a:t>Intervención patrimonial: </a:t>
            </a:r>
            <a:r>
              <a:rPr kumimoji="0" lang="es-CO" sz="1400" b="0" i="0" u="none" strike="noStrike" kern="1200" cap="none" spc="0" normalizeH="0" baseline="0" noProof="0" dirty="0">
                <a:ln>
                  <a:noFill/>
                </a:ln>
                <a:solidFill>
                  <a:prstClr val="black"/>
                </a:solidFill>
                <a:effectLst/>
                <a:uLnTx/>
                <a:uFillTx/>
                <a:latin typeface="Arial"/>
                <a:ea typeface="+mn-ea"/>
                <a:cs typeface="Arial"/>
              </a:rPr>
              <a:t>Aprobada, mediante resolución No. 738  del 27 de diciembre de 2022 expedida por </a:t>
            </a:r>
            <a:r>
              <a:rPr kumimoji="0" lang="es-ES" sz="1400" b="0" i="0" u="none" strike="noStrike" kern="1200" cap="none" spc="0" normalizeH="0" baseline="0" noProof="0" dirty="0">
                <a:ln>
                  <a:noFill/>
                </a:ln>
                <a:solidFill>
                  <a:prstClr val="black"/>
                </a:solidFill>
                <a:effectLst/>
                <a:uLnTx/>
                <a:uFillTx/>
                <a:latin typeface="Arial"/>
                <a:ea typeface="+mn-ea"/>
                <a:cs typeface="Arial"/>
              </a:rPr>
              <a:t>el IDPC.</a:t>
            </a: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ES" sz="1400" b="1" i="0" u="none" strike="noStrike" kern="1200" cap="none" spc="0" normalizeH="0" baseline="0" noProof="0" dirty="0">
                <a:ln>
                  <a:noFill/>
                </a:ln>
                <a:solidFill>
                  <a:prstClr val="black"/>
                </a:solidFill>
                <a:effectLst/>
                <a:uLnTx/>
                <a:uFillTx/>
                <a:latin typeface="Arial"/>
                <a:ea typeface="+mn-ea"/>
                <a:cs typeface="Arial"/>
              </a:rPr>
              <a:t>Estructura: </a:t>
            </a:r>
            <a:r>
              <a:rPr kumimoji="0" lang="es-CO"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Aprobado por interventoría.</a:t>
            </a:r>
            <a:endParaRPr kumimoji="0" lang="es-CO" sz="1400" b="1" i="0" u="none" strike="noStrike" kern="1200" cap="none" spc="0" normalizeH="0" baseline="0" noProof="0" dirty="0">
              <a:ln>
                <a:noFill/>
              </a:ln>
              <a:solidFill>
                <a:prstClr val="black"/>
              </a:solidFill>
              <a:effectLst/>
              <a:uLnTx/>
              <a:uFillTx/>
              <a:latin typeface="Arial"/>
              <a:ea typeface="+mn-ea"/>
              <a:cs typeface="Arial"/>
            </a:endParaRP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CO" sz="1400" b="1" i="0" u="none" strike="noStrike" kern="1200" cap="none" spc="0" normalizeH="0" baseline="0" noProof="0" dirty="0">
                <a:ln>
                  <a:noFill/>
                </a:ln>
                <a:solidFill>
                  <a:prstClr val="black"/>
                </a:solidFill>
                <a:effectLst/>
                <a:uLnTx/>
                <a:uFillTx/>
                <a:latin typeface="Arial"/>
                <a:ea typeface="+mn-ea"/>
                <a:cs typeface="Arial"/>
              </a:rPr>
              <a:t>Arquitectura</a:t>
            </a:r>
            <a:r>
              <a:rPr kumimoji="0" lang="es-CO"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s-CO"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Aprobado por interventoría</a:t>
            </a:r>
            <a:r>
              <a:rPr kumimoji="0" lang="es-ES" sz="1400" b="0" i="0" u="none" strike="noStrike" kern="1200" cap="none" spc="0" normalizeH="0" baseline="0" noProof="0" dirty="0">
                <a:ln>
                  <a:noFill/>
                </a:ln>
                <a:solidFill>
                  <a:prstClr val="black"/>
                </a:solidFill>
                <a:effectLst/>
                <a:uLnTx/>
                <a:uFillTx/>
                <a:latin typeface="Arial"/>
                <a:ea typeface="+mn-ea"/>
                <a:cs typeface="Arial"/>
              </a:rPr>
              <a:t>. </a:t>
            </a: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CO" sz="1400" b="1" i="0" u="none" strike="noStrike" kern="1200" cap="none" spc="0" normalizeH="0" baseline="0" noProof="0" dirty="0">
                <a:ln>
                  <a:noFill/>
                </a:ln>
                <a:solidFill>
                  <a:prstClr val="black"/>
                </a:solidFill>
                <a:effectLst/>
                <a:uLnTx/>
                <a:uFillTx/>
                <a:latin typeface="Arial"/>
                <a:ea typeface="+mn-ea"/>
                <a:cs typeface="Arial"/>
              </a:rPr>
              <a:t>Diseño hidrosanitario -RCI –GAS – Diseño eléctrico</a:t>
            </a:r>
            <a:r>
              <a:rPr kumimoji="0" lang="es-CO"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r>
              <a:rPr kumimoji="0" lang="es-CO" sz="1400" b="1" i="0" u="none" strike="noStrike" kern="1200" cap="none" spc="0" normalizeH="0" baseline="0" noProof="0" dirty="0">
                <a:ln>
                  <a:noFill/>
                </a:ln>
                <a:solidFill>
                  <a:prstClr val="black"/>
                </a:solidFill>
                <a:effectLst/>
                <a:uLnTx/>
                <a:uFillTx/>
                <a:latin typeface="Arial"/>
                <a:ea typeface="+mn-ea"/>
                <a:cs typeface="Arial"/>
              </a:rPr>
              <a:t> </a:t>
            </a:r>
            <a:r>
              <a:rPr kumimoji="0" lang="es-ES" sz="1400" b="0" i="0" u="none" strike="noStrike" kern="1200" cap="none" spc="0" normalizeH="0" baseline="0" noProof="0" dirty="0">
                <a:ln>
                  <a:noFill/>
                </a:ln>
                <a:solidFill>
                  <a:prstClr val="black"/>
                </a:solidFill>
                <a:effectLst/>
                <a:uLnTx/>
                <a:uFillTx/>
                <a:latin typeface="Arial"/>
                <a:ea typeface="+mn-ea"/>
                <a:cs typeface="Arial"/>
              </a:rPr>
              <a:t>Aprobado por interventoría.</a:t>
            </a: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ES"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Gestión de servicios públicos:</a:t>
            </a:r>
            <a:r>
              <a:rPr kumimoji="0" lang="es-ES" sz="1400" b="1" i="0" u="none" strike="noStrike" kern="1200" cap="none" spc="0" normalizeH="0" baseline="0" noProof="0" dirty="0">
                <a:ln>
                  <a:noFill/>
                </a:ln>
                <a:solidFill>
                  <a:prstClr val="black"/>
                </a:solidFill>
                <a:effectLst/>
                <a:uLnTx/>
                <a:uFillTx/>
                <a:latin typeface="Arial"/>
                <a:ea typeface="+mn-ea"/>
                <a:cs typeface="Arial"/>
              </a:rPr>
              <a:t> </a:t>
            </a:r>
            <a:r>
              <a:rPr kumimoji="0" lang="es-ES" sz="1400" b="0" i="0" u="none" strike="noStrike" kern="1200" cap="none" spc="0" normalizeH="0" baseline="0" noProof="0" dirty="0">
                <a:ln>
                  <a:noFill/>
                </a:ln>
                <a:solidFill>
                  <a:prstClr val="black"/>
                </a:solidFill>
                <a:effectLst/>
                <a:uLnTx/>
                <a:uFillTx/>
                <a:latin typeface="Arial"/>
                <a:ea typeface="+mn-ea"/>
                <a:cs typeface="Arial"/>
              </a:rPr>
              <a:t>Aprobado por interventoría.</a:t>
            </a: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ES" sz="1400" b="1" i="0" u="none" strike="noStrike" kern="1200" cap="none" spc="0" normalizeH="0" baseline="0" noProof="0" dirty="0">
                <a:ln>
                  <a:noFill/>
                </a:ln>
                <a:solidFill>
                  <a:prstClr val="black"/>
                </a:solidFill>
                <a:effectLst/>
                <a:uLnTx/>
                <a:uFillTx/>
                <a:latin typeface="Arial"/>
                <a:ea typeface="+mn-ea"/>
                <a:cs typeface="Arial"/>
              </a:rPr>
              <a:t>PLAN SST – BIOSEGURIDAD: </a:t>
            </a:r>
            <a:r>
              <a:rPr kumimoji="0" lang="es-ES" sz="1400" b="0" i="0" u="none" strike="noStrike" kern="1200" cap="none" spc="0" normalizeH="0" baseline="0" noProof="0" dirty="0">
                <a:ln>
                  <a:noFill/>
                </a:ln>
                <a:solidFill>
                  <a:prstClr val="black"/>
                </a:solidFill>
                <a:effectLst/>
                <a:uLnTx/>
                <a:uFillTx/>
                <a:latin typeface="Arial"/>
                <a:ea typeface="+mn-ea"/>
                <a:cs typeface="Arial"/>
              </a:rPr>
              <a:t>Aprobado por interventoría. </a:t>
            </a: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CO" sz="1400" b="1" i="0" u="none" strike="noStrike" kern="1200" cap="none" spc="0" normalizeH="0" baseline="0" noProof="0" dirty="0">
                <a:ln>
                  <a:noFill/>
                </a:ln>
                <a:solidFill>
                  <a:prstClr val="black"/>
                </a:solidFill>
                <a:effectLst/>
                <a:uLnTx/>
                <a:uFillTx/>
                <a:latin typeface="Arial"/>
                <a:ea typeface="+mn-ea"/>
                <a:cs typeface="Arial"/>
              </a:rPr>
              <a:t>Coordinación BIM 360:</a:t>
            </a:r>
            <a:r>
              <a:rPr kumimoji="0" lang="es-CO" sz="1400" b="0" i="0" u="none" strike="noStrike" kern="1200" cap="none" spc="0" normalizeH="0" baseline="0" noProof="0" dirty="0">
                <a:ln>
                  <a:noFill/>
                </a:ln>
                <a:solidFill>
                  <a:prstClr val="black"/>
                </a:solidFill>
                <a:effectLst/>
                <a:uLnTx/>
                <a:uFillTx/>
                <a:latin typeface="Arial"/>
                <a:ea typeface="+mn-ea"/>
                <a:cs typeface="Arial"/>
              </a:rPr>
              <a:t> </a:t>
            </a:r>
            <a:r>
              <a:rPr kumimoji="0" lang="es-ES" sz="1400" b="0" i="0" u="none" strike="noStrike" kern="1200" cap="none" spc="0" normalizeH="0" baseline="0" noProof="0" dirty="0">
                <a:ln>
                  <a:noFill/>
                </a:ln>
                <a:solidFill>
                  <a:prstClr val="black"/>
                </a:solidFill>
                <a:effectLst/>
                <a:uLnTx/>
                <a:uFillTx/>
                <a:latin typeface="Arial"/>
                <a:ea typeface="+mn-ea"/>
                <a:cs typeface="Arial"/>
              </a:rPr>
              <a:t>El modelo del diseño de reforzamiento presenta un avance del 100%, las instalaciones eléctricas un avance del 100% y las redes hidrosanitarias presentan un avance del 100%. No obstante el avance está siendo validado por la interventoría.</a:t>
            </a: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ES" sz="1400" b="1" i="0" u="none" strike="noStrike" kern="1200" cap="none" spc="0" normalizeH="0" baseline="0" noProof="0" dirty="0">
                <a:ln>
                  <a:noFill/>
                </a:ln>
                <a:solidFill>
                  <a:prstClr val="black"/>
                </a:solidFill>
                <a:effectLst/>
                <a:uLnTx/>
                <a:uFillTx/>
                <a:latin typeface="Arial"/>
                <a:ea typeface="+mn-ea"/>
                <a:cs typeface="Arial"/>
              </a:rPr>
              <a:t>Plan logístico:</a:t>
            </a:r>
            <a:r>
              <a:rPr kumimoji="0" lang="es-ES" sz="1400" b="0" i="0" u="none" strike="noStrike" kern="1200" cap="none" spc="0" normalizeH="0" baseline="0" noProof="0" dirty="0">
                <a:ln>
                  <a:noFill/>
                </a:ln>
                <a:solidFill>
                  <a:prstClr val="black"/>
                </a:solidFill>
                <a:effectLst/>
                <a:uLnTx/>
                <a:uFillTx/>
                <a:latin typeface="Arial"/>
                <a:ea typeface="+mn-ea"/>
                <a:cs typeface="Arial"/>
              </a:rPr>
              <a:t> El plan logístico del punto fijo y recepción se encuentra aprobado por los Centros de Formación de Diseño, Metrología y Gestión Industrial y fue socializado en mayo, en junio y agosto de 2022. De acuerdo a la ultima reunión realizada en marzo de 2023 el  </a:t>
            </a:r>
            <a:r>
              <a:rPr kumimoji="0" lang="es-ES" sz="1400" b="0" i="0" u="none" strike="noStrike" kern="1200" cap="none" spc="0" normalizeH="0" baseline="0" noProof="0" dirty="0" err="1">
                <a:ln>
                  <a:noFill/>
                </a:ln>
                <a:solidFill>
                  <a:prstClr val="black"/>
                </a:solidFill>
                <a:effectLst/>
                <a:uLnTx/>
                <a:uFillTx/>
                <a:latin typeface="Arial"/>
                <a:ea typeface="+mn-ea"/>
                <a:cs typeface="Arial"/>
              </a:rPr>
              <a:t>El</a:t>
            </a:r>
            <a:r>
              <a:rPr kumimoji="0" lang="es-ES" sz="1400" b="0" i="0" u="none" strike="noStrike" kern="1200" cap="none" spc="0" normalizeH="0" baseline="0" noProof="0" dirty="0">
                <a:ln>
                  <a:noFill/>
                </a:ln>
                <a:solidFill>
                  <a:prstClr val="black"/>
                </a:solidFill>
                <a:effectLst/>
                <a:uLnTx/>
                <a:uFillTx/>
                <a:latin typeface="Arial"/>
                <a:ea typeface="+mn-ea"/>
                <a:cs typeface="Arial"/>
              </a:rPr>
              <a:t> Centro de formación informó que el desalojo de los activos del SENA ubicados en el punto fijo finalizaría en el mes de abril. </a:t>
            </a: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ES" sz="1400" b="1" i="0" u="none" strike="noStrike" kern="1200" cap="none" spc="0" normalizeH="0" baseline="0" noProof="0" dirty="0">
                <a:ln>
                  <a:noFill/>
                </a:ln>
                <a:solidFill>
                  <a:prstClr val="black"/>
                </a:solidFill>
                <a:effectLst/>
                <a:uLnTx/>
                <a:uFillTx/>
                <a:latin typeface="Arial"/>
                <a:ea typeface="+mn-ea"/>
                <a:cs typeface="Arial"/>
              </a:rPr>
              <a:t>Tramites contractuales: </a:t>
            </a:r>
            <a:r>
              <a:rPr kumimoji="0" lang="es-ES" sz="1400" b="0" i="0" u="none" strike="noStrike" kern="1200" cap="none" spc="0" normalizeH="0" baseline="0" noProof="0" dirty="0">
                <a:ln>
                  <a:noFill/>
                </a:ln>
                <a:solidFill>
                  <a:prstClr val="black"/>
                </a:solidFill>
                <a:effectLst/>
                <a:uLnTx/>
                <a:uFillTx/>
                <a:latin typeface="Arial"/>
                <a:ea typeface="+mn-ea"/>
                <a:cs typeface="Arial"/>
              </a:rPr>
              <a:t>Mediante comité técnico No. 73 y comité fiduciario No. 44 celebrados el 18 de abril de 2023, se dio aprobación a la modificación de los contratos de obra a interventoría.</a:t>
            </a:r>
            <a:endParaRPr kumimoji="0" lang="es-ES" sz="1400" b="1" i="0" u="none" strike="noStrike" kern="1200" cap="none" spc="0" normalizeH="0" baseline="0" noProof="0" dirty="0">
              <a:ln>
                <a:noFill/>
              </a:ln>
              <a:solidFill>
                <a:prstClr val="black"/>
              </a:solidFill>
              <a:effectLst/>
              <a:uLnTx/>
              <a:uFillTx/>
              <a:latin typeface="Arial"/>
              <a:ea typeface="+mn-ea"/>
              <a:cs typeface="Arial"/>
            </a:endParaRP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CO"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Presupuesto: </a:t>
            </a:r>
            <a:r>
              <a:rPr kumimoji="0" lang="es-ES"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contratista presentó para revisión de la interventoría el componente presupuestal. La interventoría remitió observaciones el día viernes 19 de mayo, se espera que el próximo 26 de mayo el contratista subsane los requerimientos realizados a dicho producto.</a:t>
            </a:r>
          </a:p>
          <a:p>
            <a:pPr marL="360045" marR="0" lvl="0" indent="-171450" algn="just" defTabSz="9144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CO" sz="1400" b="1" i="0" u="none" strike="noStrike" kern="1200" cap="none" spc="0" normalizeH="0" baseline="0" noProof="0" dirty="0">
                <a:ln>
                  <a:noFill/>
                </a:ln>
                <a:solidFill>
                  <a:prstClr val="black"/>
                </a:solidFill>
                <a:effectLst/>
                <a:uLnTx/>
                <a:uFillTx/>
                <a:latin typeface="Arial"/>
                <a:ea typeface="+mn-ea"/>
                <a:cs typeface="Arial"/>
              </a:rPr>
              <a:t>Licencia de Reforzamiento</a:t>
            </a:r>
            <a:r>
              <a:rPr kumimoji="0" lang="es-ES" sz="1400" b="1" i="0" u="none" strike="noStrike" kern="1200" cap="none" spc="0" normalizeH="0" baseline="0" noProof="0" dirty="0">
                <a:ln>
                  <a:noFill/>
                </a:ln>
                <a:solidFill>
                  <a:prstClr val="black"/>
                </a:solidFill>
                <a:effectLst/>
                <a:uLnTx/>
                <a:uFillTx/>
                <a:latin typeface="Arial"/>
                <a:ea typeface="+mn-ea"/>
                <a:cs typeface="Arial"/>
              </a:rPr>
              <a:t>:</a:t>
            </a:r>
            <a:r>
              <a:rPr kumimoji="0" lang="es-ES" sz="1400" b="0" i="0" u="none" strike="noStrike" kern="1200" cap="none" spc="0" normalizeH="0" baseline="0" noProof="0" dirty="0">
                <a:ln>
                  <a:noFill/>
                </a:ln>
                <a:solidFill>
                  <a:prstClr val="black"/>
                </a:solidFill>
                <a:effectLst/>
                <a:uLnTx/>
                <a:uFillTx/>
                <a:latin typeface="Arial"/>
                <a:ea typeface="+mn-ea"/>
                <a:cs typeface="Arial"/>
              </a:rPr>
              <a:t> Fue radicada en debida forma ante la curaduría urbana No. 2 el 16 de marzo de 2023. El pasado 20 de abril se recibe informalmente el acta de observaciones por parte de la Curaduría No. 2. Sin embargo, se recibe notificación oficial vía a correo el 11 de mayo de 2023. Se sigue gestionando la reunión ante la Curaduría, con el fin de validar con el profesional a cargo del proceso, la respuesta a las observaciones remitidas por la Curaduría.</a:t>
            </a:r>
          </a:p>
        </p:txBody>
      </p:sp>
      <p:sp>
        <p:nvSpPr>
          <p:cNvPr id="10" name="object 3">
            <a:extLst>
              <a:ext uri="{FF2B5EF4-FFF2-40B4-BE49-F238E27FC236}">
                <a16:creationId xmlns:a16="http://schemas.microsoft.com/office/drawing/2014/main" id="{92A47279-74E7-40F9-BECD-BB23C76AC586}"/>
              </a:ext>
            </a:extLst>
          </p:cNvPr>
          <p:cNvSpPr txBox="1"/>
          <p:nvPr/>
        </p:nvSpPr>
        <p:spPr>
          <a:xfrm>
            <a:off x="295515" y="-6649"/>
            <a:ext cx="9881296" cy="1067600"/>
          </a:xfrm>
          <a:prstGeom prst="rect">
            <a:avLst/>
          </a:prstGeom>
        </p:spPr>
        <p:txBody>
          <a:bodyPr vert="horz" wrap="square" lIns="0" tIns="13335" rIns="0" bIns="0" rtlCol="0">
            <a:spAutoFit/>
          </a:bodyPr>
          <a:lstStyle/>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2400" b="0" i="0" u="none" strike="noStrike" kern="1200" cap="none" spc="0" normalizeH="0" baseline="0" noProof="0" dirty="0">
                <a:ln>
                  <a:noFill/>
                </a:ln>
                <a:solidFill>
                  <a:srgbClr val="4471C4"/>
                </a:solidFill>
                <a:effectLst/>
                <a:uLnTx/>
                <a:uFillTx/>
                <a:latin typeface="Arial"/>
                <a:ea typeface="+mn-ea"/>
                <a:cs typeface="Arial"/>
              </a:rPr>
              <a:t>Estado Proyecto Bogotá, Cundinamarca - Etapa 1 </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dirty="0">
                <a:ln>
                  <a:noFill/>
                </a:ln>
                <a:solidFill>
                  <a:srgbClr val="4471C4"/>
                </a:solidFill>
                <a:effectLst/>
                <a:uLnTx/>
                <a:uFillTx/>
                <a:latin typeface="Arial"/>
                <a:ea typeface="+mn-ea"/>
                <a:cs typeface="Arial"/>
              </a:rPr>
              <a:t>CENTRO DE GESTION INDUSTRIAL </a:t>
            </a:r>
            <a:r>
              <a:rPr kumimoji="0" lang="en-US" sz="1800" b="0" i="0" u="none" strike="noStrike" kern="1200" cap="none" spc="0" normalizeH="0" baseline="0" noProof="0" dirty="0">
                <a:ln>
                  <a:noFill/>
                </a:ln>
                <a:solidFill>
                  <a:srgbClr val="4471C4"/>
                </a:solidFill>
                <a:effectLst/>
                <a:uLnTx/>
                <a:uFillTx/>
                <a:latin typeface="Arial"/>
                <a:ea typeface="+mn-ea"/>
                <a:cs typeface="Arial"/>
              </a:rPr>
              <a:t>– COMPLEJO PALOQUEMAO – TORRE OCCIDENTAL </a:t>
            </a:r>
            <a:endParaRPr kumimoji="0" lang="es-CO" sz="1800" b="0" i="0" u="none" strike="noStrike" kern="1200" cap="none" spc="0" normalizeH="0" baseline="0" noProof="0" dirty="0">
              <a:ln>
                <a:noFill/>
              </a:ln>
              <a:solidFill>
                <a:srgbClr val="4471C4"/>
              </a:solidFill>
              <a:effectLst/>
              <a:uLnTx/>
              <a:uFillTx/>
              <a:latin typeface="Arial"/>
              <a:ea typeface="+mn-ea"/>
              <a:cs typeface="Arial"/>
            </a:endParaRP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dirty="0">
                <a:ln>
                  <a:noFill/>
                </a:ln>
                <a:solidFill>
                  <a:srgbClr val="4471C4"/>
                </a:solidFill>
                <a:effectLst/>
                <a:uLnTx/>
                <a:uFillTx/>
                <a:latin typeface="Arial"/>
                <a:ea typeface="+mn-ea"/>
                <a:cs typeface="Arial"/>
              </a:rPr>
              <a:t>Contratista de Diseño y Obra PAF-SENA-O-033-2021 – CONSORCIO INGENIERIA ESTRUCTURAL </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dirty="0">
                <a:ln>
                  <a:noFill/>
                </a:ln>
                <a:solidFill>
                  <a:srgbClr val="4471C4"/>
                </a:solidFill>
                <a:effectLst/>
                <a:uLnTx/>
                <a:uFillTx/>
                <a:latin typeface="Arial"/>
                <a:ea typeface="+mn-ea"/>
                <a:cs typeface="Arial"/>
              </a:rPr>
              <a:t>Contratita Interventor PAF-SENA-I-043-2021– GAVINCO INGENIEROS </a:t>
            </a:r>
            <a:endParaRPr kumimoji="0" lang="es-CO" sz="1200" b="0" i="0" u="none" strike="noStrike" kern="1200" cap="none" spc="0" normalizeH="0" baseline="0" noProof="0" dirty="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2007096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3">
            <a:extLst>
              <a:ext uri="{FF2B5EF4-FFF2-40B4-BE49-F238E27FC236}">
                <a16:creationId xmlns:a16="http://schemas.microsoft.com/office/drawing/2014/main" id="{770B1A22-DC5A-4AC7-BF77-F40E6619A38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dirty="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dirty="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dirty="0">
                <a:solidFill>
                  <a:srgbClr val="4471C4"/>
                </a:solidFill>
                <a:latin typeface="Arial"/>
                <a:cs typeface="Arial"/>
              </a:rPr>
              <a:t>Contratista de Obra PAF-SENA-O-017-2021 – EBISU SAS </a:t>
            </a:r>
          </a:p>
          <a:p>
            <a:pPr marL="12700" lvl="0">
              <a:spcBef>
                <a:spcPts val="105"/>
              </a:spcBef>
              <a:defRPr/>
            </a:pPr>
            <a:r>
              <a:rPr lang="es-CO" sz="1200" dirty="0">
                <a:solidFill>
                  <a:srgbClr val="4471C4"/>
                </a:solidFill>
                <a:latin typeface="Arial"/>
                <a:cs typeface="Arial"/>
              </a:rPr>
              <a:t>Contratita Interventor PAF SENA-I-024-2021 – INGENIERÍA MASTER SAS</a:t>
            </a:r>
            <a:r>
              <a:rPr kumimoji="0" lang="es-CO" sz="1200" b="0" i="0" u="none" strike="noStrike" kern="1200" cap="none" spc="0" normalizeH="0" baseline="0" noProof="0" dirty="0">
                <a:ln>
                  <a:noFill/>
                </a:ln>
                <a:solidFill>
                  <a:srgbClr val="4471C4"/>
                </a:solidFill>
                <a:effectLst/>
                <a:uLnTx/>
                <a:uFillTx/>
                <a:latin typeface="Arial"/>
                <a:ea typeface="+mn-ea"/>
                <a:cs typeface="Arial"/>
              </a:rPr>
              <a:t> </a:t>
            </a:r>
            <a:endParaRPr kumimoji="0" lang="es-CO" sz="1200" b="0" i="0" u="none" strike="noStrike" kern="1200" cap="none" spc="0" normalizeH="0" baseline="0" noProof="0" dirty="0">
              <a:ln>
                <a:noFill/>
              </a:ln>
              <a:solidFill>
                <a:prstClr val="black"/>
              </a:solidFill>
              <a:effectLst/>
              <a:uLnTx/>
              <a:uFillTx/>
              <a:latin typeface="Arial"/>
              <a:ea typeface="+mn-ea"/>
              <a:cs typeface="Arial"/>
            </a:endParaRPr>
          </a:p>
        </p:txBody>
      </p:sp>
      <p:sp>
        <p:nvSpPr>
          <p:cNvPr id="16" name="Rectángulo 15">
            <a:extLst>
              <a:ext uri="{FF2B5EF4-FFF2-40B4-BE49-F238E27FC236}">
                <a16:creationId xmlns:a16="http://schemas.microsoft.com/office/drawing/2014/main" id="{DEEE4452-C424-4B37-9952-D3E3DB7E36D8}"/>
              </a:ext>
            </a:extLst>
          </p:cNvPr>
          <p:cNvSpPr/>
          <p:nvPr/>
        </p:nvSpPr>
        <p:spPr>
          <a:xfrm>
            <a:off x="286832" y="1129329"/>
            <a:ext cx="11747602" cy="562280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18" name="Tabla 17">
            <a:extLst>
              <a:ext uri="{FF2B5EF4-FFF2-40B4-BE49-F238E27FC236}">
                <a16:creationId xmlns:a16="http://schemas.microsoft.com/office/drawing/2014/main" id="{A463C165-020C-4E5F-A993-33AC16B92A29}"/>
              </a:ext>
            </a:extLst>
          </p:cNvPr>
          <p:cNvGraphicFramePr>
            <a:graphicFrameLocks noGrp="1"/>
          </p:cNvGraphicFramePr>
          <p:nvPr>
            <p:extLst/>
          </p:nvPr>
        </p:nvGraphicFramePr>
        <p:xfrm>
          <a:off x="550190" y="1184693"/>
          <a:ext cx="11209700" cy="5566722"/>
        </p:xfrm>
        <a:graphic>
          <a:graphicData uri="http://schemas.openxmlformats.org/drawingml/2006/table">
            <a:tbl>
              <a:tblPr/>
              <a:tblGrid>
                <a:gridCol w="2184099">
                  <a:extLst>
                    <a:ext uri="{9D8B030D-6E8A-4147-A177-3AD203B41FA5}">
                      <a16:colId xmlns:a16="http://schemas.microsoft.com/office/drawing/2014/main" val="20000"/>
                    </a:ext>
                  </a:extLst>
                </a:gridCol>
                <a:gridCol w="1702713">
                  <a:extLst>
                    <a:ext uri="{9D8B030D-6E8A-4147-A177-3AD203B41FA5}">
                      <a16:colId xmlns:a16="http://schemas.microsoft.com/office/drawing/2014/main" val="20001"/>
                    </a:ext>
                  </a:extLst>
                </a:gridCol>
                <a:gridCol w="2415212">
                  <a:extLst>
                    <a:ext uri="{9D8B030D-6E8A-4147-A177-3AD203B41FA5}">
                      <a16:colId xmlns:a16="http://schemas.microsoft.com/office/drawing/2014/main" val="1978876319"/>
                    </a:ext>
                  </a:extLst>
                </a:gridCol>
                <a:gridCol w="1965530">
                  <a:extLst>
                    <a:ext uri="{9D8B030D-6E8A-4147-A177-3AD203B41FA5}">
                      <a16:colId xmlns:a16="http://schemas.microsoft.com/office/drawing/2014/main" val="20002"/>
                    </a:ext>
                  </a:extLst>
                </a:gridCol>
                <a:gridCol w="1042499">
                  <a:extLst>
                    <a:ext uri="{9D8B030D-6E8A-4147-A177-3AD203B41FA5}">
                      <a16:colId xmlns:a16="http://schemas.microsoft.com/office/drawing/2014/main" val="20003"/>
                    </a:ext>
                  </a:extLst>
                </a:gridCol>
                <a:gridCol w="1899647">
                  <a:extLst>
                    <a:ext uri="{9D8B030D-6E8A-4147-A177-3AD203B41FA5}">
                      <a16:colId xmlns:a16="http://schemas.microsoft.com/office/drawing/2014/main" val="3158225201"/>
                    </a:ext>
                  </a:extLst>
                </a:gridCol>
              </a:tblGrid>
              <a:tr h="545479">
                <a:tc>
                  <a:txBody>
                    <a:bodyPr/>
                    <a:lstStyle/>
                    <a:p>
                      <a:pPr algn="ctr" fontAlgn="ctr"/>
                      <a:r>
                        <a:rPr lang="es-CO" sz="1000" b="1" i="0" u="none" strike="noStrike" dirty="0">
                          <a:solidFill>
                            <a:schemeClr val="bg1"/>
                          </a:solidFill>
                          <a:effectLst/>
                          <a:latin typeface="Arial"/>
                          <a:cs typeface="Arial"/>
                        </a:rPr>
                        <a:t>VALOR PROYECTO</a:t>
                      </a:r>
                    </a:p>
                    <a:p>
                      <a:pPr marL="0" marR="0" lvl="0" indent="0" algn="ctr">
                        <a:lnSpc>
                          <a:spcPct val="100000"/>
                        </a:lnSpc>
                        <a:spcBef>
                          <a:spcPts val="0"/>
                        </a:spcBef>
                        <a:spcAft>
                          <a:spcPts val="0"/>
                        </a:spcAft>
                        <a:buNone/>
                      </a:pPr>
                      <a:r>
                        <a:rPr lang="es-CO" sz="1400" b="1" i="0" u="none" strike="noStrike" baseline="0" noProof="0" dirty="0">
                          <a:solidFill>
                            <a:srgbClr val="FFFFFF"/>
                          </a:solidFill>
                          <a:effectLst/>
                          <a:latin typeface="Arial"/>
                        </a:rPr>
                        <a:t> </a:t>
                      </a:r>
                      <a:r>
                        <a:rPr lang="es-CO" sz="1200" b="1" i="0" u="none" strike="noStrike" baseline="0" noProof="0" dirty="0">
                          <a:solidFill>
                            <a:srgbClr val="FFFFFF"/>
                          </a:solidFill>
                          <a:effectLst/>
                          <a:latin typeface="Arial"/>
                        </a:rPr>
                        <a:t>$ 6.726.772.791,00 </a:t>
                      </a:r>
                      <a:endParaRPr lang="es-CO" sz="1200" b="1" dirty="0"/>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00" b="1" i="0" u="none" strike="noStrike" dirty="0">
                          <a:solidFill>
                            <a:srgbClr val="FFFFFF"/>
                          </a:solidFill>
                          <a:effectLst/>
                          <a:latin typeface="Arial"/>
                          <a:cs typeface="Arial"/>
                        </a:rPr>
                        <a:t>FECHA INICIO </a:t>
                      </a:r>
                      <a:endParaRPr lang="es-CO" sz="1000" b="1" i="0" u="none" strike="noStrike" dirty="0">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00" b="1" i="0" u="none" strike="noStrike" dirty="0">
                          <a:solidFill>
                            <a:srgbClr val="FFFFFF"/>
                          </a:solidFill>
                          <a:effectLst/>
                          <a:latin typeface="Arial"/>
                          <a:cs typeface="Arial"/>
                        </a:rPr>
                        <a:t>FECHA FIN </a:t>
                      </a:r>
                      <a:endParaRPr lang="es-CO" sz="1000" b="1" i="0" u="none" strike="noStrike" dirty="0">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00" b="1" i="0" u="none" strike="noStrike" dirty="0">
                          <a:solidFill>
                            <a:srgbClr val="FFFFFF"/>
                          </a:solidFill>
                          <a:effectLst/>
                          <a:latin typeface="Arial"/>
                          <a:cs typeface="Arial"/>
                        </a:rPr>
                        <a:t>PORCENTAJES DE AVANCE ETAPA </a:t>
                      </a:r>
                      <a:endParaRPr lang="es-ES" sz="1000" b="1" i="0" u="none" strike="noStrike" dirty="0">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57901">
                <a:tc rowSpan="2">
                  <a:txBody>
                    <a:bodyPr/>
                    <a:lstStyle/>
                    <a:p>
                      <a:pPr marL="0" algn="l" fontAlgn="ctr"/>
                      <a:r>
                        <a:rPr lang="es-CO" sz="1400" b="1" i="0" u="none" strike="noStrike" dirty="0">
                          <a:solidFill>
                            <a:srgbClr val="000000"/>
                          </a:solidFill>
                          <a:effectLst/>
                          <a:latin typeface="Arial Narrow"/>
                          <a:ea typeface="+mn-ea"/>
                          <a:cs typeface="Arial"/>
                        </a:rPr>
                        <a:t>ETAPA 1:  $ 360.974.764,00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50" b="0" i="0" u="none" strike="noStrike" dirty="0">
                          <a:solidFill>
                            <a:srgbClr val="000000"/>
                          </a:solidFill>
                          <a:effectLst/>
                          <a:latin typeface="Arial Narrow"/>
                          <a:cs typeface="Arial"/>
                        </a:rPr>
                        <a:t>15/06/2021</a:t>
                      </a:r>
                      <a:endParaRPr lang="es-CO" sz="1050" b="0" i="0" u="none" strike="noStrike" dirty="0">
                        <a:solidFill>
                          <a:srgbClr val="000000"/>
                        </a:solidFill>
                        <a:effectLst/>
                        <a:latin typeface="Arial Narrow"/>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50" b="0" i="0" u="none" strike="noStrike" dirty="0">
                          <a:solidFill>
                            <a:srgbClr val="000000"/>
                          </a:solidFill>
                          <a:effectLst/>
                          <a:latin typeface="Arial Narrow"/>
                          <a:ea typeface="+mn-ea"/>
                          <a:cs typeface="Arial"/>
                        </a:rPr>
                        <a:t>15/12/2021</a:t>
                      </a:r>
                      <a:endParaRPr lang="es-CO" sz="1050" b="0" i="0" u="none" strike="noStrike" dirty="0">
                        <a:solidFill>
                          <a:srgbClr val="000000"/>
                        </a:solidFill>
                        <a:effectLst/>
                        <a:latin typeface="Arial Narrow"/>
                        <a:ea typeface="+mn-ea"/>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dirty="0">
                          <a:solidFill>
                            <a:srgbClr val="000000"/>
                          </a:solidFill>
                          <a:effectLst/>
                          <a:latin typeface="Arial"/>
                          <a:cs typeface="Arial"/>
                        </a:rPr>
                        <a:t>Programado (Edificio 16.2)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dirty="0">
                          <a:solidFill>
                            <a:srgbClr val="000000"/>
                          </a:solidFill>
                          <a:effectLst/>
                          <a:latin typeface="Arial"/>
                          <a:cs typeface="Arial"/>
                        </a:rPr>
                        <a:t>84,09%</a:t>
                      </a:r>
                      <a:endParaRPr lang="es-CO" sz="1000" b="0" i="0" u="none" strike="noStrike" dirty="0">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lvl="0" algn="ctr">
                        <a:buNone/>
                      </a:pPr>
                      <a:r>
                        <a:rPr lang="es-MX" sz="1400" b="1" i="0" u="none" strike="noStrike" noProof="0" dirty="0">
                          <a:solidFill>
                            <a:srgbClr val="FF0000"/>
                          </a:solidFill>
                          <a:effectLst/>
                          <a:latin typeface="Arial"/>
                        </a:rPr>
                        <a:t>0,00%</a:t>
                      </a:r>
                      <a:endParaRPr lang="es-ES" dirty="0"/>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83674">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50" b="1" i="0" u="none" strike="noStrike" dirty="0">
                          <a:solidFill>
                            <a:srgbClr val="000000"/>
                          </a:solidFill>
                          <a:effectLst/>
                          <a:latin typeface="Arial Narrow"/>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50" b="0" i="0" u="none" strike="noStrike" dirty="0">
                          <a:solidFill>
                            <a:srgbClr val="000000"/>
                          </a:solidFill>
                          <a:effectLst/>
                          <a:latin typeface="Arial Narrow"/>
                          <a:cs typeface="Arial"/>
                        </a:rPr>
                        <a:t>84.09%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155569">
                <a:tc rowSpan="2">
                  <a:txBody>
                    <a:bodyPr/>
                    <a:lstStyle/>
                    <a:p>
                      <a:pPr marL="0" marR="0" lvl="0" indent="0" algn="l" eaLnBrk="1" fontAlgn="ctr" latinLnBrk="0" hangingPunct="1">
                        <a:lnSpc>
                          <a:spcPct val="100000"/>
                        </a:lnSpc>
                        <a:spcBef>
                          <a:spcPts val="0"/>
                        </a:spcBef>
                        <a:spcAft>
                          <a:spcPts val="0"/>
                        </a:spcAft>
                        <a:buClrTx/>
                        <a:buSzTx/>
                        <a:buFontTx/>
                        <a:buNone/>
                      </a:pPr>
                      <a:r>
                        <a:rPr lang="es-CO" sz="1400" b="1" i="0" u="none" strike="noStrike" dirty="0">
                          <a:solidFill>
                            <a:srgbClr val="000000"/>
                          </a:solidFill>
                          <a:effectLst/>
                          <a:latin typeface="Arial Narrow"/>
                          <a:ea typeface="+mn-ea"/>
                          <a:cs typeface="Arial"/>
                        </a:rPr>
                        <a:t>ETAPA 2: $ 6.787.359.337,06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50" b="1" i="0" u="none" strike="noStrike" dirty="0">
                          <a:solidFill>
                            <a:srgbClr val="000000"/>
                          </a:solidFill>
                          <a:effectLst/>
                          <a:latin typeface="Arial Narrow"/>
                          <a:cs typeface="Arial"/>
                        </a:rPr>
                        <a:t>06/04/2022</a:t>
                      </a:r>
                      <a:endParaRPr lang="es-CO" sz="1050" b="1" i="0" u="none" strike="noStrike" dirty="0">
                        <a:solidFill>
                          <a:srgbClr val="000000"/>
                        </a:solidFill>
                        <a:effectLst/>
                        <a:latin typeface="Arial Narrow"/>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50" b="1" i="0" u="none" strike="noStrike" dirty="0">
                          <a:solidFill>
                            <a:srgbClr val="000000"/>
                          </a:solidFill>
                          <a:effectLst/>
                          <a:latin typeface="Arial Narrow"/>
                          <a:cs typeface="Arial"/>
                        </a:rPr>
                        <a:t>17/07/2023</a:t>
                      </a:r>
                      <a:endParaRPr lang="es-CO" sz="1050" b="1" i="0" u="none" strike="noStrike" dirty="0">
                        <a:solidFill>
                          <a:srgbClr val="000000"/>
                        </a:solidFill>
                        <a:effectLst/>
                        <a:latin typeface="Arial Narrow"/>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50" b="1" i="0" u="none" strike="noStrike" dirty="0">
                          <a:solidFill>
                            <a:srgbClr val="000000"/>
                          </a:solidFill>
                          <a:effectLst/>
                          <a:latin typeface="Arial Narrow"/>
                          <a:cs typeface="Arial"/>
                        </a:rPr>
                        <a:t>Programado (General)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50" b="0" i="0" u="none" strike="noStrike" dirty="0">
                          <a:solidFill>
                            <a:srgbClr val="000000"/>
                          </a:solidFill>
                          <a:effectLst/>
                          <a:latin typeface="Arial Narrow"/>
                          <a:cs typeface="Arial"/>
                        </a:rPr>
                        <a:t>33,52%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400" b="1" i="0" u="none" strike="noStrike" dirty="0">
                          <a:solidFill>
                            <a:srgbClr val="FF0000"/>
                          </a:solidFill>
                          <a:effectLst/>
                          <a:latin typeface="Arial"/>
                          <a:cs typeface="Arial"/>
                        </a:rPr>
                        <a:t>0,00%</a:t>
                      </a:r>
                      <a:endParaRPr lang="es-CO" sz="1400" b="1" i="0" u="none" strike="noStrike" dirty="0">
                        <a:solidFill>
                          <a:schemeClr val="accent6"/>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155569">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l" fontAlgn="ctr"/>
                      <a:r>
                        <a:rPr lang="es-CO" sz="1050" b="1" i="0" u="none" strike="noStrike" dirty="0">
                          <a:solidFill>
                            <a:srgbClr val="000000"/>
                          </a:solidFill>
                          <a:effectLst/>
                          <a:latin typeface="Arial Narrow"/>
                          <a:cs typeface="Arial"/>
                        </a:rPr>
                        <a:t>Ejecutado </a:t>
                      </a:r>
                      <a:endParaRPr lang="es-CO" sz="1050" b="1" i="0" u="none" strike="noStrike" noProof="0">
                        <a:solidFill>
                          <a:srgbClr val="000000"/>
                        </a:solidFill>
                        <a:effectLst/>
                        <a:latin typeface="Arial Narrow"/>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50" b="0" i="0" u="none" strike="noStrike" dirty="0">
                          <a:solidFill>
                            <a:srgbClr val="000000"/>
                          </a:solidFill>
                          <a:effectLst/>
                          <a:latin typeface="Arial Narrow"/>
                          <a:cs typeface="Arial"/>
                        </a:rPr>
                        <a:t>33.52%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3308951999"/>
                  </a:ext>
                </a:extLst>
              </a:tr>
              <a:tr h="324498">
                <a:tc>
                  <a:txBody>
                    <a:bodyPr/>
                    <a:lstStyle/>
                    <a:p>
                      <a:pPr marL="0" algn="ctr" fontAlgn="ctr"/>
                      <a:r>
                        <a:rPr lang="es-CO" sz="1050" b="1" i="0" u="none" strike="noStrike" dirty="0">
                          <a:solidFill>
                            <a:srgbClr val="FFFFFF"/>
                          </a:solidFill>
                          <a:effectLst/>
                          <a:latin typeface="Arial Narrow"/>
                          <a:ea typeface="+mn-ea"/>
                          <a:cs typeface="Arial"/>
                        </a:rPr>
                        <a:t>ALCANCE</a:t>
                      </a:r>
                    </a:p>
                    <a:p>
                      <a:pPr marL="0" algn="ctr" fontAlgn="ctr"/>
                      <a:r>
                        <a:rPr lang="es-CO" sz="1050" b="1" i="0" u="none" strike="noStrike" dirty="0">
                          <a:solidFill>
                            <a:srgbClr val="FFFFFF"/>
                          </a:solidFill>
                          <a:effectLst/>
                          <a:latin typeface="Arial Narrow"/>
                          <a:ea typeface="+mn-ea"/>
                          <a:cs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Arial Narrow"/>
                          <a:ea typeface="+mn-ea"/>
                          <a:cs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Arial Narrow"/>
                          <a:ea typeface="+mn-ea"/>
                          <a:cs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050" b="1" i="0" u="none" strike="noStrike" dirty="0">
                          <a:solidFill>
                            <a:srgbClr val="FFFFFF"/>
                          </a:solidFill>
                          <a:effectLst/>
                          <a:latin typeface="Arial Narrow"/>
                          <a:ea typeface="+mn-ea"/>
                          <a:cs typeface="Arial"/>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467297">
                <a:tc>
                  <a:txBody>
                    <a:bodyPr/>
                    <a:lstStyle/>
                    <a:p>
                      <a:pPr algn="ctr" fontAlgn="ctr"/>
                      <a:r>
                        <a:rPr lang="es-MX" sz="1050" b="1" i="0" u="none" strike="noStrike" baseline="0" dirty="0">
                          <a:solidFill>
                            <a:schemeClr val="tx1"/>
                          </a:solidFill>
                          <a:latin typeface="Arial Narrow"/>
                          <a:ea typeface="+mn-ea"/>
                          <a:cs typeface="Arial"/>
                        </a:rPr>
                        <a:t>16.1.</a:t>
                      </a:r>
                    </a:p>
                    <a:p>
                      <a:pPr algn="ctr" fontAlgn="ctr"/>
                      <a:r>
                        <a:rPr lang="es-MX" sz="1050" b="1" i="0" u="none" strike="noStrike" baseline="0" dirty="0">
                          <a:solidFill>
                            <a:schemeClr val="tx1"/>
                          </a:solidFill>
                          <a:latin typeface="Arial Narrow"/>
                          <a:ea typeface="+mn-ea"/>
                          <a:cs typeface="Arial"/>
                        </a:rPr>
                        <a:t>16.2</a:t>
                      </a:r>
                    </a:p>
                    <a:p>
                      <a:pPr algn="ctr" fontAlgn="ctr"/>
                      <a:r>
                        <a:rPr lang="es-MX" sz="1050" b="1" i="0" u="none" strike="noStrike" baseline="0" dirty="0">
                          <a:solidFill>
                            <a:schemeClr val="tx1"/>
                          </a:solidFill>
                          <a:latin typeface="Arial Narrow"/>
                          <a:ea typeface="+mn-ea"/>
                          <a:cs typeface="Arial"/>
                        </a:rPr>
                        <a:t>42</a:t>
                      </a:r>
                    </a:p>
                    <a:p>
                      <a:pPr algn="ctr" fontAlgn="ctr"/>
                      <a:r>
                        <a:rPr lang="es-MX" sz="1050" b="1" i="0" u="none" strike="noStrike" baseline="0" dirty="0">
                          <a:solidFill>
                            <a:schemeClr val="tx1"/>
                          </a:solidFill>
                          <a:latin typeface="Arial Narrow"/>
                          <a:ea typeface="+mn-ea"/>
                          <a:cs typeface="Arial"/>
                        </a:rPr>
                        <a:t>66.1</a:t>
                      </a:r>
                    </a:p>
                    <a:p>
                      <a:pPr algn="ctr" fontAlgn="ctr"/>
                      <a:r>
                        <a:rPr lang="es-MX" sz="1050" b="1" i="0" u="sng" strike="noStrike" baseline="0" dirty="0">
                          <a:solidFill>
                            <a:schemeClr val="tx1"/>
                          </a:solidFill>
                          <a:latin typeface="Arial Narrow"/>
                          <a:ea typeface="+mn-ea"/>
                          <a:cs typeface="Arial"/>
                        </a:rPr>
                        <a:t>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50" b="0" i="0" u="none" strike="noStrike" dirty="0">
                          <a:solidFill>
                            <a:schemeClr val="tx2"/>
                          </a:solidFill>
                          <a:effectLst/>
                          <a:latin typeface="Arial Narrow"/>
                          <a:cs typeface="Arial"/>
                        </a:rPr>
                        <a:t>1387,31 M2</a:t>
                      </a:r>
                    </a:p>
                    <a:p>
                      <a:pPr algn="ctr" fontAlgn="ctr"/>
                      <a:r>
                        <a:rPr lang="es-CO" sz="1050" b="0" i="0" u="none" strike="noStrike" dirty="0">
                          <a:solidFill>
                            <a:schemeClr val="tx2"/>
                          </a:solidFill>
                          <a:effectLst/>
                          <a:latin typeface="Arial Narrow"/>
                          <a:cs typeface="Arial"/>
                        </a:rPr>
                        <a:t>1358,58 M2</a:t>
                      </a:r>
                    </a:p>
                    <a:p>
                      <a:pPr algn="ctr" fontAlgn="ctr"/>
                      <a:r>
                        <a:rPr lang="es-CO" sz="1050" b="0" i="0" u="none" strike="noStrike" dirty="0">
                          <a:solidFill>
                            <a:schemeClr val="tx2"/>
                          </a:solidFill>
                          <a:effectLst/>
                          <a:latin typeface="Arial Narrow"/>
                          <a:cs typeface="Arial"/>
                        </a:rPr>
                        <a:t>256,69 M2</a:t>
                      </a:r>
                    </a:p>
                    <a:p>
                      <a:pPr algn="ctr" fontAlgn="ctr"/>
                      <a:r>
                        <a:rPr lang="es-CO" sz="1050" b="0" i="0" u="none" strike="noStrike" dirty="0">
                          <a:solidFill>
                            <a:schemeClr val="tx2"/>
                          </a:solidFill>
                          <a:effectLst/>
                          <a:latin typeface="Arial Narrow"/>
                          <a:cs typeface="Arial"/>
                        </a:rPr>
                        <a:t>263,41 M2</a:t>
                      </a:r>
                    </a:p>
                    <a:p>
                      <a:pPr algn="ctr" fontAlgn="ctr"/>
                      <a:r>
                        <a:rPr lang="es-MX" sz="1050" b="0" i="0" u="sng" strike="noStrike" dirty="0">
                          <a:solidFill>
                            <a:schemeClr val="tx2"/>
                          </a:solidFill>
                          <a:effectLst/>
                          <a:latin typeface="Arial Narrow"/>
                          <a:cs typeface="Arial"/>
                        </a:rPr>
                        <a:t>121,56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a:lnSpc>
                          <a:spcPct val="100000"/>
                        </a:lnSpc>
                        <a:spcBef>
                          <a:spcPts val="0"/>
                        </a:spcBef>
                        <a:spcAft>
                          <a:spcPts val="0"/>
                        </a:spcAft>
                        <a:buNone/>
                      </a:pPr>
                      <a:endParaRPr lang="en-US" sz="1050" b="0" i="0" u="none" strike="noStrike" noProof="0" dirty="0">
                        <a:effectLst/>
                        <a:latin typeface="Arial Narrow"/>
                      </a:endParaRPr>
                    </a:p>
                    <a:p>
                      <a:pPr lvl="0" algn="l">
                        <a:buNone/>
                      </a:pPr>
                      <a:r>
                        <a:rPr lang="es-MX" sz="1050" b="0" i="0" u="none" strike="noStrike" noProof="0" dirty="0">
                          <a:solidFill>
                            <a:schemeClr val="tx1"/>
                          </a:solidFill>
                          <a:effectLst/>
                          <a:latin typeface="Arial Narrow"/>
                        </a:rPr>
                        <a:t>CENTRO DE RECURSOS NATURALES RENOVABLES LA SALADA, CALDAS, ANTIOQUIA.</a:t>
                      </a:r>
                      <a:endParaRPr lang="en-US" sz="1050" b="0" i="0" u="none" strike="noStrike" noProof="0" dirty="0">
                        <a:effectLst/>
                        <a:latin typeface="Arial Narrow"/>
                      </a:endParaRPr>
                    </a:p>
                    <a:p>
                      <a:pPr marL="0" marR="0" lvl="0" indent="0" algn="ctr">
                        <a:lnSpc>
                          <a:spcPct val="100000"/>
                        </a:lnSpc>
                        <a:spcBef>
                          <a:spcPts val="0"/>
                        </a:spcBef>
                        <a:spcAft>
                          <a:spcPts val="0"/>
                        </a:spcAft>
                        <a:buClrTx/>
                        <a:buSzTx/>
                        <a:buFontTx/>
                        <a:buNone/>
                      </a:pPr>
                      <a:endParaRPr lang="es-MX" sz="1050" b="1" i="0" u="none" strike="noStrike" dirty="0">
                        <a:solidFill>
                          <a:srgbClr val="000000"/>
                        </a:solidFill>
                        <a:effectLst/>
                        <a:latin typeface="Arial Narrow"/>
                        <a:cs typeface="Arial"/>
                      </a:endParaRPr>
                    </a:p>
                    <a:p>
                      <a:pPr marL="0" marR="0" lvl="0" indent="0" algn="ctr" defTabSz="914400">
                        <a:lnSpc>
                          <a:spcPct val="100000"/>
                        </a:lnSpc>
                        <a:spcBef>
                          <a:spcPts val="0"/>
                        </a:spcBef>
                        <a:spcAft>
                          <a:spcPts val="0"/>
                        </a:spcAft>
                        <a:buClrTx/>
                        <a:buSzTx/>
                        <a:buFontTx/>
                        <a:buNone/>
                        <a:tabLst/>
                        <a:defRPr/>
                      </a:pPr>
                      <a:r>
                        <a:rPr lang="es-MX" sz="1050" b="1" i="0" u="none" strike="noStrike" dirty="0">
                          <a:solidFill>
                            <a:srgbClr val="000000"/>
                          </a:solidFill>
                          <a:effectLst/>
                          <a:latin typeface="Arial Narrow"/>
                          <a:cs typeface="Arial"/>
                        </a:rPr>
                        <a:t>TOTAL 3887,75 M2</a:t>
                      </a:r>
                      <a:endParaRPr lang="es-MX" sz="1050" dirty="0">
                        <a:latin typeface="Arial Narrow"/>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50" b="0" i="0" u="none" strike="noStrike" dirty="0">
                          <a:solidFill>
                            <a:schemeClr val="tx1"/>
                          </a:solidFill>
                          <a:effectLst/>
                          <a:latin typeface="Arial Narrow"/>
                          <a:cs typeface="Arial"/>
                        </a:rPr>
                        <a:t>EDIFICIO CENTRAL 16.1.</a:t>
                      </a:r>
                      <a:endParaRPr lang="es-ES" dirty="0"/>
                    </a:p>
                    <a:p>
                      <a:pPr marL="0" marR="0" lvl="0" indent="0" algn="l">
                        <a:lnSpc>
                          <a:spcPct val="100000"/>
                        </a:lnSpc>
                        <a:spcBef>
                          <a:spcPts val="0"/>
                        </a:spcBef>
                        <a:spcAft>
                          <a:spcPts val="0"/>
                        </a:spcAft>
                        <a:buClrTx/>
                        <a:buSzTx/>
                        <a:buFontTx/>
                        <a:buNone/>
                      </a:pPr>
                      <a:r>
                        <a:rPr lang="es-MX" sz="1050" b="0" i="0" u="none" strike="noStrike" dirty="0">
                          <a:solidFill>
                            <a:schemeClr val="tx1"/>
                          </a:solidFill>
                          <a:effectLst/>
                          <a:latin typeface="Arial Narrow"/>
                          <a:cs typeface="Arial"/>
                        </a:rPr>
                        <a:t>EDIFICIO CENTRAL 16.2</a:t>
                      </a:r>
                      <a:endParaRPr lang="es-MX" dirty="0"/>
                    </a:p>
                    <a:p>
                      <a:pPr lvl="0" algn="l">
                        <a:buNone/>
                      </a:pPr>
                      <a:r>
                        <a:rPr lang="es-MX" sz="1050" b="0" i="0" u="none" strike="noStrike" dirty="0">
                          <a:solidFill>
                            <a:schemeClr val="tx1"/>
                          </a:solidFill>
                          <a:effectLst/>
                          <a:latin typeface="Arial Narrow"/>
                          <a:cs typeface="Arial"/>
                        </a:rPr>
                        <a:t>TALLER AUTOMATIZACIÓN</a:t>
                      </a:r>
                      <a:endParaRPr lang="es-MX" dirty="0"/>
                    </a:p>
                    <a:p>
                      <a:pPr lvl="0" algn="l">
                        <a:buNone/>
                      </a:pPr>
                      <a:r>
                        <a:rPr lang="es-MX" sz="1050" b="0" i="0" u="none" strike="noStrike" dirty="0">
                          <a:solidFill>
                            <a:schemeClr val="tx1"/>
                          </a:solidFill>
                          <a:effectLst/>
                          <a:latin typeface="Arial Narrow"/>
                          <a:cs typeface="Arial"/>
                        </a:rPr>
                        <a:t>TALLER LÁCTEOS 66.1.</a:t>
                      </a:r>
                      <a:endParaRPr lang="es-MX" dirty="0"/>
                    </a:p>
                    <a:p>
                      <a:pPr marL="0" marR="0" lvl="0" indent="0" algn="l">
                        <a:lnSpc>
                          <a:spcPct val="100000"/>
                        </a:lnSpc>
                        <a:spcBef>
                          <a:spcPts val="0"/>
                        </a:spcBef>
                        <a:spcAft>
                          <a:spcPts val="0"/>
                        </a:spcAft>
                        <a:buClrTx/>
                        <a:buSzTx/>
                        <a:buFontTx/>
                        <a:buNone/>
                      </a:pPr>
                      <a:r>
                        <a:rPr lang="es-MX" sz="1050" b="0" i="0" u="none" strike="noStrike" dirty="0">
                          <a:solidFill>
                            <a:schemeClr val="tx1"/>
                          </a:solidFill>
                          <a:effectLst/>
                          <a:latin typeface="Arial Narrow"/>
                          <a:cs typeface="Arial"/>
                        </a:rPr>
                        <a:t>TALLER LÁCTEOS 66.2.</a:t>
                      </a:r>
                      <a:endParaRPr lang="es-MX" dirty="0"/>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lvl="0" indent="0" algn="l">
                        <a:lnSpc>
                          <a:spcPct val="100000"/>
                        </a:lnSpc>
                        <a:spcBef>
                          <a:spcPts val="0"/>
                        </a:spcBef>
                        <a:spcAft>
                          <a:spcPts val="0"/>
                        </a:spcAft>
                        <a:buNone/>
                      </a:pPr>
                      <a:r>
                        <a:rPr lang="es-MX" sz="1050" b="1" i="0" u="none" strike="noStrike" dirty="0">
                          <a:solidFill>
                            <a:schemeClr val="tx1"/>
                          </a:solidFill>
                          <a:effectLst/>
                          <a:latin typeface="Arial Narrow"/>
                          <a:cs typeface="Arial"/>
                        </a:rPr>
                        <a:t>BLOQUE 16.1.</a:t>
                      </a:r>
                      <a:endParaRPr lang="es-ES" sz="1050" b="0" dirty="0">
                        <a:latin typeface="Arial Narrow"/>
                      </a:endParaRPr>
                    </a:p>
                    <a:p>
                      <a:pPr marL="0" lvl="0" indent="0" algn="l">
                        <a:lnSpc>
                          <a:spcPct val="100000"/>
                        </a:lnSpc>
                        <a:spcBef>
                          <a:spcPts val="0"/>
                        </a:spcBef>
                        <a:spcAft>
                          <a:spcPts val="0"/>
                        </a:spcAft>
                        <a:buNone/>
                      </a:pPr>
                      <a:r>
                        <a:rPr lang="es-MX" sz="1050" b="0" i="0" u="none" strike="noStrike" dirty="0">
                          <a:solidFill>
                            <a:schemeClr val="tx1"/>
                          </a:solidFill>
                          <a:effectLst/>
                          <a:latin typeface="Arial Narrow"/>
                          <a:cs typeface="Arial"/>
                        </a:rPr>
                        <a:t>Fecha de entrega 01 de abril de 2023. </a:t>
                      </a:r>
                      <a:endParaRPr lang="es-ES" sz="1050" b="0" dirty="0">
                        <a:latin typeface="Arial Narrow"/>
                      </a:endParaRPr>
                    </a:p>
                    <a:p>
                      <a:pPr marL="0" lvl="0" indent="0" algn="l">
                        <a:lnSpc>
                          <a:spcPct val="100000"/>
                        </a:lnSpc>
                        <a:spcBef>
                          <a:spcPts val="0"/>
                        </a:spcBef>
                        <a:spcAft>
                          <a:spcPts val="0"/>
                        </a:spcAft>
                        <a:buNone/>
                      </a:pPr>
                      <a:r>
                        <a:rPr lang="es-MX" sz="1050" b="1" i="0" u="none" strike="noStrike" noProof="0" dirty="0">
                          <a:solidFill>
                            <a:schemeClr val="tx1"/>
                          </a:solidFill>
                          <a:effectLst/>
                          <a:latin typeface="Arial Narrow"/>
                        </a:rPr>
                        <a:t>BLOQUE 42 </a:t>
                      </a:r>
                      <a:endParaRPr lang="es-MX" sz="1050" dirty="0">
                        <a:latin typeface="Arial Narrow"/>
                      </a:endParaRPr>
                    </a:p>
                    <a:p>
                      <a:pPr marL="0" lvl="0" indent="0" algn="l">
                        <a:lnSpc>
                          <a:spcPct val="100000"/>
                        </a:lnSpc>
                        <a:spcBef>
                          <a:spcPts val="0"/>
                        </a:spcBef>
                        <a:spcAft>
                          <a:spcPts val="0"/>
                        </a:spcAft>
                        <a:buNone/>
                      </a:pPr>
                      <a:r>
                        <a:rPr lang="es-MX" sz="1050" b="0" i="0" u="none" strike="noStrike" noProof="0" dirty="0">
                          <a:solidFill>
                            <a:schemeClr val="tx1"/>
                          </a:solidFill>
                          <a:effectLst/>
                          <a:latin typeface="Arial Narrow"/>
                        </a:rPr>
                        <a:t>Fecha de entrega 01 de abril de 2023. </a:t>
                      </a:r>
                      <a:endParaRPr lang="es-MX" sz="1050" dirty="0">
                        <a:latin typeface="Arial Narrow"/>
                      </a:endParaRPr>
                    </a:p>
                    <a:p>
                      <a:pPr marL="0" lvl="0" indent="0" algn="l">
                        <a:lnSpc>
                          <a:spcPct val="100000"/>
                        </a:lnSpc>
                        <a:spcBef>
                          <a:spcPts val="0"/>
                        </a:spcBef>
                        <a:spcAft>
                          <a:spcPts val="0"/>
                        </a:spcAft>
                        <a:buNone/>
                      </a:pPr>
                      <a:r>
                        <a:rPr lang="es-MX" sz="1050" b="1" i="0" u="none" strike="noStrike" noProof="0" dirty="0">
                          <a:solidFill>
                            <a:schemeClr val="tx1"/>
                          </a:solidFill>
                          <a:effectLst/>
                          <a:latin typeface="Arial Narrow"/>
                        </a:rPr>
                        <a:t>BLOQUE 66.1 y 66.,2.</a:t>
                      </a:r>
                      <a:endParaRPr lang="es-MX" sz="1050" b="0" i="0" u="none" strike="noStrike" noProof="0" dirty="0">
                        <a:solidFill>
                          <a:schemeClr val="tx1"/>
                        </a:solidFill>
                        <a:effectLst/>
                        <a:latin typeface="Arial Narrow"/>
                      </a:endParaRPr>
                    </a:p>
                    <a:p>
                      <a:pPr marL="0" lvl="0" indent="0" algn="l">
                        <a:lnSpc>
                          <a:spcPct val="100000"/>
                        </a:lnSpc>
                        <a:spcBef>
                          <a:spcPts val="0"/>
                        </a:spcBef>
                        <a:spcAft>
                          <a:spcPts val="0"/>
                        </a:spcAft>
                        <a:buNone/>
                      </a:pPr>
                      <a:r>
                        <a:rPr lang="es-MX" sz="1050" b="0" i="0" u="none" strike="noStrike" noProof="0" dirty="0">
                          <a:solidFill>
                            <a:schemeClr val="tx1"/>
                          </a:solidFill>
                          <a:effectLst/>
                          <a:latin typeface="Arial Narrow"/>
                        </a:rPr>
                        <a:t>Fecha de entrega 01 de abril de 2023. </a:t>
                      </a:r>
                      <a:endParaRPr lang="es-MX" dirty="0"/>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2439692">
                <a:tc gridSpan="6">
                  <a:txBody>
                    <a:bodyPr/>
                    <a:lstStyle/>
                    <a:p>
                      <a:pPr marL="0" marR="0" lvl="0" indent="0" algn="just">
                        <a:lnSpc>
                          <a:spcPct val="100000"/>
                        </a:lnSpc>
                        <a:spcBef>
                          <a:spcPts val="0"/>
                        </a:spcBef>
                        <a:spcAft>
                          <a:spcPts val="0"/>
                        </a:spcAft>
                        <a:buNone/>
                      </a:pPr>
                      <a:r>
                        <a:rPr lang="es-CO" sz="1100" b="1" i="0" u="none" strike="noStrike" baseline="0" noProof="0" dirty="0">
                          <a:solidFill>
                            <a:srgbClr val="000000"/>
                          </a:solidFill>
                          <a:latin typeface="Arial Narrow"/>
                        </a:rPr>
                        <a:t>ACCIONES INMEDIATAS A IMPLEMENTAR</a:t>
                      </a:r>
                      <a:r>
                        <a:rPr lang="es-CO" sz="1100" b="1" i="0" u="none" strike="noStrike" baseline="0" noProof="0" dirty="0">
                          <a:solidFill>
                            <a:schemeClr val="tx2"/>
                          </a:solidFill>
                          <a:latin typeface="Arial Narrow"/>
                        </a:rPr>
                        <a:t>.</a:t>
                      </a:r>
                      <a:r>
                        <a:rPr lang="en-US" sz="1100" b="0" i="0" u="none" strike="noStrike" baseline="0" noProof="0" dirty="0">
                          <a:solidFill>
                            <a:schemeClr val="tx2"/>
                          </a:solidFill>
                          <a:latin typeface="Arial Narrow"/>
                        </a:rPr>
                        <a:t> </a:t>
                      </a:r>
                      <a:r>
                        <a:rPr lang="es-CO" sz="1100" b="0" i="0" u="none" strike="noStrike" baseline="0" noProof="0" dirty="0">
                          <a:solidFill>
                            <a:srgbClr val="000000"/>
                          </a:solidFill>
                          <a:latin typeface="Arial Narrow"/>
                        </a:rPr>
                        <a:t>Conforme a modificación contractual de fecha (16/05/2023) prórroga sin adición al contrato de obra y prórroga y </a:t>
                      </a:r>
                      <a:r>
                        <a:rPr lang="es-MX" sz="1100" b="0" i="0" u="none" strike="noStrike" baseline="0" noProof="0" dirty="0">
                          <a:solidFill>
                            <a:srgbClr val="000000"/>
                          </a:solidFill>
                          <a:latin typeface="Arial Narrow"/>
                        </a:rPr>
                        <a:t>adición al contrato de interventoría.</a:t>
                      </a:r>
                      <a:endParaRPr lang="en-US" sz="1100" dirty="0">
                        <a:latin typeface="Arial Narrow"/>
                      </a:endParaRPr>
                    </a:p>
                    <a:p>
                      <a:pPr marL="0" marR="0" lvl="0" indent="0" algn="l">
                        <a:lnSpc>
                          <a:spcPct val="100000"/>
                        </a:lnSpc>
                        <a:spcBef>
                          <a:spcPts val="0"/>
                        </a:spcBef>
                        <a:spcAft>
                          <a:spcPts val="0"/>
                        </a:spcAft>
                        <a:buFont typeface="Arial"/>
                        <a:buChar char="•"/>
                      </a:pPr>
                      <a:endParaRPr lang="es-CO" sz="1100" b="0" i="0" u="none" strike="noStrike" baseline="0" noProof="0" dirty="0">
                        <a:solidFill>
                          <a:srgbClr val="000000"/>
                        </a:solidFill>
                        <a:latin typeface="Arial Narrow"/>
                      </a:endParaRPr>
                    </a:p>
                    <a:p>
                      <a:pPr marL="0" lvl="0" indent="0" algn="l">
                        <a:lnSpc>
                          <a:spcPct val="100000"/>
                        </a:lnSpc>
                        <a:spcBef>
                          <a:spcPts val="0"/>
                        </a:spcBef>
                        <a:spcAft>
                          <a:spcPts val="0"/>
                        </a:spcAft>
                        <a:buNone/>
                      </a:pPr>
                      <a:r>
                        <a:rPr lang="es-CO" sz="1100" b="1" i="0" u="none" strike="noStrike" baseline="0" noProof="0" dirty="0">
                          <a:solidFill>
                            <a:srgbClr val="000000"/>
                          </a:solidFill>
                          <a:latin typeface="Arial Narrow"/>
                        </a:rPr>
                        <a:t>COMO ACCIONES DE GESTIÓN Y DEBIDA DILIGENCIA DE LA SUPERVISIÓN DELEGADA SE TIENEN:</a:t>
                      </a:r>
                    </a:p>
                    <a:p>
                      <a:pPr marL="0" lvl="0" indent="0" algn="l">
                        <a:lnSpc>
                          <a:spcPct val="100000"/>
                        </a:lnSpc>
                        <a:spcBef>
                          <a:spcPts val="0"/>
                        </a:spcBef>
                        <a:spcAft>
                          <a:spcPts val="0"/>
                        </a:spcAft>
                        <a:buFont typeface="Arial"/>
                        <a:buChar char="•"/>
                      </a:pPr>
                      <a:r>
                        <a:rPr lang="es-CO" sz="1100" b="0" i="0" u="none" strike="noStrike" baseline="0" noProof="0" dirty="0">
                          <a:solidFill>
                            <a:srgbClr val="000000"/>
                          </a:solidFill>
                          <a:latin typeface="Arial Narrow"/>
                        </a:rPr>
                        <a:t>1. Apremio No 1 contrato de interventoría, se rinden descargos y esta en valoración juridica para elaboración de concepto de la supervisión (ratificación).</a:t>
                      </a:r>
                    </a:p>
                    <a:p>
                      <a:pPr marL="0" lvl="0" indent="0" algn="l">
                        <a:lnSpc>
                          <a:spcPct val="100000"/>
                        </a:lnSpc>
                        <a:spcBef>
                          <a:spcPts val="0"/>
                        </a:spcBef>
                        <a:spcAft>
                          <a:spcPts val="0"/>
                        </a:spcAft>
                        <a:buFont typeface="Arial"/>
                        <a:buChar char="•"/>
                      </a:pPr>
                      <a:r>
                        <a:rPr lang="es-CO" sz="1100" b="0" i="0" u="none" strike="noStrike" baseline="0" noProof="0" dirty="0">
                          <a:solidFill>
                            <a:srgbClr val="000000"/>
                          </a:solidFill>
                          <a:latin typeface="Arial Narrow"/>
                        </a:rPr>
                        <a:t>2. Aplicación apremio No 2 , se notifica al contratista de obra por parte de BBVA de la aplicación del apremio para presentar descargos.</a:t>
                      </a:r>
                    </a:p>
                    <a:p>
                      <a:pPr marL="0" lvl="0" indent="0" algn="l">
                        <a:lnSpc>
                          <a:spcPct val="100000"/>
                        </a:lnSpc>
                        <a:spcBef>
                          <a:spcPts val="0"/>
                        </a:spcBef>
                        <a:spcAft>
                          <a:spcPts val="0"/>
                        </a:spcAft>
                        <a:buFont typeface="Arial"/>
                        <a:buChar char="•"/>
                      </a:pPr>
                      <a:r>
                        <a:rPr lang="es-CO" sz="1100" b="0" i="0" u="none" strike="noStrike" baseline="0" noProof="0" dirty="0">
                          <a:solidFill>
                            <a:srgbClr val="000000"/>
                          </a:solidFill>
                          <a:latin typeface="Arial Narrow"/>
                        </a:rPr>
                        <a:t>3. Otrosíes suscritos Nos 3 para obra y No 2 para interventoría, suscritos por las partes y en proceso de actualización de </a:t>
                      </a:r>
                      <a:r>
                        <a:rPr lang="es-MX" sz="1100" b="0" i="0" u="none" strike="noStrike" baseline="0" noProof="0" dirty="0">
                          <a:solidFill>
                            <a:srgbClr val="000000"/>
                          </a:solidFill>
                          <a:latin typeface="Arial Narrow"/>
                        </a:rPr>
                        <a:t>pólizas</a:t>
                      </a:r>
                      <a:r>
                        <a:rPr lang="es-CO" sz="1100" b="0" i="0" u="none" strike="noStrike" baseline="0" noProof="0" dirty="0">
                          <a:solidFill>
                            <a:srgbClr val="000000"/>
                          </a:solidFill>
                          <a:latin typeface="Arial Narrow"/>
                        </a:rPr>
                        <a:t>.</a:t>
                      </a:r>
                    </a:p>
                    <a:p>
                      <a:pPr marL="0" marR="0" lvl="0" indent="0" algn="l" defTabSz="914400" rtl="0" eaLnBrk="1" fontAlgn="auto" latinLnBrk="0" hangingPunct="1">
                        <a:lnSpc>
                          <a:spcPct val="100000"/>
                        </a:lnSpc>
                        <a:spcBef>
                          <a:spcPts val="0"/>
                        </a:spcBef>
                        <a:spcAft>
                          <a:spcPts val="0"/>
                        </a:spcAft>
                        <a:buClrTx/>
                        <a:buSzTx/>
                        <a:buFont typeface="Arial"/>
                        <a:buChar char="•"/>
                        <a:tabLst/>
                        <a:defRPr/>
                      </a:pPr>
                      <a:r>
                        <a:rPr lang="es-CO" sz="1100" b="0" i="0" u="none" strike="noStrike" baseline="0" noProof="0" dirty="0">
                          <a:solidFill>
                            <a:srgbClr val="000000"/>
                          </a:solidFill>
                          <a:latin typeface="Arial Narrow"/>
                        </a:rPr>
                        <a:t>4. Otrosíes Nos 4 para obra y No 3 para interventoría en revisión para suscripción .</a:t>
                      </a:r>
                    </a:p>
                    <a:p>
                      <a:pPr marL="0" lvl="0" indent="0" algn="l">
                        <a:lnSpc>
                          <a:spcPct val="100000"/>
                        </a:lnSpc>
                        <a:spcBef>
                          <a:spcPts val="0"/>
                        </a:spcBef>
                        <a:spcAft>
                          <a:spcPts val="0"/>
                        </a:spcAft>
                        <a:buFont typeface="Arial"/>
                        <a:buChar char="•"/>
                      </a:pPr>
                      <a:r>
                        <a:rPr lang="es-CO" sz="1100" b="0" i="0" u="none" strike="noStrike" baseline="0" noProof="0" dirty="0">
                          <a:solidFill>
                            <a:srgbClr val="000000"/>
                          </a:solidFill>
                          <a:latin typeface="Arial Narrow"/>
                        </a:rPr>
                        <a:t>5. Mesas de trabajo para análisis, validación, justificación y recomendación de solicitudes de modificación contractual, se iniciaron el día 23/05/2023.</a:t>
                      </a:r>
                    </a:p>
                    <a:p>
                      <a:pPr marL="0" lvl="0" indent="0" algn="l">
                        <a:lnSpc>
                          <a:spcPct val="100000"/>
                        </a:lnSpc>
                        <a:spcBef>
                          <a:spcPts val="0"/>
                        </a:spcBef>
                        <a:spcAft>
                          <a:spcPts val="0"/>
                        </a:spcAft>
                        <a:buFont typeface="Arial"/>
                        <a:buChar char="•"/>
                      </a:pPr>
                      <a:r>
                        <a:rPr lang="es-CO" sz="1100" b="0" i="0" u="none" strike="noStrike" baseline="0" noProof="0" dirty="0">
                          <a:solidFill>
                            <a:srgbClr val="000000"/>
                          </a:solidFill>
                          <a:latin typeface="Arial Narrow"/>
                        </a:rPr>
                        <a:t>6.  Se desarrolla reunión de actualización e información y estado general de los contratos derivados a la subdirección de la sede y equipo primario SENA</a:t>
                      </a: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a:tc>
                <a:tc hMerge="1">
                  <a:txBody>
                    <a:bodyPr/>
                    <a:lstStyle/>
                    <a:p>
                      <a:endParaRPr lang="es-ES"/>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2937924560"/>
                  </a:ext>
                </a:extLst>
              </a:tr>
            </a:tbl>
          </a:graphicData>
        </a:graphic>
      </p:graphicFrame>
    </p:spTree>
    <p:extLst>
      <p:ext uri="{BB962C8B-B14F-4D97-AF65-F5344CB8AC3E}">
        <p14:creationId xmlns:p14="http://schemas.microsoft.com/office/powerpoint/2010/main" val="12708794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24" name="Rectángulo 23">
            <a:extLst>
              <a:ext uri="{FF2B5EF4-FFF2-40B4-BE49-F238E27FC236}">
                <a16:creationId xmlns:a16="http://schemas.microsoft.com/office/drawing/2014/main" id="{A85FB1BC-BD9D-420F-8443-808144A18457}"/>
              </a:ext>
            </a:extLst>
          </p:cNvPr>
          <p:cNvSpPr/>
          <p:nvPr/>
        </p:nvSpPr>
        <p:spPr>
          <a:xfrm>
            <a:off x="331303" y="1359016"/>
            <a:ext cx="11628785" cy="5234731"/>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CuadroTexto 24">
            <a:extLst>
              <a:ext uri="{FF2B5EF4-FFF2-40B4-BE49-F238E27FC236}">
                <a16:creationId xmlns:a16="http://schemas.microsoft.com/office/drawing/2014/main" id="{25A43C9F-C602-43E7-90EB-482BB1A61B12}"/>
              </a:ext>
            </a:extLst>
          </p:cNvPr>
          <p:cNvSpPr txBox="1"/>
          <p:nvPr/>
        </p:nvSpPr>
        <p:spPr>
          <a:xfrm>
            <a:off x="471884" y="2829947"/>
            <a:ext cx="11190233"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EDIFICIO CENTRAL </a:t>
            </a:r>
          </a:p>
          <a:p>
            <a:pPr algn="ctr"/>
            <a:r>
              <a:rPr lang="es-MX" sz="5400">
                <a:solidFill>
                  <a:schemeClr val="accent1"/>
                </a:solidFill>
                <a:latin typeface="Arial Narrow" panose="020B0606020202030204" pitchFamily="34" charset="0"/>
              </a:rPr>
              <a:t>EDIFICIO 16.1 Y EDIFICIO 16.2</a:t>
            </a:r>
            <a:endParaRPr lang="es-CO" sz="5400">
              <a:solidFill>
                <a:schemeClr val="accent1"/>
              </a:solidFill>
              <a:latin typeface="Arial Narrow" panose="020B0606020202030204" pitchFamily="34" charset="0"/>
            </a:endParaRPr>
          </a:p>
        </p:txBody>
      </p:sp>
      <p:sp>
        <p:nvSpPr>
          <p:cNvPr id="7" name="object 3">
            <a:extLst>
              <a:ext uri="{FF2B5EF4-FFF2-40B4-BE49-F238E27FC236}">
                <a16:creationId xmlns:a16="http://schemas.microsoft.com/office/drawing/2014/main" id="{0CCA4C7E-E74D-4B16-8E69-C2BF16364489}"/>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739788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7AE3AC83-3BB3-4877-A993-491BE293F5C6}"/>
              </a:ext>
            </a:extLst>
          </p:cNvPr>
          <p:cNvSpPr/>
          <p:nvPr/>
        </p:nvSpPr>
        <p:spPr>
          <a:xfrm>
            <a:off x="340949" y="1263546"/>
            <a:ext cx="11788559" cy="550005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object 3">
            <a:extLst>
              <a:ext uri="{FF2B5EF4-FFF2-40B4-BE49-F238E27FC236}">
                <a16:creationId xmlns:a16="http://schemas.microsoft.com/office/drawing/2014/main" id="{315D7F44-537D-4EBE-879D-AC4591723B46}"/>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16" name="CuadroTexto 15">
            <a:extLst>
              <a:ext uri="{FF2B5EF4-FFF2-40B4-BE49-F238E27FC236}">
                <a16:creationId xmlns:a16="http://schemas.microsoft.com/office/drawing/2014/main" id="{D1003D45-A90B-FCF9-C4DE-0C1B1FDAA58D}"/>
              </a:ext>
            </a:extLst>
          </p:cNvPr>
          <p:cNvSpPr txBox="1"/>
          <p:nvPr/>
        </p:nvSpPr>
        <p:spPr>
          <a:xfrm>
            <a:off x="2644821" y="6387792"/>
            <a:ext cx="7463073" cy="307777"/>
          </a:xfrm>
          <a:prstGeom prst="rect">
            <a:avLst/>
          </a:prstGeom>
          <a:noFill/>
        </p:spPr>
        <p:txBody>
          <a:bodyPr wrap="square" lIns="91440" tIns="45720" rIns="91440" bIns="45720" rtlCol="0" anchor="t">
            <a:spAutoFit/>
          </a:bodyPr>
          <a:lstStyle/>
          <a:p>
            <a:pPr algn="ctr"/>
            <a:r>
              <a:rPr lang="es-MX" sz="1400" b="1"/>
              <a:t>VISTA AÉREA  GENERAL DE LA INTERVENCIÓN DE REFORZAMIENTO ESTRUCTURAL EDIFICIO 16.1.</a:t>
            </a:r>
            <a:endParaRPr lang="es-CO" sz="1400" b="1">
              <a:cs typeface="Calibri"/>
            </a:endParaRPr>
          </a:p>
        </p:txBody>
      </p:sp>
      <p:sp>
        <p:nvSpPr>
          <p:cNvPr id="13" name="CuadroTexto 1">
            <a:extLst>
              <a:ext uri="{FF2B5EF4-FFF2-40B4-BE49-F238E27FC236}">
                <a16:creationId xmlns:a16="http://schemas.microsoft.com/office/drawing/2014/main" id="{72A6AA12-2C83-CA0E-E2E5-6720F77FB587}"/>
              </a:ext>
            </a:extLst>
          </p:cNvPr>
          <p:cNvSpPr txBox="1"/>
          <p:nvPr/>
        </p:nvSpPr>
        <p:spPr>
          <a:xfrm>
            <a:off x="682509" y="5925837"/>
            <a:ext cx="10815157" cy="4001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000" b="1">
                <a:latin typeface="Arial Narrow"/>
                <a:cs typeface="Arial"/>
              </a:rPr>
              <a:t>EDIFICIO 16.1.</a:t>
            </a:r>
            <a:endParaRPr lang="es-CO" sz="1000">
              <a:latin typeface="Arial Narrow"/>
              <a:cs typeface="Calibri"/>
            </a:endParaRPr>
          </a:p>
          <a:p>
            <a:pPr marL="171450" indent="-171450" algn="just">
              <a:buFont typeface="Arial"/>
              <a:buChar char="•"/>
            </a:pPr>
            <a:r>
              <a:rPr lang="es-CO" sz="1000">
                <a:latin typeface="Arial Narrow"/>
                <a:ea typeface="+mn-lt"/>
                <a:cs typeface="+mn-lt"/>
              </a:rPr>
              <a:t>Actividades de pañete, revoque, estuco y pintura, redes eléctricas y redes hidrosanitarias, enchapes de piso.</a:t>
            </a:r>
            <a:endParaRPr lang="es-CO" sz="1000">
              <a:latin typeface="Arial Narrow"/>
              <a:ea typeface="Calibri"/>
              <a:cs typeface="Calibri"/>
            </a:endParaRPr>
          </a:p>
        </p:txBody>
      </p:sp>
      <p:pic>
        <p:nvPicPr>
          <p:cNvPr id="26" name="Imagen 25" descr="Imagen que contiene interior, tabla, cuarto, cocina&#10;&#10;Descripción generada automáticamente">
            <a:extLst>
              <a:ext uri="{FF2B5EF4-FFF2-40B4-BE49-F238E27FC236}">
                <a16:creationId xmlns:a16="http://schemas.microsoft.com/office/drawing/2014/main" id="{816055FA-44AB-47AC-9D23-1F8B4023CA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8795" y="2409586"/>
            <a:ext cx="5991563" cy="3024000"/>
          </a:xfrm>
          <a:prstGeom prst="rect">
            <a:avLst/>
          </a:prstGeom>
        </p:spPr>
      </p:pic>
      <p:pic>
        <p:nvPicPr>
          <p:cNvPr id="28" name="Imagen 27" descr="Un cuarto con una ventana&#10;&#10;Descripción generada automáticamente con confianza baja">
            <a:extLst>
              <a:ext uri="{FF2B5EF4-FFF2-40B4-BE49-F238E27FC236}">
                <a16:creationId xmlns:a16="http://schemas.microsoft.com/office/drawing/2014/main" id="{91BDF3E3-C0DD-46DC-98A7-AF303EFC55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5406" y="2409586"/>
            <a:ext cx="5640159" cy="3024000"/>
          </a:xfrm>
          <a:prstGeom prst="rect">
            <a:avLst/>
          </a:prstGeom>
        </p:spPr>
      </p:pic>
    </p:spTree>
    <p:extLst>
      <p:ext uri="{BB962C8B-B14F-4D97-AF65-F5344CB8AC3E}">
        <p14:creationId xmlns:p14="http://schemas.microsoft.com/office/powerpoint/2010/main" val="3273424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7AE3AC83-3BB3-4877-A993-491BE293F5C6}"/>
              </a:ext>
            </a:extLst>
          </p:cNvPr>
          <p:cNvSpPr/>
          <p:nvPr/>
        </p:nvSpPr>
        <p:spPr>
          <a:xfrm>
            <a:off x="340949" y="1263546"/>
            <a:ext cx="11788559" cy="550005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object 3">
            <a:extLst>
              <a:ext uri="{FF2B5EF4-FFF2-40B4-BE49-F238E27FC236}">
                <a16:creationId xmlns:a16="http://schemas.microsoft.com/office/drawing/2014/main" id="{315D7F44-537D-4EBE-879D-AC4591723B46}"/>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16" name="CuadroTexto 15">
            <a:extLst>
              <a:ext uri="{FF2B5EF4-FFF2-40B4-BE49-F238E27FC236}">
                <a16:creationId xmlns:a16="http://schemas.microsoft.com/office/drawing/2014/main" id="{D1003D45-A90B-FCF9-C4DE-0C1B1FDAA58D}"/>
              </a:ext>
            </a:extLst>
          </p:cNvPr>
          <p:cNvSpPr txBox="1"/>
          <p:nvPr/>
        </p:nvSpPr>
        <p:spPr>
          <a:xfrm>
            <a:off x="2644821" y="6387792"/>
            <a:ext cx="7463073" cy="307777"/>
          </a:xfrm>
          <a:prstGeom prst="rect">
            <a:avLst/>
          </a:prstGeom>
          <a:noFill/>
        </p:spPr>
        <p:txBody>
          <a:bodyPr wrap="square" lIns="91440" tIns="45720" rIns="91440" bIns="45720" rtlCol="0" anchor="t">
            <a:spAutoFit/>
          </a:bodyPr>
          <a:lstStyle/>
          <a:p>
            <a:pPr algn="ctr"/>
            <a:r>
              <a:rPr lang="es-MX" sz="1400" b="1"/>
              <a:t>VISTA AÉREA  GENERAL DE LA INTERVENCIÓN DE REFORZAMIENTO ESTRUCTURAL EDIFICIO 16.1.</a:t>
            </a:r>
            <a:endParaRPr lang="es-CO" sz="1400" b="1">
              <a:cs typeface="Calibri"/>
            </a:endParaRPr>
          </a:p>
        </p:txBody>
      </p:sp>
      <p:pic>
        <p:nvPicPr>
          <p:cNvPr id="21" name="Imagen 20" descr="Puente de madera&#10;&#10;Descripción generada automáticamente con confianza media">
            <a:extLst>
              <a:ext uri="{FF2B5EF4-FFF2-40B4-BE49-F238E27FC236}">
                <a16:creationId xmlns:a16="http://schemas.microsoft.com/office/drawing/2014/main" id="{BC0E3BD3-0FF8-4F29-B39E-519944B5D1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06673" y="3990789"/>
            <a:ext cx="3224858" cy="1620000"/>
          </a:xfrm>
          <a:prstGeom prst="rect">
            <a:avLst/>
          </a:prstGeom>
        </p:spPr>
      </p:pic>
      <p:pic>
        <p:nvPicPr>
          <p:cNvPr id="22" name="Imagen 21" descr="Puente de madera&#10;&#10;Descripción generada automáticamente con confianza media">
            <a:extLst>
              <a:ext uri="{FF2B5EF4-FFF2-40B4-BE49-F238E27FC236}">
                <a16:creationId xmlns:a16="http://schemas.microsoft.com/office/drawing/2014/main" id="{8EE64F01-E872-496B-A846-582A9C3DCA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40347" y="3990789"/>
            <a:ext cx="3276113" cy="1620000"/>
          </a:xfrm>
          <a:prstGeom prst="rect">
            <a:avLst/>
          </a:prstGeom>
        </p:spPr>
      </p:pic>
      <p:pic>
        <p:nvPicPr>
          <p:cNvPr id="23" name="Imagen 22" descr="Un edificio de ladrillos&#10;&#10;Descripción generada automáticamente con confianza media">
            <a:extLst>
              <a:ext uri="{FF2B5EF4-FFF2-40B4-BE49-F238E27FC236}">
                <a16:creationId xmlns:a16="http://schemas.microsoft.com/office/drawing/2014/main" id="{36415283-740B-4F0F-A9B9-88133D3BD7D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06673" y="2282052"/>
            <a:ext cx="3294343" cy="1620000"/>
          </a:xfrm>
          <a:prstGeom prst="rect">
            <a:avLst/>
          </a:prstGeom>
        </p:spPr>
      </p:pic>
      <p:pic>
        <p:nvPicPr>
          <p:cNvPr id="24" name="Imagen 23" descr="Un puente en casa&#10;&#10;Descripción generada automáticamente con confianza baja">
            <a:extLst>
              <a:ext uri="{FF2B5EF4-FFF2-40B4-BE49-F238E27FC236}">
                <a16:creationId xmlns:a16="http://schemas.microsoft.com/office/drawing/2014/main" id="{E104D50A-F6F6-4168-B137-620A6AA8128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82245" y="2282052"/>
            <a:ext cx="3334215" cy="1620000"/>
          </a:xfrm>
          <a:prstGeom prst="rect">
            <a:avLst/>
          </a:prstGeom>
        </p:spPr>
      </p:pic>
      <p:pic>
        <p:nvPicPr>
          <p:cNvPr id="25" name="Imagen 24" descr="Una casa en construcción&#10;&#10;Descripción generada automáticamente con confianza baja">
            <a:extLst>
              <a:ext uri="{FF2B5EF4-FFF2-40B4-BE49-F238E27FC236}">
                <a16:creationId xmlns:a16="http://schemas.microsoft.com/office/drawing/2014/main" id="{0A0219BE-04F3-48DD-8659-B24FD297CCB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0698" y="2772523"/>
            <a:ext cx="4947239" cy="2520000"/>
          </a:xfrm>
          <a:prstGeom prst="rect">
            <a:avLst/>
          </a:prstGeom>
        </p:spPr>
      </p:pic>
      <p:sp>
        <p:nvSpPr>
          <p:cNvPr id="26" name="CuadroTexto 1">
            <a:extLst>
              <a:ext uri="{FF2B5EF4-FFF2-40B4-BE49-F238E27FC236}">
                <a16:creationId xmlns:a16="http://schemas.microsoft.com/office/drawing/2014/main" id="{B86A7020-0D7B-442A-958A-C1116BF8C2A6}"/>
              </a:ext>
            </a:extLst>
          </p:cNvPr>
          <p:cNvSpPr txBox="1"/>
          <p:nvPr/>
        </p:nvSpPr>
        <p:spPr>
          <a:xfrm>
            <a:off x="768541" y="5641537"/>
            <a:ext cx="10643092" cy="55399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000" b="1" dirty="0">
                <a:latin typeface="Arial Narrow"/>
                <a:cs typeface="Arial"/>
              </a:rPr>
              <a:t>EDIFICIO 16.2.</a:t>
            </a:r>
            <a:endParaRPr lang="es-CO" sz="1000" dirty="0">
              <a:latin typeface="Arial Narrow"/>
              <a:cs typeface="Calibri"/>
            </a:endParaRPr>
          </a:p>
          <a:p>
            <a:pPr marL="171450" indent="-171450" algn="just">
              <a:buFont typeface="Arial"/>
              <a:buChar char="•"/>
            </a:pPr>
            <a:r>
              <a:rPr lang="es-CO" sz="1000" dirty="0">
                <a:latin typeface="Arial Narrow"/>
                <a:ea typeface="+mn-lt"/>
                <a:cs typeface="+mn-lt"/>
              </a:rPr>
              <a:t>Instalación de </a:t>
            </a:r>
            <a:r>
              <a:rPr lang="es-CO" sz="1000" dirty="0">
                <a:latin typeface="Arial Narrow"/>
                <a:cs typeface="Calibri"/>
              </a:rPr>
              <a:t>formaleta para vaciado de vigas aéreas, demolición de torta inferior bajo placa, nivelación y compactación, mampostería, revoque, </a:t>
            </a:r>
          </a:p>
          <a:p>
            <a:pPr marL="171450" indent="-171450" algn="just">
              <a:buFont typeface="Arial"/>
              <a:buChar char="•"/>
            </a:pPr>
            <a:r>
              <a:rPr lang="es-CO" sz="1000" dirty="0">
                <a:latin typeface="Arial Narrow"/>
                <a:cs typeface="Calibri"/>
              </a:rPr>
              <a:t>Izaje de vigas IP estructura de cubierta, mantenimiento estructura de cubierta, instalación de cubierta UPVC.</a:t>
            </a:r>
          </a:p>
        </p:txBody>
      </p:sp>
    </p:spTree>
    <p:extLst>
      <p:ext uri="{BB962C8B-B14F-4D97-AF65-F5344CB8AC3E}">
        <p14:creationId xmlns:p14="http://schemas.microsoft.com/office/powerpoint/2010/main" val="358134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ángulo 16">
            <a:extLst>
              <a:ext uri="{FF2B5EF4-FFF2-40B4-BE49-F238E27FC236}">
                <a16:creationId xmlns:a16="http://schemas.microsoft.com/office/drawing/2014/main" id="{D3160AE0-F55B-43D9-B773-D0354B4FFE6B}"/>
              </a:ext>
            </a:extLst>
          </p:cNvPr>
          <p:cNvSpPr/>
          <p:nvPr/>
        </p:nvSpPr>
        <p:spPr>
          <a:xfrm>
            <a:off x="286832" y="1308682"/>
            <a:ext cx="11628785" cy="534700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CuadroTexto 17">
            <a:extLst>
              <a:ext uri="{FF2B5EF4-FFF2-40B4-BE49-F238E27FC236}">
                <a16:creationId xmlns:a16="http://schemas.microsoft.com/office/drawing/2014/main" id="{052C0C4E-0A25-4440-9840-978764C3B4B5}"/>
              </a:ext>
            </a:extLst>
          </p:cNvPr>
          <p:cNvSpPr txBox="1"/>
          <p:nvPr/>
        </p:nvSpPr>
        <p:spPr>
          <a:xfrm>
            <a:off x="1181686" y="2985264"/>
            <a:ext cx="10255348"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TALLER DE CARPINTERÍA</a:t>
            </a:r>
          </a:p>
          <a:p>
            <a:pPr algn="ctr"/>
            <a:r>
              <a:rPr lang="es-MX" sz="5400">
                <a:solidFill>
                  <a:schemeClr val="accent1"/>
                </a:solidFill>
                <a:latin typeface="Arial Narrow" panose="020B0606020202030204" pitchFamily="34" charset="0"/>
              </a:rPr>
              <a:t>EDIFICIO 42.</a:t>
            </a:r>
            <a:endParaRPr lang="es-CO" sz="5400">
              <a:solidFill>
                <a:schemeClr val="accent1"/>
              </a:solidFill>
              <a:latin typeface="Arial Narrow" panose="020B0606020202030204" pitchFamily="34" charset="0"/>
            </a:endParaRPr>
          </a:p>
        </p:txBody>
      </p:sp>
      <p:sp>
        <p:nvSpPr>
          <p:cNvPr id="6" name="object 3">
            <a:extLst>
              <a:ext uri="{FF2B5EF4-FFF2-40B4-BE49-F238E27FC236}">
                <a16:creationId xmlns:a16="http://schemas.microsoft.com/office/drawing/2014/main" id="{2BBD302A-7999-4EFC-BD4A-1962A6B8E002}"/>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814864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5A5653F4-4A30-41F5-AB9C-1BEF9E46B4A1}"/>
              </a:ext>
            </a:extLst>
          </p:cNvPr>
          <p:cNvSpPr/>
          <p:nvPr/>
        </p:nvSpPr>
        <p:spPr>
          <a:xfrm>
            <a:off x="340949" y="1182848"/>
            <a:ext cx="11628785" cy="55855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CuadroTexto 8">
            <a:extLst>
              <a:ext uri="{FF2B5EF4-FFF2-40B4-BE49-F238E27FC236}">
                <a16:creationId xmlns:a16="http://schemas.microsoft.com/office/drawing/2014/main" id="{B422D37B-477D-48A9-B972-8328698848A1}"/>
              </a:ext>
            </a:extLst>
          </p:cNvPr>
          <p:cNvSpPr txBox="1"/>
          <p:nvPr/>
        </p:nvSpPr>
        <p:spPr>
          <a:xfrm>
            <a:off x="1588220" y="6463334"/>
            <a:ext cx="9009179" cy="307777"/>
          </a:xfrm>
          <a:prstGeom prst="rect">
            <a:avLst/>
          </a:prstGeom>
          <a:noFill/>
        </p:spPr>
        <p:txBody>
          <a:bodyPr wrap="square" lIns="91440" tIns="45720" rIns="91440" bIns="45720" rtlCol="0" anchor="t">
            <a:spAutoFit/>
          </a:bodyPr>
          <a:lstStyle/>
          <a:p>
            <a:pPr algn="ctr"/>
            <a:r>
              <a:rPr lang="es-MX" sz="1400" b="1" dirty="0"/>
              <a:t>VISTA GENERAL INTERVENCIÓN DE REFORZAMIENTO ESTRUCTURAL EDIFICIO 42 Y URBANISMO.</a:t>
            </a:r>
            <a:endParaRPr lang="es-CO" sz="1400" b="1" dirty="0">
              <a:cs typeface="Calibri"/>
            </a:endParaRPr>
          </a:p>
        </p:txBody>
      </p:sp>
      <p:sp>
        <p:nvSpPr>
          <p:cNvPr id="10" name="CuadroTexto 9">
            <a:extLst>
              <a:ext uri="{FF2B5EF4-FFF2-40B4-BE49-F238E27FC236}">
                <a16:creationId xmlns:a16="http://schemas.microsoft.com/office/drawing/2014/main" id="{9DC4716F-86A4-EF5E-D203-C9C966A4C94D}"/>
              </a:ext>
            </a:extLst>
          </p:cNvPr>
          <p:cNvSpPr txBox="1"/>
          <p:nvPr/>
        </p:nvSpPr>
        <p:spPr>
          <a:xfrm>
            <a:off x="3091643" y="6178368"/>
            <a:ext cx="6140198"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200" b="1" dirty="0">
                <a:latin typeface="Arial Narrow"/>
                <a:cs typeface="Arial"/>
              </a:rPr>
              <a:t>EDIFICIO 42. </a:t>
            </a:r>
            <a:r>
              <a:rPr lang="es-CO" sz="1200" dirty="0">
                <a:latin typeface="Arial Narrow"/>
                <a:ea typeface="+mn-lt"/>
                <a:cs typeface="+mn-lt"/>
              </a:rPr>
              <a:t>Urbanismo (rampa PMR) circulaciones perimetrales, limpieza general.</a:t>
            </a:r>
            <a:endParaRPr lang="es-ES" sz="1200" dirty="0">
              <a:latin typeface="Arial Narrow"/>
              <a:ea typeface="+mn-lt"/>
              <a:cs typeface="+mn-lt"/>
            </a:endParaRPr>
          </a:p>
        </p:txBody>
      </p:sp>
      <p:sp>
        <p:nvSpPr>
          <p:cNvPr id="11" name="object 3">
            <a:extLst>
              <a:ext uri="{FF2B5EF4-FFF2-40B4-BE49-F238E27FC236}">
                <a16:creationId xmlns:a16="http://schemas.microsoft.com/office/drawing/2014/main" id="{8A845BB7-6C4F-40F3-9484-0BA68E95BA7F}"/>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dirty="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dirty="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dirty="0">
                <a:solidFill>
                  <a:srgbClr val="4471C4"/>
                </a:solidFill>
                <a:latin typeface="Arial"/>
                <a:cs typeface="Arial"/>
              </a:rPr>
              <a:t>Contratista de Obra PAF-SENA-O-017-2021 – EBISU SAS </a:t>
            </a:r>
          </a:p>
          <a:p>
            <a:pPr marL="12700" lvl="0">
              <a:spcBef>
                <a:spcPts val="105"/>
              </a:spcBef>
              <a:defRPr/>
            </a:pPr>
            <a:r>
              <a:rPr lang="es-CO" sz="1200" dirty="0">
                <a:solidFill>
                  <a:srgbClr val="4471C4"/>
                </a:solidFill>
                <a:latin typeface="Arial"/>
                <a:cs typeface="Arial"/>
              </a:rPr>
              <a:t>Contratista Interventor PAF SENA-I-024-2021 – INGENIERÍA MASTER SAS</a:t>
            </a:r>
            <a:r>
              <a:rPr kumimoji="0" lang="es-CO" sz="1200" b="0" i="0" u="none" strike="noStrike" kern="1200" cap="none" spc="0" normalizeH="0" baseline="0" noProof="0" dirty="0">
                <a:ln>
                  <a:noFill/>
                </a:ln>
                <a:solidFill>
                  <a:srgbClr val="4471C4"/>
                </a:solidFill>
                <a:effectLst/>
                <a:uLnTx/>
                <a:uFillTx/>
                <a:latin typeface="Arial"/>
                <a:ea typeface="+mn-ea"/>
                <a:cs typeface="Arial"/>
              </a:rPr>
              <a:t> </a:t>
            </a:r>
            <a:endParaRPr kumimoji="0" lang="es-CO" sz="1200" b="0" i="0" u="none" strike="noStrike" kern="1200" cap="none" spc="0" normalizeH="0" baseline="0" noProof="0" dirty="0">
              <a:ln>
                <a:noFill/>
              </a:ln>
              <a:solidFill>
                <a:prstClr val="black"/>
              </a:solidFill>
              <a:effectLst/>
              <a:uLnTx/>
              <a:uFillTx/>
              <a:latin typeface="Arial"/>
              <a:ea typeface="+mn-ea"/>
              <a:cs typeface="Arial"/>
            </a:endParaRPr>
          </a:p>
        </p:txBody>
      </p:sp>
      <p:pic>
        <p:nvPicPr>
          <p:cNvPr id="13" name="Imagen 12" descr="Casa de madera en un patio&#10;&#10;Descripción generada automáticamente con confianza baja">
            <a:extLst>
              <a:ext uri="{FF2B5EF4-FFF2-40B4-BE49-F238E27FC236}">
                <a16:creationId xmlns:a16="http://schemas.microsoft.com/office/drawing/2014/main" id="{9EEFAE35-3550-4B31-9717-5BC501536D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506" y="2201004"/>
            <a:ext cx="6662134" cy="3357585"/>
          </a:xfrm>
          <a:prstGeom prst="rect">
            <a:avLst/>
          </a:prstGeom>
        </p:spPr>
      </p:pic>
      <p:pic>
        <p:nvPicPr>
          <p:cNvPr id="15" name="Imagen 14" descr="Imagen que contiene interior, techo, edificio, piso&#10;&#10;Descripción generada automáticamente">
            <a:extLst>
              <a:ext uri="{FF2B5EF4-FFF2-40B4-BE49-F238E27FC236}">
                <a16:creationId xmlns:a16="http://schemas.microsoft.com/office/drawing/2014/main" id="{CB982E5B-B913-45C5-8608-69111CED7FA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18181" y="3672629"/>
            <a:ext cx="4556313" cy="2304000"/>
          </a:xfrm>
          <a:prstGeom prst="rect">
            <a:avLst/>
          </a:prstGeom>
        </p:spPr>
      </p:pic>
      <p:pic>
        <p:nvPicPr>
          <p:cNvPr id="17" name="Imagen 16" descr="Una sala de estar&#10;&#10;Descripción generada automáticamente con confianza baja">
            <a:extLst>
              <a:ext uri="{FF2B5EF4-FFF2-40B4-BE49-F238E27FC236}">
                <a16:creationId xmlns:a16="http://schemas.microsoft.com/office/drawing/2014/main" id="{32F53AE8-BD83-4EC6-812D-993A62C9D1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55474" y="1324113"/>
            <a:ext cx="4681728" cy="2304000"/>
          </a:xfrm>
          <a:prstGeom prst="rect">
            <a:avLst/>
          </a:prstGeom>
        </p:spPr>
      </p:pic>
    </p:spTree>
    <p:extLst>
      <p:ext uri="{BB962C8B-B14F-4D97-AF65-F5344CB8AC3E}">
        <p14:creationId xmlns:p14="http://schemas.microsoft.com/office/powerpoint/2010/main" val="28764199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C0ED490D-40DC-4DFA-BA49-FBD7E5E5F290}"/>
              </a:ext>
            </a:extLst>
          </p:cNvPr>
          <p:cNvSpPr/>
          <p:nvPr/>
        </p:nvSpPr>
        <p:spPr>
          <a:xfrm>
            <a:off x="331303" y="1208014"/>
            <a:ext cx="11628785" cy="544767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CuadroTexto 10">
            <a:extLst>
              <a:ext uri="{FF2B5EF4-FFF2-40B4-BE49-F238E27FC236}">
                <a16:creationId xmlns:a16="http://schemas.microsoft.com/office/drawing/2014/main" id="{E10B8B72-5C6E-4887-A7B5-0AB937EC13AD}"/>
              </a:ext>
            </a:extLst>
          </p:cNvPr>
          <p:cNvSpPr txBox="1"/>
          <p:nvPr/>
        </p:nvSpPr>
        <p:spPr>
          <a:xfrm>
            <a:off x="1181686" y="2985264"/>
            <a:ext cx="10255348" cy="1754326"/>
          </a:xfrm>
          <a:prstGeom prst="rect">
            <a:avLst/>
          </a:prstGeom>
          <a:noFill/>
        </p:spPr>
        <p:txBody>
          <a:bodyPr wrap="square" lIns="91440" tIns="45720" rIns="91440" bIns="45720" rtlCol="0" anchor="t">
            <a:spAutoFit/>
          </a:bodyPr>
          <a:lstStyle/>
          <a:p>
            <a:pPr algn="ctr"/>
            <a:r>
              <a:rPr lang="es-MX" sz="5400">
                <a:solidFill>
                  <a:schemeClr val="accent1"/>
                </a:solidFill>
                <a:latin typeface="Arial Narrow"/>
              </a:rPr>
              <a:t>TALLER DE LÁCTEOS</a:t>
            </a:r>
          </a:p>
          <a:p>
            <a:pPr algn="ctr"/>
            <a:r>
              <a:rPr lang="es-MX" sz="5400">
                <a:solidFill>
                  <a:schemeClr val="accent1"/>
                </a:solidFill>
                <a:latin typeface="Arial Narrow"/>
              </a:rPr>
              <a:t>EDIFICIO 66.1 Y EDIFICIO 66.2</a:t>
            </a:r>
            <a:endParaRPr lang="es-CO" sz="5400">
              <a:solidFill>
                <a:schemeClr val="accent1"/>
              </a:solidFill>
              <a:latin typeface="Arial Narrow"/>
            </a:endParaRPr>
          </a:p>
        </p:txBody>
      </p:sp>
      <p:sp>
        <p:nvSpPr>
          <p:cNvPr id="6" name="object 3">
            <a:extLst>
              <a:ext uri="{FF2B5EF4-FFF2-40B4-BE49-F238E27FC236}">
                <a16:creationId xmlns:a16="http://schemas.microsoft.com/office/drawing/2014/main" id="{8DCF88E3-1D36-4718-8AC2-2EA0703DE35F}"/>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1648912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Rectángulo 4">
            <a:extLst>
              <a:ext uri="{FF2B5EF4-FFF2-40B4-BE49-F238E27FC236}">
                <a16:creationId xmlns:a16="http://schemas.microsoft.com/office/drawing/2014/main" id="{C96BD87F-12AD-4FA9-829C-183F8BAB0C02}"/>
              </a:ext>
            </a:extLst>
          </p:cNvPr>
          <p:cNvSpPr/>
          <p:nvPr/>
        </p:nvSpPr>
        <p:spPr>
          <a:xfrm>
            <a:off x="427266" y="1169302"/>
            <a:ext cx="11337467" cy="558383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489338" y="6369405"/>
            <a:ext cx="7458814" cy="307777"/>
          </a:xfrm>
          <a:prstGeom prst="rect">
            <a:avLst/>
          </a:prstGeom>
          <a:noFill/>
        </p:spPr>
        <p:txBody>
          <a:bodyPr wrap="square" lIns="91440" tIns="45720" rIns="91440" bIns="45720" rtlCol="0" anchor="t">
            <a:spAutoFit/>
          </a:bodyPr>
          <a:lstStyle/>
          <a:p>
            <a:pPr algn="ctr"/>
            <a:r>
              <a:rPr lang="es-MX" sz="1400" b="1" dirty="0"/>
              <a:t>VISTA GENERAL INTERVENCIÓN DE REFORZAMIENTO ESTRUCTURAL EDIFICIO 66.2 Y URBANISMO</a:t>
            </a:r>
            <a:endParaRPr lang="es-CO" sz="1400" b="1" dirty="0">
              <a:cs typeface="Calibri"/>
            </a:endParaRPr>
          </a:p>
        </p:txBody>
      </p:sp>
      <p:sp>
        <p:nvSpPr>
          <p:cNvPr id="16" name="object 3">
            <a:extLst>
              <a:ext uri="{FF2B5EF4-FFF2-40B4-BE49-F238E27FC236}">
                <a16:creationId xmlns:a16="http://schemas.microsoft.com/office/drawing/2014/main" id="{15534BDB-D553-417C-975D-AD43330DD84C}"/>
              </a:ext>
            </a:extLst>
          </p:cNvPr>
          <p:cNvSpPr txBox="1"/>
          <p:nvPr/>
        </p:nvSpPr>
        <p:spPr>
          <a:xfrm>
            <a:off x="286832" y="0"/>
            <a:ext cx="920950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Caldas, Antioquia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DE RECURSOS NATURALES RENOVABLES</a:t>
            </a:r>
          </a:p>
          <a:p>
            <a:pPr marL="12700" lvl="0">
              <a:spcBef>
                <a:spcPts val="105"/>
              </a:spcBef>
              <a:defRPr/>
            </a:pPr>
            <a:r>
              <a:rPr lang="es-CO" sz="1200">
                <a:solidFill>
                  <a:srgbClr val="4471C4"/>
                </a:solidFill>
                <a:latin typeface="Arial"/>
                <a:cs typeface="Arial"/>
              </a:rPr>
              <a:t>Contratista de Obra PAF-SENA-O-017-2021 – EBISU SAS </a:t>
            </a:r>
          </a:p>
          <a:p>
            <a:pPr marL="12700" lvl="0">
              <a:spcBef>
                <a:spcPts val="105"/>
              </a:spcBef>
              <a:defRPr/>
            </a:pPr>
            <a:r>
              <a:rPr lang="es-CO" sz="1200">
                <a:solidFill>
                  <a:srgbClr val="4471C4"/>
                </a:solidFill>
                <a:latin typeface="Arial"/>
                <a:cs typeface="Arial"/>
              </a:rPr>
              <a:t>Contratita Interventor PAF SENA-I-024-2021 – INGENIERÍA MASTER SAS</a:t>
            </a:r>
            <a:r>
              <a:rPr kumimoji="0" lang="es-CO" sz="1200" b="0" i="0" u="none" strike="noStrike" kern="1200" cap="none" spc="0" normalizeH="0" baseline="0" noProof="0">
                <a:ln>
                  <a:noFill/>
                </a:ln>
                <a:solidFill>
                  <a:srgbClr val="4471C4"/>
                </a:solidFill>
                <a:effectLst/>
                <a:uLnTx/>
                <a:uFillTx/>
                <a:latin typeface="Arial"/>
                <a:ea typeface="+mn-ea"/>
                <a:cs typeface="Arial"/>
              </a:rPr>
              <a: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
        <p:nvSpPr>
          <p:cNvPr id="10" name="CuadroTexto 9">
            <a:extLst>
              <a:ext uri="{FF2B5EF4-FFF2-40B4-BE49-F238E27FC236}">
                <a16:creationId xmlns:a16="http://schemas.microsoft.com/office/drawing/2014/main" id="{1361A946-BA64-D1F5-1F96-DA9D36BDBED3}"/>
              </a:ext>
            </a:extLst>
          </p:cNvPr>
          <p:cNvSpPr txBox="1"/>
          <p:nvPr/>
        </p:nvSpPr>
        <p:spPr>
          <a:xfrm>
            <a:off x="3012818" y="5990704"/>
            <a:ext cx="711587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200" b="1" dirty="0">
                <a:latin typeface="Arial Narrow"/>
                <a:cs typeface="Arial"/>
              </a:rPr>
              <a:t>EDIFICIO 66. </a:t>
            </a:r>
            <a:r>
              <a:rPr lang="es-CO" sz="1200" dirty="0">
                <a:latin typeface="Arial Narrow"/>
                <a:ea typeface="+mn-lt"/>
                <a:cs typeface="Arial"/>
              </a:rPr>
              <a:t>Urbanismo </a:t>
            </a:r>
            <a:r>
              <a:rPr lang="es-CO" sz="1200" dirty="0">
                <a:latin typeface="Arial Narrow"/>
                <a:ea typeface="+mn-lt"/>
                <a:cs typeface="Calibri"/>
              </a:rPr>
              <a:t>andenes</a:t>
            </a:r>
            <a:r>
              <a:rPr lang="es-CO" sz="1200" dirty="0">
                <a:latin typeface="Arial Narrow"/>
                <a:ea typeface="+mn-lt"/>
                <a:cs typeface="+mn-lt"/>
              </a:rPr>
              <a:t> y circulaciones perimetrales, instalación carpintería aluminio y aseo general.</a:t>
            </a:r>
            <a:endParaRPr lang="es-ES" sz="1200" dirty="0">
              <a:latin typeface="Arial Narrow"/>
              <a:ea typeface="+mn-lt"/>
              <a:cs typeface="+mn-lt"/>
            </a:endParaRPr>
          </a:p>
        </p:txBody>
      </p:sp>
      <p:pic>
        <p:nvPicPr>
          <p:cNvPr id="28" name="Imagen 27" descr="Vista de una calle&#10;&#10;Descripción generada automáticamente con confianza media">
            <a:extLst>
              <a:ext uri="{FF2B5EF4-FFF2-40B4-BE49-F238E27FC236}">
                <a16:creationId xmlns:a16="http://schemas.microsoft.com/office/drawing/2014/main" id="{2BCDD0FD-F029-4A4F-A551-57C86249A3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8798" y="2071220"/>
            <a:ext cx="2126250" cy="3780000"/>
          </a:xfrm>
          <a:prstGeom prst="rect">
            <a:avLst/>
          </a:prstGeom>
        </p:spPr>
      </p:pic>
      <p:pic>
        <p:nvPicPr>
          <p:cNvPr id="30" name="Imagen 29" descr="Casa en medio de la calle&#10;&#10;Descripción generada automáticamente con confianza baja">
            <a:extLst>
              <a:ext uri="{FF2B5EF4-FFF2-40B4-BE49-F238E27FC236}">
                <a16:creationId xmlns:a16="http://schemas.microsoft.com/office/drawing/2014/main" id="{7BB8581E-F692-4EEB-A638-B91C55C3D0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3965" y="2075732"/>
            <a:ext cx="2126250" cy="3780000"/>
          </a:xfrm>
          <a:prstGeom prst="rect">
            <a:avLst/>
          </a:prstGeom>
        </p:spPr>
      </p:pic>
      <p:pic>
        <p:nvPicPr>
          <p:cNvPr id="32" name="Imagen 31" descr="Una puerta blanca&#10;&#10;Descripción generada automáticamente con confianza baja">
            <a:extLst>
              <a:ext uri="{FF2B5EF4-FFF2-40B4-BE49-F238E27FC236}">
                <a16:creationId xmlns:a16="http://schemas.microsoft.com/office/drawing/2014/main" id="{6CFECC6E-11E1-4644-B17E-6C558760BE3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16785" y="2085165"/>
            <a:ext cx="2126250" cy="3780000"/>
          </a:xfrm>
          <a:prstGeom prst="rect">
            <a:avLst/>
          </a:prstGeom>
        </p:spPr>
      </p:pic>
      <p:pic>
        <p:nvPicPr>
          <p:cNvPr id="34" name="Imagen 33" descr="Imagen que contiene edificio, interior, piso, cuarto&#10;&#10;Descripción generada automáticamente">
            <a:extLst>
              <a:ext uri="{FF2B5EF4-FFF2-40B4-BE49-F238E27FC236}">
                <a16:creationId xmlns:a16="http://schemas.microsoft.com/office/drawing/2014/main" id="{7CDC5573-612C-497A-A5B4-34A0ECE413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03195" y="2071220"/>
            <a:ext cx="2126250" cy="3780000"/>
          </a:xfrm>
          <a:prstGeom prst="rect">
            <a:avLst/>
          </a:prstGeom>
        </p:spPr>
      </p:pic>
      <p:pic>
        <p:nvPicPr>
          <p:cNvPr id="36" name="Imagen 35" descr="Imagen que contiene edificio, área, vivo, casa&#10;&#10;Descripción generada automáticamente">
            <a:extLst>
              <a:ext uri="{FF2B5EF4-FFF2-40B4-BE49-F238E27FC236}">
                <a16:creationId xmlns:a16="http://schemas.microsoft.com/office/drawing/2014/main" id="{1EC1511B-3378-410F-B03B-704E1C6F299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30375" y="2085165"/>
            <a:ext cx="2126250" cy="3780000"/>
          </a:xfrm>
          <a:prstGeom prst="rect">
            <a:avLst/>
          </a:prstGeom>
        </p:spPr>
      </p:pic>
    </p:spTree>
    <p:extLst>
      <p:ext uri="{BB962C8B-B14F-4D97-AF65-F5344CB8AC3E}">
        <p14:creationId xmlns:p14="http://schemas.microsoft.com/office/powerpoint/2010/main" val="455730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s-MX" sz="1200" b="0" i="0" u="none" strike="noStrike" kern="1200" cap="none" spc="0" normalizeH="0" baseline="0" noProof="0">
                <a:ln>
                  <a:noFill/>
                </a:ln>
                <a:solidFill>
                  <a:srgbClr val="4F81BD">
                    <a:lumMod val="75000"/>
                  </a:srgbClr>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p>
        </p:txBody>
      </p:sp>
      <p:sp>
        <p:nvSpPr>
          <p:cNvPr id="10" name="object 3">
            <a:extLst>
              <a:ext uri="{FF2B5EF4-FFF2-40B4-BE49-F238E27FC236}">
                <a16:creationId xmlns:a16="http://schemas.microsoft.com/office/drawing/2014/main" id="{92A47279-74E7-40F9-BECD-BB23C76AC586}"/>
              </a:ext>
            </a:extLst>
          </p:cNvPr>
          <p:cNvSpPr txBox="1"/>
          <p:nvPr/>
        </p:nvSpPr>
        <p:spPr>
          <a:xfrm>
            <a:off x="295515" y="-6649"/>
            <a:ext cx="9881296" cy="1067600"/>
          </a:xfrm>
          <a:prstGeom prst="rect">
            <a:avLst/>
          </a:prstGeom>
        </p:spPr>
        <p:txBody>
          <a:bodyPr vert="horz" wrap="square" lIns="0" tIns="13335" rIns="0" bIns="0" rtlCol="0">
            <a:spAutoFit/>
          </a:bodyPr>
          <a:lstStyle/>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2400" b="0" i="0" u="none" strike="noStrike" kern="1200" cap="none" spc="0" normalizeH="0" baseline="0" noProof="0" dirty="0">
                <a:ln>
                  <a:noFill/>
                </a:ln>
                <a:solidFill>
                  <a:srgbClr val="4471C4"/>
                </a:solidFill>
                <a:effectLst/>
                <a:uLnTx/>
                <a:uFillTx/>
                <a:latin typeface="Arial"/>
                <a:ea typeface="+mn-ea"/>
                <a:cs typeface="Arial"/>
              </a:rPr>
              <a:t>Estado Proyecto Bogotá, Cundinamarca - Etapa 1 </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dirty="0">
                <a:ln>
                  <a:noFill/>
                </a:ln>
                <a:solidFill>
                  <a:srgbClr val="4471C4"/>
                </a:solidFill>
                <a:effectLst/>
                <a:uLnTx/>
                <a:uFillTx/>
                <a:latin typeface="Arial"/>
                <a:ea typeface="+mn-ea"/>
                <a:cs typeface="Arial"/>
              </a:rPr>
              <a:t>CENTRO DE GESTION INDUSTRIAL </a:t>
            </a:r>
            <a:r>
              <a:rPr kumimoji="0" lang="en-US" sz="1800" b="0" i="0" u="none" strike="noStrike" kern="1200" cap="none" spc="0" normalizeH="0" baseline="0" noProof="0" dirty="0">
                <a:ln>
                  <a:noFill/>
                </a:ln>
                <a:solidFill>
                  <a:srgbClr val="4471C4"/>
                </a:solidFill>
                <a:effectLst/>
                <a:uLnTx/>
                <a:uFillTx/>
                <a:latin typeface="Arial"/>
                <a:ea typeface="+mn-ea"/>
                <a:cs typeface="Arial"/>
              </a:rPr>
              <a:t>– COMPLEJO PALOQUEMAO – TORRE OCCIDENTAL </a:t>
            </a:r>
            <a:endParaRPr kumimoji="0" lang="es-CO" sz="1800" b="0" i="0" u="none" strike="noStrike" kern="1200" cap="none" spc="0" normalizeH="0" baseline="0" noProof="0" dirty="0">
              <a:ln>
                <a:noFill/>
              </a:ln>
              <a:solidFill>
                <a:srgbClr val="4471C4"/>
              </a:solidFill>
              <a:effectLst/>
              <a:uLnTx/>
              <a:uFillTx/>
              <a:latin typeface="Arial"/>
              <a:ea typeface="+mn-ea"/>
              <a:cs typeface="Arial"/>
            </a:endParaRP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dirty="0">
                <a:ln>
                  <a:noFill/>
                </a:ln>
                <a:solidFill>
                  <a:srgbClr val="4471C4"/>
                </a:solidFill>
                <a:effectLst/>
                <a:uLnTx/>
                <a:uFillTx/>
                <a:latin typeface="Arial"/>
                <a:ea typeface="+mn-ea"/>
                <a:cs typeface="Arial"/>
              </a:rPr>
              <a:t>Contratista de Diseño y Obra PAF-SENA-O-033-2021 – CONSORCIO INGENIERIA ESTRUCTURAL </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dirty="0">
                <a:ln>
                  <a:noFill/>
                </a:ln>
                <a:solidFill>
                  <a:srgbClr val="4471C4"/>
                </a:solidFill>
                <a:effectLst/>
                <a:uLnTx/>
                <a:uFillTx/>
                <a:latin typeface="Arial"/>
                <a:ea typeface="+mn-ea"/>
                <a:cs typeface="Arial"/>
              </a:rPr>
              <a:t>Contratita Interventor PAF-SENA-I-043-2021– GAVINCO INGENIEROS </a:t>
            </a:r>
            <a:endParaRPr kumimoji="0" lang="es-CO" sz="1200" b="0" i="0" u="none" strike="noStrike" kern="1200" cap="none" spc="0" normalizeH="0" baseline="0" noProof="0" dirty="0">
              <a:ln>
                <a:noFill/>
              </a:ln>
              <a:solidFill>
                <a:prstClr val="black"/>
              </a:solidFill>
              <a:effectLst/>
              <a:uLnTx/>
              <a:uFillTx/>
              <a:latin typeface="Arial"/>
              <a:ea typeface="+mn-ea"/>
              <a:cs typeface="Arial"/>
            </a:endParaRPr>
          </a:p>
        </p:txBody>
      </p:sp>
      <p:sp>
        <p:nvSpPr>
          <p:cNvPr id="3" name="object 3">
            <a:extLst>
              <a:ext uri="{FF2B5EF4-FFF2-40B4-BE49-F238E27FC236}">
                <a16:creationId xmlns:a16="http://schemas.microsoft.com/office/drawing/2014/main" id="{55F9A580-6B14-E80C-4FB0-18A8030DCD07}"/>
              </a:ext>
            </a:extLst>
          </p:cNvPr>
          <p:cNvSpPr txBox="1"/>
          <p:nvPr/>
        </p:nvSpPr>
        <p:spPr>
          <a:xfrm>
            <a:off x="272366" y="1104717"/>
            <a:ext cx="11346966"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dirty="0">
                <a:ln>
                  <a:noFill/>
                </a:ln>
                <a:solidFill>
                  <a:prstClr val="white">
                    <a:lumMod val="50000"/>
                  </a:prstClr>
                </a:solidFill>
                <a:effectLst/>
                <a:uLnTx/>
                <a:uFillTx/>
                <a:latin typeface="Arial"/>
                <a:ea typeface="+mn-ea"/>
                <a:cs typeface="Arial"/>
              </a:rPr>
              <a:t>A</a:t>
            </a:r>
            <a:r>
              <a:rPr kumimoji="0" lang="es-CO" sz="2000" b="0" i="0" u="none" strike="noStrike" kern="1200" cap="none" spc="0" normalizeH="0" baseline="0" noProof="0" dirty="0">
                <a:ln>
                  <a:noFill/>
                </a:ln>
                <a:solidFill>
                  <a:prstClr val="white">
                    <a:lumMod val="50000"/>
                  </a:prstClr>
                </a:solidFill>
                <a:effectLst/>
                <a:uLnTx/>
                <a:uFillTx/>
                <a:latin typeface="Arial"/>
                <a:ea typeface="+mn-ea"/>
                <a:cs typeface="Arial"/>
              </a:rPr>
              <a:t>nexos</a:t>
            </a:r>
            <a:endParaRPr kumimoji="0" lang="es-CO" sz="2000" b="0" i="1" u="none" strike="noStrike" kern="1200" cap="none" spc="0" normalizeH="0" baseline="0" noProof="0" dirty="0">
              <a:ln>
                <a:noFill/>
              </a:ln>
              <a:solidFill>
                <a:prstClr val="white">
                  <a:lumMod val="50000"/>
                </a:prstClr>
              </a:solidFill>
              <a:effectLst/>
              <a:uLnTx/>
              <a:uFillTx/>
              <a:latin typeface="Arial"/>
              <a:ea typeface="+mn-ea"/>
              <a:cs typeface="Arial"/>
            </a:endParaRPr>
          </a:p>
        </p:txBody>
      </p:sp>
      <p:sp>
        <p:nvSpPr>
          <p:cNvPr id="4" name="object 3">
            <a:extLst>
              <a:ext uri="{FF2B5EF4-FFF2-40B4-BE49-F238E27FC236}">
                <a16:creationId xmlns:a16="http://schemas.microsoft.com/office/drawing/2014/main" id="{D8F77702-BC4A-7CF4-FAD6-2145E48D22CC}"/>
              </a:ext>
            </a:extLst>
          </p:cNvPr>
          <p:cNvSpPr txBox="1"/>
          <p:nvPr/>
        </p:nvSpPr>
        <p:spPr>
          <a:xfrm>
            <a:off x="1659443" y="1117773"/>
            <a:ext cx="5991038" cy="290464"/>
          </a:xfrm>
          <a:prstGeom prst="rect">
            <a:avLst/>
          </a:prstGeom>
          <a:ln>
            <a:solidFill>
              <a:schemeClr val="tx1"/>
            </a:solidFill>
          </a:ln>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Arial"/>
                <a:ea typeface="+mn-ea"/>
                <a:cs typeface="Arial"/>
              </a:rPr>
              <a:t>Borrador Acta de observaciones Curaduría No. 2</a:t>
            </a:r>
          </a:p>
        </p:txBody>
      </p:sp>
      <p:pic>
        <p:nvPicPr>
          <p:cNvPr id="6" name="Imagen 5">
            <a:extLst>
              <a:ext uri="{FF2B5EF4-FFF2-40B4-BE49-F238E27FC236}">
                <a16:creationId xmlns:a16="http://schemas.microsoft.com/office/drawing/2014/main" id="{2E4B6A8A-6651-C7F0-0E59-8D07D06017F7}"/>
              </a:ext>
            </a:extLst>
          </p:cNvPr>
          <p:cNvPicPr>
            <a:picLocks noChangeAspect="1"/>
          </p:cNvPicPr>
          <p:nvPr/>
        </p:nvPicPr>
        <p:blipFill>
          <a:blip r:embed="rId2"/>
          <a:stretch>
            <a:fillRect/>
          </a:stretch>
        </p:blipFill>
        <p:spPr>
          <a:xfrm>
            <a:off x="564974" y="1513840"/>
            <a:ext cx="3897932" cy="5191760"/>
          </a:xfrm>
          <a:prstGeom prst="rect">
            <a:avLst/>
          </a:prstGeom>
        </p:spPr>
      </p:pic>
      <p:pic>
        <p:nvPicPr>
          <p:cNvPr id="11" name="Imagen 10">
            <a:extLst>
              <a:ext uri="{FF2B5EF4-FFF2-40B4-BE49-F238E27FC236}">
                <a16:creationId xmlns:a16="http://schemas.microsoft.com/office/drawing/2014/main" id="{004FC5F0-0D44-E849-D6EF-BD2FCFBC49EC}"/>
              </a:ext>
            </a:extLst>
          </p:cNvPr>
          <p:cNvPicPr>
            <a:picLocks noChangeAspect="1"/>
          </p:cNvPicPr>
          <p:nvPr/>
        </p:nvPicPr>
        <p:blipFill>
          <a:blip r:embed="rId3"/>
          <a:stretch>
            <a:fillRect/>
          </a:stretch>
        </p:blipFill>
        <p:spPr>
          <a:xfrm>
            <a:off x="4613198" y="1513840"/>
            <a:ext cx="3891052" cy="5191760"/>
          </a:xfrm>
          <a:prstGeom prst="rect">
            <a:avLst/>
          </a:prstGeom>
        </p:spPr>
      </p:pic>
      <p:pic>
        <p:nvPicPr>
          <p:cNvPr id="13" name="Imagen 12">
            <a:extLst>
              <a:ext uri="{FF2B5EF4-FFF2-40B4-BE49-F238E27FC236}">
                <a16:creationId xmlns:a16="http://schemas.microsoft.com/office/drawing/2014/main" id="{D12A05D8-4C6B-5808-1470-7F838A1A363E}"/>
              </a:ext>
            </a:extLst>
          </p:cNvPr>
          <p:cNvPicPr>
            <a:picLocks noChangeAspect="1"/>
          </p:cNvPicPr>
          <p:nvPr/>
        </p:nvPicPr>
        <p:blipFill>
          <a:blip r:embed="rId4"/>
          <a:stretch>
            <a:fillRect/>
          </a:stretch>
        </p:blipFill>
        <p:spPr>
          <a:xfrm>
            <a:off x="8654542" y="2800150"/>
            <a:ext cx="3393110" cy="1821564"/>
          </a:xfrm>
          <a:prstGeom prst="rect">
            <a:avLst/>
          </a:prstGeom>
        </p:spPr>
      </p:pic>
      <p:sp>
        <p:nvSpPr>
          <p:cNvPr id="15" name="object 3">
            <a:extLst>
              <a:ext uri="{FF2B5EF4-FFF2-40B4-BE49-F238E27FC236}">
                <a16:creationId xmlns:a16="http://schemas.microsoft.com/office/drawing/2014/main" id="{E344D6BA-04CA-DE5B-06A3-8020E1AD3268}"/>
              </a:ext>
            </a:extLst>
          </p:cNvPr>
          <p:cNvSpPr txBox="1"/>
          <p:nvPr/>
        </p:nvSpPr>
        <p:spPr>
          <a:xfrm>
            <a:off x="8654542" y="1992108"/>
            <a:ext cx="3393110" cy="567463"/>
          </a:xfrm>
          <a:prstGeom prst="rect">
            <a:avLst/>
          </a:prstGeom>
          <a:ln>
            <a:solidFill>
              <a:schemeClr val="tx1"/>
            </a:solidFill>
          </a:ln>
        </p:spPr>
        <p:txBody>
          <a:bodyPr vert="horz" wrap="square" lIns="0" tIns="13335" rIns="0" bIns="0" rtlCol="0">
            <a:spAutoFit/>
          </a:bodyPr>
          <a:lstStyle/>
          <a:p>
            <a:pPr marL="12700" marR="0" lvl="0" indent="0" algn="ctr" defTabSz="9144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dirty="0">
                <a:ln>
                  <a:noFill/>
                </a:ln>
                <a:solidFill>
                  <a:prstClr val="black"/>
                </a:solidFill>
                <a:effectLst/>
                <a:uLnTx/>
                <a:uFillTx/>
                <a:latin typeface="Arial"/>
                <a:ea typeface="+mn-ea"/>
                <a:cs typeface="Arial"/>
              </a:rPr>
              <a:t>Valla de solicitud Licencia en sitio de intervención</a:t>
            </a:r>
          </a:p>
        </p:txBody>
      </p:sp>
    </p:spTree>
    <p:extLst>
      <p:ext uri="{BB962C8B-B14F-4D97-AF65-F5344CB8AC3E}">
        <p14:creationId xmlns:p14="http://schemas.microsoft.com/office/powerpoint/2010/main" val="34117325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3">
            <a:extLst>
              <a:ext uri="{FF2B5EF4-FFF2-40B4-BE49-F238E27FC236}">
                <a16:creationId xmlns:a16="http://schemas.microsoft.com/office/drawing/2014/main" id="{461810AE-D7B5-40BC-84F5-41025958996A}"/>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Espinal</a:t>
            </a:r>
            <a:r>
              <a:rPr kumimoji="0" lang="es-CO" sz="2400" b="0" i="0" u="none" strike="noStrike" kern="1200" cap="none" spc="0" normalizeH="0" baseline="0" noProof="0">
                <a:ln>
                  <a:noFill/>
                </a:ln>
                <a:solidFill>
                  <a:srgbClr val="4471C4"/>
                </a:solidFill>
                <a:effectLst/>
                <a:uLnTx/>
                <a:uFillTx/>
                <a:latin typeface="Arial"/>
                <a:ea typeface="+mn-ea"/>
                <a:cs typeface="Arial"/>
              </a:rPr>
              <a:t>, Tolima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AGROPECUARIO LA GRANJA </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PAF-SENA-O-041-2020 – EBISUS SAS </a:t>
            </a:r>
          </a:p>
          <a:p>
            <a:pPr marL="12700" lvl="0">
              <a:spcBef>
                <a:spcPts val="105"/>
              </a:spcBef>
              <a:defRPr/>
            </a:pPr>
            <a:r>
              <a:rPr lang="es-CO" sz="1200">
                <a:solidFill>
                  <a:srgbClr val="4471C4"/>
                </a:solidFill>
                <a:latin typeface="Arial"/>
                <a:cs typeface="Arial"/>
              </a:rPr>
              <a:t>Contratita Interventor PAF-SENA-I-048-2020– ARQUITECTURA URBANA LTDA</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7" name="Imagen 6">
            <a:extLst>
              <a:ext uri="{FF2B5EF4-FFF2-40B4-BE49-F238E27FC236}">
                <a16:creationId xmlns:a16="http://schemas.microsoft.com/office/drawing/2014/main" id="{5E8D7C06-7B45-013B-AD43-1E8EE13AA935}"/>
              </a:ext>
            </a:extLst>
          </p:cNvPr>
          <p:cNvPicPr>
            <a:picLocks noChangeAspect="1"/>
          </p:cNvPicPr>
          <p:nvPr/>
        </p:nvPicPr>
        <p:blipFill>
          <a:blip r:embed="rId3"/>
          <a:stretch>
            <a:fillRect/>
          </a:stretch>
        </p:blipFill>
        <p:spPr>
          <a:xfrm>
            <a:off x="310013" y="1194726"/>
            <a:ext cx="3812344" cy="5346749"/>
          </a:xfrm>
          <a:prstGeom prst="rect">
            <a:avLst/>
          </a:prstGeom>
        </p:spPr>
      </p:pic>
      <p:pic>
        <p:nvPicPr>
          <p:cNvPr id="13" name="Imagen 12">
            <a:extLst>
              <a:ext uri="{FF2B5EF4-FFF2-40B4-BE49-F238E27FC236}">
                <a16:creationId xmlns:a16="http://schemas.microsoft.com/office/drawing/2014/main" id="{F43C78EE-EDC2-2D6D-A0C0-4CE069635878}"/>
              </a:ext>
            </a:extLst>
          </p:cNvPr>
          <p:cNvPicPr>
            <a:picLocks noChangeAspect="1"/>
          </p:cNvPicPr>
          <p:nvPr/>
        </p:nvPicPr>
        <p:blipFill>
          <a:blip r:embed="rId4"/>
          <a:stretch>
            <a:fillRect/>
          </a:stretch>
        </p:blipFill>
        <p:spPr>
          <a:xfrm>
            <a:off x="4122357" y="1194725"/>
            <a:ext cx="3812344" cy="5346749"/>
          </a:xfrm>
          <a:prstGeom prst="rect">
            <a:avLst/>
          </a:prstGeom>
        </p:spPr>
      </p:pic>
      <p:pic>
        <p:nvPicPr>
          <p:cNvPr id="15" name="Imagen 14">
            <a:extLst>
              <a:ext uri="{FF2B5EF4-FFF2-40B4-BE49-F238E27FC236}">
                <a16:creationId xmlns:a16="http://schemas.microsoft.com/office/drawing/2014/main" id="{D0CB979A-6551-3985-9861-5B71645165B9}"/>
              </a:ext>
            </a:extLst>
          </p:cNvPr>
          <p:cNvPicPr>
            <a:picLocks noChangeAspect="1"/>
          </p:cNvPicPr>
          <p:nvPr/>
        </p:nvPicPr>
        <p:blipFill>
          <a:blip r:embed="rId5"/>
          <a:stretch>
            <a:fillRect/>
          </a:stretch>
        </p:blipFill>
        <p:spPr>
          <a:xfrm>
            <a:off x="8069645" y="1067600"/>
            <a:ext cx="3812344" cy="5438775"/>
          </a:xfrm>
          <a:prstGeom prst="rect">
            <a:avLst/>
          </a:prstGeom>
        </p:spPr>
      </p:pic>
    </p:spTree>
    <p:extLst>
      <p:ext uri="{BB962C8B-B14F-4D97-AF65-F5344CB8AC3E}">
        <p14:creationId xmlns:p14="http://schemas.microsoft.com/office/powerpoint/2010/main" val="1662992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Tabla 10">
            <a:extLst>
              <a:ext uri="{FF2B5EF4-FFF2-40B4-BE49-F238E27FC236}">
                <a16:creationId xmlns:a16="http://schemas.microsoft.com/office/drawing/2014/main" id="{159B8761-F67A-40EC-053C-618B0ACC3BF2}"/>
              </a:ext>
            </a:extLst>
          </p:cNvPr>
          <p:cNvGraphicFramePr>
            <a:graphicFrameLocks noGrp="1"/>
          </p:cNvGraphicFramePr>
          <p:nvPr>
            <p:extLst/>
          </p:nvPr>
        </p:nvGraphicFramePr>
        <p:xfrm>
          <a:off x="335620" y="1181331"/>
          <a:ext cx="11659735" cy="1705777"/>
        </p:xfrm>
        <a:graphic>
          <a:graphicData uri="http://schemas.openxmlformats.org/drawingml/2006/table">
            <a:tbl>
              <a:tblPr/>
              <a:tblGrid>
                <a:gridCol w="1133011">
                  <a:extLst>
                    <a:ext uri="{9D8B030D-6E8A-4147-A177-3AD203B41FA5}">
                      <a16:colId xmlns:a16="http://schemas.microsoft.com/office/drawing/2014/main" val="3967851816"/>
                    </a:ext>
                  </a:extLst>
                </a:gridCol>
                <a:gridCol w="1166436">
                  <a:extLst>
                    <a:ext uri="{9D8B030D-6E8A-4147-A177-3AD203B41FA5}">
                      <a16:colId xmlns:a16="http://schemas.microsoft.com/office/drawing/2014/main" val="703184480"/>
                    </a:ext>
                  </a:extLst>
                </a:gridCol>
                <a:gridCol w="849626">
                  <a:extLst>
                    <a:ext uri="{9D8B030D-6E8A-4147-A177-3AD203B41FA5}">
                      <a16:colId xmlns:a16="http://schemas.microsoft.com/office/drawing/2014/main" val="2623770634"/>
                    </a:ext>
                  </a:extLst>
                </a:gridCol>
                <a:gridCol w="734423">
                  <a:extLst>
                    <a:ext uri="{9D8B030D-6E8A-4147-A177-3AD203B41FA5}">
                      <a16:colId xmlns:a16="http://schemas.microsoft.com/office/drawing/2014/main" val="1354091555"/>
                    </a:ext>
                  </a:extLst>
                </a:gridCol>
                <a:gridCol w="1094434">
                  <a:extLst>
                    <a:ext uri="{9D8B030D-6E8A-4147-A177-3AD203B41FA5}">
                      <a16:colId xmlns:a16="http://schemas.microsoft.com/office/drawing/2014/main" val="706708315"/>
                    </a:ext>
                  </a:extLst>
                </a:gridCol>
                <a:gridCol w="1094434">
                  <a:extLst>
                    <a:ext uri="{9D8B030D-6E8A-4147-A177-3AD203B41FA5}">
                      <a16:colId xmlns:a16="http://schemas.microsoft.com/office/drawing/2014/main" val="978049348"/>
                    </a:ext>
                  </a:extLst>
                </a:gridCol>
                <a:gridCol w="988916">
                  <a:extLst>
                    <a:ext uri="{9D8B030D-6E8A-4147-A177-3AD203B41FA5}">
                      <a16:colId xmlns:a16="http://schemas.microsoft.com/office/drawing/2014/main" val="3090953111"/>
                    </a:ext>
                  </a:extLst>
                </a:gridCol>
                <a:gridCol w="1238045">
                  <a:extLst>
                    <a:ext uri="{9D8B030D-6E8A-4147-A177-3AD203B41FA5}">
                      <a16:colId xmlns:a16="http://schemas.microsoft.com/office/drawing/2014/main" val="2242074666"/>
                    </a:ext>
                  </a:extLst>
                </a:gridCol>
                <a:gridCol w="1401951">
                  <a:extLst>
                    <a:ext uri="{9D8B030D-6E8A-4147-A177-3AD203B41FA5}">
                      <a16:colId xmlns:a16="http://schemas.microsoft.com/office/drawing/2014/main" val="1622459343"/>
                    </a:ext>
                  </a:extLst>
                </a:gridCol>
                <a:gridCol w="1958459">
                  <a:extLst>
                    <a:ext uri="{9D8B030D-6E8A-4147-A177-3AD203B41FA5}">
                      <a16:colId xmlns:a16="http://schemas.microsoft.com/office/drawing/2014/main" val="1084306433"/>
                    </a:ext>
                  </a:extLst>
                </a:gridCol>
              </a:tblGrid>
              <a:tr h="209487">
                <a:tc>
                  <a:txBody>
                    <a:bodyPr/>
                    <a:lstStyle/>
                    <a:p>
                      <a:pPr algn="ctr" rtl="0" fontAlgn="ctr"/>
                      <a:r>
                        <a:rPr lang="es-CO" sz="1000" b="1" i="0" u="none" strike="noStrike" dirty="0">
                          <a:solidFill>
                            <a:srgbClr val="FFFFFF"/>
                          </a:solidFill>
                          <a:effectLst/>
                          <a:latin typeface="Arial"/>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solidFill>
                  </a:tcPr>
                </a:tc>
                <a:tc rowSpan="3">
                  <a:txBody>
                    <a:bodyPr/>
                    <a:lstStyle/>
                    <a:p>
                      <a:pPr algn="ctr" rtl="0" fontAlgn="ctr"/>
                      <a:r>
                        <a:rPr lang="es-CO" sz="1000" b="1" i="0" u="none" strike="noStrike" dirty="0">
                          <a:solidFill>
                            <a:srgbClr val="FFFFFF"/>
                          </a:solidFill>
                          <a:effectLst/>
                          <a:latin typeface="Arial"/>
                        </a:rPr>
                        <a:t>FECHA INICIO - FECHA FIN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endParaRPr lang="es-CO" sz="1000" b="1" i="0" u="none" strike="noStrike" dirty="0">
                        <a:solidFill>
                          <a:srgbClr val="FFFFFF"/>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gridSpan="3">
                  <a:txBody>
                    <a:bodyPr/>
                    <a:lstStyle/>
                    <a:p>
                      <a:pPr algn="ctr" rtl="0" fontAlgn="ctr"/>
                      <a:r>
                        <a:rPr lang="es-CO" sz="1000" b="1" i="0" u="none" strike="noStrike" dirty="0">
                          <a:solidFill>
                            <a:srgbClr val="FFFFFF"/>
                          </a:solidFill>
                          <a:effectLst/>
                          <a:latin typeface="Arial"/>
                        </a:rPr>
                        <a:t>PORCENTAJES DE AVANCE ETAPA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hMerge="1">
                  <a:txBody>
                    <a:bodyPr/>
                    <a:lstStyle/>
                    <a:p>
                      <a:endParaRPr lang="es-CO"/>
                    </a:p>
                  </a:txBody>
                  <a:tcPr/>
                </a:tc>
                <a:tc rowSpan="3" hMerge="1">
                  <a:txBody>
                    <a:bodyPr/>
                    <a:lstStyle/>
                    <a:p>
                      <a:endParaRPr lang="es-CO"/>
                    </a:p>
                  </a:txBody>
                  <a:tcPr/>
                </a:tc>
                <a:tc>
                  <a:txBody>
                    <a:bodyPr/>
                    <a:lstStyle/>
                    <a:p>
                      <a:pPr algn="ctr" rtl="0" fontAlgn="ctr"/>
                      <a:r>
                        <a:rPr lang="es-CO" sz="1000" b="1" i="0" u="none" strike="noStrike" dirty="0">
                          <a:solidFill>
                            <a:srgbClr val="FFFFFF"/>
                          </a:solidFill>
                          <a:effectLst/>
                          <a:latin typeface="Arial"/>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0070C0"/>
                    </a:solidFill>
                  </a:tcPr>
                </a:tc>
                <a:tc rowSpan="3">
                  <a:txBody>
                    <a:bodyPr/>
                    <a:lstStyle/>
                    <a:p>
                      <a:pPr algn="ctr" rtl="0" fontAlgn="ctr"/>
                      <a:r>
                        <a:rPr lang="es-CO" sz="1000" b="1" i="0" u="none" strike="noStrike" dirty="0">
                          <a:solidFill>
                            <a:srgbClr val="FFFFFF"/>
                          </a:solidFill>
                          <a:effectLst/>
                          <a:latin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dirty="0">
                          <a:solidFill>
                            <a:srgbClr val="FFFFFF"/>
                          </a:solidFill>
                          <a:effectLst/>
                          <a:latin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2">
                  <a:txBody>
                    <a:bodyPr/>
                    <a:lstStyle/>
                    <a:p>
                      <a:pPr algn="ctr" rtl="0" fontAlgn="ctr"/>
                      <a:r>
                        <a:rPr lang="es-CO" sz="1000" b="1" i="0" u="none" strike="noStrike" dirty="0">
                          <a:solidFill>
                            <a:srgbClr val="FFFFFF"/>
                          </a:solidFill>
                          <a:effectLst/>
                          <a:latin typeface="Arial"/>
                        </a:rPr>
                        <a:t>USO</a:t>
                      </a: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256135723"/>
                  </a:ext>
                </a:extLst>
              </a:tr>
              <a:tr h="208071">
                <a:tc rowSpan="2">
                  <a:txBody>
                    <a:bodyPr/>
                    <a:lstStyle/>
                    <a:p>
                      <a:pPr algn="ctr" rtl="0" fontAlgn="ctr"/>
                      <a:r>
                        <a:rPr lang="es-CO" sz="1000" b="0" i="0" u="none" strike="noStrike" dirty="0">
                          <a:solidFill>
                            <a:srgbClr val="FFFFFF"/>
                          </a:solidFill>
                          <a:effectLst/>
                          <a:latin typeface="Arial"/>
                        </a:rPr>
                        <a:t>$ 3.996.287.267</a:t>
                      </a:r>
                      <a:endParaRPr lang="es-CO" sz="1000" b="1" i="0" u="none" strike="noStrike" dirty="0">
                        <a:solidFill>
                          <a:srgbClr val="FFFFFF"/>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rowSpan="2">
                  <a:txBody>
                    <a:bodyPr/>
                    <a:lstStyle/>
                    <a:p>
                      <a:pPr algn="ctr" rtl="0" fontAlgn="ctr"/>
                      <a:r>
                        <a:rPr lang="es-CO" sz="1000" b="1" i="0" u="none" strike="noStrike" dirty="0">
                          <a:solidFill>
                            <a:srgbClr val="FFFFFF"/>
                          </a:solidFill>
                          <a:effectLst/>
                          <a:latin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vMerge="1">
                  <a:txBody>
                    <a:bodyPr/>
                    <a:lstStyle/>
                    <a:p>
                      <a:pPr algn="ctr" rtl="0" fontAlgn="ct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553989778"/>
                  </a:ext>
                </a:extLst>
              </a:tr>
              <a:tr h="77800">
                <a:tc vMerge="1">
                  <a:txBody>
                    <a:bodyPr/>
                    <a:lstStyle/>
                    <a:p>
                      <a:pPr algn="ctr" rtl="0" fontAlgn="ctr"/>
                      <a:r>
                        <a:rPr lang="es-CO" sz="1000" b="0" i="0" u="none" strike="noStrike">
                          <a:solidFill>
                            <a:srgbClr val="FFFFFF"/>
                          </a:solidFill>
                          <a:effectLst/>
                          <a:latin typeface="Arial" panose="020B0604020202020204" pitchFamily="34" charset="0"/>
                        </a:rPr>
                        <a:t>$ 3.996.287.267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vMerge="1">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a:txBody>
                    <a:bodyPr/>
                    <a:lstStyle/>
                    <a:p>
                      <a:pPr algn="ctr" rtl="0" fontAlgn="ctr"/>
                      <a:endParaRPr lang="es-CO" sz="1000" b="1" i="0" u="none" strike="noStrike" dirty="0">
                        <a:solidFill>
                          <a:srgbClr val="FFFFFF"/>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768235124"/>
                  </a:ext>
                </a:extLst>
              </a:tr>
              <a:tr h="304476">
                <a:tc rowSpan="2">
                  <a:txBody>
                    <a:bodyPr/>
                    <a:lstStyle/>
                    <a:p>
                      <a:pPr algn="l" rtl="0" fontAlgn="ctr"/>
                      <a:r>
                        <a:rPr lang="es-CO" sz="1000" b="1" i="0" u="none" strike="noStrike" dirty="0">
                          <a:solidFill>
                            <a:srgbClr val="000000"/>
                          </a:solidFill>
                          <a:effectLst/>
                          <a:latin typeface="Arial"/>
                        </a:rPr>
                        <a:t>ETAPA 1: 243.334.999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B050"/>
                          </a:solidFill>
                          <a:effectLst/>
                          <a:latin typeface="Arial"/>
                        </a:rPr>
                        <a:t>30-jun-21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dirty="0">
                          <a:solidFill>
                            <a:srgbClr val="00B050"/>
                          </a:solidFill>
                          <a:effectLst/>
                          <a:latin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000" b="0" i="0" u="none" strike="noStrike" dirty="0">
                          <a:solidFill>
                            <a:srgbClr val="00B050"/>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MX" sz="900" b="0" i="0" u="none" strike="noStrike" dirty="0">
                          <a:solidFill>
                            <a:schemeClr val="tx1"/>
                          </a:solidFill>
                          <a:effectLst/>
                          <a:latin typeface="Arial" panose="020B0604020202020204" pitchFamily="34" charset="0"/>
                        </a:rPr>
                        <a:t>-</a:t>
                      </a:r>
                      <a:endParaRPr lang="es-CO" sz="900" b="0" i="0" u="none" strike="noStrike" dirty="0">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0" i="0" u="none" strike="noStrike" dirty="0">
                          <a:solidFill>
                            <a:schemeClr val="tx1"/>
                          </a:solidFill>
                          <a:effectLst/>
                          <a:latin typeface="Arial"/>
                        </a:rPr>
                        <a:t>APRENDICES 3.200</a:t>
                      </a:r>
                      <a:endParaRPr lang="es-CO" sz="900" b="0" i="0" u="none" strike="noStrike" dirty="0">
                        <a:solidFill>
                          <a:schemeClr val="tx1"/>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dirty="0">
                          <a:solidFill>
                            <a:srgbClr val="000000"/>
                          </a:solidFill>
                          <a:effectLst/>
                          <a:latin typeface="Arial"/>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218,15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237.20 </a:t>
                      </a:r>
                      <a:endParaRPr lang="es-CO" sz="1000" b="0" i="0" u="none" strike="noStrike">
                        <a:solidFill>
                          <a:srgbClr val="00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COORDINACION ACADEMICA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401073"/>
                  </a:ext>
                </a:extLst>
              </a:tr>
              <a:tr h="129091">
                <a:tc vMerge="1">
                  <a:txBody>
                    <a:bodyPr/>
                    <a:lstStyle/>
                    <a:p>
                      <a:endParaRPr lang="es-CO"/>
                    </a:p>
                  </a:txBody>
                  <a:tcPr/>
                </a:tc>
                <a:tc>
                  <a:txBody>
                    <a:bodyPr/>
                    <a:lstStyle/>
                    <a:p>
                      <a:pPr algn="ctr" rtl="0" fontAlgn="ctr"/>
                      <a:r>
                        <a:rPr lang="es-CO" sz="1000" b="0" i="0" u="none" strike="noStrike" dirty="0">
                          <a:solidFill>
                            <a:srgbClr val="00B050"/>
                          </a:solidFill>
                          <a:effectLst/>
                          <a:latin typeface="Arial"/>
                        </a:rPr>
                        <a:t>30-dic-21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dirty="0">
                          <a:solidFill>
                            <a:srgbClr val="00B050"/>
                          </a:solidFill>
                          <a:effectLst/>
                          <a:latin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dirty="0">
                          <a:solidFill>
                            <a:srgbClr val="000000"/>
                          </a:solidFill>
                          <a:effectLst/>
                          <a:latin typeface="Arial"/>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1092.71 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1352.40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ARCHIVO CENTRAL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1669982"/>
                  </a:ext>
                </a:extLst>
              </a:tr>
              <a:tr h="250255">
                <a:tc rowSpan="2">
                  <a:txBody>
                    <a:bodyPr/>
                    <a:lstStyle/>
                    <a:p>
                      <a:pPr algn="l" rtl="0" fontAlgn="ctr"/>
                      <a:r>
                        <a:rPr lang="es-CO" sz="1000" b="1" i="0" u="none" strike="noStrike" dirty="0">
                          <a:solidFill>
                            <a:srgbClr val="000000"/>
                          </a:solidFill>
                          <a:effectLst/>
                          <a:latin typeface="Arial"/>
                        </a:rPr>
                        <a:t>ETAPA 2: 3.752.952.268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dirty="0">
                          <a:solidFill>
                            <a:srgbClr val="000000"/>
                          </a:solidFill>
                          <a:effectLst/>
                          <a:latin typeface="Arial"/>
                        </a:rPr>
                        <a:t>13-jun-22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dirty="0">
                          <a:solidFill>
                            <a:srgbClr val="000000"/>
                          </a:solidFill>
                          <a:effectLst/>
                          <a:latin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ES" sz="1200" b="1" i="0" u="none" strike="noStrike" dirty="0">
                          <a:solidFill>
                            <a:schemeClr val="tx1"/>
                          </a:solidFill>
                          <a:effectLst/>
                          <a:latin typeface="Calibri"/>
                        </a:rPr>
                        <a:t>100%</a:t>
                      </a:r>
                      <a:endParaRPr lang="es-CO" sz="1200" b="1" i="0" u="none" strike="noStrike" dirty="0">
                        <a:solidFill>
                          <a:schemeClr val="tx1"/>
                        </a:solidFill>
                        <a:effectLst/>
                        <a:latin typeface="Calibri"/>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1" i="0" u="none" strike="noStrike" dirty="0">
                          <a:solidFill>
                            <a:srgbClr val="00B050"/>
                          </a:solidFill>
                          <a:effectLst/>
                          <a:latin typeface="Arial"/>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1" i="0" u="none" strike="noStrike" dirty="0">
                          <a:solidFill>
                            <a:schemeClr val="tx1"/>
                          </a:solidFill>
                          <a:effectLst/>
                          <a:latin typeface="Arial"/>
                        </a:rPr>
                        <a:t>INSTRUCTORES 110</a:t>
                      </a:r>
                      <a:endParaRPr lang="es-CO" sz="900" b="1" i="0" u="none" strike="noStrike" dirty="0">
                        <a:solidFill>
                          <a:schemeClr val="tx1"/>
                        </a:solidFill>
                        <a:effectLst/>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dirty="0">
                          <a:solidFill>
                            <a:srgbClr val="000000"/>
                          </a:solidFill>
                          <a:effectLst/>
                          <a:latin typeface="Arial" panose="020B0604020202020204" pitchFamily="34" charset="0"/>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898.96 </a:t>
                      </a:r>
                      <a:endParaRPr lang="es-CO" sz="1000" b="0" i="0" u="none" strike="noStrike">
                        <a:solidFill>
                          <a:srgbClr val="00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272.72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AULAS Y CAPACITACION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3840551"/>
                  </a:ext>
                </a:extLst>
              </a:tr>
              <a:tr h="304800">
                <a:tc vMerge="1">
                  <a:txBody>
                    <a:bodyPr/>
                    <a:lstStyle/>
                    <a:p>
                      <a:endParaRPr lang="es-CO"/>
                    </a:p>
                  </a:txBody>
                  <a:tcPr>
                    <a:lnT w="6350" cap="flat" cmpd="sng" algn="ctr">
                      <a:solidFill>
                        <a:srgbClr val="000000"/>
                      </a:solidFill>
                      <a:prstDash val="solid"/>
                      <a:round/>
                      <a:headEnd type="none" w="med" len="med"/>
                      <a:tailEnd type="none" w="med" len="med"/>
                    </a:lnT>
                  </a:tcPr>
                </a:tc>
                <a:tc>
                  <a:txBody>
                    <a:bodyPr/>
                    <a:lstStyle/>
                    <a:p>
                      <a:pPr algn="ctr" rtl="0" fontAlgn="ctr"/>
                      <a:r>
                        <a:rPr lang="es-CO" sz="1000" b="1" i="0" u="none" strike="noStrike" dirty="0">
                          <a:solidFill>
                            <a:srgbClr val="000000"/>
                          </a:solidFill>
                          <a:effectLst/>
                          <a:latin typeface="Arial"/>
                        </a:rPr>
                        <a:t>27-Abr-23</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dirty="0">
                          <a:solidFill>
                            <a:srgbClr val="000000"/>
                          </a:solidFill>
                          <a:effectLst/>
                          <a:latin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200" b="1" i="0" u="none" strike="noStrike" dirty="0">
                          <a:solidFill>
                            <a:schemeClr val="tx1"/>
                          </a:solidFill>
                          <a:effectLst/>
                          <a:latin typeface="Calibri"/>
                        </a:rPr>
                        <a:t>100 %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vMerge="1">
                  <a:txBody>
                    <a:bodyPr/>
                    <a:lstStyle/>
                    <a:p>
                      <a:endParaRPr lang="es-CO"/>
                    </a:p>
                  </a:txBody>
                  <a:tcPr>
                    <a:lnT w="6350" cap="flat" cmpd="sng" algn="ctr">
                      <a:solidFill>
                        <a:srgbClr val="000000"/>
                      </a:solidFill>
                      <a:prstDash val="solid"/>
                      <a:round/>
                      <a:headEnd type="none" w="med" len="med"/>
                      <a:tailEnd type="none" w="med" len="med"/>
                    </a:lnT>
                  </a:tcPr>
                </a:tc>
                <a:tc>
                  <a:txBody>
                    <a:bodyPr/>
                    <a:lstStyle/>
                    <a:p>
                      <a:pPr algn="ctr" rtl="0" fontAlgn="ctr"/>
                      <a:r>
                        <a:rPr lang="es-CO" sz="1000" b="1" i="0" u="none" strike="noStrike" dirty="0">
                          <a:solidFill>
                            <a:srgbClr val="000000"/>
                          </a:solidFill>
                          <a:effectLst/>
                          <a:latin typeface="Arial"/>
                        </a:rPr>
                        <a:t>  41A </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27.77 </a:t>
                      </a:r>
                      <a:endParaRPr lang="es-CO" sz="1000" b="0" i="0" u="none" strike="noStrike">
                        <a:solidFill>
                          <a:srgbClr val="000000"/>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610601"/>
                  </a:ext>
                </a:extLst>
              </a:tr>
            </a:tbl>
          </a:graphicData>
        </a:graphic>
      </p:graphicFrame>
      <p:sp>
        <p:nvSpPr>
          <p:cNvPr id="8" name="object 3">
            <a:extLst>
              <a:ext uri="{FF2B5EF4-FFF2-40B4-BE49-F238E27FC236}">
                <a16:creationId xmlns:a16="http://schemas.microsoft.com/office/drawing/2014/main" id="{F5D793F8-49FC-44DC-9739-1B5DC54E85A7}"/>
              </a:ext>
            </a:extLst>
          </p:cNvPr>
          <p:cNvSpPr txBox="1"/>
          <p:nvPr/>
        </p:nvSpPr>
        <p:spPr>
          <a:xfrm>
            <a:off x="310013" y="0"/>
            <a:ext cx="9881296" cy="1067600"/>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2400" b="0" i="0" u="none" strike="noStrike" kern="1200" cap="none" spc="0" normalizeH="0" baseline="0" noProof="0" dirty="0">
                <a:ln>
                  <a:noFill/>
                </a:ln>
                <a:solidFill>
                  <a:srgbClr val="4471C4"/>
                </a:solidFill>
                <a:effectLst/>
                <a:uLnTx/>
                <a:uFillTx/>
                <a:latin typeface="Arial"/>
                <a:ea typeface="+mn-ea"/>
                <a:cs typeface="Arial"/>
              </a:rPr>
              <a:t>Estado Proyecto Pasto, Nariño - Etapa 2 </a:t>
            </a: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dirty="0">
                <a:ln>
                  <a:noFill/>
                </a:ln>
                <a:solidFill>
                  <a:srgbClr val="4471C4"/>
                </a:solidFill>
                <a:effectLst/>
                <a:uLnTx/>
                <a:uFillTx/>
                <a:latin typeface="Arial"/>
                <a:ea typeface="+mn-ea"/>
                <a:cs typeface="Arial"/>
              </a:rPr>
              <a:t>CENTRO INTERNACIONAL DE PRODUCCION LIMPIA</a:t>
            </a:r>
            <a:r>
              <a:rPr kumimoji="0" lang="en-US" sz="1800" b="0" i="0" u="none" strike="noStrike" kern="1200" cap="none" spc="0" normalizeH="0" baseline="0" noProof="0" dirty="0">
                <a:ln>
                  <a:noFill/>
                </a:ln>
                <a:solidFill>
                  <a:srgbClr val="4471C4"/>
                </a:solidFill>
                <a:effectLst/>
                <a:uLnTx/>
                <a:uFillTx/>
                <a:latin typeface="Arial"/>
                <a:ea typeface="+mn-ea"/>
                <a:cs typeface="Arial"/>
              </a:rPr>
              <a:t> </a:t>
            </a:r>
            <a:endParaRPr kumimoji="0" lang="es-CO" sz="1800" b="0" i="0" u="none" strike="noStrike" kern="1200" cap="none" spc="0" normalizeH="0" baseline="0" noProof="0" dirty="0">
              <a:ln>
                <a:noFill/>
              </a:ln>
              <a:solidFill>
                <a:srgbClr val="4471C4"/>
              </a:solidFill>
              <a:effectLst/>
              <a:uLnTx/>
              <a:uFillTx/>
              <a:latin typeface="Arial"/>
              <a:ea typeface="+mn-ea"/>
              <a:cs typeface="Arial"/>
            </a:endParaRP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dirty="0">
                <a:ln>
                  <a:noFill/>
                </a:ln>
                <a:solidFill>
                  <a:srgbClr val="4471C4"/>
                </a:solidFill>
                <a:effectLst/>
                <a:uLnTx/>
                <a:uFillTx/>
                <a:latin typeface="Arial"/>
                <a:ea typeface="+mn-ea"/>
                <a:cs typeface="Arial"/>
              </a:rPr>
              <a:t>Contratista de Diseño y Obra PAF-SENA-O-023-2021 – CONSORCIO ECI 2021 </a:t>
            </a: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dirty="0">
                <a:ln>
                  <a:noFill/>
                </a:ln>
                <a:solidFill>
                  <a:srgbClr val="4471C4"/>
                </a:solidFill>
                <a:effectLst/>
                <a:uLnTx/>
                <a:uFillTx/>
                <a:latin typeface="Arial"/>
                <a:ea typeface="+mn-ea"/>
                <a:cs typeface="Arial"/>
              </a:rPr>
              <a:t>Contratita Interventor PAF-SENA-I-017-2021– INGENIERIA MASTER SAS</a:t>
            </a:r>
            <a:endParaRPr kumimoji="0" lang="es-CO" sz="1200" b="0" i="0" u="none" strike="noStrike" kern="1200" cap="none" spc="0" normalizeH="0" baseline="0" noProof="0" dirty="0">
              <a:ln>
                <a:noFill/>
              </a:ln>
              <a:solidFill>
                <a:prstClr val="black"/>
              </a:solidFill>
              <a:effectLst/>
              <a:uLnTx/>
              <a:uFillTx/>
              <a:latin typeface="Arial"/>
              <a:ea typeface="+mn-ea"/>
              <a:cs typeface="Arial"/>
            </a:endParaRPr>
          </a:p>
        </p:txBody>
      </p:sp>
      <p:sp>
        <p:nvSpPr>
          <p:cNvPr id="2" name="object 3">
            <a:extLst>
              <a:ext uri="{FF2B5EF4-FFF2-40B4-BE49-F238E27FC236}">
                <a16:creationId xmlns:a16="http://schemas.microsoft.com/office/drawing/2014/main" id="{D0227AA9-15F4-BA99-679E-CA99B0E9E387}"/>
              </a:ext>
            </a:extLst>
          </p:cNvPr>
          <p:cNvSpPr txBox="1"/>
          <p:nvPr/>
        </p:nvSpPr>
        <p:spPr>
          <a:xfrm>
            <a:off x="748925" y="3970893"/>
            <a:ext cx="4874635" cy="900888"/>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400" b="0" i="0" u="none" strike="noStrike" kern="1200" cap="none" spc="0" normalizeH="0" baseline="0" noProof="0" dirty="0">
                <a:ln>
                  <a:noFill/>
                </a:ln>
                <a:solidFill>
                  <a:srgbClr val="4471C4"/>
                </a:solidFill>
                <a:effectLst/>
                <a:uLnTx/>
                <a:uFillTx/>
                <a:latin typeface="Arial"/>
                <a:ea typeface="+mn-ea"/>
                <a:cs typeface="Arial"/>
              </a:rPr>
              <a:t>Estado Proyecto:</a:t>
            </a:r>
          </a:p>
          <a:p>
            <a:pPr marL="12700" marR="0" lvl="0" indent="0" algn="l" defTabSz="914400" rtl="0" eaLnBrk="1" fontAlgn="auto" latinLnBrk="0" hangingPunct="1">
              <a:lnSpc>
                <a:spcPct val="100000"/>
              </a:lnSpc>
              <a:spcBef>
                <a:spcPts val="105"/>
              </a:spcBef>
              <a:spcAft>
                <a:spcPts val="0"/>
              </a:spcAft>
              <a:buClrTx/>
              <a:buSzTx/>
              <a:buFontTx/>
              <a:buNone/>
              <a:tabLst/>
              <a:defRPr/>
            </a:pPr>
            <a:endParaRPr kumimoji="0" lang="es-CO" sz="1400" b="0" i="0" u="none" strike="noStrike" kern="1200" cap="none" spc="0" normalizeH="0" baseline="0" noProof="0" dirty="0">
              <a:ln>
                <a:noFill/>
              </a:ln>
              <a:solidFill>
                <a:srgbClr val="4471C4"/>
              </a:solidFill>
              <a:effectLst/>
              <a:uLnTx/>
              <a:uFillTx/>
              <a:latin typeface="Arial"/>
              <a:ea typeface="+mn-ea"/>
              <a:cs typeface="Arial"/>
            </a:endParaRP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400" b="0" i="0" u="none" strike="noStrike" kern="1200" cap="none" spc="0" normalizeH="0" baseline="0" noProof="0" dirty="0">
                <a:ln>
                  <a:noFill/>
                </a:ln>
                <a:solidFill>
                  <a:srgbClr val="4471C4"/>
                </a:solidFill>
                <a:effectLst/>
                <a:uLnTx/>
                <a:uFillTx/>
                <a:latin typeface="Arial"/>
                <a:ea typeface="+mn-ea"/>
                <a:cs typeface="Arial"/>
              </a:rPr>
              <a:t>PROCESO DE CIERRE Y LIQUIDACION DE CONTRATOS PAF-SENA-O-023-2021 – PAF-SENA-I-017-2021</a:t>
            </a:r>
            <a:endParaRPr kumimoji="0" lang="es-CO" sz="1400" b="0" i="0" u="none" strike="noStrike" kern="1200" cap="none" spc="0" normalizeH="0" baseline="0" noProof="0" dirty="0">
              <a:ln>
                <a:noFill/>
              </a:ln>
              <a:solidFill>
                <a:prstClr val="black"/>
              </a:solidFill>
              <a:effectLst/>
              <a:uLnTx/>
              <a:uFillTx/>
              <a:latin typeface="Arial"/>
              <a:ea typeface="+mn-ea"/>
              <a:cs typeface="Arial"/>
            </a:endParaRPr>
          </a:p>
        </p:txBody>
      </p:sp>
      <p:pic>
        <p:nvPicPr>
          <p:cNvPr id="5" name="Imagen 4">
            <a:extLst>
              <a:ext uri="{FF2B5EF4-FFF2-40B4-BE49-F238E27FC236}">
                <a16:creationId xmlns:a16="http://schemas.microsoft.com/office/drawing/2014/main" id="{6E5597A6-DD14-4669-96B7-8F8771EF431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3263"/>
          <a:stretch/>
        </p:blipFill>
        <p:spPr>
          <a:xfrm>
            <a:off x="6302550" y="3000838"/>
            <a:ext cx="5692805" cy="3692569"/>
          </a:xfrm>
          <a:prstGeom prst="rect">
            <a:avLst/>
          </a:prstGeom>
          <a:ln w="12700">
            <a:solidFill>
              <a:schemeClr val="tx1"/>
            </a:solidFill>
          </a:ln>
        </p:spPr>
      </p:pic>
    </p:spTree>
    <p:extLst>
      <p:ext uri="{BB962C8B-B14F-4D97-AF65-F5344CB8AC3E}">
        <p14:creationId xmlns:p14="http://schemas.microsoft.com/office/powerpoint/2010/main" val="18442917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bject 3">
            <a:extLst>
              <a:ext uri="{FF2B5EF4-FFF2-40B4-BE49-F238E27FC236}">
                <a16:creationId xmlns:a16="http://schemas.microsoft.com/office/drawing/2014/main" id="{D466FF6C-F605-4E57-B8A0-0989B4C14D7A}"/>
              </a:ext>
            </a:extLst>
          </p:cNvPr>
          <p:cNvSpPr txBox="1"/>
          <p:nvPr/>
        </p:nvSpPr>
        <p:spPr>
          <a:xfrm>
            <a:off x="310013" y="0"/>
            <a:ext cx="9881296" cy="1067600"/>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2400" b="0" i="0" u="none" strike="noStrike" kern="1200" cap="none" spc="0" normalizeH="0" baseline="0" noProof="0" dirty="0">
                <a:ln>
                  <a:noFill/>
                </a:ln>
                <a:solidFill>
                  <a:srgbClr val="4471C4"/>
                </a:solidFill>
                <a:effectLst/>
                <a:uLnTx/>
                <a:uFillTx/>
                <a:latin typeface="Arial"/>
                <a:ea typeface="+mn-ea"/>
                <a:cs typeface="Arial"/>
              </a:rPr>
              <a:t>Estado Proyecto Pasto, Nariño - Etapa 2 </a:t>
            </a: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dirty="0">
                <a:ln>
                  <a:noFill/>
                </a:ln>
                <a:solidFill>
                  <a:srgbClr val="4471C4"/>
                </a:solidFill>
                <a:effectLst/>
                <a:uLnTx/>
                <a:uFillTx/>
                <a:latin typeface="Arial"/>
                <a:ea typeface="+mn-ea"/>
                <a:cs typeface="Arial"/>
              </a:rPr>
              <a:t>CENTRO ITERNACIONAL DE PRODUCCION LIMPIA</a:t>
            </a:r>
            <a:r>
              <a:rPr kumimoji="0" lang="en-US" sz="1800" b="0" i="0" u="none" strike="noStrike" kern="1200" cap="none" spc="0" normalizeH="0" baseline="0" noProof="0" dirty="0">
                <a:ln>
                  <a:noFill/>
                </a:ln>
                <a:solidFill>
                  <a:srgbClr val="4471C4"/>
                </a:solidFill>
                <a:effectLst/>
                <a:uLnTx/>
                <a:uFillTx/>
                <a:latin typeface="Arial"/>
                <a:ea typeface="+mn-ea"/>
                <a:cs typeface="Arial"/>
              </a:rPr>
              <a:t> </a:t>
            </a:r>
            <a:endParaRPr kumimoji="0" lang="es-CO" sz="1800" b="0" i="0" u="none" strike="noStrike" kern="1200" cap="none" spc="0" normalizeH="0" baseline="0" noProof="0" dirty="0">
              <a:ln>
                <a:noFill/>
              </a:ln>
              <a:solidFill>
                <a:srgbClr val="4471C4"/>
              </a:solidFill>
              <a:effectLst/>
              <a:uLnTx/>
              <a:uFillTx/>
              <a:latin typeface="Arial"/>
              <a:ea typeface="+mn-ea"/>
              <a:cs typeface="Arial"/>
            </a:endParaRP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dirty="0">
                <a:ln>
                  <a:noFill/>
                </a:ln>
                <a:solidFill>
                  <a:srgbClr val="4471C4"/>
                </a:solidFill>
                <a:effectLst/>
                <a:uLnTx/>
                <a:uFillTx/>
                <a:latin typeface="Arial"/>
                <a:ea typeface="+mn-ea"/>
                <a:cs typeface="Arial"/>
              </a:rPr>
              <a:t>Contratista de Diseño y Obra PAF-SENA-O-023-2021 – CONSORCIO ECI 2021 </a:t>
            </a: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dirty="0">
                <a:ln>
                  <a:noFill/>
                </a:ln>
                <a:solidFill>
                  <a:srgbClr val="4471C4"/>
                </a:solidFill>
                <a:effectLst/>
                <a:uLnTx/>
                <a:uFillTx/>
                <a:latin typeface="Arial"/>
                <a:ea typeface="+mn-ea"/>
                <a:cs typeface="Arial"/>
              </a:rPr>
              <a:t>Contratita Interventor PAF-SENA-I-017-2021– INGENIERIA MASTER SAS</a:t>
            </a:r>
            <a:endParaRPr kumimoji="0" lang="es-CO" sz="1200" b="0" i="0" u="none" strike="noStrike" kern="1200" cap="none" spc="0" normalizeH="0" baseline="0" noProof="0" dirty="0">
              <a:ln>
                <a:noFill/>
              </a:ln>
              <a:solidFill>
                <a:prstClr val="black"/>
              </a:solidFill>
              <a:effectLst/>
              <a:uLnTx/>
              <a:uFillTx/>
              <a:latin typeface="Arial"/>
              <a:ea typeface="+mn-ea"/>
              <a:cs typeface="Arial"/>
            </a:endParaRPr>
          </a:p>
        </p:txBody>
      </p:sp>
      <p:graphicFrame>
        <p:nvGraphicFramePr>
          <p:cNvPr id="5" name="Tabla 4">
            <a:extLst>
              <a:ext uri="{FF2B5EF4-FFF2-40B4-BE49-F238E27FC236}">
                <a16:creationId xmlns:a16="http://schemas.microsoft.com/office/drawing/2014/main" id="{9DB2A180-5A25-67B5-4BA2-72DE54781F9A}"/>
              </a:ext>
            </a:extLst>
          </p:cNvPr>
          <p:cNvGraphicFramePr>
            <a:graphicFrameLocks noGrp="1"/>
          </p:cNvGraphicFramePr>
          <p:nvPr>
            <p:extLst>
              <p:ext uri="{D42A27DB-BD31-4B8C-83A1-F6EECF244321}">
                <p14:modId xmlns:p14="http://schemas.microsoft.com/office/powerpoint/2010/main" val="2778867321"/>
              </p:ext>
            </p:extLst>
          </p:nvPr>
        </p:nvGraphicFramePr>
        <p:xfrm>
          <a:off x="548353" y="1268101"/>
          <a:ext cx="5857340" cy="4993692"/>
        </p:xfrm>
        <a:graphic>
          <a:graphicData uri="http://schemas.openxmlformats.org/drawingml/2006/table">
            <a:tbl>
              <a:tblPr/>
              <a:tblGrid>
                <a:gridCol w="356190">
                  <a:extLst>
                    <a:ext uri="{9D8B030D-6E8A-4147-A177-3AD203B41FA5}">
                      <a16:colId xmlns:a16="http://schemas.microsoft.com/office/drawing/2014/main" val="1970529030"/>
                    </a:ext>
                  </a:extLst>
                </a:gridCol>
                <a:gridCol w="4406197">
                  <a:extLst>
                    <a:ext uri="{9D8B030D-6E8A-4147-A177-3AD203B41FA5}">
                      <a16:colId xmlns:a16="http://schemas.microsoft.com/office/drawing/2014/main" val="429772296"/>
                    </a:ext>
                  </a:extLst>
                </a:gridCol>
                <a:gridCol w="1094953">
                  <a:extLst>
                    <a:ext uri="{9D8B030D-6E8A-4147-A177-3AD203B41FA5}">
                      <a16:colId xmlns:a16="http://schemas.microsoft.com/office/drawing/2014/main" val="184682803"/>
                    </a:ext>
                  </a:extLst>
                </a:gridCol>
              </a:tblGrid>
              <a:tr h="178454">
                <a:tc gridSpan="3">
                  <a:txBody>
                    <a:bodyPr/>
                    <a:lstStyle/>
                    <a:p>
                      <a:pPr algn="ctr" fontAlgn="t"/>
                      <a:r>
                        <a:rPr lang="es-CO" sz="1100" b="1" i="0" u="none" strike="noStrike">
                          <a:solidFill>
                            <a:srgbClr val="000000"/>
                          </a:solidFill>
                          <a:effectLst/>
                          <a:latin typeface="Calibri" panose="020F0502020204030204" pitchFamily="34" charset="0"/>
                        </a:rPr>
                        <a:t>ESTADO DE LOS ENTREGABLES </a:t>
                      </a:r>
                    </a:p>
                  </a:txBody>
                  <a:tcPr marL="7790" marR="7790" marT="7790" marB="0">
                    <a:lnL>
                      <a:noFill/>
                    </a:lnL>
                    <a:lnR>
                      <a:noFill/>
                    </a:lnR>
                    <a:lnT>
                      <a:noFill/>
                    </a:lnT>
                    <a:lnB>
                      <a:noFill/>
                    </a:lnB>
                    <a:solidFill>
                      <a:srgbClr val="DDEBF7"/>
                    </a:solid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569958122"/>
                  </a:ext>
                </a:extLst>
              </a:tr>
              <a:tr h="166033">
                <a:tc>
                  <a:txBody>
                    <a:bodyPr/>
                    <a:lstStyle/>
                    <a:p>
                      <a:pPr algn="ctr" fontAlgn="ctr"/>
                      <a:endParaRPr lang="es-CO" sz="1100" b="0" i="0" u="none" strike="noStrike">
                        <a:solidFill>
                          <a:srgbClr val="000000"/>
                        </a:solidFill>
                        <a:effectLst/>
                        <a:latin typeface="Calibri" panose="020F0502020204030204" pitchFamily="34" charset="0"/>
                      </a:endParaRPr>
                    </a:p>
                  </a:txBody>
                  <a:tcPr marL="7790" marR="7790" marT="7790"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t"/>
                      <a:endParaRPr lang="es-CO" sz="1100" b="0" i="0" u="none" strike="noStrike">
                        <a:solidFill>
                          <a:srgbClr val="000000"/>
                        </a:solidFill>
                        <a:effectLst/>
                        <a:latin typeface="Calibri" panose="020F0502020204030204" pitchFamily="34" charset="0"/>
                      </a:endParaRPr>
                    </a:p>
                  </a:txBody>
                  <a:tcPr marL="7790" marR="7790" marT="7790" marB="0">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s-CO" sz="1100" b="0" i="0" u="none" strike="noStrike">
                        <a:solidFill>
                          <a:srgbClr val="000000"/>
                        </a:solidFill>
                        <a:effectLst/>
                        <a:latin typeface="Calibri" panose="020F0502020204030204" pitchFamily="34" charset="0"/>
                      </a:endParaRPr>
                    </a:p>
                  </a:txBody>
                  <a:tcPr marL="7790" marR="7790" marT="779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78067406"/>
                  </a:ext>
                </a:extLst>
              </a:tr>
              <a:tr h="178454">
                <a:tc>
                  <a:txBody>
                    <a:bodyPr/>
                    <a:lstStyle/>
                    <a:p>
                      <a:pPr algn="ctr" fontAlgn="ctr"/>
                      <a:r>
                        <a:rPr lang="es-CO" sz="1100" b="1" i="0" u="none" strike="noStrike">
                          <a:solidFill>
                            <a:srgbClr val="000000"/>
                          </a:solidFill>
                          <a:effectLst/>
                          <a:latin typeface="Calibri" panose="020F0502020204030204" pitchFamily="34" charset="0"/>
                        </a:rPr>
                        <a:t>No. </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t"/>
                      <a:r>
                        <a:rPr lang="es-CO" sz="1100" b="1" i="0" u="none" strike="noStrike">
                          <a:solidFill>
                            <a:srgbClr val="000000"/>
                          </a:solidFill>
                          <a:effectLst/>
                          <a:latin typeface="Calibri" panose="020F0502020204030204" pitchFamily="34" charset="0"/>
                        </a:rPr>
                        <a:t>Producto</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l" fontAlgn="b"/>
                      <a:r>
                        <a:rPr lang="es-CO" sz="1100" b="1" i="0" u="none" strike="noStrike">
                          <a:solidFill>
                            <a:srgbClr val="000000"/>
                          </a:solidFill>
                          <a:effectLst/>
                          <a:latin typeface="Calibri" panose="020F0502020204030204" pitchFamily="34" charset="0"/>
                        </a:rPr>
                        <a:t>Estado</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extLst>
                  <a:ext uri="{0D108BD9-81ED-4DB2-BD59-A6C34878D82A}">
                    <a16:rowId xmlns:a16="http://schemas.microsoft.com/office/drawing/2014/main" val="1095089836"/>
                  </a:ext>
                </a:extLst>
              </a:tr>
              <a:tr h="356909">
                <a:tc>
                  <a:txBody>
                    <a:bodyPr/>
                    <a:lstStyle/>
                    <a:p>
                      <a:pPr algn="ctr" fontAlgn="ctr"/>
                      <a:r>
                        <a:rPr lang="es-CO" sz="1100" b="0" i="0" u="none" strike="noStrike">
                          <a:solidFill>
                            <a:srgbClr val="000000"/>
                          </a:solidFill>
                          <a:effectLst/>
                          <a:latin typeface="Calibri" panose="020F0502020204030204" pitchFamily="34" charset="0"/>
                        </a:rPr>
                        <a:t>1</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ES" sz="1100" b="0" i="0" u="none" strike="noStrike">
                          <a:solidFill>
                            <a:srgbClr val="000000"/>
                          </a:solidFill>
                          <a:effectLst/>
                          <a:latin typeface="Calibri" panose="020F0502020204030204" pitchFamily="34" charset="0"/>
                        </a:rPr>
                        <a:t>Manual de mantenimiento- videos de mantenimiento preventivo a los equipos instalados</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6095992"/>
                  </a:ext>
                </a:extLst>
              </a:tr>
              <a:tr h="178454">
                <a:tc>
                  <a:txBody>
                    <a:bodyPr/>
                    <a:lstStyle/>
                    <a:p>
                      <a:pPr algn="ctr" fontAlgn="ctr"/>
                      <a:r>
                        <a:rPr lang="es-CO" sz="1100" b="0" i="0" u="none" strike="noStrike">
                          <a:solidFill>
                            <a:srgbClr val="000000"/>
                          </a:solidFill>
                          <a:effectLst/>
                          <a:latin typeface="Calibri" panose="020F0502020204030204" pitchFamily="34" charset="0"/>
                        </a:rPr>
                        <a:t>2</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ES" sz="1100" b="0" i="0" u="none" strike="noStrike">
                          <a:solidFill>
                            <a:srgbClr val="000000"/>
                          </a:solidFill>
                          <a:effectLst/>
                          <a:latin typeface="Calibri" panose="020F0502020204030204" pitchFamily="34" charset="0"/>
                        </a:rPr>
                        <a:t>Paz y salvo por todo concepto proveedores y subcontratistas</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95608443"/>
                  </a:ext>
                </a:extLst>
              </a:tr>
              <a:tr h="401522">
                <a:tc>
                  <a:txBody>
                    <a:bodyPr/>
                    <a:lstStyle/>
                    <a:p>
                      <a:pPr algn="ctr" fontAlgn="ctr"/>
                      <a:r>
                        <a:rPr lang="es-CO" sz="1100" b="0" i="0" u="none" strike="noStrike">
                          <a:solidFill>
                            <a:srgbClr val="000000"/>
                          </a:solidFill>
                          <a:effectLst/>
                          <a:latin typeface="Calibri" panose="020F0502020204030204" pitchFamily="34" charset="0"/>
                        </a:rPr>
                        <a:t>3</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ES" sz="1100" b="0" i="0" u="none" strike="noStrike">
                          <a:solidFill>
                            <a:srgbClr val="000000"/>
                          </a:solidFill>
                          <a:effectLst/>
                          <a:latin typeface="Calibri" panose="020F0502020204030204" pitchFamily="34" charset="0"/>
                        </a:rPr>
                        <a:t>Acta de inventario que contenga la relacion de espacios que se entregan con su correspondiente inventario de elementos visibles y contables.</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31918261"/>
                  </a:ext>
                </a:extLst>
              </a:tr>
              <a:tr h="267682">
                <a:tc>
                  <a:txBody>
                    <a:bodyPr/>
                    <a:lstStyle/>
                    <a:p>
                      <a:pPr algn="ctr" fontAlgn="ctr"/>
                      <a:r>
                        <a:rPr lang="es-CO" sz="1100" b="0" i="0" u="none" strike="noStrike">
                          <a:solidFill>
                            <a:srgbClr val="000000"/>
                          </a:solidFill>
                          <a:effectLst/>
                          <a:latin typeface="Calibri" panose="020F0502020204030204" pitchFamily="34" charset="0"/>
                        </a:rPr>
                        <a:t>4</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ES" sz="1100" b="0" i="0" u="none" strike="noStrike">
                          <a:solidFill>
                            <a:srgbClr val="000000"/>
                          </a:solidFill>
                          <a:effectLst/>
                          <a:latin typeface="Calibri" panose="020F0502020204030204" pitchFamily="34" charset="0"/>
                        </a:rPr>
                        <a:t>Acta de llaves por cada espacio en debida organización e identificacion</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66713795"/>
                  </a:ext>
                </a:extLst>
              </a:tr>
              <a:tr h="223068">
                <a:tc>
                  <a:txBody>
                    <a:bodyPr/>
                    <a:lstStyle/>
                    <a:p>
                      <a:pPr algn="ctr" fontAlgn="ctr"/>
                      <a:r>
                        <a:rPr lang="es-CO" sz="1100" b="0" i="0" u="none" strike="noStrike">
                          <a:solidFill>
                            <a:srgbClr val="000000"/>
                          </a:solidFill>
                          <a:effectLst/>
                          <a:latin typeface="Calibri" panose="020F0502020204030204" pitchFamily="34" charset="0"/>
                        </a:rPr>
                        <a:t>5</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ES" sz="1100" b="0" i="0" u="none" strike="noStrike">
                          <a:solidFill>
                            <a:srgbClr val="000000"/>
                          </a:solidFill>
                          <a:effectLst/>
                          <a:latin typeface="Calibri" panose="020F0502020204030204" pitchFamily="34" charset="0"/>
                        </a:rPr>
                        <a:t>Informe final- resumen de actividades y desarrollo de la obra- Anexos:</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95005221"/>
                  </a:ext>
                </a:extLst>
              </a:tr>
              <a:tr h="178454">
                <a:tc>
                  <a:txBody>
                    <a:bodyPr/>
                    <a:lstStyle/>
                    <a:p>
                      <a:pPr algn="ctr" fontAlgn="ctr"/>
                      <a:r>
                        <a:rPr lang="es-CO" sz="1100" b="0" i="0" u="none" strike="noStrike">
                          <a:solidFill>
                            <a:srgbClr val="000000"/>
                          </a:solidFill>
                          <a:effectLst/>
                          <a:latin typeface="Calibri" panose="020F0502020204030204" pitchFamily="34" charset="0"/>
                        </a:rPr>
                        <a:t> </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dirty="0" err="1">
                          <a:solidFill>
                            <a:srgbClr val="000000"/>
                          </a:solidFill>
                          <a:effectLst/>
                          <a:latin typeface="Calibri" panose="020F0502020204030204" pitchFamily="34" charset="0"/>
                        </a:rPr>
                        <a:t>Bitacora</a:t>
                      </a:r>
                      <a:endParaRPr lang="es-CO" sz="1100" b="0" i="0" u="none" strike="noStrike" dirty="0">
                        <a:solidFill>
                          <a:srgbClr val="000000"/>
                        </a:solidFill>
                        <a:effectLst/>
                        <a:latin typeface="Calibri" panose="020F0502020204030204" pitchFamily="34" charset="0"/>
                      </a:endParaRP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87440257"/>
                  </a:ext>
                </a:extLst>
              </a:tr>
              <a:tr h="178454">
                <a:tc>
                  <a:txBody>
                    <a:bodyPr/>
                    <a:lstStyle/>
                    <a:p>
                      <a:pPr algn="ctr" fontAlgn="ctr"/>
                      <a:r>
                        <a:rPr lang="es-CO" sz="1100" b="0" i="0" u="none" strike="noStrike">
                          <a:solidFill>
                            <a:srgbClr val="000000"/>
                          </a:solidFill>
                          <a:effectLst/>
                          <a:latin typeface="Calibri" panose="020F0502020204030204" pitchFamily="34" charset="0"/>
                        </a:rPr>
                        <a:t> </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a:solidFill>
                            <a:srgbClr val="000000"/>
                          </a:solidFill>
                          <a:effectLst/>
                          <a:latin typeface="Calibri" panose="020F0502020204030204" pitchFamily="34" charset="0"/>
                        </a:rPr>
                        <a:t>Planos record aprobados por la interventoria</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77952791"/>
                  </a:ext>
                </a:extLst>
              </a:tr>
              <a:tr h="178454">
                <a:tc>
                  <a:txBody>
                    <a:bodyPr/>
                    <a:lstStyle/>
                    <a:p>
                      <a:pPr algn="ctr" fontAlgn="ctr"/>
                      <a:r>
                        <a:rPr lang="es-CO" sz="1100" b="0" i="0" u="none" strike="noStrike">
                          <a:solidFill>
                            <a:srgbClr val="000000"/>
                          </a:solidFill>
                          <a:effectLst/>
                          <a:latin typeface="Calibri" panose="020F0502020204030204" pitchFamily="34" charset="0"/>
                        </a:rPr>
                        <a:t> </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a:solidFill>
                            <a:srgbClr val="000000"/>
                          </a:solidFill>
                          <a:effectLst/>
                          <a:latin typeface="Calibri" panose="020F0502020204030204" pitchFamily="34" charset="0"/>
                        </a:rPr>
                        <a:t>Registros fotograficos</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75741338"/>
                  </a:ext>
                </a:extLst>
              </a:tr>
              <a:tr h="178454">
                <a:tc>
                  <a:txBody>
                    <a:bodyPr/>
                    <a:lstStyle/>
                    <a:p>
                      <a:pPr algn="ctr" fontAlgn="ctr"/>
                      <a:r>
                        <a:rPr lang="es-CO" sz="1100" b="0" i="0" u="none" strike="noStrike">
                          <a:solidFill>
                            <a:srgbClr val="000000"/>
                          </a:solidFill>
                          <a:effectLst/>
                          <a:latin typeface="Calibri" panose="020F0502020204030204" pitchFamily="34" charset="0"/>
                        </a:rPr>
                        <a:t> </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ES" sz="1100" b="0" i="0" u="none" strike="noStrike">
                          <a:solidFill>
                            <a:srgbClr val="000000"/>
                          </a:solidFill>
                          <a:effectLst/>
                          <a:latin typeface="Calibri" panose="020F0502020204030204" pitchFamily="34" charset="0"/>
                        </a:rPr>
                        <a:t>resultados de los ensayos de materiales y demas pruebas realizadas</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1576818"/>
                  </a:ext>
                </a:extLst>
              </a:tr>
              <a:tr h="178454">
                <a:tc>
                  <a:txBody>
                    <a:bodyPr/>
                    <a:lstStyle/>
                    <a:p>
                      <a:pPr algn="ctr" fontAlgn="ctr"/>
                      <a:r>
                        <a:rPr lang="es-CO" sz="1100" b="0" i="0" u="none" strike="noStrike">
                          <a:solidFill>
                            <a:srgbClr val="000000"/>
                          </a:solidFill>
                          <a:effectLst/>
                          <a:latin typeface="Calibri" panose="020F0502020204030204" pitchFamily="34" charset="0"/>
                        </a:rPr>
                        <a:t> </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ES" sz="1100" b="0" i="0" u="none" strike="noStrike">
                          <a:solidFill>
                            <a:srgbClr val="000000"/>
                          </a:solidFill>
                          <a:effectLst/>
                          <a:latin typeface="Calibri" panose="020F0502020204030204" pitchFamily="34" charset="0"/>
                        </a:rPr>
                        <a:t>Garantias de equipos especiales instalados en el proyecto</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3970379"/>
                  </a:ext>
                </a:extLst>
              </a:tr>
              <a:tr h="178454">
                <a:tc>
                  <a:txBody>
                    <a:bodyPr/>
                    <a:lstStyle/>
                    <a:p>
                      <a:pPr algn="ctr" fontAlgn="ctr"/>
                      <a:r>
                        <a:rPr lang="es-CO" sz="1100" b="0" i="0" u="none" strike="noStrike">
                          <a:solidFill>
                            <a:srgbClr val="000000"/>
                          </a:solidFill>
                          <a:effectLst/>
                          <a:latin typeface="Calibri" panose="020F0502020204030204" pitchFamily="34" charset="0"/>
                        </a:rPr>
                        <a:t> </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ES" sz="1100" b="0" i="0" u="none" strike="noStrike">
                          <a:solidFill>
                            <a:srgbClr val="000000"/>
                          </a:solidFill>
                          <a:effectLst/>
                          <a:latin typeface="Calibri" panose="020F0502020204030204" pitchFamily="34" charset="0"/>
                        </a:rPr>
                        <a:t>Actualzaion final de cada uno de los programas requeridos en los TDR</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1334981"/>
                  </a:ext>
                </a:extLst>
              </a:tr>
              <a:tr h="178454">
                <a:tc>
                  <a:txBody>
                    <a:bodyPr/>
                    <a:lstStyle/>
                    <a:p>
                      <a:pPr algn="ctr" fontAlgn="ctr"/>
                      <a:r>
                        <a:rPr lang="es-CO" sz="1100" b="0" i="0" u="none" strike="noStrike">
                          <a:solidFill>
                            <a:srgbClr val="000000"/>
                          </a:solidFill>
                          <a:effectLst/>
                          <a:latin typeface="Calibri" panose="020F0502020204030204" pitchFamily="34" charset="0"/>
                        </a:rPr>
                        <a:t> </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a:solidFill>
                            <a:srgbClr val="000000"/>
                          </a:solidFill>
                          <a:effectLst/>
                          <a:latin typeface="Calibri" panose="020F0502020204030204" pitchFamily="34" charset="0"/>
                        </a:rPr>
                        <a:t>Actas de obra consolidadas</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50887076"/>
                  </a:ext>
                </a:extLst>
              </a:tr>
              <a:tr h="178454">
                <a:tc>
                  <a:txBody>
                    <a:bodyPr/>
                    <a:lstStyle/>
                    <a:p>
                      <a:pPr algn="ctr" fontAlgn="ctr"/>
                      <a:r>
                        <a:rPr lang="es-CO" sz="1100" b="0" i="0" u="none" strike="noStrike">
                          <a:solidFill>
                            <a:srgbClr val="000000"/>
                          </a:solidFill>
                          <a:effectLst/>
                          <a:latin typeface="Calibri" panose="020F0502020204030204" pitchFamily="34" charset="0"/>
                        </a:rPr>
                        <a:t>6</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a:solidFill>
                            <a:srgbClr val="000000"/>
                          </a:solidFill>
                          <a:effectLst/>
                          <a:latin typeface="Calibri" panose="020F0502020204030204" pitchFamily="34" charset="0"/>
                        </a:rPr>
                        <a:t>Informes de implementacion de protocolos de bioseguridad </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12259731"/>
                  </a:ext>
                </a:extLst>
              </a:tr>
              <a:tr h="178454">
                <a:tc>
                  <a:txBody>
                    <a:bodyPr/>
                    <a:lstStyle/>
                    <a:p>
                      <a:pPr algn="ctr" fontAlgn="ctr"/>
                      <a:r>
                        <a:rPr lang="es-CO" sz="1100" b="0" i="0" u="none" strike="noStrike">
                          <a:solidFill>
                            <a:srgbClr val="000000"/>
                          </a:solidFill>
                          <a:effectLst/>
                          <a:latin typeface="Calibri" panose="020F0502020204030204" pitchFamily="34" charset="0"/>
                        </a:rPr>
                        <a:t>7</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a:solidFill>
                            <a:srgbClr val="000000"/>
                          </a:solidFill>
                          <a:effectLst/>
                          <a:latin typeface="Calibri" panose="020F0502020204030204" pitchFamily="34" charset="0"/>
                        </a:rPr>
                        <a:t>Informe de manejo ambiental</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9288529"/>
                  </a:ext>
                </a:extLst>
              </a:tr>
              <a:tr h="178454">
                <a:tc>
                  <a:txBody>
                    <a:bodyPr/>
                    <a:lstStyle/>
                    <a:p>
                      <a:pPr algn="ctr" fontAlgn="ctr"/>
                      <a:r>
                        <a:rPr lang="es-CO" sz="1100" b="0" i="0" u="none" strike="noStrike">
                          <a:solidFill>
                            <a:srgbClr val="000000"/>
                          </a:solidFill>
                          <a:effectLst/>
                          <a:latin typeface="Calibri" panose="020F0502020204030204" pitchFamily="34" charset="0"/>
                        </a:rPr>
                        <a:t>8</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a:solidFill>
                            <a:srgbClr val="000000"/>
                          </a:solidFill>
                          <a:effectLst/>
                          <a:latin typeface="Calibri" panose="020F0502020204030204" pitchFamily="34" charset="0"/>
                        </a:rPr>
                        <a:t>Informe de gestión social</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5112738"/>
                  </a:ext>
                </a:extLst>
              </a:tr>
              <a:tr h="178454">
                <a:tc>
                  <a:txBody>
                    <a:bodyPr/>
                    <a:lstStyle/>
                    <a:p>
                      <a:pPr algn="ctr" fontAlgn="ctr"/>
                      <a:r>
                        <a:rPr lang="es-CO" sz="1100" b="0" i="0" u="none" strike="noStrike">
                          <a:solidFill>
                            <a:srgbClr val="000000"/>
                          </a:solidFill>
                          <a:effectLst/>
                          <a:latin typeface="Calibri" panose="020F0502020204030204" pitchFamily="34" charset="0"/>
                        </a:rPr>
                        <a:t>9</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a:solidFill>
                            <a:srgbClr val="000000"/>
                          </a:solidFill>
                          <a:effectLst/>
                          <a:latin typeface="Calibri" panose="020F0502020204030204" pitchFamily="34" charset="0"/>
                        </a:rPr>
                        <a:t>Retie y Retilap</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83552270"/>
                  </a:ext>
                </a:extLst>
              </a:tr>
              <a:tr h="178454">
                <a:tc>
                  <a:txBody>
                    <a:bodyPr/>
                    <a:lstStyle/>
                    <a:p>
                      <a:pPr algn="ctr" fontAlgn="ctr"/>
                      <a:r>
                        <a:rPr lang="es-CO" sz="1100" b="0" i="0" u="none" strike="noStrike">
                          <a:solidFill>
                            <a:srgbClr val="000000"/>
                          </a:solidFill>
                          <a:effectLst/>
                          <a:latin typeface="Calibri" panose="020F0502020204030204" pitchFamily="34" charset="0"/>
                        </a:rPr>
                        <a:t>10</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a:solidFill>
                            <a:srgbClr val="000000"/>
                          </a:solidFill>
                          <a:effectLst/>
                          <a:latin typeface="Calibri" panose="020F0502020204030204" pitchFamily="34" charset="0"/>
                        </a:rPr>
                        <a:t>Entrega de cierre de actas de vecindad</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02167284"/>
                  </a:ext>
                </a:extLst>
              </a:tr>
              <a:tr h="535363">
                <a:tc>
                  <a:txBody>
                    <a:bodyPr/>
                    <a:lstStyle/>
                    <a:p>
                      <a:pPr algn="ctr" fontAlgn="ctr"/>
                      <a:r>
                        <a:rPr lang="es-CO" sz="1100" b="0" i="0" u="none" strike="noStrike">
                          <a:solidFill>
                            <a:srgbClr val="000000"/>
                          </a:solidFill>
                          <a:effectLst/>
                          <a:latin typeface="Calibri" panose="020F0502020204030204" pitchFamily="34" charset="0"/>
                        </a:rPr>
                        <a:t>11</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a:solidFill>
                            <a:srgbClr val="000000"/>
                          </a:solidFill>
                          <a:effectLst/>
                          <a:latin typeface="Calibri" panose="020F0502020204030204" pitchFamily="34" charset="0"/>
                        </a:rPr>
                        <a:t>Informe  BIM conforme al anexo tecnico</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ES" sz="1100" b="0" i="0" u="none" strike="noStrike">
                          <a:solidFill>
                            <a:srgbClr val="000000"/>
                          </a:solidFill>
                          <a:effectLst/>
                          <a:latin typeface="Calibri" panose="020F0502020204030204" pitchFamily="34" charset="0"/>
                        </a:rPr>
                        <a:t>sin entregar- Revision nube de puntos.</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7040192"/>
                  </a:ext>
                </a:extLst>
              </a:tr>
              <a:tr h="178454">
                <a:tc>
                  <a:txBody>
                    <a:bodyPr/>
                    <a:lstStyle/>
                    <a:p>
                      <a:pPr algn="ctr" fontAlgn="ctr"/>
                      <a:r>
                        <a:rPr lang="es-CO" sz="1100" b="0" i="0" u="none" strike="noStrike">
                          <a:solidFill>
                            <a:srgbClr val="000000"/>
                          </a:solidFill>
                          <a:effectLst/>
                          <a:latin typeface="Calibri" panose="020F0502020204030204" pitchFamily="34" charset="0"/>
                        </a:rPr>
                        <a:t>12</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CO" sz="1100" b="0" i="0" u="none" strike="noStrike">
                          <a:solidFill>
                            <a:srgbClr val="000000"/>
                          </a:solidFill>
                          <a:effectLst/>
                          <a:latin typeface="Calibri" panose="020F0502020204030204" pitchFamily="34" charset="0"/>
                        </a:rPr>
                        <a:t>Certificacion de bomberos</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1045090"/>
                  </a:ext>
                </a:extLst>
              </a:tr>
              <a:tr h="178454">
                <a:tc>
                  <a:txBody>
                    <a:bodyPr/>
                    <a:lstStyle/>
                    <a:p>
                      <a:pPr algn="ctr" fontAlgn="ctr"/>
                      <a:r>
                        <a:rPr lang="es-CO" sz="1100" b="0" i="0" u="none" strike="noStrike">
                          <a:solidFill>
                            <a:srgbClr val="000000"/>
                          </a:solidFill>
                          <a:effectLst/>
                          <a:latin typeface="Calibri" panose="020F0502020204030204" pitchFamily="34" charset="0"/>
                        </a:rPr>
                        <a:t>13</a:t>
                      </a:r>
                    </a:p>
                  </a:txBody>
                  <a:tcPr marL="7790" marR="7790" marT="779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t"/>
                      <a:r>
                        <a:rPr lang="es-ES" sz="1100" b="0" i="0" u="none" strike="noStrike">
                          <a:solidFill>
                            <a:srgbClr val="000000"/>
                          </a:solidFill>
                          <a:effectLst/>
                          <a:latin typeface="Calibri" panose="020F0502020204030204" pitchFamily="34" charset="0"/>
                        </a:rPr>
                        <a:t>Documentación completa en formato digital</a:t>
                      </a:r>
                    </a:p>
                  </a:txBody>
                  <a:tcPr marL="7790" marR="7790" marT="7790" marB="0">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r>
                        <a:rPr lang="es-CO" sz="1100" b="0" i="0" u="none" strike="noStrike" dirty="0">
                          <a:solidFill>
                            <a:srgbClr val="000000"/>
                          </a:solidFill>
                          <a:effectLst/>
                          <a:latin typeface="Calibri" panose="020F0502020204030204" pitchFamily="34" charset="0"/>
                        </a:rPr>
                        <a:t>Sin entregar </a:t>
                      </a:r>
                    </a:p>
                  </a:txBody>
                  <a:tcPr marL="7790" marR="7790" marT="779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46464218"/>
                  </a:ext>
                </a:extLst>
              </a:tr>
            </a:tbl>
          </a:graphicData>
        </a:graphic>
      </p:graphicFrame>
      <p:pic>
        <p:nvPicPr>
          <p:cNvPr id="6" name="Imagen 5" descr="Jardín de una casa&#10;&#10;Descripción generada automáticamente">
            <a:extLst>
              <a:ext uri="{FF2B5EF4-FFF2-40B4-BE49-F238E27FC236}">
                <a16:creationId xmlns:a16="http://schemas.microsoft.com/office/drawing/2014/main" id="{DDE775D2-0F73-4424-ABC3-9521271FCD6A}"/>
              </a:ext>
            </a:extLst>
          </p:cNvPr>
          <p:cNvPicPr>
            <a:picLocks noChangeAspect="1"/>
          </p:cNvPicPr>
          <p:nvPr/>
        </p:nvPicPr>
        <p:blipFill rotWithShape="1">
          <a:blip r:embed="rId2" r:link="rId3">
            <a:extLst>
              <a:ext uri="{28A0092B-C50C-407E-A947-70E740481C1C}">
                <a14:useLocalDpi xmlns:a14="http://schemas.microsoft.com/office/drawing/2010/main" val="0"/>
              </a:ext>
            </a:extLst>
          </a:blip>
          <a:srcRect b="13614"/>
          <a:stretch>
            <a:fillRect/>
          </a:stretch>
        </p:blipFill>
        <p:spPr bwMode="auto">
          <a:xfrm>
            <a:off x="6583102" y="1819656"/>
            <a:ext cx="5426281" cy="4005072"/>
          </a:xfrm>
          <a:prstGeom prst="rect">
            <a:avLst/>
          </a:prstGeom>
          <a:noFill/>
          <a:ln>
            <a:noFill/>
          </a:ln>
        </p:spPr>
      </p:pic>
    </p:spTree>
    <p:extLst>
      <p:ext uri="{BB962C8B-B14F-4D97-AF65-F5344CB8AC3E}">
        <p14:creationId xmlns:p14="http://schemas.microsoft.com/office/powerpoint/2010/main" val="621666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a 12">
            <a:extLst>
              <a:ext uri="{FF2B5EF4-FFF2-40B4-BE49-F238E27FC236}">
                <a16:creationId xmlns:a16="http://schemas.microsoft.com/office/drawing/2014/main" id="{D9FD7E8D-10C2-4918-9075-D20EAA12F066}"/>
              </a:ext>
            </a:extLst>
          </p:cNvPr>
          <p:cNvGraphicFramePr>
            <a:graphicFrameLocks noGrp="1"/>
          </p:cNvGraphicFramePr>
          <p:nvPr>
            <p:extLst/>
          </p:nvPr>
        </p:nvGraphicFramePr>
        <p:xfrm>
          <a:off x="233555" y="1096763"/>
          <a:ext cx="5919189" cy="1853565"/>
        </p:xfrm>
        <a:graphic>
          <a:graphicData uri="http://schemas.openxmlformats.org/drawingml/2006/table">
            <a:tbl>
              <a:tblPr/>
              <a:tblGrid>
                <a:gridCol w="1335625">
                  <a:extLst>
                    <a:ext uri="{9D8B030D-6E8A-4147-A177-3AD203B41FA5}">
                      <a16:colId xmlns:a16="http://schemas.microsoft.com/office/drawing/2014/main" val="20000"/>
                    </a:ext>
                  </a:extLst>
                </a:gridCol>
                <a:gridCol w="885182">
                  <a:extLst>
                    <a:ext uri="{9D8B030D-6E8A-4147-A177-3AD203B41FA5}">
                      <a16:colId xmlns:a16="http://schemas.microsoft.com/office/drawing/2014/main" val="20001"/>
                    </a:ext>
                  </a:extLst>
                </a:gridCol>
                <a:gridCol w="1316916">
                  <a:extLst>
                    <a:ext uri="{9D8B030D-6E8A-4147-A177-3AD203B41FA5}">
                      <a16:colId xmlns:a16="http://schemas.microsoft.com/office/drawing/2014/main" val="1978876319"/>
                    </a:ext>
                  </a:extLst>
                </a:gridCol>
                <a:gridCol w="945848">
                  <a:extLst>
                    <a:ext uri="{9D8B030D-6E8A-4147-A177-3AD203B41FA5}">
                      <a16:colId xmlns:a16="http://schemas.microsoft.com/office/drawing/2014/main" val="20002"/>
                    </a:ext>
                  </a:extLst>
                </a:gridCol>
                <a:gridCol w="599153">
                  <a:extLst>
                    <a:ext uri="{9D8B030D-6E8A-4147-A177-3AD203B41FA5}">
                      <a16:colId xmlns:a16="http://schemas.microsoft.com/office/drawing/2014/main" val="20003"/>
                    </a:ext>
                  </a:extLst>
                </a:gridCol>
                <a:gridCol w="836465">
                  <a:extLst>
                    <a:ext uri="{9D8B030D-6E8A-4147-A177-3AD203B41FA5}">
                      <a16:colId xmlns:a16="http://schemas.microsoft.com/office/drawing/2014/main" val="3158225201"/>
                    </a:ext>
                  </a:extLst>
                </a:gridCol>
              </a:tblGrid>
              <a:tr h="303183">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a:t>
                      </a:r>
                    </a:p>
                    <a:p>
                      <a:pPr algn="ctr" fontAlgn="ctr"/>
                      <a:r>
                        <a:rPr lang="es-ES" sz="1050" b="1" i="0" u="none" strike="noStrike" dirty="0">
                          <a:solidFill>
                            <a:srgbClr val="FFFFFF"/>
                          </a:solidFill>
                          <a:effectLst/>
                          <a:latin typeface="Calibri"/>
                        </a:rPr>
                        <a:t>Corte 21/05/2023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003">
                <a:tc rowSpan="2">
                  <a:txBody>
                    <a:bodyPr/>
                    <a:lstStyle/>
                    <a:p>
                      <a:pPr algn="ctr" fontAlgn="ctr"/>
                      <a:r>
                        <a:rPr lang="es-CO" sz="1100" b="0" i="0" u="none" strike="noStrike">
                          <a:solidFill>
                            <a:schemeClr val="tx1"/>
                          </a:solidFill>
                          <a:effectLst/>
                          <a:latin typeface="Calibri"/>
                        </a:rPr>
                        <a:t>$ 328.981.911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rPr>
                        <a:t>09/08/2021</a:t>
                      </a:r>
                      <a:endParaRPr lang="es-CO"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24/02/2023</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rgbClr val="002060"/>
                          </a:solidFill>
                          <a:effectLst/>
                          <a:latin typeface="+mn-lt"/>
                        </a:rPr>
                        <a:t>100%</a:t>
                      </a:r>
                      <a:endParaRPr lang="es-ES">
                        <a:solidFill>
                          <a:srgbClr val="002060"/>
                        </a:solidFil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CO" sz="1100" b="0" i="0" u="none" strike="noStrike">
                          <a:solidFill>
                            <a:srgbClr val="002060"/>
                          </a:solidFill>
                          <a:effectLst/>
                          <a:latin typeface="+mn-lt"/>
                        </a:rPr>
                        <a:t>0%</a:t>
                      </a:r>
                      <a:endParaRPr lang="es-CO" sz="1100" b="0" i="0" u="none" strike="noStrike">
                        <a:solidFill>
                          <a:srgbClr val="00206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17700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2060"/>
                          </a:solidFill>
                          <a:effectLst/>
                          <a:latin typeface="+mn-lt"/>
                        </a:rPr>
                        <a:t>100%</a:t>
                      </a:r>
                      <a:endParaRPr lang="es-ES">
                        <a:solidFill>
                          <a:srgbClr val="002060"/>
                        </a:solidFil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39788">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318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00" b="1" i="0" u="none" strike="noStrike">
                          <a:solidFill>
                            <a:schemeClr val="tx1"/>
                          </a:solidFill>
                          <a:effectLst/>
                          <a:latin typeface="Calibri"/>
                        </a:rPr>
                        <a:t>3.945,13 M2 </a:t>
                      </a:r>
                      <a:r>
                        <a:rPr lang="es-CO" sz="900" b="1" i="0" u="none" strike="noStrike">
                          <a:solidFill>
                            <a:schemeClr val="tx1"/>
                          </a:solidFill>
                          <a:effectLst/>
                          <a:latin typeface="Calibri"/>
                        </a:rPr>
                        <a:t>Licencia construcción Resolución No. 76001-1-22-2530 </a:t>
                      </a:r>
                      <a:endParaRPr lang="es-CO" sz="10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mn-lt"/>
                        </a:rPr>
                        <a:t>1011,41</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3">
                  <a:txBody>
                    <a:bodyPr/>
                    <a:lstStyle/>
                    <a:p>
                      <a:pPr algn="ctr" fontAlgn="ctr"/>
                      <a:r>
                        <a:rPr lang="es-MX" sz="1200" b="0" i="0" u="none" strike="noStrike">
                          <a:solidFill>
                            <a:schemeClr val="tx1"/>
                          </a:solidFill>
                          <a:effectLst/>
                          <a:latin typeface="Calibri"/>
                        </a:rPr>
                        <a:t>Centro de Electricidad y Automatización Industrial – CEAI</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281674971"/>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mn-lt"/>
                        </a:rPr>
                        <a:t>1165,85</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1405789969"/>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2</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mn-lt"/>
                        </a:rPr>
                        <a:t>356,96</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Servicio Médico Asistencial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8"/>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10</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0" i="0" u="none" strike="noStrike" kern="1200">
                          <a:solidFill>
                            <a:schemeClr val="tx1"/>
                          </a:solidFill>
                          <a:effectLst/>
                          <a:latin typeface="+mn-lt"/>
                          <a:ea typeface="+mn-ea"/>
                          <a:cs typeface="+mn-cs"/>
                        </a:rPr>
                        <a:t>1410,91</a:t>
                      </a:r>
                      <a:endParaRPr lang="es-CO" sz="1200" b="0" i="0" u="none" strike="noStrike" kern="1200">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dirty="0">
                          <a:solidFill>
                            <a:schemeClr val="tx1"/>
                          </a:solidFill>
                          <a:effectLst/>
                          <a:latin typeface="Calibri"/>
                        </a:rPr>
                        <a:t>Administrativo – Despacho Regional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001382406"/>
                  </a:ext>
                </a:extLst>
              </a:tr>
            </a:tbl>
          </a:graphicData>
        </a:graphic>
      </p:graphicFrame>
      <p:sp>
        <p:nvSpPr>
          <p:cNvPr id="14" name="Rectángulo 19">
            <a:extLst>
              <a:ext uri="{FF2B5EF4-FFF2-40B4-BE49-F238E27FC236}">
                <a16:creationId xmlns:a16="http://schemas.microsoft.com/office/drawing/2014/main" id="{435B30BC-91C7-4521-9CD5-99DA33009F57}"/>
              </a:ext>
            </a:extLst>
          </p:cNvPr>
          <p:cNvSpPr/>
          <p:nvPr/>
        </p:nvSpPr>
        <p:spPr>
          <a:xfrm>
            <a:off x="6265201" y="1096763"/>
            <a:ext cx="5919188" cy="56963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ángulo 19">
            <a:extLst>
              <a:ext uri="{FF2B5EF4-FFF2-40B4-BE49-F238E27FC236}">
                <a16:creationId xmlns:a16="http://schemas.microsoft.com/office/drawing/2014/main" id="{EA64668C-4F76-40F3-9BFC-4885DF17E081}"/>
              </a:ext>
            </a:extLst>
          </p:cNvPr>
          <p:cNvSpPr/>
          <p:nvPr/>
        </p:nvSpPr>
        <p:spPr>
          <a:xfrm>
            <a:off x="233555" y="3036814"/>
            <a:ext cx="5919188" cy="375633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CuadroTexto 15">
            <a:extLst>
              <a:ext uri="{FF2B5EF4-FFF2-40B4-BE49-F238E27FC236}">
                <a16:creationId xmlns:a16="http://schemas.microsoft.com/office/drawing/2014/main" id="{61BB126E-430E-482F-81FB-CDF28713A8DB}"/>
              </a:ext>
            </a:extLst>
          </p:cNvPr>
          <p:cNvSpPr txBox="1"/>
          <p:nvPr/>
        </p:nvSpPr>
        <p:spPr>
          <a:xfrm>
            <a:off x="262320" y="3105245"/>
            <a:ext cx="5890423" cy="3503523"/>
          </a:xfrm>
          <a:prstGeom prst="rect">
            <a:avLst/>
          </a:prstGeom>
          <a:noFill/>
        </p:spPr>
        <p:txBody>
          <a:bodyPr wrap="square" lIns="91440" tIns="45720" rIns="91440" bIns="4572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dirty="0">
                <a:ln>
                  <a:noFill/>
                </a:ln>
                <a:solidFill>
                  <a:srgbClr val="112C69"/>
                </a:solidFill>
                <a:effectLst/>
                <a:uLnTx/>
                <a:uFillTx/>
                <a:latin typeface="Arial"/>
                <a:ea typeface="+mn-ea"/>
                <a:cs typeface="Arial"/>
              </a:rPr>
              <a:t>Gestiones Findeter - seguimiento (Supervisión).</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1000" b="1" i="0" u="sng" strike="noStrike" kern="1200" cap="none" spc="0" normalizeH="0" baseline="0" noProof="0" dirty="0">
              <a:ln>
                <a:noFill/>
              </a:ln>
              <a:solidFill>
                <a:srgbClr val="112C69"/>
              </a:solidFill>
              <a:effectLst/>
              <a:uLnTx/>
              <a:uFillTx/>
              <a:latin typeface="Arial"/>
              <a:ea typeface="+mn-ea"/>
              <a:cs typeface="Arial"/>
            </a:endParaRPr>
          </a:p>
          <a:p>
            <a:pPr marL="228600" marR="0" lvl="1" indent="-228600" algn="just" defTabSz="457200" rtl="0" eaLnBrk="1" fontAlgn="auto" latinLnBrk="0" hangingPunct="1">
              <a:lnSpc>
                <a:spcPct val="100000"/>
              </a:lnSpc>
              <a:spcBef>
                <a:spcPts val="0"/>
              </a:spcBef>
              <a:spcAft>
                <a:spcPts val="0"/>
              </a:spcAft>
              <a:buClrTx/>
              <a:buSzTx/>
              <a:buFontTx/>
              <a:buAutoNum type="arabicPeriod"/>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En cierre de administrativo y liquidación de contratos derivados</a:t>
            </a: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 En trámite</a:t>
            </a:r>
          </a:p>
          <a:p>
            <a:pPr marL="0" marR="0" lvl="1" indent="0" algn="just" defTabSz="457200" rtl="0" eaLnBrk="1" fontAlgn="auto" latinLnBrk="0" hangingPunct="1">
              <a:lnSpc>
                <a:spcPct val="100000"/>
              </a:lnSpc>
              <a:spcBef>
                <a:spcPts val="0"/>
              </a:spcBef>
              <a:spcAft>
                <a:spcPts val="0"/>
              </a:spcAft>
              <a:buClrTx/>
              <a:buSzTx/>
              <a:buFontTx/>
              <a:buNone/>
              <a:tabLst/>
              <a:defRPr/>
            </a:pPr>
            <a:r>
              <a:rPr kumimoji="0" lang="es-MX" sz="1000" b="1" i="0" u="sng" strike="noStrike" kern="1200" cap="none" spc="0" normalizeH="0" baseline="0" noProof="0" dirty="0">
                <a:ln>
                  <a:noFill/>
                </a:ln>
                <a:solidFill>
                  <a:srgbClr val="112C69"/>
                </a:solidFill>
                <a:effectLst/>
                <a:highlight>
                  <a:srgbClr val="00FFFF"/>
                </a:highlight>
                <a:uLnTx/>
                <a:uFillTx/>
                <a:latin typeface="Arial"/>
                <a:ea typeface="+mn-ea"/>
                <a:cs typeface="Arial"/>
              </a:rPr>
              <a:t>Se requiere cierre de la consultoría para continuar con estructuración:</a:t>
            </a:r>
          </a:p>
          <a:p>
            <a:pPr marL="171450" marR="0" lvl="1" indent="-1714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Se remite comunicado al SENA remitiendo los productos de consultoría aprobados por la interventoría mediante Rad. 2202352003968 de fecha 25/04/2023</a:t>
            </a:r>
          </a:p>
          <a:p>
            <a:pPr marL="171450" marR="0" lvl="1" indent="-1714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Se remite Acta de entrega y recibo para firmas del SENA en Rad. 2202352004025 de  fecha 26/04/2023 Findeter. </a:t>
            </a:r>
          </a:p>
          <a:p>
            <a:pPr marL="171450" marR="0" lvl="1" indent="-1714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Se requiere reunión para cierre y suscripción de los productos.</a:t>
            </a:r>
          </a:p>
          <a:p>
            <a:pPr marL="171450" marR="0" lvl="1" indent="-1714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Se inicia proceso de liquidación a la espera de entrega de Cali.</a:t>
            </a: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1000" b="1" i="0" u="sng" strike="noStrike" kern="1200" cap="none" spc="0" normalizeH="0" baseline="0" noProof="0" dirty="0">
              <a:ln>
                <a:noFill/>
              </a:ln>
              <a:solidFill>
                <a:srgbClr val="002060"/>
              </a:solidFill>
              <a:effectLst/>
              <a:uLnTx/>
              <a:uFillTx/>
              <a:latin typeface="Arial"/>
              <a:ea typeface="+mn-ea"/>
              <a:cs typeface="Arial"/>
            </a:endParaRPr>
          </a:p>
          <a:p>
            <a:pPr marL="228600" marR="0" lvl="1" indent="-228600" algn="just" defTabSz="457200" rtl="0" eaLnBrk="1" fontAlgn="auto" latinLnBrk="0" hangingPunct="1">
              <a:lnSpc>
                <a:spcPct val="100000"/>
              </a:lnSpc>
              <a:spcBef>
                <a:spcPts val="0"/>
              </a:spcBef>
              <a:spcAft>
                <a:spcPts val="0"/>
              </a:spcAft>
              <a:buClrTx/>
              <a:buSzTx/>
              <a:buFont typeface="+mj-lt"/>
              <a:buAutoNum type="arabicPeriod" startAt="2"/>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En ejecución de estructuración proceso Etapa 2: </a:t>
            </a: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En trámite</a:t>
            </a:r>
          </a:p>
          <a:p>
            <a:pPr marL="171450" marR="0" lvl="1" indent="-1714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112C69"/>
                </a:solidFill>
                <a:effectLst/>
                <a:highlight>
                  <a:srgbClr val="00FFFF"/>
                </a:highlight>
                <a:uLnTx/>
                <a:uFillTx/>
                <a:latin typeface="Arial"/>
                <a:ea typeface="+mn-ea"/>
                <a:cs typeface="Arial"/>
              </a:rPr>
              <a:t>Presupuestos obra e interventoría – Se incluye proyecciones presupuestales con alternativas 1 y 2 para llevar ante comité técnico la decisión. Se encuentra en estructuración presentación con soporte de actividades. </a:t>
            </a:r>
          </a:p>
          <a:p>
            <a:pPr marL="171450" marR="0" lvl="1" indent="-1714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112C69"/>
                </a:solidFill>
                <a:effectLst/>
                <a:highlight>
                  <a:srgbClr val="00FFFF"/>
                </a:highlight>
                <a:uLnTx/>
                <a:uFillTx/>
                <a:latin typeface="Arial"/>
                <a:ea typeface="+mn-ea"/>
                <a:cs typeface="Arial"/>
              </a:rPr>
              <a:t>Cronograma de intervención actualizado – Se encuentra en estructuración presentación con soporte de actividades. </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112C69"/>
                </a:solidFill>
                <a:effectLst/>
                <a:highlight>
                  <a:srgbClr val="00FFFF"/>
                </a:highlight>
                <a:uLnTx/>
                <a:uFillTx/>
                <a:latin typeface="Arial"/>
                <a:ea typeface="+mn-ea"/>
                <a:cs typeface="Arial"/>
              </a:rPr>
              <a:t>Estudio previo obra e interventoría – En atención a observaciones del equipo de estudios previos en atención a lo anterior. </a:t>
            </a: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endParaRPr kumimoji="0" lang="es-MX" sz="1000" b="1" i="0" u="sng" strike="noStrike" kern="1200" cap="none" spc="0" normalizeH="0" baseline="0" noProof="0" dirty="0">
              <a:ln>
                <a:noFill/>
              </a:ln>
              <a:solidFill>
                <a:srgbClr val="002060"/>
              </a:solidFill>
              <a:effectLst/>
              <a:uLnTx/>
              <a:uFillTx/>
              <a:latin typeface="Arial"/>
              <a:ea typeface="+mn-ea"/>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Lo anterior, para aval del SENA para entrar a la estructuración y publicación del proceso licitatorio. </a:t>
            </a:r>
          </a:p>
        </p:txBody>
      </p:sp>
      <p:sp>
        <p:nvSpPr>
          <p:cNvPr id="9" name="object 3">
            <a:extLst>
              <a:ext uri="{FF2B5EF4-FFF2-40B4-BE49-F238E27FC236}">
                <a16:creationId xmlns:a16="http://schemas.microsoft.com/office/drawing/2014/main" id="{6F46AA50-21BA-472D-9D55-CB5E84E80C05}"/>
              </a:ext>
            </a:extLst>
          </p:cNvPr>
          <p:cNvSpPr txBox="1"/>
          <p:nvPr/>
        </p:nvSpPr>
        <p:spPr>
          <a:xfrm>
            <a:off x="286832" y="0"/>
            <a:ext cx="9209506" cy="1067600"/>
          </a:xfrm>
          <a:prstGeom prst="rect">
            <a:avLst/>
          </a:prstGeom>
        </p:spPr>
        <p:txBody>
          <a:bodyPr vert="horz" wrap="square" lIns="0" tIns="13335" rIns="0" bIns="0" rtlCol="0">
            <a:spAutoFit/>
          </a:bodyPr>
          <a:lstStyle/>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Cali, Valle del Cauca - Etapa 1 </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a:ln>
                  <a:noFill/>
                </a:ln>
                <a:solidFill>
                  <a:srgbClr val="4471C4"/>
                </a:solidFill>
                <a:effectLst/>
                <a:uLnTx/>
                <a:uFillTx/>
                <a:latin typeface="Arial"/>
                <a:ea typeface="+mn-ea"/>
                <a:cs typeface="Arial"/>
              </a:rPr>
              <a:t>COMPLEJO SALOMIA BLOQUES 1, 9, 2 Y10</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a:ln>
                  <a:noFill/>
                </a:ln>
                <a:solidFill>
                  <a:srgbClr val="4471C4"/>
                </a:solidFill>
                <a:effectLst/>
                <a:uLnTx/>
                <a:uFillTx/>
                <a:latin typeface="Arial"/>
                <a:ea typeface="+mn-ea"/>
                <a:cs typeface="Arial"/>
              </a:rPr>
              <a:t>Contratista de Diseño PAF-SENA-C-011-2021 – CONSORCIO DISEÑOS SENA 2021 </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a:ln>
                  <a:noFill/>
                </a:ln>
                <a:solidFill>
                  <a:srgbClr val="4471C4"/>
                </a:solidFill>
                <a:effectLst/>
                <a:uLnTx/>
                <a:uFillTx/>
                <a:latin typeface="Arial"/>
                <a:ea typeface="+mn-ea"/>
                <a:cs typeface="Arial"/>
              </a:rPr>
              <a:t>Contratita Interventor PAF-SENA-I-059-2020– CONSORCIO KNIGHT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19" name="Imagen 18">
            <a:extLst>
              <a:ext uri="{FF2B5EF4-FFF2-40B4-BE49-F238E27FC236}">
                <a16:creationId xmlns:a16="http://schemas.microsoft.com/office/drawing/2014/main" id="{8ED8994E-73E7-4CB6-A5A4-74A26537589D}"/>
              </a:ext>
            </a:extLst>
          </p:cNvPr>
          <p:cNvPicPr>
            <a:picLocks noChangeAspect="1"/>
          </p:cNvPicPr>
          <p:nvPr/>
        </p:nvPicPr>
        <p:blipFill>
          <a:blip r:embed="rId2"/>
          <a:stretch>
            <a:fillRect/>
          </a:stretch>
        </p:blipFill>
        <p:spPr>
          <a:xfrm>
            <a:off x="6378174" y="1338062"/>
            <a:ext cx="5693244" cy="1767183"/>
          </a:xfrm>
          <a:prstGeom prst="rect">
            <a:avLst/>
          </a:prstGeom>
        </p:spPr>
      </p:pic>
      <p:pic>
        <p:nvPicPr>
          <p:cNvPr id="21" name="Imagen 20">
            <a:extLst>
              <a:ext uri="{FF2B5EF4-FFF2-40B4-BE49-F238E27FC236}">
                <a16:creationId xmlns:a16="http://schemas.microsoft.com/office/drawing/2014/main" id="{4625DD5B-FB11-42C0-A03E-D0E57FC24A94}"/>
              </a:ext>
            </a:extLst>
          </p:cNvPr>
          <p:cNvPicPr>
            <a:picLocks noChangeAspect="1"/>
          </p:cNvPicPr>
          <p:nvPr/>
        </p:nvPicPr>
        <p:blipFill>
          <a:blip r:embed="rId3"/>
          <a:stretch>
            <a:fillRect/>
          </a:stretch>
        </p:blipFill>
        <p:spPr>
          <a:xfrm>
            <a:off x="6362083" y="3166930"/>
            <a:ext cx="5709336" cy="1409672"/>
          </a:xfrm>
          <a:prstGeom prst="rect">
            <a:avLst/>
          </a:prstGeom>
        </p:spPr>
      </p:pic>
      <p:pic>
        <p:nvPicPr>
          <p:cNvPr id="23" name="Imagen 22">
            <a:extLst>
              <a:ext uri="{FF2B5EF4-FFF2-40B4-BE49-F238E27FC236}">
                <a16:creationId xmlns:a16="http://schemas.microsoft.com/office/drawing/2014/main" id="{AD9D7D01-D958-442E-BA4D-91EAA1A03FCF}"/>
              </a:ext>
            </a:extLst>
          </p:cNvPr>
          <p:cNvPicPr>
            <a:picLocks noChangeAspect="1"/>
          </p:cNvPicPr>
          <p:nvPr/>
        </p:nvPicPr>
        <p:blipFill>
          <a:blip r:embed="rId4"/>
          <a:stretch>
            <a:fillRect/>
          </a:stretch>
        </p:blipFill>
        <p:spPr>
          <a:xfrm>
            <a:off x="6378174" y="4663088"/>
            <a:ext cx="5693244" cy="1698772"/>
          </a:xfrm>
          <a:prstGeom prst="rect">
            <a:avLst/>
          </a:prstGeom>
        </p:spPr>
      </p:pic>
      <p:sp>
        <p:nvSpPr>
          <p:cNvPr id="24" name="CuadroTexto 23">
            <a:extLst>
              <a:ext uri="{FF2B5EF4-FFF2-40B4-BE49-F238E27FC236}">
                <a16:creationId xmlns:a16="http://schemas.microsoft.com/office/drawing/2014/main" id="{F20F36BB-8757-4635-9DE9-9C0A831F366A}"/>
              </a:ext>
            </a:extLst>
          </p:cNvPr>
          <p:cNvSpPr txBox="1"/>
          <p:nvPr/>
        </p:nvSpPr>
        <p:spPr>
          <a:xfrm>
            <a:off x="6378174" y="6444142"/>
            <a:ext cx="5580272" cy="246221"/>
          </a:xfrm>
          <a:prstGeom prst="rect">
            <a:avLst/>
          </a:prstGeom>
          <a:noFill/>
        </p:spPr>
        <p:txBody>
          <a:bodyPr wrap="square" lIns="91440" tIns="45720" rIns="91440" bIns="4572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1000" b="0" i="0" u="none" strike="noStrike" kern="1200" cap="none" spc="0" normalizeH="0" baseline="0" noProof="0">
                <a:ln>
                  <a:noFill/>
                </a:ln>
                <a:solidFill>
                  <a:srgbClr val="002060"/>
                </a:solidFill>
                <a:effectLst/>
                <a:uLnTx/>
                <a:uFillTx/>
                <a:latin typeface="Arial"/>
                <a:ea typeface="+mn-ea"/>
                <a:cs typeface="Arial"/>
              </a:rPr>
              <a:t>Modelos CEAI – Bloque 1 y 9</a:t>
            </a:r>
          </a:p>
        </p:txBody>
      </p:sp>
    </p:spTree>
    <p:extLst>
      <p:ext uri="{BB962C8B-B14F-4D97-AF65-F5344CB8AC3E}">
        <p14:creationId xmlns:p14="http://schemas.microsoft.com/office/powerpoint/2010/main" val="1579940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E8F2B26D-18E7-4B11-B887-FA9FD84827AD}"/>
              </a:ext>
            </a:extLst>
          </p:cNvPr>
          <p:cNvGraphicFramePr>
            <a:graphicFrameLocks noGrp="1"/>
          </p:cNvGraphicFramePr>
          <p:nvPr>
            <p:extLst/>
          </p:nvPr>
        </p:nvGraphicFramePr>
        <p:xfrm>
          <a:off x="258561" y="1079517"/>
          <a:ext cx="5596490" cy="2005965"/>
        </p:xfrm>
        <a:graphic>
          <a:graphicData uri="http://schemas.openxmlformats.org/drawingml/2006/table">
            <a:tbl>
              <a:tblPr/>
              <a:tblGrid>
                <a:gridCol w="1262810">
                  <a:extLst>
                    <a:ext uri="{9D8B030D-6E8A-4147-A177-3AD203B41FA5}">
                      <a16:colId xmlns:a16="http://schemas.microsoft.com/office/drawing/2014/main" val="20000"/>
                    </a:ext>
                  </a:extLst>
                </a:gridCol>
                <a:gridCol w="832240">
                  <a:extLst>
                    <a:ext uri="{9D8B030D-6E8A-4147-A177-3AD203B41FA5}">
                      <a16:colId xmlns:a16="http://schemas.microsoft.com/office/drawing/2014/main" val="20001"/>
                    </a:ext>
                  </a:extLst>
                </a:gridCol>
                <a:gridCol w="1249806">
                  <a:extLst>
                    <a:ext uri="{9D8B030D-6E8A-4147-A177-3AD203B41FA5}">
                      <a16:colId xmlns:a16="http://schemas.microsoft.com/office/drawing/2014/main" val="1978876319"/>
                    </a:ext>
                  </a:extLst>
                </a:gridCol>
                <a:gridCol w="894282">
                  <a:extLst>
                    <a:ext uri="{9D8B030D-6E8A-4147-A177-3AD203B41FA5}">
                      <a16:colId xmlns:a16="http://schemas.microsoft.com/office/drawing/2014/main" val="20002"/>
                    </a:ext>
                  </a:extLst>
                </a:gridCol>
                <a:gridCol w="816219">
                  <a:extLst>
                    <a:ext uri="{9D8B030D-6E8A-4147-A177-3AD203B41FA5}">
                      <a16:colId xmlns:a16="http://schemas.microsoft.com/office/drawing/2014/main" val="20003"/>
                    </a:ext>
                  </a:extLst>
                </a:gridCol>
                <a:gridCol w="541133">
                  <a:extLst>
                    <a:ext uri="{9D8B030D-6E8A-4147-A177-3AD203B41FA5}">
                      <a16:colId xmlns:a16="http://schemas.microsoft.com/office/drawing/2014/main" val="3158225201"/>
                    </a:ext>
                  </a:extLst>
                </a:gridCol>
              </a:tblGrid>
              <a:tr h="22531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FECHA INICIO </a:t>
                      </a:r>
                      <a:endParaRPr lang="es-CO" sz="1050" b="1" i="0" u="none" strike="noStrike">
                        <a:solidFill>
                          <a:schemeClr val="bg1"/>
                        </a:solidFill>
                        <a:effectLst/>
                        <a:latin typeface="Calibri" panose="020F0502020204030204" pitchFamily="34" charset="0"/>
                      </a:endParaRPr>
                    </a:p>
                    <a:p>
                      <a:pPr algn="ctr" fontAlgn="ct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chemeClr val="bg1"/>
                          </a:solidFill>
                          <a:effectLst/>
                          <a:latin typeface="Calibri"/>
                        </a:rPr>
                        <a:t>FECHA FIN </a:t>
                      </a:r>
                      <a:endParaRPr lang="es-CO" sz="1050" b="1" i="0" u="none" strike="noStrike">
                        <a:solidFill>
                          <a:schemeClr val="bg1"/>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050" b="1" i="0" u="none" strike="noStrike">
                          <a:solidFill>
                            <a:schemeClr val="bg1"/>
                          </a:solidFill>
                          <a:effectLst/>
                          <a:latin typeface="Calibri"/>
                        </a:rPr>
                        <a:t>PORCENTAJES DE AVANCE ETAPA </a:t>
                      </a:r>
                      <a:endParaRPr lang="es-ES" sz="1050" b="1" i="0" u="none" strike="noStrike">
                        <a:solidFill>
                          <a:schemeClr val="bg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15913">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2.513.416.211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31-may-22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14-ene-23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1591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22531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22531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785,28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88,3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Área de vigilancia,</a:t>
                      </a:r>
                      <a:r>
                        <a:rPr lang="es-CO" sz="1050" b="0" i="0" u="none" strike="noStrike" baseline="0">
                          <a:solidFill>
                            <a:schemeClr val="bg2">
                              <a:lumMod val="25000"/>
                            </a:schemeClr>
                          </a:solidFill>
                          <a:effectLst/>
                          <a:latin typeface="Calibri"/>
                        </a:rPr>
                        <a:t> atención al público y comercialización, APE.</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388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2">
                              <a:lumMod val="25000"/>
                            </a:schemeClr>
                          </a:solidFill>
                          <a:effectLst/>
                          <a:latin typeface="Calibri"/>
                        </a:rPr>
                        <a:t>BLOQUE 15 Y 16</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428,05 - 30,84 M2</a:t>
                      </a:r>
                    </a:p>
                  </a:txBody>
                  <a:tcPr marL="9525" marR="9525" marT="9525" marB="0" anchor="ctr">
                    <a:lnL w="12700" cmpd="sng">
                      <a:solidFill>
                        <a:prstClr val="black"/>
                      </a:solidFill>
                      <a:prstDash val="soli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eaLnBrk="1" fontAlgn="ctr" latinLnBrk="0" hangingPunct="1">
                        <a:lnSpc>
                          <a:spcPct val="100000"/>
                        </a:lnSpc>
                        <a:spcBef>
                          <a:spcPts val="0"/>
                        </a:spcBef>
                        <a:spcAft>
                          <a:spcPts val="0"/>
                        </a:spcAft>
                        <a:buClrTx/>
                        <a:buSzTx/>
                        <a:buFontTx/>
                        <a:buNone/>
                      </a:pPr>
                      <a:r>
                        <a:rPr lang="es-MX" sz="1050" b="0" i="0" u="none" strike="noStrike">
                          <a:solidFill>
                            <a:schemeClr val="bg2">
                              <a:lumMod val="25000"/>
                            </a:schemeClr>
                          </a:solidFill>
                          <a:effectLst/>
                          <a:latin typeface="Calibri"/>
                        </a:rPr>
                        <a:t>Edificio</a:t>
                      </a:r>
                      <a:r>
                        <a:rPr lang="es-MX" sz="1050" b="0" i="0" u="none" strike="noStrike" baseline="0">
                          <a:solidFill>
                            <a:schemeClr val="bg2">
                              <a:lumMod val="25000"/>
                            </a:schemeClr>
                          </a:solidFill>
                          <a:effectLst/>
                          <a:latin typeface="Calibri"/>
                        </a:rPr>
                        <a:t> de lácteos y caldera. </a:t>
                      </a:r>
                      <a:endParaRPr lang="es-CO" sz="1050" b="0" i="0" u="none" strike="noStrike">
                        <a:solidFill>
                          <a:schemeClr val="bg2">
                            <a:lumMod val="25000"/>
                          </a:schemeClr>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6"/>
                  </a:ext>
                </a:extLst>
              </a:tr>
              <a:tr h="115913">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BLOQUE 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238,09 M2</a:t>
                      </a: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fontAlgn="ctr"/>
                      <a:r>
                        <a:rPr lang="es-MX" sz="1050" b="0" i="0" u="none" strike="noStrike" baseline="0">
                          <a:solidFill>
                            <a:schemeClr val="bg2">
                              <a:lumMod val="25000"/>
                            </a:schemeClr>
                          </a:solidFill>
                          <a:effectLst/>
                          <a:latin typeface="Calibri"/>
                        </a:rPr>
                        <a:t>Casa fiscal – Bienestar</a:t>
                      </a: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115913">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DURACIÓN ETAPA II</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7 Meses y 15 Días Calendario – 228 días</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762990868"/>
                  </a:ext>
                </a:extLst>
              </a:tr>
              <a:tr h="115913">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TIEMPO TRANSCURRIDO (DÍAS)</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830546166"/>
                  </a:ext>
                </a:extLst>
              </a:tr>
            </a:tbl>
          </a:graphicData>
        </a:graphic>
      </p:graphicFrame>
      <p:sp>
        <p:nvSpPr>
          <p:cNvPr id="6" name="Rectángulo 19">
            <a:extLst>
              <a:ext uri="{FF2B5EF4-FFF2-40B4-BE49-F238E27FC236}">
                <a16:creationId xmlns:a16="http://schemas.microsoft.com/office/drawing/2014/main" id="{0DAAAD37-D7DD-44D9-AF0A-9445FA2C35DE}"/>
              </a:ext>
            </a:extLst>
          </p:cNvPr>
          <p:cNvSpPr/>
          <p:nvPr/>
        </p:nvSpPr>
        <p:spPr>
          <a:xfrm>
            <a:off x="267286" y="3165987"/>
            <a:ext cx="5596491" cy="3572437"/>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8" name="Rectángulo 19">
            <a:extLst>
              <a:ext uri="{FF2B5EF4-FFF2-40B4-BE49-F238E27FC236}">
                <a16:creationId xmlns:a16="http://schemas.microsoft.com/office/drawing/2014/main" id="{C23CB784-30AA-B2B2-7F0C-94CC2C0BEFA6}"/>
              </a:ext>
            </a:extLst>
          </p:cNvPr>
          <p:cNvSpPr/>
          <p:nvPr/>
        </p:nvSpPr>
        <p:spPr>
          <a:xfrm>
            <a:off x="5932643" y="1067601"/>
            <a:ext cx="6134412" cy="5670824"/>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pic>
        <p:nvPicPr>
          <p:cNvPr id="12" name="Imagen 11" descr="Casa en medio de la calle&#10;&#10;Descripción generada automáticamente con confianza media">
            <a:extLst>
              <a:ext uri="{FF2B5EF4-FFF2-40B4-BE49-F238E27FC236}">
                <a16:creationId xmlns:a16="http://schemas.microsoft.com/office/drawing/2014/main" id="{B9C7B9A9-6735-7913-4E96-83526B128A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181" y="3236231"/>
            <a:ext cx="2377544" cy="1667696"/>
          </a:xfrm>
          <a:prstGeom prst="rect">
            <a:avLst/>
          </a:prstGeom>
        </p:spPr>
      </p:pic>
      <p:pic>
        <p:nvPicPr>
          <p:cNvPr id="14" name="Imagen 13" descr="Casa de madera&#10;&#10;Descripción generada automáticamente con confianza media">
            <a:extLst>
              <a:ext uri="{FF2B5EF4-FFF2-40B4-BE49-F238E27FC236}">
                <a16:creationId xmlns:a16="http://schemas.microsoft.com/office/drawing/2014/main" id="{6F86FF4A-308D-A42C-471D-B038DE273E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66666" y="3225853"/>
            <a:ext cx="2772169" cy="1678073"/>
          </a:xfrm>
          <a:prstGeom prst="rect">
            <a:avLst/>
          </a:prstGeom>
        </p:spPr>
      </p:pic>
      <p:sp>
        <p:nvSpPr>
          <p:cNvPr id="20" name="Rectángulo 19">
            <a:extLst>
              <a:ext uri="{FF2B5EF4-FFF2-40B4-BE49-F238E27FC236}">
                <a16:creationId xmlns:a16="http://schemas.microsoft.com/office/drawing/2014/main" id="{78009094-0AC6-ACC5-540E-6FB4D2756D11}"/>
              </a:ext>
            </a:extLst>
          </p:cNvPr>
          <p:cNvSpPr/>
          <p:nvPr/>
        </p:nvSpPr>
        <p:spPr>
          <a:xfrm>
            <a:off x="5932643" y="1079517"/>
            <a:ext cx="6078337" cy="5293757"/>
          </a:xfrm>
          <a:prstGeom prst="rect">
            <a:avLst/>
          </a:prstGeom>
        </p:spPr>
        <p:txBody>
          <a:bodyPr wrap="square" lIns="91440" tIns="45720" rIns="91440" bIns="45720" anchor="t">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CO" sz="1300" b="1" i="0" u="none" strike="noStrike" kern="1200" cap="none" spc="0" normalizeH="0" baseline="0" noProof="0" dirty="0">
                <a:ln>
                  <a:noFill/>
                </a:ln>
                <a:solidFill>
                  <a:srgbClr val="000000"/>
                </a:solidFill>
                <a:effectLst/>
                <a:uLnTx/>
                <a:uFillTx/>
                <a:latin typeface="Calibri" panose="020F0502020204030204"/>
                <a:ea typeface="+mn-lt"/>
                <a:cs typeface="Calibri"/>
              </a:rPr>
              <a:t>ACCIONES PARA TERMINACIÓN DEL CONTRATO E INICIO DE PROCESO DE CIERRE CONTRACTUAL Y LIQUIDACIÓN</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CO" sz="1300" b="0" i="0" u="none" strike="noStrike" kern="1200" cap="none" spc="0" normalizeH="0" baseline="0" noProof="0" dirty="0">
              <a:ln>
                <a:noFill/>
              </a:ln>
              <a:solidFill>
                <a:srgbClr val="000000"/>
              </a:solidFill>
              <a:effectLst/>
              <a:uLnTx/>
              <a:uFillTx/>
              <a:latin typeface="Calibri" panose="020F0502020204030204"/>
              <a:ea typeface="+mn-lt"/>
              <a:cs typeface="Calibri"/>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O" sz="1300" b="0" i="0" u="none" strike="noStrike" kern="1200" cap="none" spc="0" normalizeH="0" baseline="0" noProof="0" dirty="0">
                <a:ln>
                  <a:noFill/>
                </a:ln>
                <a:solidFill>
                  <a:srgbClr val="000000"/>
                </a:solidFill>
                <a:effectLst/>
                <a:uLnTx/>
                <a:uFillTx/>
                <a:latin typeface="Calibri" panose="020F0502020204030204"/>
                <a:ea typeface="+mn-lt"/>
                <a:cs typeface="Calibri"/>
              </a:rPr>
              <a:t>El contratista y la interventoría están consolidando los documentos de liquidación y </a:t>
            </a:r>
            <a:r>
              <a:rPr kumimoji="0" lang="es-CO" sz="1300" b="0" i="0" u="none" strike="noStrike" kern="1200" cap="none" spc="0" normalizeH="0" baseline="0" noProof="0" dirty="0">
                <a:ln>
                  <a:noFill/>
                </a:ln>
                <a:solidFill>
                  <a:srgbClr val="0000FF"/>
                </a:solidFill>
                <a:effectLst/>
                <a:uLnTx/>
                <a:uFillTx/>
                <a:latin typeface="Calibri" panose="020F0502020204030204"/>
                <a:ea typeface="+mn-lt"/>
                <a:cs typeface="Calibri"/>
              </a:rPr>
              <a:t>se radicaron los productos físicos y digitales el 15 y 18 de mayo y se encuentran en revisión de la supervisión.</a:t>
            </a: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CO" sz="1300" b="0" i="0" u="none" strike="noStrike" kern="1200" cap="none" spc="0" normalizeH="0" baseline="0" noProof="0" dirty="0">
              <a:ln>
                <a:noFill/>
              </a:ln>
              <a:solidFill>
                <a:srgbClr val="0000FF"/>
              </a:solidFill>
              <a:effectLst/>
              <a:uLnTx/>
              <a:uFillTx/>
              <a:latin typeface="Calibri" panose="020F0502020204030204"/>
              <a:ea typeface="+mn-lt"/>
              <a:cs typeface="Calibri"/>
            </a:endParaRPr>
          </a:p>
          <a:p>
            <a:pPr marL="285750" marR="0" lvl="0" indent="-285750" algn="just"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CO" sz="1300" b="0" i="0" u="none" strike="noStrike" kern="1200" cap="none" spc="0" normalizeH="0" baseline="0" noProof="0" dirty="0">
                <a:ln>
                  <a:noFill/>
                </a:ln>
                <a:solidFill>
                  <a:srgbClr val="000000"/>
                </a:solidFill>
                <a:effectLst/>
                <a:uLnTx/>
                <a:uFillTx/>
                <a:latin typeface="Calibri" panose="020F0502020204030204"/>
                <a:ea typeface="+mn-lt"/>
                <a:cs typeface="Calibri"/>
              </a:rPr>
              <a:t>Continúa pendiente el retiro del contenedor que se dejó para garantizar el funcionamiento del cuarto de monitoreo y vigilancia. Este se debe trasladar al bloque 1 por </a:t>
            </a:r>
            <a:r>
              <a:rPr kumimoji="0" lang="es-CO" sz="1300" b="0" i="0" u="none" strike="noStrike" kern="1200" cap="none" spc="0" normalizeH="0" baseline="0" noProof="0" dirty="0">
                <a:ln>
                  <a:noFill/>
                </a:ln>
                <a:solidFill>
                  <a:srgbClr val="0000FF"/>
                </a:solidFill>
                <a:effectLst/>
                <a:uLnTx/>
                <a:uFillTx/>
                <a:latin typeface="Calibri" panose="020F0502020204030204"/>
                <a:ea typeface="+mn-lt"/>
                <a:cs typeface="Calibri"/>
              </a:rPr>
              <a:t>TELEFONICA - SENA</a:t>
            </a:r>
            <a:r>
              <a:rPr kumimoji="0" lang="es-CO" sz="1300" b="0" i="0" u="none" strike="noStrike" kern="1200" cap="none" spc="0" normalizeH="0" baseline="0" noProof="0" dirty="0">
                <a:ln>
                  <a:noFill/>
                </a:ln>
                <a:solidFill>
                  <a:srgbClr val="000000"/>
                </a:solidFill>
                <a:effectLst/>
                <a:uLnTx/>
                <a:uFillTx/>
                <a:latin typeface="Calibri" panose="020F0502020204030204"/>
                <a:ea typeface="+mn-lt"/>
                <a:cs typeface="Calibri"/>
              </a:rPr>
              <a:t>. </a:t>
            </a:r>
            <a:r>
              <a:rPr kumimoji="0" lang="es-CO" sz="1300" b="0" i="0" u="none" strike="noStrike" kern="1200" cap="none" spc="0" normalizeH="0" baseline="0" noProof="0" dirty="0">
                <a:ln>
                  <a:noFill/>
                </a:ln>
                <a:solidFill>
                  <a:srgbClr val="E7E6E6">
                    <a:lumMod val="10000"/>
                  </a:srgbClr>
                </a:solidFill>
                <a:effectLst/>
                <a:uLnTx/>
                <a:uFillTx/>
                <a:latin typeface="Calibri" panose="020F0502020204030204"/>
                <a:ea typeface="+mn-lt"/>
                <a:cs typeface="Calibri"/>
              </a:rPr>
              <a:t>Se reitera que esta situación está incurriendo en un gasto innecesario, por lo presentado con el proveedor de redes de voz y datos. </a:t>
            </a:r>
          </a:p>
          <a:p>
            <a:pPr marL="457200" marR="0" lvl="1" indent="0" algn="just" defTabSz="457200" rtl="0" eaLnBrk="1" fontAlgn="auto" latinLnBrk="0" hangingPunct="1">
              <a:lnSpc>
                <a:spcPct val="100000"/>
              </a:lnSpc>
              <a:spcBef>
                <a:spcPts val="0"/>
              </a:spcBef>
              <a:spcAft>
                <a:spcPts val="0"/>
              </a:spcAft>
              <a:buClrTx/>
              <a:buSzTx/>
              <a:buFontTx/>
              <a:buNone/>
              <a:tabLst/>
              <a:defRPr/>
            </a:pPr>
            <a:endParaRPr kumimoji="0" lang="es-CO" sz="1300" b="0" i="0" u="none" strike="noStrike" kern="1200" cap="none" spc="0" normalizeH="0" baseline="0" noProof="0" dirty="0">
              <a:ln>
                <a:noFill/>
              </a:ln>
              <a:solidFill>
                <a:srgbClr val="E7E6E6">
                  <a:lumMod val="10000"/>
                </a:srgbClr>
              </a:solidFill>
              <a:effectLst/>
              <a:uLnTx/>
              <a:uFillTx/>
              <a:latin typeface="Calibri" panose="020F0502020204030204"/>
              <a:ea typeface="+mn-lt"/>
              <a:cs typeface="Calibri"/>
            </a:endParaRPr>
          </a:p>
          <a:p>
            <a:pPr marL="457200" marR="0" lvl="1" indent="0" algn="just" defTabSz="457200" rtl="0" eaLnBrk="1" fontAlgn="auto" latinLnBrk="0" hangingPunct="1">
              <a:lnSpc>
                <a:spcPct val="100000"/>
              </a:lnSpc>
              <a:spcBef>
                <a:spcPts val="0"/>
              </a:spcBef>
              <a:spcAft>
                <a:spcPts val="0"/>
              </a:spcAft>
              <a:buClrTx/>
              <a:buSzTx/>
              <a:buFontTx/>
              <a:buNone/>
              <a:tabLst/>
              <a:defRPr/>
            </a:pPr>
            <a:r>
              <a:rPr kumimoji="0" lang="es-CO" sz="1300" b="0" i="0" u="none" strike="noStrike" kern="1200" cap="none" spc="0" normalizeH="0" baseline="0" noProof="0" dirty="0">
                <a:ln>
                  <a:noFill/>
                </a:ln>
                <a:solidFill>
                  <a:srgbClr val="0000FF"/>
                </a:solidFill>
                <a:effectLst/>
                <a:uLnTx/>
                <a:uFillTx/>
                <a:latin typeface="Calibri" panose="020F0502020204030204"/>
                <a:ea typeface="+mn-lt"/>
                <a:cs typeface="Calibri"/>
              </a:rPr>
              <a:t>Según lo informado por Edward Quiroga el día 23/05/2023, falta el traslado de un rack del contenedor al Bloque 1 por la empresa TELEFONICA con acompañamiento de la empresa de vigilancia del centro de formación, sin embargo, se informó que el contrato finalizó con el operador del servicio y no hay quien traslade el equipo. Se solicitó por correo electrónico a la Dirección General el acompañamiento de  Ofelia Gallo y el trámite se esta realizando por el Dr. Wilson Triana. Por lo cual, no hay una fecha establecida sobre el traslado del equipo. </a:t>
            </a:r>
            <a:endParaRPr kumimoji="0" lang="es-CO" sz="1300" b="0" i="0" u="none" strike="noStrike" kern="1200" cap="none" spc="0" normalizeH="0" baseline="0" noProof="0" dirty="0">
              <a:ln>
                <a:noFill/>
              </a:ln>
              <a:solidFill>
                <a:srgbClr val="E7E6E6">
                  <a:lumMod val="10000"/>
                </a:srgbClr>
              </a:solidFill>
              <a:effectLst/>
              <a:uLnTx/>
              <a:uFillTx/>
              <a:latin typeface="Calibri" panose="020F0502020204030204"/>
              <a:ea typeface="+mn-lt"/>
              <a:cs typeface="Calibri"/>
            </a:endParaRPr>
          </a:p>
          <a:p>
            <a:pPr marL="457200" marR="0" lvl="1" indent="0" algn="just" defTabSz="457200" rtl="0" eaLnBrk="1" fontAlgn="auto" latinLnBrk="0" hangingPunct="1">
              <a:lnSpc>
                <a:spcPct val="100000"/>
              </a:lnSpc>
              <a:spcBef>
                <a:spcPts val="0"/>
              </a:spcBef>
              <a:spcAft>
                <a:spcPts val="0"/>
              </a:spcAft>
              <a:buClrTx/>
              <a:buSzTx/>
              <a:buFontTx/>
              <a:buNone/>
              <a:tabLst/>
              <a:defRPr/>
            </a:pPr>
            <a:endParaRPr kumimoji="0" lang="es-CO" sz="1300" b="0" i="0" u="none" strike="noStrike" kern="1200" cap="none" spc="0" normalizeH="0" baseline="0" noProof="0" dirty="0">
              <a:ln>
                <a:noFill/>
              </a:ln>
              <a:solidFill>
                <a:srgbClr val="E7E6E6">
                  <a:lumMod val="10000"/>
                </a:srgbClr>
              </a:solidFill>
              <a:effectLst/>
              <a:uLnTx/>
              <a:uFillTx/>
              <a:latin typeface="Calibri" panose="020F0502020204030204"/>
              <a:ea typeface="+mn-lt"/>
              <a:cs typeface="Calibri"/>
            </a:endParaRPr>
          </a:p>
          <a:p>
            <a:pPr marL="457200" marR="0" lvl="1" indent="0" algn="just" defTabSz="457200" rtl="0" eaLnBrk="1" fontAlgn="auto" latinLnBrk="0" hangingPunct="1">
              <a:lnSpc>
                <a:spcPct val="100000"/>
              </a:lnSpc>
              <a:spcBef>
                <a:spcPts val="0"/>
              </a:spcBef>
              <a:spcAft>
                <a:spcPts val="0"/>
              </a:spcAft>
              <a:buClrTx/>
              <a:buSzTx/>
              <a:buFontTx/>
              <a:buNone/>
              <a:tabLst/>
              <a:defRPr/>
            </a:pPr>
            <a:r>
              <a:rPr kumimoji="0" lang="es-CO" sz="1300" b="0" i="0" u="none" strike="noStrike" kern="1200" cap="none" spc="0" normalizeH="0" baseline="0" noProof="0" dirty="0">
                <a:ln>
                  <a:noFill/>
                </a:ln>
                <a:solidFill>
                  <a:srgbClr val="E7E6E6">
                    <a:lumMod val="10000"/>
                  </a:srgbClr>
                </a:solidFill>
                <a:effectLst/>
                <a:uLnTx/>
                <a:uFillTx/>
                <a:latin typeface="Calibri" panose="020F0502020204030204"/>
                <a:ea typeface="+mn-lt"/>
                <a:cs typeface="Calibri"/>
              </a:rPr>
              <a:t>A la fecha son </a:t>
            </a:r>
            <a:r>
              <a:rPr kumimoji="0" lang="es-CO" sz="1300" b="0" i="0" u="none" strike="noStrike" kern="1200" cap="none" spc="0" normalizeH="0" baseline="0" noProof="0" dirty="0">
                <a:ln>
                  <a:noFill/>
                </a:ln>
                <a:solidFill>
                  <a:srgbClr val="0000FF"/>
                </a:solidFill>
                <a:effectLst/>
                <a:uLnTx/>
                <a:uFillTx/>
                <a:latin typeface="Calibri" panose="020F0502020204030204"/>
                <a:ea typeface="+mn-lt"/>
                <a:cs typeface="Calibri"/>
              </a:rPr>
              <a:t>2 meses y 28 días </a:t>
            </a:r>
            <a:r>
              <a:rPr kumimoji="0" lang="es-CO" sz="1300" b="0" i="0" u="none" strike="noStrike" kern="1200" cap="none" spc="0" normalizeH="0" baseline="0" noProof="0" dirty="0">
                <a:ln>
                  <a:noFill/>
                </a:ln>
                <a:solidFill>
                  <a:srgbClr val="E7E6E6">
                    <a:lumMod val="10000"/>
                  </a:srgbClr>
                </a:solidFill>
                <a:effectLst/>
                <a:uLnTx/>
                <a:uFillTx/>
                <a:latin typeface="Calibri" panose="020F0502020204030204"/>
                <a:ea typeface="+mn-lt"/>
                <a:cs typeface="Calibri"/>
              </a:rPr>
              <a:t>desde que se entregó el bloque, sin resultado del traslado de la red de voz y datos generando tomar el recurso de imprevistos para suplir el costo del contenedor.</a:t>
            </a:r>
          </a:p>
          <a:p>
            <a:pPr marL="457200" marR="0" lvl="1" indent="0" algn="just" defTabSz="457200" rtl="0" eaLnBrk="1" fontAlgn="auto" latinLnBrk="0" hangingPunct="1">
              <a:lnSpc>
                <a:spcPct val="100000"/>
              </a:lnSpc>
              <a:spcBef>
                <a:spcPts val="0"/>
              </a:spcBef>
              <a:spcAft>
                <a:spcPts val="0"/>
              </a:spcAft>
              <a:buClrTx/>
              <a:buSzTx/>
              <a:buFontTx/>
              <a:buNone/>
              <a:tabLst/>
              <a:defRPr/>
            </a:pPr>
            <a:endParaRPr kumimoji="0" lang="es-CO" sz="1300" b="0" i="0" u="none" strike="noStrike" kern="1200" cap="none" spc="0" normalizeH="0" baseline="0" noProof="0" dirty="0">
              <a:ln>
                <a:noFill/>
              </a:ln>
              <a:solidFill>
                <a:srgbClr val="E7E6E6">
                  <a:lumMod val="10000"/>
                </a:srgbClr>
              </a:solidFill>
              <a:effectLst/>
              <a:uLnTx/>
              <a:uFillTx/>
              <a:latin typeface="Calibri" panose="020F0502020204030204"/>
              <a:ea typeface="+mn-lt"/>
              <a:cs typeface="Calibri"/>
            </a:endParaRPr>
          </a:p>
          <a:p>
            <a:pPr marL="457200" marR="0" lvl="1" indent="0" algn="just" defTabSz="457200" rtl="0" eaLnBrk="1" fontAlgn="auto" latinLnBrk="0" hangingPunct="1">
              <a:lnSpc>
                <a:spcPct val="100000"/>
              </a:lnSpc>
              <a:spcBef>
                <a:spcPts val="0"/>
              </a:spcBef>
              <a:spcAft>
                <a:spcPts val="0"/>
              </a:spcAft>
              <a:buClrTx/>
              <a:buSzTx/>
              <a:buFontTx/>
              <a:buNone/>
              <a:tabLst/>
              <a:defRPr/>
            </a:pPr>
            <a:r>
              <a:rPr kumimoji="0" lang="es-CO" sz="1300" b="0" i="0" u="none" strike="noStrike" kern="1200" cap="none" spc="0" normalizeH="0" baseline="0" noProof="0" dirty="0">
                <a:ln>
                  <a:noFill/>
                </a:ln>
                <a:solidFill>
                  <a:srgbClr val="E7E6E6">
                    <a:lumMod val="10000"/>
                  </a:srgbClr>
                </a:solidFill>
                <a:effectLst/>
                <a:uLnTx/>
                <a:uFillTx/>
                <a:latin typeface="Calibri" panose="020F0502020204030204"/>
                <a:ea typeface="+mn-lt"/>
                <a:cs typeface="Calibri"/>
              </a:rPr>
              <a:t>Debido a la situación del contrato esto ha impedido recibir a satisfacción la obra.</a:t>
            </a:r>
          </a:p>
        </p:txBody>
      </p:sp>
      <p:sp>
        <p:nvSpPr>
          <p:cNvPr id="13" name="object 3">
            <a:extLst>
              <a:ext uri="{FF2B5EF4-FFF2-40B4-BE49-F238E27FC236}">
                <a16:creationId xmlns:a16="http://schemas.microsoft.com/office/drawing/2014/main" id="{BA90489C-A4AE-46B3-9B9D-57F44860A84E}"/>
              </a:ext>
            </a:extLst>
          </p:cNvPr>
          <p:cNvSpPr txBox="1"/>
          <p:nvPr/>
        </p:nvSpPr>
        <p:spPr>
          <a:xfrm>
            <a:off x="310013" y="0"/>
            <a:ext cx="9881296" cy="1067600"/>
          </a:xfrm>
          <a:prstGeom prst="rect">
            <a:avLst/>
          </a:prstGeom>
        </p:spPr>
        <p:txBody>
          <a:bodyPr vert="horz" wrap="square" lIns="0" tIns="13335" rIns="0" bIns="0" rtlCol="0">
            <a:spAutoFit/>
          </a:bodyPr>
          <a:lstStyle/>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Mosquera, Cundinamarca - Etapa 2 </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a:ln>
                  <a:noFill/>
                </a:ln>
                <a:solidFill>
                  <a:srgbClr val="4471C4"/>
                </a:solidFill>
                <a:effectLst/>
                <a:uLnTx/>
                <a:uFillTx/>
                <a:latin typeface="Arial"/>
                <a:ea typeface="+mn-ea"/>
                <a:cs typeface="Arial"/>
              </a:rPr>
              <a:t>CENTRO DE BIOTECNOLOGIA AGROPECUARIA</a:t>
            </a:r>
            <a:r>
              <a:rPr kumimoji="0" lang="en-US" sz="1800" b="0" i="0" u="none" strike="noStrike" kern="1200" cap="none" spc="0" normalizeH="0" baseline="0" noProof="0">
                <a:ln>
                  <a:noFill/>
                </a:ln>
                <a:solidFill>
                  <a:srgbClr val="4471C4"/>
                </a:solidFill>
                <a:effectLst/>
                <a:uLnTx/>
                <a:uFillTx/>
                <a:latin typeface="Arial"/>
                <a:ea typeface="+mn-ea"/>
                <a:cs typeface="Arial"/>
              </a:rPr>
              <a:t> </a:t>
            </a:r>
            <a:endParaRPr kumimoji="0" lang="es-CO" sz="1800" b="0" i="0" u="none" strike="noStrike" kern="1200" cap="none" spc="0" normalizeH="0" baseline="0" noProof="0">
              <a:ln>
                <a:noFill/>
              </a:ln>
              <a:solidFill>
                <a:srgbClr val="4471C4"/>
              </a:solidFill>
              <a:effectLst/>
              <a:uLnTx/>
              <a:uFillTx/>
              <a:latin typeface="Arial"/>
              <a:ea typeface="+mn-ea"/>
              <a:cs typeface="Arial"/>
            </a:endParaRP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a:ln>
                  <a:noFill/>
                </a:ln>
                <a:solidFill>
                  <a:srgbClr val="4471C4"/>
                </a:solidFill>
                <a:effectLst/>
                <a:uLnTx/>
                <a:uFillTx/>
                <a:latin typeface="Arial"/>
                <a:ea typeface="+mn-ea"/>
                <a:cs typeface="Arial"/>
              </a:rPr>
              <a:t>Contratista de Diseño y Obra PAF-SENA-O-016-2021 – CONSORCIO SAN ANDRES MOSQUERA </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a:ln>
                  <a:noFill/>
                </a:ln>
                <a:solidFill>
                  <a:srgbClr val="4471C4"/>
                </a:solidFill>
                <a:effectLst/>
                <a:uLnTx/>
                <a:uFillTx/>
                <a:latin typeface="Arial"/>
                <a:ea typeface="+mn-ea"/>
                <a:cs typeface="Arial"/>
              </a:rPr>
              <a:t>Contratita Interventor PAF-SENA-I-025-2021– CONSORCIO INTERMOS</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11" name="Imagen 10" descr="Imagen que contiene edificio, exterior, tren, estacionado&#10;&#10;Descripción generada automáticamente">
            <a:extLst>
              <a:ext uri="{FF2B5EF4-FFF2-40B4-BE49-F238E27FC236}">
                <a16:creationId xmlns:a16="http://schemas.microsoft.com/office/drawing/2014/main" id="{5D03EF27-57AE-4A5F-9FF0-5F966C247BAA}"/>
              </a:ext>
            </a:extLst>
          </p:cNvPr>
          <p:cNvPicPr>
            <a:picLocks noChangeAspect="1"/>
          </p:cNvPicPr>
          <p:nvPr/>
        </p:nvPicPr>
        <p:blipFill rotWithShape="1">
          <a:blip r:embed="rId5">
            <a:extLst>
              <a:ext uri="{28A0092B-C50C-407E-A947-70E740481C1C}">
                <a14:useLocalDpi xmlns:a14="http://schemas.microsoft.com/office/drawing/2010/main" val="0"/>
              </a:ext>
            </a:extLst>
          </a:blip>
          <a:srcRect b="6940"/>
          <a:stretch/>
        </p:blipFill>
        <p:spPr>
          <a:xfrm>
            <a:off x="464181" y="4979036"/>
            <a:ext cx="5274654" cy="1625474"/>
          </a:xfrm>
          <a:prstGeom prst="rect">
            <a:avLst/>
          </a:prstGeom>
        </p:spPr>
      </p:pic>
    </p:spTree>
    <p:extLst>
      <p:ext uri="{BB962C8B-B14F-4D97-AF65-F5344CB8AC3E}">
        <p14:creationId xmlns:p14="http://schemas.microsoft.com/office/powerpoint/2010/main" val="10959123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EBDD4FD-8260-4D58-B7A6-70586FF7DDE2}"/>
              </a:ext>
            </a:extLst>
          </p:cNvPr>
          <p:cNvSpPr/>
          <p:nvPr/>
        </p:nvSpPr>
        <p:spPr>
          <a:xfrm>
            <a:off x="5821699" y="1179362"/>
            <a:ext cx="6198482" cy="5565975"/>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A4BBBA8B-14E8-4E57-9AD9-2D45EED2C542}"/>
              </a:ext>
            </a:extLst>
          </p:cNvPr>
          <p:cNvSpPr/>
          <p:nvPr/>
        </p:nvSpPr>
        <p:spPr>
          <a:xfrm>
            <a:off x="448120" y="3171877"/>
            <a:ext cx="5256489" cy="357346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B100FE8D-393B-43A8-8B1F-FAE84E5C8687}"/>
              </a:ext>
            </a:extLst>
          </p:cNvPr>
          <p:cNvGraphicFramePr>
            <a:graphicFrameLocks noGrp="1"/>
          </p:cNvGraphicFramePr>
          <p:nvPr>
            <p:extLst>
              <p:ext uri="{D42A27DB-BD31-4B8C-83A1-F6EECF244321}">
                <p14:modId xmlns:p14="http://schemas.microsoft.com/office/powerpoint/2010/main" val="3187586926"/>
              </p:ext>
            </p:extLst>
          </p:nvPr>
        </p:nvGraphicFramePr>
        <p:xfrm>
          <a:off x="448121" y="1179362"/>
          <a:ext cx="5256488" cy="1955165"/>
        </p:xfrm>
        <a:graphic>
          <a:graphicData uri="http://schemas.openxmlformats.org/drawingml/2006/table">
            <a:tbl>
              <a:tblPr/>
              <a:tblGrid>
                <a:gridCol w="1178954">
                  <a:extLst>
                    <a:ext uri="{9D8B030D-6E8A-4147-A177-3AD203B41FA5}">
                      <a16:colId xmlns:a16="http://schemas.microsoft.com/office/drawing/2014/main" val="20000"/>
                    </a:ext>
                  </a:extLst>
                </a:gridCol>
                <a:gridCol w="951351">
                  <a:extLst>
                    <a:ext uri="{9D8B030D-6E8A-4147-A177-3AD203B41FA5}">
                      <a16:colId xmlns:a16="http://schemas.microsoft.com/office/drawing/2014/main" val="20001"/>
                    </a:ext>
                  </a:extLst>
                </a:gridCol>
                <a:gridCol w="1089006">
                  <a:extLst>
                    <a:ext uri="{9D8B030D-6E8A-4147-A177-3AD203B41FA5}">
                      <a16:colId xmlns:a16="http://schemas.microsoft.com/office/drawing/2014/main" val="1978876319"/>
                    </a:ext>
                  </a:extLst>
                </a:gridCol>
                <a:gridCol w="738330">
                  <a:extLst>
                    <a:ext uri="{9D8B030D-6E8A-4147-A177-3AD203B41FA5}">
                      <a16:colId xmlns:a16="http://schemas.microsoft.com/office/drawing/2014/main" val="20002"/>
                    </a:ext>
                  </a:extLst>
                </a:gridCol>
                <a:gridCol w="762018">
                  <a:extLst>
                    <a:ext uri="{9D8B030D-6E8A-4147-A177-3AD203B41FA5}">
                      <a16:colId xmlns:a16="http://schemas.microsoft.com/office/drawing/2014/main" val="20003"/>
                    </a:ext>
                  </a:extLst>
                </a:gridCol>
                <a:gridCol w="536829">
                  <a:extLst>
                    <a:ext uri="{9D8B030D-6E8A-4147-A177-3AD203B41FA5}">
                      <a16:colId xmlns:a16="http://schemas.microsoft.com/office/drawing/2014/main" val="3158225201"/>
                    </a:ext>
                  </a:extLst>
                </a:gridCol>
              </a:tblGrid>
              <a:tr h="22820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FECHA INICIO </a:t>
                      </a:r>
                    </a:p>
                    <a:p>
                      <a:pPr algn="ctr" fontAlgn="ct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100" b="1" i="0" u="none" strike="noStrike">
                          <a:solidFill>
                            <a:srgbClr val="FFFFFF"/>
                          </a:solidFill>
                          <a:effectLst/>
                          <a:latin typeface="Calibri" panose="020F0502020204030204" pitchFamily="34" charset="0"/>
                        </a:rPr>
                        <a:t>PORCENTAJES DE AVANCE ETAPA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17254">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2.431.385.707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04-OCT-2021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02-MAYO-2022</a:t>
                      </a:r>
                      <a:endParaRPr lang="es-CO" sz="1100" b="0" i="0" u="none" strike="noStrike">
                        <a:solidFill>
                          <a:srgbClr val="FF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chemeClr val="accent6">
                              <a:lumMod val="75000"/>
                            </a:schemeClr>
                          </a:solidFill>
                          <a:effectLst/>
                          <a:latin typeface="+mn-lt"/>
                        </a:rPr>
                        <a:t>-0,00%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17254">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22820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1725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KIOSKO - 4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1027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150.17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 de Instructores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1725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234.95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Aulas de formación  Agroindustria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228204">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433.87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lvl="0" algn="just">
                        <a:spcBef>
                          <a:spcPts val="105"/>
                        </a:spcBef>
                        <a:defRPr/>
                      </a:pPr>
                      <a:r>
                        <a:rPr lang="es-CO" sz="1100" b="0">
                          <a:solidFill>
                            <a:srgbClr val="00B050"/>
                          </a:solidFill>
                          <a:latin typeface="+mn-lt"/>
                          <a:cs typeface="Arial" panose="020B0604020202020204" pitchFamily="34" charset="0"/>
                        </a:rPr>
                        <a:t>Ambientes</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de</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Formación Pluritecnologicos</a:t>
                      </a:r>
                      <a:endParaRPr lang="es-MX" sz="1100" b="0">
                        <a:solidFill>
                          <a:srgbClr val="00B050"/>
                        </a:solidFill>
                        <a:latin typeface="+mn-lt"/>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045481549"/>
                  </a:ext>
                </a:extLst>
              </a:tr>
              <a:tr h="0">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339.19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Aulas de Aprendizaje  Agricultura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3999508451"/>
                  </a:ext>
                </a:extLst>
              </a:tr>
              <a:tr h="11725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BLOQUE 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MX"/>
                    </a:p>
                  </a:txBody>
                  <a:tcPr/>
                </a:tc>
                <a:tc vMerge="1">
                  <a:txBody>
                    <a:bodyPr/>
                    <a:lstStyle/>
                    <a:p>
                      <a:endParaRPr lang="es-MX"/>
                    </a:p>
                  </a:txBody>
                  <a:tcPr/>
                </a:tc>
                <a:tc gridSpan="3" vMerge="1">
                  <a:txBody>
                    <a:bodyPr/>
                    <a:lstStyle/>
                    <a:p>
                      <a:endParaRPr lang="es-MX"/>
                    </a:p>
                  </a:txBody>
                  <a:tcPr/>
                </a:tc>
                <a:tc hMerge="1" vMerge="1">
                  <a:txBody>
                    <a:bodyPr/>
                    <a:lstStyle/>
                    <a:p>
                      <a:endParaRPr lang="es-MX"/>
                    </a:p>
                  </a:txBody>
                  <a:tcPr/>
                </a:tc>
                <a:tc hMerge="1" vMerge="1">
                  <a:txBody>
                    <a:bodyPr/>
                    <a:lstStyle/>
                    <a:p>
                      <a:endParaRPr lang="es-MX"/>
                    </a:p>
                  </a:txBody>
                  <a:tcPr/>
                </a:tc>
                <a:extLst>
                  <a:ext uri="{0D108BD9-81ED-4DB2-BD59-A6C34878D82A}">
                    <a16:rowId xmlns:a16="http://schemas.microsoft.com/office/drawing/2014/main" val="10009"/>
                  </a:ext>
                </a:extLst>
              </a:tr>
            </a:tbl>
          </a:graphicData>
        </a:graphic>
      </p:graphicFrame>
      <p:sp>
        <p:nvSpPr>
          <p:cNvPr id="5" name="object 3">
            <a:extLst>
              <a:ext uri="{FF2B5EF4-FFF2-40B4-BE49-F238E27FC236}">
                <a16:creationId xmlns:a16="http://schemas.microsoft.com/office/drawing/2014/main" id="{5CBB1A53-EB72-4CE6-BA32-41088A885838}"/>
              </a:ext>
            </a:extLst>
          </p:cNvPr>
          <p:cNvSpPr txBox="1"/>
          <p:nvPr/>
        </p:nvSpPr>
        <p:spPr>
          <a:xfrm>
            <a:off x="5985680" y="1723043"/>
            <a:ext cx="5915588" cy="2783454"/>
          </a:xfrm>
          <a:prstGeom prst="rect">
            <a:avLst/>
          </a:prstGeom>
        </p:spPr>
        <p:txBody>
          <a:bodyPr vert="horz" wrap="square" lIns="0" tIns="13335"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s-MX" sz="1200" b="1" dirty="0">
              <a:solidFill>
                <a:prstClr val="black"/>
              </a:solidFill>
              <a:latin typeface="Arial" panose="020B0604020202020204" pitchFamily="34" charset="0"/>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ACCIONES FRENTE AL PROCESO DE CIERRE CONTRACTUAL Y LIQUIDACION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1200" b="1" dirty="0">
              <a:solidFill>
                <a:prstClr val="black"/>
              </a:solidFill>
              <a:latin typeface="Arial" panose="020B0604020202020204" pitchFamily="34" charset="0"/>
              <a:cs typeface="Arial" panose="020B0604020202020204" pitchFamily="34" charset="0"/>
            </a:endParaRP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día 31 de marzo de 2023 se radica ante el área de jefatura de contratación derivada de Findeter el acta de liquidación del contrato de interventoria PAF-SENA-I-048-2020 JUNTO CON TODOS SUS SOPORTES bajo la incidencia No. </a:t>
            </a:r>
            <a:r>
              <a:rPr kumimoji="0" lang="es-MX" sz="1200" i="0" u="none" strike="noStrike" kern="1200" cap="none" spc="0" normalizeH="0" baseline="0" noProof="0" dirty="0">
                <a:ln>
                  <a:noFill/>
                </a:ln>
                <a:solidFill>
                  <a:schemeClr val="tx1">
                    <a:lumMod val="60000"/>
                    <a:lumOff val="40000"/>
                  </a:schemeClr>
                </a:solidFill>
                <a:effectLst/>
                <a:uLnTx/>
                <a:uFillTx/>
                <a:latin typeface="Arial" panose="020B0604020202020204" pitchFamily="34" charset="0"/>
                <a:ea typeface="+mn-ea"/>
                <a:cs typeface="Arial" panose="020B0604020202020204" pitchFamily="34" charset="0"/>
              </a:rPr>
              <a:t>INC 2023-001141 </a:t>
            </a: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para su proceso de liquidación.</a:t>
            </a:r>
          </a:p>
          <a:p>
            <a:pPr marR="0" lvl="0" algn="just" defTabSz="914400" rtl="0" eaLnBrk="1" fontAlgn="auto" latinLnBrk="0" hangingPunct="1">
              <a:lnSpc>
                <a:spcPct val="100000"/>
              </a:lnSpc>
              <a:spcBef>
                <a:spcPts val="0"/>
              </a:spcBef>
              <a:spcAft>
                <a:spcPts val="0"/>
              </a:spcAft>
              <a:buClrTx/>
              <a:buSzTx/>
              <a:tabLst/>
              <a:defRPr/>
            </a:pPr>
            <a:endPar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El acta de liquidación </a:t>
            </a:r>
            <a:r>
              <a:rPr lang="es-MX" sz="1200" dirty="0">
                <a:solidFill>
                  <a:prstClr val="black"/>
                </a:solidFill>
                <a:latin typeface="Arial" panose="020B0604020202020204" pitchFamily="34" charset="0"/>
                <a:cs typeface="Arial" panose="020B0604020202020204" pitchFamily="34" charset="0"/>
              </a:rPr>
              <a:t>del </a:t>
            </a: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contrato de interventoria PAF-SENA-I-048-2020 se suscribe el 23 de mayo de 2023 por la supervisión del contrato, se espera la verificación del patrimonio autónomo para culminar el proceso de </a:t>
            </a:r>
            <a:r>
              <a:rPr kumimoji="0" lang="es-MX" sz="1200" i="0" u="none" strike="noStrike" kern="1200" cap="none" spc="0" normalizeH="0" baseline="0" noProof="0" dirty="0" err="1">
                <a:ln>
                  <a:noFill/>
                </a:ln>
                <a:solidFill>
                  <a:prstClr val="black"/>
                </a:solidFill>
                <a:effectLst/>
                <a:uLnTx/>
                <a:uFillTx/>
                <a:latin typeface="Arial" panose="020B0604020202020204" pitchFamily="34" charset="0"/>
                <a:ea typeface="+mn-ea"/>
                <a:cs typeface="Arial" panose="020B0604020202020204" pitchFamily="34" charset="0"/>
              </a:rPr>
              <a:t>liquidacion</a:t>
            </a:r>
            <a:r>
              <a:rPr kumimoji="0" lang="es-MX"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endParaRPr kumimoji="0" lang="es-MX"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8" name="Imagen 7">
            <a:extLst>
              <a:ext uri="{FF2B5EF4-FFF2-40B4-BE49-F238E27FC236}">
                <a16:creationId xmlns:a16="http://schemas.microsoft.com/office/drawing/2014/main" id="{C1C39817-A4F2-4496-B232-5D18A84D736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8061" y="3264639"/>
            <a:ext cx="2496930" cy="1194819"/>
          </a:xfrm>
          <a:prstGeom prst="rect">
            <a:avLst/>
          </a:prstGeom>
          <a:noFill/>
          <a:ln>
            <a:noFill/>
          </a:ln>
        </p:spPr>
      </p:pic>
      <p:pic>
        <p:nvPicPr>
          <p:cNvPr id="9" name="Imagen 8" descr="Casa de madera en un patio&#10;&#10;Descripción generada automáticamente con confianza baja">
            <a:extLst>
              <a:ext uri="{FF2B5EF4-FFF2-40B4-BE49-F238E27FC236}">
                <a16:creationId xmlns:a16="http://schemas.microsoft.com/office/drawing/2014/main" id="{4CBFB4EB-839E-420E-BA4F-78EB40FCBF7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509"/>
          <a:stretch/>
        </p:blipFill>
        <p:spPr bwMode="auto">
          <a:xfrm>
            <a:off x="3159880" y="3264639"/>
            <a:ext cx="2496930" cy="1194820"/>
          </a:xfrm>
          <a:prstGeom prst="rect">
            <a:avLst/>
          </a:prstGeom>
          <a:noFill/>
          <a:ln>
            <a:noFill/>
          </a:ln>
          <a:extLst>
            <a:ext uri="{53640926-AAD7-44D8-BBD7-CCE9431645EC}">
              <a14:shadowObscured xmlns:a14="http://schemas.microsoft.com/office/drawing/2010/main"/>
            </a:ext>
          </a:extLst>
        </p:spPr>
      </p:pic>
      <p:pic>
        <p:nvPicPr>
          <p:cNvPr id="10" name="Imagen 9" descr="Un tren pasando en vías al lado de una casa&#10;&#10;Descripción generada automáticamente con confianza media">
            <a:extLst>
              <a:ext uri="{FF2B5EF4-FFF2-40B4-BE49-F238E27FC236}">
                <a16:creationId xmlns:a16="http://schemas.microsoft.com/office/drawing/2014/main" id="{3A4D5A52-774C-4585-AF57-187F93C4FF6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491887" y="4552220"/>
            <a:ext cx="5164923" cy="2124547"/>
          </a:xfrm>
          <a:prstGeom prst="rect">
            <a:avLst/>
          </a:prstGeom>
          <a:noFill/>
          <a:ln>
            <a:noFill/>
          </a:ln>
          <a:extLst>
            <a:ext uri="{53640926-AAD7-44D8-BBD7-CCE9431645EC}">
              <a14:shadowObscured xmlns:a14="http://schemas.microsoft.com/office/drawing/2010/main"/>
            </a:ext>
          </a:extLst>
        </p:spPr>
      </p:pic>
      <p:sp>
        <p:nvSpPr>
          <p:cNvPr id="11" name="object 3">
            <a:extLst>
              <a:ext uri="{FF2B5EF4-FFF2-40B4-BE49-F238E27FC236}">
                <a16:creationId xmlns:a16="http://schemas.microsoft.com/office/drawing/2014/main" id="{461810AE-D7B5-40BC-84F5-41025958996A}"/>
              </a:ext>
            </a:extLst>
          </p:cNvPr>
          <p:cNvSpPr txBox="1"/>
          <p:nvPr/>
        </p:nvSpPr>
        <p:spPr>
          <a:xfrm>
            <a:off x="310013" y="0"/>
            <a:ext cx="9881296" cy="1067600"/>
          </a:xfrm>
          <a:prstGeom prst="rect">
            <a:avLst/>
          </a:prstGeom>
        </p:spPr>
        <p:txBody>
          <a:bodyPr vert="horz" wrap="square" lIns="0" tIns="13335" rIns="0" bIns="0" rtlCol="0">
            <a:spAutoFit/>
          </a:bodyPr>
          <a:lstStyle/>
          <a:p>
            <a:pPr marL="12700" lvl="0">
              <a:spcBef>
                <a:spcPts val="105"/>
              </a:spcBef>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a:t>
            </a:r>
            <a:r>
              <a:rPr lang="es-CO" sz="2400">
                <a:solidFill>
                  <a:srgbClr val="4471C4"/>
                </a:solidFill>
                <a:latin typeface="Arial"/>
                <a:cs typeface="Arial"/>
              </a:rPr>
              <a:t>Espinal</a:t>
            </a:r>
            <a:r>
              <a:rPr kumimoji="0" lang="es-CO" sz="2400" b="0" i="0" u="none" strike="noStrike" kern="1200" cap="none" spc="0" normalizeH="0" baseline="0" noProof="0">
                <a:ln>
                  <a:noFill/>
                </a:ln>
                <a:solidFill>
                  <a:srgbClr val="4471C4"/>
                </a:solidFill>
                <a:effectLst/>
                <a:uLnTx/>
                <a:uFillTx/>
                <a:latin typeface="Arial"/>
                <a:ea typeface="+mn-ea"/>
                <a:cs typeface="Arial"/>
              </a:rPr>
              <a:t>, Tolima - Etapa 2 </a:t>
            </a:r>
          </a:p>
          <a:p>
            <a:pPr marL="12700" lvl="0">
              <a:spcBef>
                <a:spcPts val="105"/>
              </a:spcBef>
              <a:defRPr/>
            </a:pPr>
            <a:r>
              <a:rPr kumimoji="0" lang="es-CO" b="0" i="0" u="none" strike="noStrike" kern="1200" cap="none" spc="0" normalizeH="0" baseline="0" noProof="0">
                <a:ln>
                  <a:noFill/>
                </a:ln>
                <a:solidFill>
                  <a:srgbClr val="4471C4"/>
                </a:solidFill>
                <a:effectLst/>
                <a:uLnTx/>
                <a:uFillTx/>
                <a:latin typeface="Arial"/>
                <a:ea typeface="+mn-ea"/>
                <a:cs typeface="Arial"/>
              </a:rPr>
              <a:t>CENTRO AGROPECUARIO LA GRANJA </a:t>
            </a:r>
            <a:r>
              <a:rPr kumimoji="0" lang="en-US" b="0" i="0" u="none" strike="noStrike" kern="1200" cap="none" spc="0" normalizeH="0" baseline="0" noProof="0">
                <a:ln>
                  <a:noFill/>
                </a:ln>
                <a:solidFill>
                  <a:srgbClr val="4471C4"/>
                </a:solidFill>
                <a:effectLst/>
                <a:uLnTx/>
                <a:uFillTx/>
                <a:latin typeface="Arial"/>
                <a:ea typeface="+mn-ea"/>
                <a:cs typeface="Arial"/>
              </a:rPr>
              <a:t> </a:t>
            </a:r>
            <a:endParaRPr kumimoji="0" lang="es-CO" b="0" i="0" u="none" strike="noStrike" kern="1200" cap="none" spc="0" normalizeH="0" baseline="0" noProof="0">
              <a:ln>
                <a:noFill/>
              </a:ln>
              <a:solidFill>
                <a:srgbClr val="4471C4"/>
              </a:solidFill>
              <a:effectLst/>
              <a:uLnTx/>
              <a:uFillTx/>
              <a:latin typeface="Arial"/>
              <a:ea typeface="+mn-ea"/>
              <a:cs typeface="Arial"/>
            </a:endParaRPr>
          </a:p>
          <a:p>
            <a:pPr marL="12700" lvl="0">
              <a:spcBef>
                <a:spcPts val="105"/>
              </a:spcBef>
              <a:defRPr/>
            </a:pPr>
            <a:r>
              <a:rPr lang="es-CO" sz="1200">
                <a:solidFill>
                  <a:srgbClr val="4471C4"/>
                </a:solidFill>
                <a:latin typeface="Arial"/>
                <a:cs typeface="Arial"/>
              </a:rPr>
              <a:t>Contratista de Diseño y Obra PAF-SENA-O-041-2020 – EBISUS SAS </a:t>
            </a:r>
          </a:p>
          <a:p>
            <a:pPr marL="12700" lvl="0">
              <a:spcBef>
                <a:spcPts val="105"/>
              </a:spcBef>
              <a:defRPr/>
            </a:pPr>
            <a:r>
              <a:rPr lang="es-CO" sz="1200">
                <a:solidFill>
                  <a:srgbClr val="4471C4"/>
                </a:solidFill>
                <a:latin typeface="Arial"/>
                <a:cs typeface="Arial"/>
              </a:rPr>
              <a:t>Contratita Interventor PAF-SENA-I-048-2020– ARQUITECTURA URBANA LTDA</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32800537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a 3">
            <a:extLst>
              <a:ext uri="{FF2B5EF4-FFF2-40B4-BE49-F238E27FC236}">
                <a16:creationId xmlns:a16="http://schemas.microsoft.com/office/drawing/2014/main" id="{F234D9DA-9003-43ED-80D0-7DCC9CC6567C}"/>
              </a:ext>
            </a:extLst>
          </p:cNvPr>
          <p:cNvGraphicFramePr>
            <a:graphicFrameLocks noGrp="1"/>
          </p:cNvGraphicFramePr>
          <p:nvPr>
            <p:extLst/>
          </p:nvPr>
        </p:nvGraphicFramePr>
        <p:xfrm>
          <a:off x="267943" y="1149919"/>
          <a:ext cx="5862693" cy="1911274"/>
        </p:xfrm>
        <a:graphic>
          <a:graphicData uri="http://schemas.openxmlformats.org/drawingml/2006/table">
            <a:tbl>
              <a:tblPr/>
              <a:tblGrid>
                <a:gridCol w="1322877">
                  <a:extLst>
                    <a:ext uri="{9D8B030D-6E8A-4147-A177-3AD203B41FA5}">
                      <a16:colId xmlns:a16="http://schemas.microsoft.com/office/drawing/2014/main" val="20000"/>
                    </a:ext>
                  </a:extLst>
                </a:gridCol>
                <a:gridCol w="871825">
                  <a:extLst>
                    <a:ext uri="{9D8B030D-6E8A-4147-A177-3AD203B41FA5}">
                      <a16:colId xmlns:a16="http://schemas.microsoft.com/office/drawing/2014/main" val="20001"/>
                    </a:ext>
                  </a:extLst>
                </a:gridCol>
                <a:gridCol w="1309255">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639457">
                  <a:extLst>
                    <a:ext uri="{9D8B030D-6E8A-4147-A177-3AD203B41FA5}">
                      <a16:colId xmlns:a16="http://schemas.microsoft.com/office/drawing/2014/main" val="20003"/>
                    </a:ext>
                  </a:extLst>
                </a:gridCol>
                <a:gridCol w="782459">
                  <a:extLst>
                    <a:ext uri="{9D8B030D-6E8A-4147-A177-3AD203B41FA5}">
                      <a16:colId xmlns:a16="http://schemas.microsoft.com/office/drawing/2014/main" val="3158225201"/>
                    </a:ext>
                  </a:extLst>
                </a:gridCol>
              </a:tblGrid>
              <a:tr h="383585">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ES"/>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a:t>
                      </a:r>
                    </a:p>
                    <a:p>
                      <a:pPr algn="ctr" fontAlgn="ctr"/>
                      <a:r>
                        <a:rPr lang="es-ES" sz="1050" b="1" i="0" u="none" strike="noStrike" dirty="0">
                          <a:solidFill>
                            <a:srgbClr val="FFFFFF"/>
                          </a:solidFill>
                          <a:effectLst/>
                          <a:latin typeface="Calibri"/>
                        </a:rPr>
                        <a:t>Corte  21/05/2023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3943">
                <a:tc rowSpan="2">
                  <a:txBody>
                    <a:bodyPr/>
                    <a:lstStyle/>
                    <a:p>
                      <a:pPr algn="ctr" fontAlgn="ctr"/>
                      <a:r>
                        <a:rPr lang="es-CO" sz="1100" b="0" i="0" u="none" strike="noStrike">
                          <a:solidFill>
                            <a:schemeClr val="tx1"/>
                          </a:solidFill>
                          <a:effectLst/>
                          <a:latin typeface="Calibri"/>
                          <a:ea typeface="+mn-ea"/>
                          <a:cs typeface="+mn-cs"/>
                        </a:rPr>
                        <a:t>$ 251.148.980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ea typeface="+mn-ea"/>
                          <a:cs typeface="+mn-cs"/>
                        </a:rPr>
                        <a:t>09/08/2021</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09/03/2022</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MX" sz="1100" b="0" i="0" u="none" strike="noStrike">
                          <a:solidFill>
                            <a:srgbClr val="002060"/>
                          </a:solidFill>
                          <a:effectLst/>
                          <a:latin typeface="Calibri"/>
                          <a:ea typeface="+mn-ea"/>
                          <a:cs typeface="+mn-cs"/>
                        </a:rPr>
                        <a:t>0%</a:t>
                      </a:r>
                      <a:endParaRPr lang="es-CO" sz="1100" b="0" i="0" u="none" strike="noStrike">
                        <a:solidFill>
                          <a:srgbClr val="002060"/>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2394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ea typeface="+mn-ea"/>
                          <a:cs typeface="+mn-cs"/>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46562">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83585">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649656">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100" b="0" i="0" u="none" strike="noStrike" dirty="0">
                          <a:solidFill>
                            <a:schemeClr val="tx1"/>
                          </a:solidFill>
                          <a:effectLst/>
                          <a:latin typeface="Calibri"/>
                        </a:rPr>
                        <a:t>Centro Integral De Mantenimiento Integral Bloque 8 Ubicado En Girón - Santander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5" name="Rectángulo 19">
            <a:extLst>
              <a:ext uri="{FF2B5EF4-FFF2-40B4-BE49-F238E27FC236}">
                <a16:creationId xmlns:a16="http://schemas.microsoft.com/office/drawing/2014/main" id="{0B2A16DD-EA7D-4DBE-B843-73C66F05103D}"/>
              </a:ext>
            </a:extLst>
          </p:cNvPr>
          <p:cNvSpPr/>
          <p:nvPr/>
        </p:nvSpPr>
        <p:spPr>
          <a:xfrm>
            <a:off x="211448" y="3143512"/>
            <a:ext cx="5919188" cy="36496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5">
            <a:extLst>
              <a:ext uri="{FF2B5EF4-FFF2-40B4-BE49-F238E27FC236}">
                <a16:creationId xmlns:a16="http://schemas.microsoft.com/office/drawing/2014/main" id="{2F609DC1-2F60-4F63-8477-54B2E74CC439}"/>
              </a:ext>
            </a:extLst>
          </p:cNvPr>
          <p:cNvSpPr/>
          <p:nvPr/>
        </p:nvSpPr>
        <p:spPr>
          <a:xfrm>
            <a:off x="6193678" y="1149919"/>
            <a:ext cx="5919188" cy="564322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19CA782-9833-4389-AC54-E0F19AE15782}"/>
              </a:ext>
            </a:extLst>
          </p:cNvPr>
          <p:cNvSpPr txBox="1"/>
          <p:nvPr/>
        </p:nvSpPr>
        <p:spPr>
          <a:xfrm>
            <a:off x="267943" y="3296828"/>
            <a:ext cx="5752156" cy="3399007"/>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dirty="0">
                <a:ln>
                  <a:noFill/>
                </a:ln>
                <a:solidFill>
                  <a:srgbClr val="112C69"/>
                </a:solidFill>
                <a:effectLst/>
                <a:uLnTx/>
                <a:uFillTx/>
                <a:latin typeface="Arial"/>
                <a:ea typeface="+mn-ea"/>
                <a:cs typeface="Arial"/>
              </a:rPr>
              <a:t>Gestiones Findeter - seguimiento (Supervisión).</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Toma de decisión DG – SENA de continuación del proyecto para la ejecución de etapa 2 y/o Toma de decisión de desistimiento del proyecto. </a:t>
            </a: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En trámite</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1000" b="1" i="0" u="sng" strike="noStrike" kern="1200" cap="none" spc="0" normalizeH="0" baseline="0" noProof="0" dirty="0">
              <a:ln>
                <a:noFill/>
              </a:ln>
              <a:solidFill>
                <a:srgbClr val="002060"/>
              </a:solidFill>
              <a:effectLst/>
              <a:uLnTx/>
              <a:uFillTx/>
              <a:latin typeface="Arial"/>
              <a:ea typeface="+mn-ea"/>
              <a:cs typeface="Arial"/>
            </a:endParaRPr>
          </a:p>
          <a:p>
            <a:pPr marL="641350" marR="0" lvl="1"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Se remite comunicado al SENA a la espera de toma de decisión de continuación y/o desistimiento del proyecto mediante Rad. 22023520000256 de fecha 13/01/2023.</a:t>
            </a:r>
          </a:p>
          <a:p>
            <a:pPr marL="641350" marR="0" lvl="1"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Se remite comunicado al SENA con apartes del acta de socialización mediante Rad. 2202352002999 de fecha 29/03/2023.</a:t>
            </a:r>
          </a:p>
          <a:p>
            <a:pPr marL="12700" marR="0" lvl="0" indent="0" algn="just" defTabSz="457200" rtl="0" eaLnBrk="1" fontAlgn="auto" latinLnBrk="0" hangingPunct="1">
              <a:lnSpc>
                <a:spcPct val="100000"/>
              </a:lnSpc>
              <a:spcBef>
                <a:spcPts val="105"/>
              </a:spcBef>
              <a:spcAft>
                <a:spcPts val="0"/>
              </a:spcAft>
              <a:buClrTx/>
              <a:buSzTx/>
              <a:buFontTx/>
              <a:buNone/>
              <a:tabLst/>
              <a:defRPr/>
            </a:pPr>
            <a:endParaRPr kumimoji="0" lang="es-MX" sz="1000" b="1" i="0" u="sng" strike="noStrike" kern="1200" cap="none" spc="0" normalizeH="0" baseline="0" noProof="0" dirty="0">
              <a:ln>
                <a:noFill/>
              </a:ln>
              <a:solidFill>
                <a:srgbClr val="002060"/>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1000" b="1" i="0" u="none" strike="noStrike" kern="1200" cap="none" spc="0" normalizeH="0" baseline="0" noProof="0" dirty="0">
                <a:ln>
                  <a:noFill/>
                </a:ln>
                <a:solidFill>
                  <a:srgbClr val="002060"/>
                </a:solidFill>
                <a:effectLst/>
                <a:uLnTx/>
                <a:uFillTx/>
                <a:latin typeface="Arial"/>
                <a:ea typeface="+mn-ea"/>
                <a:cs typeface="Arial"/>
              </a:rPr>
              <a:t>2.     </a:t>
            </a:r>
            <a:r>
              <a:rPr kumimoji="0" lang="es-MX" sz="1000" b="1" i="0" u="sng" strike="noStrike" kern="1200" cap="none" spc="0" normalizeH="0" baseline="0" noProof="0" dirty="0">
                <a:ln>
                  <a:noFill/>
                </a:ln>
                <a:solidFill>
                  <a:srgbClr val="002060"/>
                </a:solidFill>
                <a:effectLst/>
                <a:uLnTx/>
                <a:uFillTx/>
                <a:latin typeface="Arial"/>
                <a:ea typeface="+mn-ea"/>
                <a:cs typeface="Arial"/>
              </a:rPr>
              <a:t>En cierre de administrativo y liquidación de contratos derivados</a:t>
            </a: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 En trámite</a:t>
            </a:r>
            <a:endParaRPr kumimoji="0" lang="es-MX" sz="1000" b="1" i="0" u="sng" strike="noStrike" kern="1200" cap="none" spc="0" normalizeH="0" baseline="0" noProof="0" dirty="0">
              <a:ln>
                <a:noFill/>
              </a:ln>
              <a:solidFill>
                <a:srgbClr val="002060"/>
              </a:solidFill>
              <a:effectLst/>
              <a:uLnTx/>
              <a:uFillTx/>
              <a:latin typeface="Arial"/>
              <a:ea typeface="+mn-ea"/>
              <a:cs typeface="Arial"/>
            </a:endParaRPr>
          </a:p>
          <a:p>
            <a:pPr marL="641350" marR="0" lvl="1"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Se remite comunicado al SENA remisión productos Rad. 22023520000255 de fecha 13/01/2023 y se da alcance información digital Rad. 2202352001984 de fecha 01/03/2023</a:t>
            </a:r>
          </a:p>
          <a:p>
            <a:pPr marL="641350" marR="0" lvl="1"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Suscrita acta de entrega y recibo de fecha 23/02/2023.</a:t>
            </a:r>
          </a:p>
          <a:p>
            <a:pPr marL="641350" marR="0" lvl="1"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Se remite comunicado al SENA en respuesta a informe de productos de consultoría mediante Rad. 2202352003967 de fecha 25/04/2023.</a:t>
            </a:r>
            <a:endParaRPr kumimoji="0" lang="es-MX" sz="1000" b="1" i="0" u="sng" strike="noStrike" kern="1200" cap="none" spc="0" normalizeH="0" baseline="0" noProof="0" dirty="0">
              <a:ln>
                <a:noFill/>
              </a:ln>
              <a:solidFill>
                <a:srgbClr val="002060"/>
              </a:solidFill>
              <a:effectLst/>
              <a:highlight>
                <a:srgbClr val="00FF00"/>
              </a:highlight>
              <a:uLnTx/>
              <a:uFillTx/>
              <a:latin typeface="Arial"/>
              <a:ea typeface="+mn-ea"/>
              <a:cs typeface="Arial"/>
            </a:endParaRPr>
          </a:p>
          <a:p>
            <a:pPr marL="641350" marR="0" lvl="1"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uLnTx/>
                <a:uFillTx/>
                <a:latin typeface="Arial"/>
                <a:ea typeface="+mn-ea"/>
                <a:cs typeface="Arial"/>
              </a:rPr>
              <a:t>Se inicia proceso de liquidación a la espera de suscripción de acta de entrega de Cali.</a:t>
            </a:r>
          </a:p>
          <a:p>
            <a:pPr marL="641350" marR="0" lvl="1"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1000" b="1" i="0" u="sng" strike="noStrike" kern="1200" cap="none" spc="0" normalizeH="0" baseline="0" noProof="0" dirty="0">
                <a:ln>
                  <a:noFill/>
                </a:ln>
                <a:solidFill>
                  <a:srgbClr val="002060"/>
                </a:solidFill>
                <a:effectLst/>
                <a:highlight>
                  <a:srgbClr val="00FFFF"/>
                </a:highlight>
                <a:uLnTx/>
                <a:uFillTx/>
                <a:latin typeface="Arial"/>
                <a:ea typeface="+mn-ea"/>
                <a:cs typeface="Arial"/>
              </a:rPr>
              <a:t>Se encuentra en proyección respuesta al correo electronico emitido por la DG le 23/05/2023</a:t>
            </a:r>
          </a:p>
        </p:txBody>
      </p:sp>
      <p:sp>
        <p:nvSpPr>
          <p:cNvPr id="10" name="object 3">
            <a:extLst>
              <a:ext uri="{FF2B5EF4-FFF2-40B4-BE49-F238E27FC236}">
                <a16:creationId xmlns:a16="http://schemas.microsoft.com/office/drawing/2014/main" id="{A746201A-3B67-477B-B1ED-2721A0D7FE61}"/>
              </a:ext>
            </a:extLst>
          </p:cNvPr>
          <p:cNvSpPr txBox="1"/>
          <p:nvPr/>
        </p:nvSpPr>
        <p:spPr>
          <a:xfrm>
            <a:off x="286832" y="8389"/>
            <a:ext cx="9209506" cy="1067600"/>
          </a:xfrm>
          <a:prstGeom prst="rect">
            <a:avLst/>
          </a:prstGeom>
        </p:spPr>
        <p:txBody>
          <a:bodyPr vert="horz" wrap="square" lIns="0" tIns="13335" rIns="0" bIns="0" rtlCol="0">
            <a:spAutoFit/>
          </a:bodyPr>
          <a:lstStyle/>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2400" b="0" i="0" u="none" strike="noStrike" kern="1200" cap="none" spc="0" normalizeH="0" baseline="0" noProof="0">
                <a:ln>
                  <a:noFill/>
                </a:ln>
                <a:solidFill>
                  <a:srgbClr val="4471C4"/>
                </a:solidFill>
                <a:effectLst/>
                <a:uLnTx/>
                <a:uFillTx/>
                <a:latin typeface="Arial"/>
                <a:ea typeface="+mn-ea"/>
                <a:cs typeface="Arial"/>
              </a:rPr>
              <a:t>Estado Proyecto Girón, Santander - Etapa 1 </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800" b="0" i="0" u="none" strike="noStrike" kern="1200" cap="none" spc="0" normalizeH="0" baseline="0" noProof="0">
                <a:ln>
                  <a:noFill/>
                </a:ln>
                <a:solidFill>
                  <a:srgbClr val="4471C4"/>
                </a:solidFill>
                <a:effectLst/>
                <a:uLnTx/>
                <a:uFillTx/>
                <a:latin typeface="Arial"/>
                <a:ea typeface="+mn-ea"/>
                <a:cs typeface="Arial"/>
              </a:rPr>
              <a:t>CENTRO INDUSTRIAL DE MANTENIMIENTO INTEGRAL BLOQUE 8</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a:ln>
                  <a:noFill/>
                </a:ln>
                <a:solidFill>
                  <a:srgbClr val="4471C4"/>
                </a:solidFill>
                <a:effectLst/>
                <a:uLnTx/>
                <a:uFillTx/>
                <a:latin typeface="Arial"/>
                <a:ea typeface="+mn-ea"/>
                <a:cs typeface="Arial"/>
              </a:rPr>
              <a:t>Contratista de Diseño PAF-SENA-C-011-2021 – CONSORCIO DISEÑOS SENA 2021 </a:t>
            </a:r>
          </a:p>
          <a:p>
            <a:pPr marL="12700" marR="0" lvl="0" indent="0" algn="l" defTabSz="457200" rtl="0" eaLnBrk="1" fontAlgn="auto" latinLnBrk="0" hangingPunct="1">
              <a:lnSpc>
                <a:spcPct val="100000"/>
              </a:lnSpc>
              <a:spcBef>
                <a:spcPts val="105"/>
              </a:spcBef>
              <a:spcAft>
                <a:spcPts val="0"/>
              </a:spcAft>
              <a:buClrTx/>
              <a:buSzTx/>
              <a:buFontTx/>
              <a:buNone/>
              <a:tabLst/>
              <a:defRPr/>
            </a:pPr>
            <a:r>
              <a:rPr kumimoji="0" lang="es-CO" sz="1200" b="0" i="0" u="none" strike="noStrike" kern="1200" cap="none" spc="0" normalizeH="0" baseline="0" noProof="0">
                <a:ln>
                  <a:noFill/>
                </a:ln>
                <a:solidFill>
                  <a:srgbClr val="4471C4"/>
                </a:solidFill>
                <a:effectLst/>
                <a:uLnTx/>
                <a:uFillTx/>
                <a:latin typeface="Arial"/>
                <a:ea typeface="+mn-ea"/>
                <a:cs typeface="Arial"/>
              </a:rPr>
              <a:t>Contratita Interventor PAF-SENA-I-059-2020– CONSORCIO KNIGHT </a:t>
            </a:r>
            <a:endParaRPr kumimoji="0" lang="es-CO" sz="1200" b="0" i="0" u="none" strike="noStrike" kern="1200" cap="none" spc="0" normalizeH="0" baseline="0" noProof="0">
              <a:ln>
                <a:noFill/>
              </a:ln>
              <a:solidFill>
                <a:prstClr val="black"/>
              </a:solidFill>
              <a:effectLst/>
              <a:uLnTx/>
              <a:uFillTx/>
              <a:latin typeface="Arial"/>
              <a:ea typeface="+mn-ea"/>
              <a:cs typeface="Arial"/>
            </a:endParaRPr>
          </a:p>
        </p:txBody>
      </p:sp>
      <p:pic>
        <p:nvPicPr>
          <p:cNvPr id="3" name="Imagen 2">
            <a:extLst>
              <a:ext uri="{FF2B5EF4-FFF2-40B4-BE49-F238E27FC236}">
                <a16:creationId xmlns:a16="http://schemas.microsoft.com/office/drawing/2014/main" id="{046D151A-EC14-4EA9-8AF1-D46DB3B7FEAE}"/>
              </a:ext>
            </a:extLst>
          </p:cNvPr>
          <p:cNvPicPr>
            <a:picLocks noChangeAspect="1"/>
          </p:cNvPicPr>
          <p:nvPr/>
        </p:nvPicPr>
        <p:blipFill rotWithShape="1">
          <a:blip r:embed="rId2"/>
          <a:srcRect t="41842" r="1734" b="4914"/>
          <a:stretch/>
        </p:blipFill>
        <p:spPr>
          <a:xfrm>
            <a:off x="6336328" y="2287407"/>
            <a:ext cx="5587729" cy="2851521"/>
          </a:xfrm>
          <a:prstGeom prst="rect">
            <a:avLst/>
          </a:prstGeom>
        </p:spPr>
      </p:pic>
    </p:spTree>
    <p:extLst>
      <p:ext uri="{BB962C8B-B14F-4D97-AF65-F5344CB8AC3E}">
        <p14:creationId xmlns:p14="http://schemas.microsoft.com/office/powerpoint/2010/main" val="24401976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ED49B7-6F03-4AF9-AEE9-061B7250449C}"/>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Intervención Actual y Proyección de Presupuesto de Intervención </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69D8C1A5-754F-4118-99EF-95C3BF9857BB}"/>
              </a:ext>
            </a:extLst>
          </p:cNvPr>
          <p:cNvSpPr/>
          <p:nvPr/>
        </p:nvSpPr>
        <p:spPr>
          <a:xfrm>
            <a:off x="320224" y="926228"/>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Generalidad de asignación de recursos por etapa proyecto emitidos por SENA – Condiciones Actualizadas </a:t>
            </a:r>
            <a:endParaRPr lang="es-ES" sz="1600">
              <a:solidFill>
                <a:prstClr val="white">
                  <a:lumMod val="50000"/>
                </a:prstClr>
              </a:solidFill>
              <a:latin typeface="Helvetica" pitchFamily="2" charset="0"/>
              <a:cs typeface="BigNoodleTitling"/>
            </a:endParaRPr>
          </a:p>
        </p:txBody>
      </p:sp>
      <p:sp>
        <p:nvSpPr>
          <p:cNvPr id="4" name="Rectángulo 3">
            <a:extLst>
              <a:ext uri="{FF2B5EF4-FFF2-40B4-BE49-F238E27FC236}">
                <a16:creationId xmlns:a16="http://schemas.microsoft.com/office/drawing/2014/main" id="{EB5A5DB2-BD5B-427C-8EFB-6E27980D2421}"/>
              </a:ext>
            </a:extLst>
          </p:cNvPr>
          <p:cNvSpPr/>
          <p:nvPr/>
        </p:nvSpPr>
        <p:spPr>
          <a:xfrm>
            <a:off x="190499" y="5765393"/>
            <a:ext cx="11993567" cy="954107"/>
          </a:xfrm>
          <a:prstGeom prst="rect">
            <a:avLst/>
          </a:prstGeom>
        </p:spPr>
        <p:txBody>
          <a:bodyPr wrap="square">
            <a:spAutoFit/>
          </a:bodyPr>
          <a:lstStyle/>
          <a:p>
            <a:pPr defTabSz="914400">
              <a:defRPr/>
            </a:pPr>
            <a:r>
              <a:rPr lang="es-ES" sz="600" b="1" dirty="0">
                <a:solidFill>
                  <a:srgbClr val="002060"/>
                </a:solidFill>
                <a:latin typeface="Helvetica" pitchFamily="2" charset="0"/>
              </a:rPr>
              <a:t>LOS AHORROS SON PROYECTADOS A ASIGNAR DE MANERA GENERAL A RECURSOS NECESRIOS PARA:</a:t>
            </a:r>
          </a:p>
          <a:p>
            <a:pPr marL="171450" indent="-171450" defTabSz="914400">
              <a:buFont typeface="Arial" panose="020B0604020202020204" pitchFamily="34" charset="0"/>
              <a:buChar char="•"/>
              <a:defRPr/>
            </a:pPr>
            <a:endParaRPr lang="es-ES" sz="600" b="1" dirty="0">
              <a:solidFill>
                <a:srgbClr val="002060"/>
              </a:solidFill>
              <a:latin typeface="Helvetica" pitchFamily="2" charset="0"/>
            </a:endParaRPr>
          </a:p>
          <a:p>
            <a:pPr marL="171450" indent="-171450" defTabSz="914400">
              <a:buFont typeface="Arial" panose="020B0604020202020204" pitchFamily="34" charset="0"/>
              <a:buChar char="•"/>
              <a:defRPr/>
            </a:pPr>
            <a:r>
              <a:rPr lang="es-ES" sz="600" b="1" dirty="0">
                <a:solidFill>
                  <a:srgbClr val="002060"/>
                </a:solidFill>
                <a:latin typeface="Helvetica" pitchFamily="2" charset="0"/>
              </a:rPr>
              <a:t>OBRAS  + INTERVENTORIAS DE OBRAS EN PROCESO 	</a:t>
            </a:r>
          </a:p>
          <a:p>
            <a:pPr marL="171450" indent="-171450" defTabSz="914400">
              <a:buFont typeface="Arial" panose="020B0604020202020204" pitchFamily="34" charset="0"/>
              <a:buChar char="•"/>
              <a:defRPr/>
            </a:pPr>
            <a:r>
              <a:rPr lang="es-ES" sz="600" b="1" dirty="0">
                <a:solidFill>
                  <a:srgbClr val="002060"/>
                </a:solidFill>
                <a:latin typeface="Helvetica" pitchFamily="2" charset="0"/>
              </a:rPr>
              <a:t>LICENCIAS DE CONSTRUCCION E IMPUESTOS  </a:t>
            </a:r>
          </a:p>
          <a:p>
            <a:pPr defTabSz="914400">
              <a:defRPr/>
            </a:pPr>
            <a:endParaRPr lang="es-ES" sz="800" b="1" dirty="0">
              <a:solidFill>
                <a:srgbClr val="002060"/>
              </a:solidFill>
              <a:latin typeface="Helvetica" pitchFamily="2" charset="0"/>
            </a:endParaRPr>
          </a:p>
          <a:p>
            <a:pPr defTabSz="914400">
              <a:defRPr/>
            </a:pPr>
            <a:r>
              <a:rPr lang="es-ES" sz="800" b="1" dirty="0">
                <a:solidFill>
                  <a:srgbClr val="002060"/>
                </a:solidFill>
                <a:latin typeface="Helvetica" pitchFamily="2" charset="0"/>
              </a:rPr>
              <a:t>Nota: </a:t>
            </a:r>
            <a:r>
              <a:rPr lang="es-ES" sz="1200" dirty="0">
                <a:solidFill>
                  <a:schemeClr val="bg1"/>
                </a:solidFill>
                <a:highlight>
                  <a:srgbClr val="000080"/>
                </a:highlight>
                <a:latin typeface="Helvetica" pitchFamily="2" charset="0"/>
              </a:rPr>
              <a:t>Se incluye en el presente cuadro los ajustes sobre la inversión al proyecto de San Jacinto exclusivamente para inversión sobre actividades de reforzamiento esto genera la posibilidad de un saldo de inversión diferente al reportado la semana anterior </a:t>
            </a:r>
            <a:endParaRPr lang="es-ES" sz="800" dirty="0">
              <a:solidFill>
                <a:schemeClr val="bg1"/>
              </a:solidFill>
              <a:highlight>
                <a:srgbClr val="000080"/>
              </a:highlight>
              <a:latin typeface="Helvetica" pitchFamily="2" charset="0"/>
            </a:endParaRPr>
          </a:p>
        </p:txBody>
      </p:sp>
      <p:graphicFrame>
        <p:nvGraphicFramePr>
          <p:cNvPr id="5" name="Tabla 4">
            <a:extLst>
              <a:ext uri="{FF2B5EF4-FFF2-40B4-BE49-F238E27FC236}">
                <a16:creationId xmlns:a16="http://schemas.microsoft.com/office/drawing/2014/main" id="{205FF445-C8C7-4C71-B7C0-54A824CD6BC9}"/>
              </a:ext>
            </a:extLst>
          </p:cNvPr>
          <p:cNvGraphicFramePr>
            <a:graphicFrameLocks noGrp="1"/>
          </p:cNvGraphicFramePr>
          <p:nvPr>
            <p:extLst>
              <p:ext uri="{D42A27DB-BD31-4B8C-83A1-F6EECF244321}">
                <p14:modId xmlns:p14="http://schemas.microsoft.com/office/powerpoint/2010/main" val="853612193"/>
              </p:ext>
            </p:extLst>
          </p:nvPr>
        </p:nvGraphicFramePr>
        <p:xfrm>
          <a:off x="190499" y="1415778"/>
          <a:ext cx="11866560" cy="4500616"/>
        </p:xfrm>
        <a:graphic>
          <a:graphicData uri="http://schemas.openxmlformats.org/drawingml/2006/table">
            <a:tbl>
              <a:tblPr/>
              <a:tblGrid>
                <a:gridCol w="721152">
                  <a:extLst>
                    <a:ext uri="{9D8B030D-6E8A-4147-A177-3AD203B41FA5}">
                      <a16:colId xmlns:a16="http://schemas.microsoft.com/office/drawing/2014/main" val="2928572074"/>
                    </a:ext>
                  </a:extLst>
                </a:gridCol>
                <a:gridCol w="1961534">
                  <a:extLst>
                    <a:ext uri="{9D8B030D-6E8A-4147-A177-3AD203B41FA5}">
                      <a16:colId xmlns:a16="http://schemas.microsoft.com/office/drawing/2014/main" val="379245069"/>
                    </a:ext>
                  </a:extLst>
                </a:gridCol>
                <a:gridCol w="649037">
                  <a:extLst>
                    <a:ext uri="{9D8B030D-6E8A-4147-A177-3AD203B41FA5}">
                      <a16:colId xmlns:a16="http://schemas.microsoft.com/office/drawing/2014/main" val="2693287351"/>
                    </a:ext>
                  </a:extLst>
                </a:gridCol>
                <a:gridCol w="562499">
                  <a:extLst>
                    <a:ext uri="{9D8B030D-6E8A-4147-A177-3AD203B41FA5}">
                      <a16:colId xmlns:a16="http://schemas.microsoft.com/office/drawing/2014/main" val="4120404767"/>
                    </a:ext>
                  </a:extLst>
                </a:gridCol>
                <a:gridCol w="562499">
                  <a:extLst>
                    <a:ext uri="{9D8B030D-6E8A-4147-A177-3AD203B41FA5}">
                      <a16:colId xmlns:a16="http://schemas.microsoft.com/office/drawing/2014/main" val="3813488760"/>
                    </a:ext>
                  </a:extLst>
                </a:gridCol>
                <a:gridCol w="562499">
                  <a:extLst>
                    <a:ext uri="{9D8B030D-6E8A-4147-A177-3AD203B41FA5}">
                      <a16:colId xmlns:a16="http://schemas.microsoft.com/office/drawing/2014/main" val="2744331654"/>
                    </a:ext>
                  </a:extLst>
                </a:gridCol>
                <a:gridCol w="562499">
                  <a:extLst>
                    <a:ext uri="{9D8B030D-6E8A-4147-A177-3AD203B41FA5}">
                      <a16:colId xmlns:a16="http://schemas.microsoft.com/office/drawing/2014/main" val="2468847942"/>
                    </a:ext>
                  </a:extLst>
                </a:gridCol>
                <a:gridCol w="562499">
                  <a:extLst>
                    <a:ext uri="{9D8B030D-6E8A-4147-A177-3AD203B41FA5}">
                      <a16:colId xmlns:a16="http://schemas.microsoft.com/office/drawing/2014/main" val="3726992087"/>
                    </a:ext>
                  </a:extLst>
                </a:gridCol>
                <a:gridCol w="562499">
                  <a:extLst>
                    <a:ext uri="{9D8B030D-6E8A-4147-A177-3AD203B41FA5}">
                      <a16:colId xmlns:a16="http://schemas.microsoft.com/office/drawing/2014/main" val="3685796969"/>
                    </a:ext>
                  </a:extLst>
                </a:gridCol>
                <a:gridCol w="562499">
                  <a:extLst>
                    <a:ext uri="{9D8B030D-6E8A-4147-A177-3AD203B41FA5}">
                      <a16:colId xmlns:a16="http://schemas.microsoft.com/office/drawing/2014/main" val="3510195174"/>
                    </a:ext>
                  </a:extLst>
                </a:gridCol>
                <a:gridCol w="562499">
                  <a:extLst>
                    <a:ext uri="{9D8B030D-6E8A-4147-A177-3AD203B41FA5}">
                      <a16:colId xmlns:a16="http://schemas.microsoft.com/office/drawing/2014/main" val="1392363502"/>
                    </a:ext>
                  </a:extLst>
                </a:gridCol>
                <a:gridCol w="562499">
                  <a:extLst>
                    <a:ext uri="{9D8B030D-6E8A-4147-A177-3AD203B41FA5}">
                      <a16:colId xmlns:a16="http://schemas.microsoft.com/office/drawing/2014/main" val="2721083034"/>
                    </a:ext>
                  </a:extLst>
                </a:gridCol>
                <a:gridCol w="562499">
                  <a:extLst>
                    <a:ext uri="{9D8B030D-6E8A-4147-A177-3AD203B41FA5}">
                      <a16:colId xmlns:a16="http://schemas.microsoft.com/office/drawing/2014/main" val="2189964822"/>
                    </a:ext>
                  </a:extLst>
                </a:gridCol>
                <a:gridCol w="569710">
                  <a:extLst>
                    <a:ext uri="{9D8B030D-6E8A-4147-A177-3AD203B41FA5}">
                      <a16:colId xmlns:a16="http://schemas.microsoft.com/office/drawing/2014/main" val="163203757"/>
                    </a:ext>
                  </a:extLst>
                </a:gridCol>
                <a:gridCol w="492186">
                  <a:extLst>
                    <a:ext uri="{9D8B030D-6E8A-4147-A177-3AD203B41FA5}">
                      <a16:colId xmlns:a16="http://schemas.microsoft.com/office/drawing/2014/main" val="3738752898"/>
                    </a:ext>
                  </a:extLst>
                </a:gridCol>
                <a:gridCol w="612979">
                  <a:extLst>
                    <a:ext uri="{9D8B030D-6E8A-4147-A177-3AD203B41FA5}">
                      <a16:colId xmlns:a16="http://schemas.microsoft.com/office/drawing/2014/main" val="909595629"/>
                    </a:ext>
                  </a:extLst>
                </a:gridCol>
                <a:gridCol w="656248">
                  <a:extLst>
                    <a:ext uri="{9D8B030D-6E8A-4147-A177-3AD203B41FA5}">
                      <a16:colId xmlns:a16="http://schemas.microsoft.com/office/drawing/2014/main" val="855616084"/>
                    </a:ext>
                  </a:extLst>
                </a:gridCol>
                <a:gridCol w="578724">
                  <a:extLst>
                    <a:ext uri="{9D8B030D-6E8A-4147-A177-3AD203B41FA5}">
                      <a16:colId xmlns:a16="http://schemas.microsoft.com/office/drawing/2014/main" val="130733111"/>
                    </a:ext>
                  </a:extLst>
                </a:gridCol>
              </a:tblGrid>
              <a:tr h="492781">
                <a:tc>
                  <a:txBody>
                    <a:bodyPr/>
                    <a:lstStyle/>
                    <a:p>
                      <a:pPr algn="ctr" rtl="0" fontAlgn="ctr"/>
                      <a:r>
                        <a:rPr lang="es-CO" sz="500" b="0" i="0" u="none" strike="noStrike">
                          <a:solidFill>
                            <a:srgbClr val="FFFFFF"/>
                          </a:solidFill>
                          <a:effectLst/>
                          <a:latin typeface="Calibri" panose="020F0502020204030204" pitchFamily="34" charset="0"/>
                        </a:rPr>
                        <a:t>MUNICIPIO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PROYECTO - CENTRO DE FORMACION</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MX" sz="500" b="0" i="0" u="none" strike="noStrike">
                          <a:solidFill>
                            <a:srgbClr val="FFFFFF"/>
                          </a:solidFill>
                          <a:effectLst/>
                          <a:latin typeface="Calibri" panose="020F0502020204030204" pitchFamily="34" charset="0"/>
                        </a:rPr>
                        <a:t>ALCANCE M2 PRIORIZADO PARA REFORZAMIENTO</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ASIGNADO REFORZAMIENTOS</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DISEÑO</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 ADICIONES</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DISEÑO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EXPENSAS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LC</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TOTAL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PROYECTO ADJUDICADO</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Proyeccion Obras</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Interventoria obra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MX" sz="500" b="0" i="0" u="none" strike="noStrike">
                          <a:solidFill>
                            <a:srgbClr val="FFFFFF"/>
                          </a:solidFill>
                          <a:effectLst/>
                          <a:latin typeface="Calibri" panose="020F0502020204030204" pitchFamily="34" charset="0"/>
                        </a:rPr>
                        <a:t>Proyeccion Impuesto Delineacion Urbana + Estampilla + Permisos CAR + Patrimonio</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Obra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Intervenoria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Valor  Total Proyecciones</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Disponible</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Por Comprometer / Por Compensar</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extLst>
                  <a:ext uri="{0D108BD9-81ED-4DB2-BD59-A6C34878D82A}">
                    <a16:rowId xmlns:a16="http://schemas.microsoft.com/office/drawing/2014/main" val="1401924017"/>
                  </a:ext>
                </a:extLst>
              </a:tr>
              <a:tr h="253975">
                <a:tc>
                  <a:txBody>
                    <a:bodyPr/>
                    <a:lstStyle/>
                    <a:p>
                      <a:pPr algn="l" fontAlgn="ctr"/>
                      <a:r>
                        <a:rPr lang="es-CO" sz="600" b="0" i="0" u="none" strike="noStrike">
                          <a:solidFill>
                            <a:srgbClr val="000000"/>
                          </a:solidFill>
                          <a:effectLst/>
                          <a:latin typeface="Arial" panose="020B0604020202020204" pitchFamily="34" charset="0"/>
                        </a:rPr>
                        <a:t>BOGOTA T.Or</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DISEÑO Y METROLOGÍA </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COMPLEJO PALOQUEMAO, Torre Oriental</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4805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10.351.384.060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419.884.492</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222.380.554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dirty="0">
                          <a:solidFill>
                            <a:srgbClr val="000000"/>
                          </a:solidFill>
                          <a:effectLst/>
                          <a:latin typeface="Arial" panose="020B0604020202020204" pitchFamily="34" charset="0"/>
                        </a:rPr>
                        <a:t>642.265.046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8.568.119.014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765.000.000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376.000.000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9.709.119.014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9.709.119.014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r" fontAlgn="ctr"/>
                      <a:r>
                        <a:rPr lang="es-CO" sz="600" b="0" i="0" u="none" strike="noStrike">
                          <a:solidFill>
                            <a:srgbClr val="C00000"/>
                          </a:solidFill>
                          <a:effectLst/>
                          <a:latin typeface="Arial" panose="020B0604020202020204" pitchFamily="34" charset="0"/>
                        </a:rPr>
                        <a:t>-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611019810"/>
                  </a:ext>
                </a:extLst>
              </a:tr>
              <a:tr h="364193">
                <a:tc>
                  <a:txBody>
                    <a:bodyPr/>
                    <a:lstStyle/>
                    <a:p>
                      <a:pPr algn="l" fontAlgn="ctr"/>
                      <a:r>
                        <a:rPr lang="es-CO" sz="600" b="0" i="0" u="none" strike="noStrike">
                          <a:solidFill>
                            <a:srgbClr val="000000"/>
                          </a:solidFill>
                          <a:effectLst/>
                          <a:latin typeface="Arial" panose="020B0604020202020204" pitchFamily="34" charset="0"/>
                        </a:rPr>
                        <a:t>CALDAS</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RECONSTRUCCION CENTRO DE RECURSOS NATURALES RENOVABLES - LA SALADA - ANTIOQUIA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3266,19</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6.791.059.464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241.857.874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5.596.013.411</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119.116.890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422.226.126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70.777.673</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6.449.991.974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557.254.286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00"/>
                    </a:solidFill>
                  </a:tcPr>
                </a:tc>
                <a:tc>
                  <a:txBody>
                    <a:bodyPr/>
                    <a:lstStyle/>
                    <a:p>
                      <a:pPr algn="ctr" rtl="0" fontAlgn="ctr"/>
                      <a:r>
                        <a:rPr lang="es-CO" sz="600" b="0" i="0" u="none" strike="noStrike">
                          <a:solidFill>
                            <a:srgbClr val="C00000"/>
                          </a:solidFill>
                          <a:effectLst/>
                          <a:latin typeface="Arial" panose="020B0604020202020204" pitchFamily="34" charset="0"/>
                        </a:rPr>
                        <a:t>60.586.547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00"/>
                    </a:solidFill>
                  </a:tcPr>
                </a:tc>
                <a:tc>
                  <a:txBody>
                    <a:bodyPr/>
                    <a:lstStyle/>
                    <a:p>
                      <a:pPr algn="ctr" rtl="0" fontAlgn="ctr"/>
                      <a:r>
                        <a:rPr lang="es-CO" sz="600" b="0" i="0" u="none" strike="noStrike">
                          <a:solidFill>
                            <a:srgbClr val="C00000"/>
                          </a:solidFill>
                          <a:effectLst/>
                          <a:latin typeface="Arial" panose="020B0604020202020204" pitchFamily="34" charset="0"/>
                        </a:rPr>
                        <a:t>617.840.833</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00"/>
                    </a:solidFill>
                  </a:tcPr>
                </a:tc>
                <a:tc>
                  <a:txBody>
                    <a:bodyPr/>
                    <a:lstStyle/>
                    <a:p>
                      <a:pPr algn="ctr" rtl="0" fontAlgn="ctr"/>
                      <a:r>
                        <a:rPr lang="es-CO" sz="600" b="0" i="0" u="none" strike="noStrike">
                          <a:solidFill>
                            <a:srgbClr val="000000"/>
                          </a:solidFill>
                          <a:effectLst/>
                          <a:latin typeface="Arial" panose="020B0604020202020204" pitchFamily="34" charset="0"/>
                        </a:rPr>
                        <a:t>341.067.490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-276.773.343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913625623"/>
                  </a:ext>
                </a:extLst>
              </a:tr>
              <a:tr h="253975">
                <a:tc>
                  <a:txBody>
                    <a:bodyPr/>
                    <a:lstStyle/>
                    <a:p>
                      <a:pPr algn="l" fontAlgn="ctr"/>
                      <a:r>
                        <a:rPr lang="es-CO" sz="600" b="0" i="0" u="none" strike="noStrike">
                          <a:solidFill>
                            <a:srgbClr val="000000"/>
                          </a:solidFill>
                          <a:effectLst/>
                          <a:latin typeface="Arial" panose="020B0604020202020204" pitchFamily="34" charset="0"/>
                        </a:rPr>
                        <a:t>GIRON</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INTEGRAL DE MANTENIMIENTO INTEGRAL - GIRON - SANTANDER</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5419</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3.471.852.554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242.835.948</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124.393.652</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27.782.970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395.012.570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3.076.839.984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r" fontAlgn="ctr"/>
                      <a:r>
                        <a:rPr lang="es-CO" sz="600" b="0" i="0" u="none" strike="noStrike">
                          <a:solidFill>
                            <a:srgbClr val="00B050"/>
                          </a:solidFill>
                          <a:effectLst/>
                          <a:latin typeface="Arial" panose="020B0604020202020204" pitchFamily="34" charset="0"/>
                        </a:rPr>
                        <a:t>3.076.839.984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668694981"/>
                  </a:ext>
                </a:extLst>
              </a:tr>
              <a:tr h="364193">
                <a:tc>
                  <a:txBody>
                    <a:bodyPr/>
                    <a:lstStyle/>
                    <a:p>
                      <a:pPr algn="l" fontAlgn="ctr"/>
                      <a:r>
                        <a:rPr lang="es-CO" sz="600" b="0" i="0" u="none" strike="noStrike">
                          <a:solidFill>
                            <a:srgbClr val="000000"/>
                          </a:solidFill>
                          <a:effectLst/>
                          <a:latin typeface="Arial" panose="020B0604020202020204" pitchFamily="34" charset="0"/>
                        </a:rPr>
                        <a:t>CALI</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COMPLEJO - SALOMIA - VALLE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4230 M2</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2.949,37 M2 + Mayor 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12.254.653.107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328.981.911</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163.897.705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35.125.360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528.004.976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11.948.887.955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946.411.910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12.895.299.865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11.726.648.131</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r" fontAlgn="ctr"/>
                      <a:r>
                        <a:rPr lang="es-CO" sz="600" b="0" i="0" u="none" strike="noStrike">
                          <a:solidFill>
                            <a:srgbClr val="000000"/>
                          </a:solidFill>
                          <a:effectLst/>
                          <a:latin typeface="Arial" panose="020B0604020202020204" pitchFamily="34" charset="0"/>
                        </a:rPr>
                        <a:t>-1.168.651.734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37066717"/>
                  </a:ext>
                </a:extLst>
              </a:tr>
              <a:tr h="253975">
                <a:tc>
                  <a:txBody>
                    <a:bodyPr/>
                    <a:lstStyle/>
                    <a:p>
                      <a:pPr algn="l" fontAlgn="ctr"/>
                      <a:r>
                        <a:rPr lang="es-CO" sz="600" b="0" i="0" u="none" strike="noStrike">
                          <a:solidFill>
                            <a:srgbClr val="000000"/>
                          </a:solidFill>
                          <a:effectLst/>
                          <a:latin typeface="Arial" panose="020B0604020202020204" pitchFamily="34" charset="0"/>
                        </a:rPr>
                        <a:t>PASTO</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INTERNACIONAL DE PRODUCCION LIMPIA - NARIÑO - PASTO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2237,52</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4.430.992.514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243.335.999</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3.752.952.266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118.670.319</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331.282.370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12.181.531</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4.458.422.486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-27.429.972</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65911"/>
                          </a:solidFill>
                          <a:effectLst/>
                          <a:latin typeface="Arial" panose="020B0604020202020204" pitchFamily="34" charset="0"/>
                        </a:rPr>
                        <a:t>-27.429.972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115581363"/>
                  </a:ext>
                </a:extLst>
              </a:tr>
              <a:tr h="253975">
                <a:tc>
                  <a:txBody>
                    <a:bodyPr/>
                    <a:lstStyle/>
                    <a:p>
                      <a:pPr algn="l" fontAlgn="ctr"/>
                      <a:r>
                        <a:rPr lang="es-CO" sz="600" b="0" i="0" u="none" strike="noStrike">
                          <a:solidFill>
                            <a:srgbClr val="000000"/>
                          </a:solidFill>
                          <a:effectLst/>
                          <a:latin typeface="Arial" panose="020B0604020202020204" pitchFamily="34" charset="0"/>
                        </a:rPr>
                        <a:t>ESPINAL</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LA GRANJA - TOLIMA - ESPINAL</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1027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2.431.385.707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199.380.509</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1.889.363.336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106.493.621</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236.148.241</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2.431.385.707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08354797"/>
                  </a:ext>
                </a:extLst>
              </a:tr>
              <a:tr h="253975">
                <a:tc>
                  <a:txBody>
                    <a:bodyPr/>
                    <a:lstStyle/>
                    <a:p>
                      <a:pPr algn="l" fontAlgn="ctr"/>
                      <a:r>
                        <a:rPr lang="es-CO" sz="600" b="0" i="0" u="none" strike="noStrike">
                          <a:solidFill>
                            <a:srgbClr val="000000"/>
                          </a:solidFill>
                          <a:effectLst/>
                          <a:latin typeface="Arial" panose="020B0604020202020204" pitchFamily="34" charset="0"/>
                        </a:rPr>
                        <a:t>POPAYAN</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POPAYAN - CENTRO DE COMERCIO Y SERVICIOS CAUCA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n-US" sz="600" b="0" i="0" u="none" strike="noStrike">
                          <a:solidFill>
                            <a:srgbClr val="000000"/>
                          </a:solidFill>
                          <a:effectLst/>
                          <a:latin typeface="Arial" panose="020B0604020202020204" pitchFamily="34" charset="0"/>
                        </a:rPr>
                        <a:t>2.107,55 M2 + Mayor Area 1867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 128.455.992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82.200.500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46.255.492</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128.455.992</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00B050"/>
                          </a:solidFill>
                          <a:effectLst/>
                          <a:latin typeface="Arial" panose="020B0604020202020204" pitchFamily="34" charset="0"/>
                        </a:rPr>
                        <a:t>-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197230292"/>
                  </a:ext>
                </a:extLst>
              </a:tr>
              <a:tr h="253975">
                <a:tc>
                  <a:txBody>
                    <a:bodyPr/>
                    <a:lstStyle/>
                    <a:p>
                      <a:pPr algn="l" fontAlgn="ctr"/>
                      <a:r>
                        <a:rPr lang="es-CO" sz="600" b="0" i="0" u="none" strike="noStrike">
                          <a:solidFill>
                            <a:srgbClr val="000000"/>
                          </a:solidFill>
                          <a:effectLst/>
                          <a:latin typeface="Arial" panose="020B0604020202020204" pitchFamily="34" charset="0"/>
                        </a:rPr>
                        <a:t>MONTERIA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Y DE BIOTECNOLOGIA EL PORVENIR - SEDE SANTA ISABEL</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495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1.678.344.779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197.560.489</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1.134.966.647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104.311.805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239.731.765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1.774.073</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1.678.344.779</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228847816"/>
                  </a:ext>
                </a:extLst>
              </a:tr>
              <a:tr h="253975">
                <a:tc>
                  <a:txBody>
                    <a:bodyPr/>
                    <a:lstStyle/>
                    <a:p>
                      <a:pPr algn="l" fontAlgn="ctr"/>
                      <a:r>
                        <a:rPr lang="es-CO" sz="600" b="0" i="0" u="none" strike="noStrike">
                          <a:solidFill>
                            <a:srgbClr val="000000"/>
                          </a:solidFill>
                          <a:effectLst/>
                          <a:latin typeface="Arial" panose="020B0604020202020204" pitchFamily="34" charset="0"/>
                        </a:rPr>
                        <a:t>GUADALAJARA  DE BUGA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DE BUGA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516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1.642.522.096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188.525.250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1.133.762.577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107.100.000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210.021.491</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3.112.778</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1.642.522.096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153046756"/>
                  </a:ext>
                </a:extLst>
              </a:tr>
              <a:tr h="253975">
                <a:tc>
                  <a:txBody>
                    <a:bodyPr/>
                    <a:lstStyle/>
                    <a:p>
                      <a:pPr algn="l" fontAlgn="ctr"/>
                      <a:r>
                        <a:rPr lang="es-CO" sz="600" b="0" i="0" u="none" strike="noStrike">
                          <a:solidFill>
                            <a:srgbClr val="000000"/>
                          </a:solidFill>
                          <a:effectLst/>
                          <a:latin typeface="Arial" panose="020B0604020202020204" pitchFamily="34" charset="0"/>
                        </a:rPr>
                        <a:t>ARMENIA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 Regional Quindío – Complejo La Sirenita.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369</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1.069.662.043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147.588.930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648.645.307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104.605.934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164.077.707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4.744.165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1.069.662.043</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525671578"/>
                  </a:ext>
                </a:extLst>
              </a:tr>
              <a:tr h="253975">
                <a:tc>
                  <a:txBody>
                    <a:bodyPr/>
                    <a:lstStyle/>
                    <a:p>
                      <a:pPr algn="l" fontAlgn="ctr"/>
                      <a:r>
                        <a:rPr lang="es-CO" sz="600" b="0" i="0" u="none" strike="noStrike">
                          <a:solidFill>
                            <a:srgbClr val="000000"/>
                          </a:solidFill>
                          <a:effectLst/>
                          <a:latin typeface="Arial" panose="020B0604020202020204" pitchFamily="34" charset="0"/>
                        </a:rPr>
                        <a:t>MOSQUERA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BIOTECNOLOGIA AGROPECUARIA MOSQUERA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1186,11</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2.540.661.647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210.350.479</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2.002.813.375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103.515.499</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222.386.774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1.595.520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2.540.661.647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0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352402447"/>
                  </a:ext>
                </a:extLst>
              </a:tr>
              <a:tr h="185037">
                <a:tc>
                  <a:txBody>
                    <a:bodyPr/>
                    <a:lstStyle/>
                    <a:p>
                      <a:pPr algn="l" fontAlgn="ctr"/>
                      <a:r>
                        <a:rPr lang="es-CO" sz="600" b="0" i="0" u="none" strike="noStrike">
                          <a:solidFill>
                            <a:srgbClr val="000000"/>
                          </a:solidFill>
                          <a:effectLst/>
                          <a:latin typeface="Arial" panose="020B0604020202020204" pitchFamily="34" charset="0"/>
                        </a:rPr>
                        <a:t>VILLAVICENCIO</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INDUSTRIAS Y SERVICIOS DEL META</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1410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3.012.348.650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184.043.817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2.136.664.444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109.811.917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419.974.750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52.657.395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2.903.152.323</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109.196.327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r" fontAlgn="ctr"/>
                      <a:r>
                        <a:rPr lang="es-CO" sz="600" b="0" i="0" u="none" strike="noStrike">
                          <a:solidFill>
                            <a:srgbClr val="00B050"/>
                          </a:solidFill>
                          <a:effectLst/>
                          <a:latin typeface="Arial" panose="020B0604020202020204" pitchFamily="34" charset="0"/>
                        </a:rPr>
                        <a:t>109.196.327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193249106"/>
                  </a:ext>
                </a:extLst>
              </a:tr>
              <a:tr h="300687">
                <a:tc>
                  <a:txBody>
                    <a:bodyPr/>
                    <a:lstStyle/>
                    <a:p>
                      <a:pPr algn="l" fontAlgn="ctr"/>
                      <a:r>
                        <a:rPr lang="es-CO" sz="600" b="0" i="0" u="none" strike="noStrike">
                          <a:solidFill>
                            <a:srgbClr val="000000"/>
                          </a:solidFill>
                          <a:effectLst/>
                          <a:latin typeface="Arial" panose="020B0604020202020204" pitchFamily="34" charset="0"/>
                        </a:rPr>
                        <a:t>BOGOTA T.Occ</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GESTION INDUSTRIAL  - COMPLEJO PALOQUEMAO - Torre Occidental</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2923 m2. DISEÑO</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372.34 m2  OBRA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 2.277.280.886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244.565.825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864.483.654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132.114.244</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125.340.075</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1.366.503.798</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453.615.771</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617.161.317</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40.000.000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1.110.777.088</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910.777.088</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-200.000.000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837376628"/>
                  </a:ext>
                </a:extLst>
              </a:tr>
              <a:tr h="253975">
                <a:tc>
                  <a:txBody>
                    <a:bodyPr/>
                    <a:lstStyle/>
                    <a:p>
                      <a:pPr algn="l" fontAlgn="ctr"/>
                      <a:r>
                        <a:rPr lang="es-CO" sz="600" b="0" i="0" u="none" strike="noStrike">
                          <a:solidFill>
                            <a:srgbClr val="000000"/>
                          </a:solidFill>
                          <a:effectLst/>
                          <a:latin typeface="Arial" panose="020B0604020202020204" pitchFamily="34" charset="0"/>
                        </a:rPr>
                        <a:t>SAN JACINTO</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Y MINERO</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825 M2 Restauracion</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ctr"/>
                      <a:r>
                        <a:rPr lang="es-CO" sz="600" b="0" i="0" u="none" strike="noStrike">
                          <a:solidFill>
                            <a:srgbClr val="000000"/>
                          </a:solidFill>
                          <a:effectLst/>
                          <a:latin typeface="Arial" panose="020B0604020202020204" pitchFamily="34" charset="0"/>
                        </a:rPr>
                        <a:t>7.883.500.000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endParaRPr lang="es-CO" sz="600" b="0" i="0" u="none" strike="noStrike">
                        <a:solidFill>
                          <a:srgbClr val="0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3.493.882.646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rtl="0" fontAlgn="ctr"/>
                      <a:r>
                        <a:rPr lang="es-CO" sz="600" b="0" i="0" u="none" strike="noStrike">
                          <a:solidFill>
                            <a:srgbClr val="C00000"/>
                          </a:solidFill>
                          <a:effectLst/>
                          <a:latin typeface="Arial" panose="020B0604020202020204" pitchFamily="34" charset="0"/>
                        </a:rPr>
                        <a:t>511.500.000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rtl="0" fontAlgn="ctr"/>
                      <a:r>
                        <a:rPr lang="es-CO" sz="600" b="0" i="0" u="none" strike="noStrike">
                          <a:solidFill>
                            <a:srgbClr val="C00000"/>
                          </a:solidFill>
                          <a:effectLst/>
                          <a:latin typeface="Arial" panose="020B0604020202020204" pitchFamily="34" charset="0"/>
                        </a:rPr>
                        <a:t>15.000.000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8CBAD"/>
                    </a:solidFill>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endParaRPr lang="es-CO" sz="600" b="0" i="0" u="none" strike="noStrike">
                        <a:solidFill>
                          <a:srgbClr val="C00000"/>
                        </a:solidFill>
                        <a:effectLst/>
                        <a:latin typeface="Arial" panose="020B0604020202020204" pitchFamily="34" charset="0"/>
                      </a:endParaRP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4.020.382.646</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7.883.500.000</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3.863.117.354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7219701"/>
                  </a:ext>
                </a:extLst>
              </a:tr>
              <a:tr h="253975">
                <a:tc>
                  <a:txBody>
                    <a:bodyPr/>
                    <a:lstStyle/>
                    <a:p>
                      <a:pPr algn="l" fontAlgn="b"/>
                      <a:endParaRPr lang="es-CO" sz="600" b="0" i="0" u="none" strike="noStrike">
                        <a:solidFill>
                          <a:srgbClr val="000000"/>
                        </a:solidFill>
                        <a:effectLst/>
                        <a:latin typeface="Calibri" panose="020F0502020204030204" pitchFamily="34" charset="0"/>
                      </a:endParaRPr>
                    </a:p>
                  </a:txBody>
                  <a:tcPr marL="4797" marR="4797" marT="4797" marB="23027"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4797" marR="4797" marT="4797" marB="23027"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4797" marR="4797" marT="4797" marB="23027"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r" fontAlgn="ctr"/>
                      <a:r>
                        <a:rPr lang="es-CO" sz="600" b="0" i="0" u="none" strike="noStrike">
                          <a:solidFill>
                            <a:srgbClr val="000000"/>
                          </a:solidFill>
                          <a:effectLst/>
                          <a:latin typeface="Arial" panose="020B0604020202020204" pitchFamily="34" charset="0"/>
                        </a:rPr>
                        <a:t> 59.964.103.499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r" fontAlgn="ctr"/>
                      <a:r>
                        <a:rPr lang="es-CO" sz="600" b="0" i="0" u="none" strike="noStrike">
                          <a:solidFill>
                            <a:srgbClr val="000000"/>
                          </a:solidFill>
                          <a:effectLst/>
                          <a:latin typeface="Arial" panose="020B0604020202020204" pitchFamily="34" charset="0"/>
                        </a:rPr>
                        <a:t> 2.931.112.023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19.159.665.017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1.562.667.632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2.371.189.299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209.751.465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26.234.385.435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CE4D6"/>
                    </a:solidFill>
                  </a:tcPr>
                </a:tc>
                <a:tc>
                  <a:txBody>
                    <a:bodyPr/>
                    <a:lstStyle/>
                    <a:p>
                      <a:pPr algn="r" fontAlgn="ctr"/>
                      <a:r>
                        <a:rPr lang="es-CO" sz="600" b="0" i="0" u="none" strike="noStrike">
                          <a:solidFill>
                            <a:srgbClr val="000000"/>
                          </a:solidFill>
                          <a:effectLst/>
                          <a:latin typeface="Arial" panose="020B0604020202020204" pitchFamily="34" charset="0"/>
                        </a:rPr>
                        <a:t> 24.010.889.615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2.222.911.910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844.615.771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1.174.415.603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100.586.547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r>
                        <a:rPr lang="es-CO" sz="600" b="0" i="0" u="none" strike="noStrike">
                          <a:solidFill>
                            <a:srgbClr val="000000"/>
                          </a:solidFill>
                          <a:effectLst/>
                          <a:latin typeface="Arial" panose="020B0604020202020204" pitchFamily="34" charset="0"/>
                        </a:rPr>
                        <a:t> 28.353.419.446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9999"/>
                    </a:solidFill>
                  </a:tcPr>
                </a:tc>
                <a:tc>
                  <a:txBody>
                    <a:bodyPr/>
                    <a:lstStyle/>
                    <a:p>
                      <a:pPr algn="r" fontAlgn="ctr"/>
                      <a:r>
                        <a:rPr lang="es-CO" sz="600" b="0" i="0" u="none" strike="noStrike">
                          <a:solidFill>
                            <a:srgbClr val="000000"/>
                          </a:solidFill>
                          <a:effectLst/>
                          <a:latin typeface="Arial" panose="020B0604020202020204" pitchFamily="34" charset="0"/>
                        </a:rPr>
                        <a:t> 33.729.718.063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66FF66"/>
                    </a:solidFill>
                  </a:tcPr>
                </a:tc>
                <a:tc>
                  <a:txBody>
                    <a:bodyPr/>
                    <a:lstStyle/>
                    <a:p>
                      <a:pPr algn="r" fontAlgn="ctr"/>
                      <a:r>
                        <a:rPr lang="es-CO" sz="600" b="0" i="0" u="none" strike="noStrike" dirty="0">
                          <a:solidFill>
                            <a:srgbClr val="000000"/>
                          </a:solidFill>
                          <a:effectLst/>
                          <a:latin typeface="Arial" panose="020B0604020202020204" pitchFamily="34" charset="0"/>
                        </a:rPr>
                        <a:t> 5.376.298.617 </a:t>
                      </a:r>
                    </a:p>
                  </a:txBody>
                  <a:tcPr marL="4797" marR="4797" marT="4797" marB="23027"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602348374"/>
                  </a:ext>
                </a:extLst>
              </a:tr>
            </a:tbl>
          </a:graphicData>
        </a:graphic>
      </p:graphicFrame>
    </p:spTree>
    <p:extLst>
      <p:ext uri="{BB962C8B-B14F-4D97-AF65-F5344CB8AC3E}">
        <p14:creationId xmlns:p14="http://schemas.microsoft.com/office/powerpoint/2010/main" val="1341642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33B591-A4B1-45D8-B1AF-526E5DA82452}"/>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Índices de Intervención Presupuesto </a:t>
            </a:r>
          </a:p>
        </p:txBody>
      </p:sp>
      <p:sp>
        <p:nvSpPr>
          <p:cNvPr id="3" name="Rectángulo 2">
            <a:extLst>
              <a:ext uri="{FF2B5EF4-FFF2-40B4-BE49-F238E27FC236}">
                <a16:creationId xmlns:a16="http://schemas.microsoft.com/office/drawing/2014/main" id="{14F68E35-A97B-4A93-997C-0E7B4C9D1E49}"/>
              </a:ext>
            </a:extLst>
          </p:cNvPr>
          <p:cNvSpPr/>
          <p:nvPr/>
        </p:nvSpPr>
        <p:spPr>
          <a:xfrm>
            <a:off x="818720" y="6084039"/>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asignación de recursos por proyecto emitidos por SENA – Condiciones Actualizadas </a:t>
            </a:r>
            <a:endParaRPr lang="es-ES" sz="1600">
              <a:solidFill>
                <a:prstClr val="white">
                  <a:lumMod val="50000"/>
                </a:prstClr>
              </a:solidFill>
              <a:latin typeface="Helvetica" pitchFamily="2" charset="0"/>
              <a:cs typeface="BigNoodleTitling"/>
            </a:endParaRPr>
          </a:p>
        </p:txBody>
      </p:sp>
      <p:pic>
        <p:nvPicPr>
          <p:cNvPr id="4" name="Imagen 3">
            <a:extLst>
              <a:ext uri="{FF2B5EF4-FFF2-40B4-BE49-F238E27FC236}">
                <a16:creationId xmlns:a16="http://schemas.microsoft.com/office/drawing/2014/main" id="{99213937-35B4-41A6-B084-60C93C766924}"/>
              </a:ext>
            </a:extLst>
          </p:cNvPr>
          <p:cNvPicPr>
            <a:picLocks noChangeAspect="1"/>
          </p:cNvPicPr>
          <p:nvPr/>
        </p:nvPicPr>
        <p:blipFill>
          <a:blip r:embed="rId2"/>
          <a:stretch>
            <a:fillRect/>
          </a:stretch>
        </p:blipFill>
        <p:spPr>
          <a:xfrm>
            <a:off x="1304755" y="1657283"/>
            <a:ext cx="9772650" cy="3695700"/>
          </a:xfrm>
          <a:prstGeom prst="rect">
            <a:avLst/>
          </a:prstGeom>
        </p:spPr>
      </p:pic>
    </p:spTree>
    <p:extLst>
      <p:ext uri="{BB962C8B-B14F-4D97-AF65-F5344CB8AC3E}">
        <p14:creationId xmlns:p14="http://schemas.microsoft.com/office/powerpoint/2010/main" val="18504997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8958F3D9-9AB0-41D8-899A-85B8902711E7}"/>
              </a:ext>
            </a:extLst>
          </p:cNvPr>
          <p:cNvSpPr/>
          <p:nvPr/>
        </p:nvSpPr>
        <p:spPr>
          <a:xfrm>
            <a:off x="320224" y="6304147"/>
            <a:ext cx="10744720" cy="338554"/>
          </a:xfrm>
          <a:prstGeom prst="rect">
            <a:avLst/>
          </a:prstGeom>
        </p:spPr>
        <p:txBody>
          <a:bodyPr wrap="square">
            <a:spAutoFit/>
          </a:bodyPr>
          <a:lstStyle/>
          <a:p>
            <a:pPr defTabSz="914400">
              <a:defRPr/>
            </a:pPr>
            <a:r>
              <a:rPr lang="es-ES" sz="1600" dirty="0">
                <a:solidFill>
                  <a:prstClr val="white">
                    <a:lumMod val="50000"/>
                  </a:prstClr>
                </a:solidFill>
                <a:latin typeface="Helvetica" panose="020B0604020202020204" pitchFamily="34" charset="0"/>
                <a:cs typeface="Helvetica" panose="020B0604020202020204" pitchFamily="34" charset="0"/>
              </a:rPr>
              <a:t>Resumen de la relación de proyectos priorizados por SENA – Avance de Ejecución condiciones Actualizadas </a:t>
            </a:r>
            <a:endParaRPr lang="es-ES" sz="1600" dirty="0">
              <a:solidFill>
                <a:prstClr val="white">
                  <a:lumMod val="50000"/>
                </a:prstClr>
              </a:solidFill>
              <a:latin typeface="Helvetica" pitchFamily="2" charset="0"/>
              <a:cs typeface="BigNoodleTitling"/>
            </a:endParaRPr>
          </a:p>
        </p:txBody>
      </p:sp>
      <p:sp>
        <p:nvSpPr>
          <p:cNvPr id="5" name="CuadroTexto 4">
            <a:extLst>
              <a:ext uri="{FF2B5EF4-FFF2-40B4-BE49-F238E27FC236}">
                <a16:creationId xmlns:a16="http://schemas.microsoft.com/office/drawing/2014/main" id="{6D352619-DC83-4999-B17D-151A6DCE47AE}"/>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graphicFrame>
        <p:nvGraphicFramePr>
          <p:cNvPr id="6" name="Tabla 5">
            <a:extLst>
              <a:ext uri="{FF2B5EF4-FFF2-40B4-BE49-F238E27FC236}">
                <a16:creationId xmlns:a16="http://schemas.microsoft.com/office/drawing/2014/main" id="{546DFF41-138C-4C28-9E69-C14CD08C874C}"/>
              </a:ext>
            </a:extLst>
          </p:cNvPr>
          <p:cNvGraphicFramePr>
            <a:graphicFrameLocks noGrp="1"/>
          </p:cNvGraphicFramePr>
          <p:nvPr>
            <p:extLst>
              <p:ext uri="{D42A27DB-BD31-4B8C-83A1-F6EECF244321}">
                <p14:modId xmlns:p14="http://schemas.microsoft.com/office/powerpoint/2010/main" val="4249955520"/>
              </p:ext>
            </p:extLst>
          </p:nvPr>
        </p:nvGraphicFramePr>
        <p:xfrm>
          <a:off x="434784" y="1225518"/>
          <a:ext cx="11525569" cy="4935842"/>
        </p:xfrm>
        <a:graphic>
          <a:graphicData uri="http://schemas.openxmlformats.org/drawingml/2006/table">
            <a:tbl>
              <a:tblPr/>
              <a:tblGrid>
                <a:gridCol w="633789">
                  <a:extLst>
                    <a:ext uri="{9D8B030D-6E8A-4147-A177-3AD203B41FA5}">
                      <a16:colId xmlns:a16="http://schemas.microsoft.com/office/drawing/2014/main" val="1228333959"/>
                    </a:ext>
                  </a:extLst>
                </a:gridCol>
                <a:gridCol w="2104395">
                  <a:extLst>
                    <a:ext uri="{9D8B030D-6E8A-4147-A177-3AD203B41FA5}">
                      <a16:colId xmlns:a16="http://schemas.microsoft.com/office/drawing/2014/main" val="1508497322"/>
                    </a:ext>
                  </a:extLst>
                </a:gridCol>
                <a:gridCol w="566928">
                  <a:extLst>
                    <a:ext uri="{9D8B030D-6E8A-4147-A177-3AD203B41FA5}">
                      <a16:colId xmlns:a16="http://schemas.microsoft.com/office/drawing/2014/main" val="3002142509"/>
                    </a:ext>
                  </a:extLst>
                </a:gridCol>
                <a:gridCol w="517184">
                  <a:extLst>
                    <a:ext uri="{9D8B030D-6E8A-4147-A177-3AD203B41FA5}">
                      <a16:colId xmlns:a16="http://schemas.microsoft.com/office/drawing/2014/main" val="696807185"/>
                    </a:ext>
                  </a:extLst>
                </a:gridCol>
                <a:gridCol w="644104">
                  <a:extLst>
                    <a:ext uri="{9D8B030D-6E8A-4147-A177-3AD203B41FA5}">
                      <a16:colId xmlns:a16="http://schemas.microsoft.com/office/drawing/2014/main" val="4196644715"/>
                    </a:ext>
                  </a:extLst>
                </a:gridCol>
                <a:gridCol w="585216">
                  <a:extLst>
                    <a:ext uri="{9D8B030D-6E8A-4147-A177-3AD203B41FA5}">
                      <a16:colId xmlns:a16="http://schemas.microsoft.com/office/drawing/2014/main" val="3160051806"/>
                    </a:ext>
                  </a:extLst>
                </a:gridCol>
                <a:gridCol w="484632">
                  <a:extLst>
                    <a:ext uri="{9D8B030D-6E8A-4147-A177-3AD203B41FA5}">
                      <a16:colId xmlns:a16="http://schemas.microsoft.com/office/drawing/2014/main" val="2166778780"/>
                    </a:ext>
                  </a:extLst>
                </a:gridCol>
                <a:gridCol w="566928">
                  <a:extLst>
                    <a:ext uri="{9D8B030D-6E8A-4147-A177-3AD203B41FA5}">
                      <a16:colId xmlns:a16="http://schemas.microsoft.com/office/drawing/2014/main" val="2938687490"/>
                    </a:ext>
                  </a:extLst>
                </a:gridCol>
                <a:gridCol w="493776">
                  <a:extLst>
                    <a:ext uri="{9D8B030D-6E8A-4147-A177-3AD203B41FA5}">
                      <a16:colId xmlns:a16="http://schemas.microsoft.com/office/drawing/2014/main" val="3712298264"/>
                    </a:ext>
                  </a:extLst>
                </a:gridCol>
                <a:gridCol w="464710">
                  <a:extLst>
                    <a:ext uri="{9D8B030D-6E8A-4147-A177-3AD203B41FA5}">
                      <a16:colId xmlns:a16="http://schemas.microsoft.com/office/drawing/2014/main" val="1719894390"/>
                    </a:ext>
                  </a:extLst>
                </a:gridCol>
                <a:gridCol w="453824">
                  <a:extLst>
                    <a:ext uri="{9D8B030D-6E8A-4147-A177-3AD203B41FA5}">
                      <a16:colId xmlns:a16="http://schemas.microsoft.com/office/drawing/2014/main" val="2732162008"/>
                    </a:ext>
                  </a:extLst>
                </a:gridCol>
                <a:gridCol w="346236">
                  <a:extLst>
                    <a:ext uri="{9D8B030D-6E8A-4147-A177-3AD203B41FA5}">
                      <a16:colId xmlns:a16="http://schemas.microsoft.com/office/drawing/2014/main" val="156631363"/>
                    </a:ext>
                  </a:extLst>
                </a:gridCol>
                <a:gridCol w="618894">
                  <a:extLst>
                    <a:ext uri="{9D8B030D-6E8A-4147-A177-3AD203B41FA5}">
                      <a16:colId xmlns:a16="http://schemas.microsoft.com/office/drawing/2014/main" val="730027748"/>
                    </a:ext>
                  </a:extLst>
                </a:gridCol>
                <a:gridCol w="3044953">
                  <a:extLst>
                    <a:ext uri="{9D8B030D-6E8A-4147-A177-3AD203B41FA5}">
                      <a16:colId xmlns:a16="http://schemas.microsoft.com/office/drawing/2014/main" val="1714810007"/>
                    </a:ext>
                  </a:extLst>
                </a:gridCol>
              </a:tblGrid>
              <a:tr h="433410">
                <a:tc>
                  <a:txBody>
                    <a:bodyPr/>
                    <a:lstStyle/>
                    <a:p>
                      <a:pPr algn="ctr" fontAlgn="ctr"/>
                      <a:r>
                        <a:rPr lang="es-CO" sz="800" b="1" i="0" u="none" strike="noStrike">
                          <a:solidFill>
                            <a:srgbClr val="FFFFFF"/>
                          </a:solidFill>
                          <a:effectLst/>
                          <a:latin typeface="Calibri" panose="020F0502020204030204" pitchFamily="34" charset="0"/>
                        </a:rPr>
                        <a:t>MUNICIPIO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PROYECTO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ESTADO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 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 Programado Etapa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Ejecutado Etapa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Atraso Etapa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FIN</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 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 Programado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Ejecutado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Atraso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FIN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OBSERVACION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8497B0"/>
                    </a:solidFill>
                  </a:tcPr>
                </a:tc>
                <a:extLst>
                  <a:ext uri="{0D108BD9-81ED-4DB2-BD59-A6C34878D82A}">
                    <a16:rowId xmlns:a16="http://schemas.microsoft.com/office/drawing/2014/main" val="69757529"/>
                  </a:ext>
                </a:extLst>
              </a:tr>
              <a:tr h="311997">
                <a:tc>
                  <a:txBody>
                    <a:bodyPr/>
                    <a:lstStyle/>
                    <a:p>
                      <a:pPr algn="l" fontAlgn="ctr"/>
                      <a:r>
                        <a:rPr lang="es-CO" sz="800" b="0" i="0" u="none" strike="noStrike">
                          <a:solidFill>
                            <a:srgbClr val="000000"/>
                          </a:solidFill>
                          <a:effectLst/>
                          <a:latin typeface="Calibri" panose="020F0502020204030204" pitchFamily="34" charset="0"/>
                        </a:rPr>
                        <a:t>BOGOTA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DE DISEÑO Y METROLOGÍA </a:t>
                      </a:r>
                      <a:br>
                        <a:rPr lang="es-MX" sz="800" b="0" i="0" u="none" strike="noStrike">
                          <a:solidFill>
                            <a:srgbClr val="000000"/>
                          </a:solidFill>
                          <a:effectLst/>
                          <a:latin typeface="Calibri" panose="020F0502020204030204" pitchFamily="34" charset="0"/>
                        </a:rPr>
                      </a:br>
                      <a:r>
                        <a:rPr lang="es-MX" sz="800" b="0" i="0" u="none" strike="noStrike">
                          <a:solidFill>
                            <a:srgbClr val="000000"/>
                          </a:solidFill>
                          <a:effectLst/>
                          <a:latin typeface="Calibri" panose="020F0502020204030204" pitchFamily="34" charset="0"/>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br>
                        <a:rPr lang="es-CO" sz="800" b="0" i="0" u="none" strike="noStrike">
                          <a:solidFill>
                            <a:srgbClr val="000000"/>
                          </a:solidFill>
                          <a:effectLst/>
                          <a:latin typeface="Calibri" panose="020F0502020204030204" pitchFamily="34" charset="0"/>
                        </a:rPr>
                      </a:br>
                      <a:r>
                        <a:rPr lang="es-CO" sz="800" b="0" i="0" u="none" strike="noStrike">
                          <a:solidFill>
                            <a:srgbClr val="000000"/>
                          </a:solidFill>
                          <a:effectLst/>
                          <a:latin typeface="Calibri" panose="020F0502020204030204" pitchFamily="34" charset="0"/>
                        </a:rPr>
                        <a:t>SUSPENDIDO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80,96%</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72,85%</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8,11%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11/06/2023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Suspendido desde 11 octubre 2022 hasta 14 de agosto 2023 a consecuencia de mora en observaciones por IDPC en tramite resolucion de aprobación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4C6E7"/>
                    </a:solidFill>
                  </a:tcPr>
                </a:tc>
                <a:extLst>
                  <a:ext uri="{0D108BD9-81ED-4DB2-BD59-A6C34878D82A}">
                    <a16:rowId xmlns:a16="http://schemas.microsoft.com/office/drawing/2014/main" val="1051239433"/>
                  </a:ext>
                </a:extLst>
              </a:tr>
              <a:tr h="435345">
                <a:tc>
                  <a:txBody>
                    <a:bodyPr/>
                    <a:lstStyle/>
                    <a:p>
                      <a:pPr algn="l" fontAlgn="ctr"/>
                      <a:r>
                        <a:rPr lang="es-CO" sz="800" b="0" i="0" u="none" strike="noStrike">
                          <a:solidFill>
                            <a:srgbClr val="000000"/>
                          </a:solidFill>
                          <a:effectLst/>
                          <a:latin typeface="Calibri" panose="020F0502020204030204" pitchFamily="34" charset="0"/>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15/06/2021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15/12/2021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6/04/2022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84,09%</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84,09%</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C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16/07/2023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a:solidFill>
                            <a:srgbClr val="000000"/>
                          </a:solidFill>
                          <a:effectLst/>
                          <a:latin typeface="Calibri" panose="020F0502020204030204" pitchFamily="34" charset="0"/>
                        </a:rPr>
                        <a:t>En ejecución Etapa 2 – Reforzamiento de Estructuctura recuperación de mamposteria y pisos - Continuidad de ejecución acabados. En proceso de actualizacion programación por reciente prorroga adelantada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3999784945"/>
                  </a:ext>
                </a:extLst>
              </a:tr>
              <a:tr h="326509">
                <a:tc>
                  <a:txBody>
                    <a:bodyPr/>
                    <a:lstStyle/>
                    <a:p>
                      <a:pPr algn="l" fontAlgn="ctr"/>
                      <a:r>
                        <a:rPr lang="es-CO" sz="800" b="0" i="0" u="none" strike="noStrike">
                          <a:solidFill>
                            <a:srgbClr val="000000"/>
                          </a:solidFill>
                          <a:effectLst/>
                          <a:latin typeface="Calibri" panose="020F0502020204030204" pitchFamily="34" charset="0"/>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9/08/2021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9/03/2022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217220131"/>
                  </a:ext>
                </a:extLst>
              </a:tr>
              <a:tr h="577880">
                <a:tc>
                  <a:txBody>
                    <a:bodyPr/>
                    <a:lstStyle/>
                    <a:p>
                      <a:pPr algn="l" fontAlgn="ctr"/>
                      <a:r>
                        <a:rPr lang="es-CO" sz="800" b="0" i="0" u="none" strike="noStrike">
                          <a:solidFill>
                            <a:srgbClr val="000000"/>
                          </a:solidFill>
                          <a:effectLst/>
                          <a:latin typeface="Calibri" panose="020F0502020204030204" pitchFamily="34" charset="0"/>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COMPLEJO - SALOMIA - VALLE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9/08/2021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24/02/2023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En proceso de entrega  Etapa 1 - Estudios Tecnicos - Con Aprobación Patrimonial y Licencia en  Coordinación lógistica con el sindicato tras aval de los subdirectores.</a:t>
                      </a:r>
                      <a:br>
                        <a:rPr lang="es-MX" sz="800" b="0" i="0" u="none" strike="noStrike">
                          <a:solidFill>
                            <a:srgbClr val="000000"/>
                          </a:solidFill>
                          <a:effectLst/>
                          <a:latin typeface="Calibri" panose="020F0502020204030204" pitchFamily="34" charset="0"/>
                        </a:rPr>
                      </a:br>
                      <a:r>
                        <a:rPr lang="es-MX" sz="800" b="0" i="0" u="none" strike="noStrike">
                          <a:solidFill>
                            <a:srgbClr val="000000"/>
                          </a:solidFill>
                          <a:effectLst/>
                          <a:latin typeface="Calibri" panose="020F0502020204030204" pitchFamily="34" charset="0"/>
                        </a:rPr>
                        <a:t>En estructuracion 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1811407683"/>
                  </a:ext>
                </a:extLst>
              </a:tr>
              <a:tr h="362788">
                <a:tc>
                  <a:txBody>
                    <a:bodyPr/>
                    <a:lstStyle/>
                    <a:p>
                      <a:pPr algn="l" fontAlgn="ctr"/>
                      <a:r>
                        <a:rPr lang="es-CO" sz="800" b="0" i="0" u="none" strike="noStrike">
                          <a:solidFill>
                            <a:srgbClr val="000000"/>
                          </a:solidFill>
                          <a:effectLst/>
                          <a:latin typeface="Calibri" panose="020F0502020204030204" pitchFamily="34" charset="0"/>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INTERNACIONAL DE PRODUCCION LIMPIA - NARIÑO - PASTO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30/06/2021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13/06/2022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27/04/2023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2343621086"/>
                  </a:ext>
                </a:extLst>
              </a:tr>
              <a:tr h="297485">
                <a:tc>
                  <a:txBody>
                    <a:bodyPr/>
                    <a:lstStyle/>
                    <a:p>
                      <a:pPr algn="l" fontAlgn="ctr"/>
                      <a:r>
                        <a:rPr lang="es-CO" sz="800" b="0" i="0" u="none" strike="noStrike">
                          <a:solidFill>
                            <a:srgbClr val="000000"/>
                          </a:solidFill>
                          <a:effectLst/>
                          <a:latin typeface="Calibri" panose="020F0502020204030204" pitchFamily="34" charset="0"/>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4/10/2021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2/05/2022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2605204676"/>
                  </a:ext>
                </a:extLst>
              </a:tr>
              <a:tr h="297485">
                <a:tc>
                  <a:txBody>
                    <a:bodyPr/>
                    <a:lstStyle/>
                    <a:p>
                      <a:pPr algn="l" fontAlgn="ctr"/>
                      <a:r>
                        <a:rPr lang="es-CO" sz="800" b="0" i="0" u="none" strike="noStrike">
                          <a:solidFill>
                            <a:srgbClr val="000000"/>
                          </a:solidFill>
                          <a:effectLst/>
                          <a:latin typeface="Calibri" panose="020F0502020204030204" pitchFamily="34" charset="0"/>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11/01/2022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874751338"/>
                  </a:ext>
                </a:extLst>
              </a:tr>
              <a:tr h="297485">
                <a:tc>
                  <a:txBody>
                    <a:bodyPr/>
                    <a:lstStyle/>
                    <a:p>
                      <a:pPr algn="l" fontAlgn="ctr"/>
                      <a:r>
                        <a:rPr lang="es-CO" sz="800" b="0" i="0" u="none" strike="noStrike">
                          <a:solidFill>
                            <a:srgbClr val="000000"/>
                          </a:solidFill>
                          <a:effectLst/>
                          <a:latin typeface="Calibri" panose="020F0502020204030204" pitchFamily="34" charset="0"/>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7/12/2020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7/05/2021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17/06/2021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1/01/2022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3586669651"/>
                  </a:ext>
                </a:extLst>
              </a:tr>
              <a:tr h="297485">
                <a:tc>
                  <a:txBody>
                    <a:bodyPr/>
                    <a:lstStyle/>
                    <a:p>
                      <a:pPr algn="l" fontAlgn="ctr"/>
                      <a:r>
                        <a:rPr lang="es-CO" sz="800" b="0" i="0" u="none" strike="noStrike">
                          <a:solidFill>
                            <a:srgbClr val="000000"/>
                          </a:solidFill>
                          <a:effectLst/>
                          <a:latin typeface="Calibri" panose="020F0502020204030204" pitchFamily="34" charset="0"/>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28/06/2021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11/12/2021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42946734"/>
                  </a:ext>
                </a:extLst>
              </a:tr>
              <a:tr h="297485">
                <a:tc>
                  <a:txBody>
                    <a:bodyPr/>
                    <a:lstStyle/>
                    <a:p>
                      <a:pPr algn="l" fontAlgn="ctr"/>
                      <a:r>
                        <a:rPr lang="es-CO" sz="800" b="0" i="0" u="none" strike="noStrike">
                          <a:solidFill>
                            <a:srgbClr val="000000"/>
                          </a:solidFill>
                          <a:effectLst/>
                          <a:latin typeface="Calibri" panose="020F0502020204030204" pitchFamily="34" charset="0"/>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14/12/2020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14/05/2021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8/07/2021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5/12/2021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650198555"/>
                  </a:ext>
                </a:extLst>
              </a:tr>
              <a:tr h="297485">
                <a:tc>
                  <a:txBody>
                    <a:bodyPr/>
                    <a:lstStyle/>
                    <a:p>
                      <a:pPr algn="l" fontAlgn="ctr"/>
                      <a:r>
                        <a:rPr lang="es-CO" sz="800" b="0" i="0" u="none" strike="noStrike">
                          <a:solidFill>
                            <a:srgbClr val="000000"/>
                          </a:solidFill>
                          <a:effectLst/>
                          <a:latin typeface="Calibri" panose="020F0502020204030204" pitchFamily="34" charset="0"/>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8/06/2021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30/11/2021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31/05/2022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14/01/2023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MX" sz="800" b="0" i="0" u="none" strike="noStrike">
                          <a:solidFill>
                            <a:srgbClr val="000000"/>
                          </a:solidFill>
                          <a:effectLst/>
                          <a:latin typeface="Calibri" panose="020F0502020204030204" pitchFamily="34" charset="0"/>
                        </a:rPr>
                        <a:t>En entrega Etapa 2 – Pendiente Conexion redes CCTV Bloque 1 a cargo de centro de formación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3081812213"/>
                  </a:ext>
                </a:extLst>
              </a:tr>
              <a:tr h="297485">
                <a:tc>
                  <a:txBody>
                    <a:bodyPr/>
                    <a:lstStyle/>
                    <a:p>
                      <a:pPr algn="l" fontAlgn="ctr"/>
                      <a:r>
                        <a:rPr lang="es-CO" sz="800" b="0" i="0" u="none" strike="noStrike">
                          <a:solidFill>
                            <a:srgbClr val="000000"/>
                          </a:solidFill>
                          <a:effectLst/>
                          <a:latin typeface="Calibri" panose="020F0502020204030204" pitchFamily="34" charset="0"/>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11/02/2022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27/03/2023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13,35%</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8,17%</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C00000"/>
                          </a:solidFill>
                          <a:effectLst/>
                          <a:latin typeface="Calibri" panose="020F0502020204030204" pitchFamily="34" charset="0"/>
                        </a:rPr>
                        <a:t>-5,18%</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27/02/2024</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a:solidFill>
                            <a:srgbClr val="000000"/>
                          </a:solidFill>
                          <a:effectLst/>
                          <a:latin typeface="Calibri" panose="020F0502020204030204" pitchFamily="34" charset="0"/>
                        </a:rPr>
                        <a:t>En Proceso de Ejecucion de Reforzamiento - Adelantando Desmontes y demoliciones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3547012235"/>
                  </a:ext>
                </a:extLst>
              </a:tr>
              <a:tr h="297485">
                <a:tc>
                  <a:txBody>
                    <a:bodyPr/>
                    <a:lstStyle/>
                    <a:p>
                      <a:pPr algn="l" fontAlgn="ctr"/>
                      <a:r>
                        <a:rPr lang="es-CO" sz="800" b="0" i="0" u="none" strike="noStrike">
                          <a:solidFill>
                            <a:srgbClr val="000000"/>
                          </a:solidFill>
                          <a:effectLst/>
                          <a:latin typeface="Calibri" panose="020F0502020204030204" pitchFamily="34" charset="0"/>
                        </a:rPr>
                        <a:t>BOGOTA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95,00%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FF0000"/>
                          </a:solidFill>
                          <a:effectLst/>
                          <a:latin typeface="Calibri" panose="020F0502020204030204" pitchFamily="34" charset="0"/>
                        </a:rPr>
                        <a:t>5,00%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9/02/2023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30/04/2022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30/08/2023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800" b="0" i="0" u="none" strike="noStrike" dirty="0">
                          <a:solidFill>
                            <a:srgbClr val="000000"/>
                          </a:solidFill>
                          <a:effectLst/>
                          <a:latin typeface="Calibri" panose="020F0502020204030204" pitchFamily="34" charset="0"/>
                        </a:rPr>
                        <a:t>Terminado Etapa 1 -a espera de </a:t>
                      </a:r>
                      <a:r>
                        <a:rPr lang="es-MX" sz="800" b="0" i="0" u="none" strike="noStrike" dirty="0" err="1">
                          <a:solidFill>
                            <a:srgbClr val="000000"/>
                          </a:solidFill>
                          <a:effectLst/>
                          <a:latin typeface="Calibri" panose="020F0502020204030204" pitchFamily="34" charset="0"/>
                        </a:rPr>
                        <a:t>expedicion</a:t>
                      </a:r>
                      <a:r>
                        <a:rPr lang="es-MX" sz="800" b="0" i="0" u="none" strike="noStrike" dirty="0">
                          <a:solidFill>
                            <a:srgbClr val="000000"/>
                          </a:solidFill>
                          <a:effectLst/>
                          <a:latin typeface="Calibri" panose="020F0502020204030204" pitchFamily="34" charset="0"/>
                        </a:rPr>
                        <a:t> de la Licencia de </a:t>
                      </a:r>
                      <a:r>
                        <a:rPr lang="es-MX" sz="800" b="0" i="0" u="none" strike="noStrike" dirty="0" err="1">
                          <a:solidFill>
                            <a:srgbClr val="000000"/>
                          </a:solidFill>
                          <a:effectLst/>
                          <a:latin typeface="Calibri" panose="020F0502020204030204" pitchFamily="34" charset="0"/>
                        </a:rPr>
                        <a:t>Construccion</a:t>
                      </a:r>
                      <a:endParaRPr lang="es-MX" sz="800" b="0" i="0" u="none" strike="noStrike" dirty="0">
                        <a:solidFill>
                          <a:srgbClr val="000000"/>
                        </a:solidFill>
                        <a:effectLst/>
                        <a:latin typeface="Calibri" panose="020F0502020204030204" pitchFamily="34" charset="0"/>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4130150163"/>
                  </a:ext>
                </a:extLst>
              </a:tr>
            </a:tbl>
          </a:graphicData>
        </a:graphic>
      </p:graphicFrame>
    </p:spTree>
    <p:extLst>
      <p:ext uri="{BB962C8B-B14F-4D97-AF65-F5344CB8AC3E}">
        <p14:creationId xmlns:p14="http://schemas.microsoft.com/office/powerpoint/2010/main" val="41513894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Imagen 31">
            <a:extLst>
              <a:ext uri="{FF2B5EF4-FFF2-40B4-BE49-F238E27FC236}">
                <a16:creationId xmlns:a16="http://schemas.microsoft.com/office/drawing/2014/main" id="{E74165D8-78AA-451A-BAA8-A78F4F450932}"/>
              </a:ext>
            </a:extLst>
          </p:cNvPr>
          <p:cNvPicPr>
            <a:picLocks noChangeAspect="1"/>
          </p:cNvPicPr>
          <p:nvPr/>
        </p:nvPicPr>
        <p:blipFill>
          <a:blip r:embed="rId2"/>
          <a:stretch>
            <a:fillRect/>
          </a:stretch>
        </p:blipFill>
        <p:spPr>
          <a:xfrm>
            <a:off x="371010" y="1196076"/>
            <a:ext cx="11467357" cy="4279392"/>
          </a:xfrm>
          <a:prstGeom prst="rect">
            <a:avLst/>
          </a:prstGeom>
        </p:spPr>
      </p:pic>
      <p:sp>
        <p:nvSpPr>
          <p:cNvPr id="4" name="CuadroTexto 3">
            <a:extLst>
              <a:ext uri="{FF2B5EF4-FFF2-40B4-BE49-F238E27FC236}">
                <a16:creationId xmlns:a16="http://schemas.microsoft.com/office/drawing/2014/main" id="{FA2C6692-4842-4CA2-8BD8-1D46B3F1D4B9}"/>
              </a:ext>
            </a:extLst>
          </p:cNvPr>
          <p:cNvSpPr txBox="1"/>
          <p:nvPr/>
        </p:nvSpPr>
        <p:spPr>
          <a:xfrm>
            <a:off x="320224" y="95231"/>
            <a:ext cx="11243216"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a:ln>
                  <a:noFill/>
                </a:ln>
                <a:solidFill>
                  <a:srgbClr val="4472C4"/>
                </a:solidFill>
                <a:effectLst/>
                <a:uLnTx/>
                <a:uFillTx/>
                <a:latin typeface="Helvetica" pitchFamily="2" charset="0"/>
                <a:ea typeface="+mn-ea"/>
                <a:cs typeface="+mn-cs"/>
              </a:rPr>
              <a:t>Análisis Programación General Contrato Interadministrativo</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2400" b="0" i="0" u="none" strike="noStrike" kern="1200" cap="none" spc="0" normalizeH="0" baseline="0" noProof="0">
                <a:ln>
                  <a:noFill/>
                </a:ln>
                <a:solidFill>
                  <a:srgbClr val="4472C4"/>
                </a:solidFill>
                <a:effectLst/>
                <a:uLnTx/>
                <a:uFillTx/>
                <a:latin typeface="Helvetica" pitchFamily="2" charset="0"/>
                <a:ea typeface="+mn-ea"/>
                <a:cs typeface="+mn-cs"/>
              </a:rPr>
              <a:t>Resumen de Ejecución por Proyectos</a:t>
            </a:r>
            <a:endParaRPr kumimoji="0" lang="es-CO" sz="1600" b="0" i="0" u="none" strike="noStrike" kern="1200" cap="none" spc="0" normalizeH="0" baseline="0" noProof="0">
              <a:ln>
                <a:noFill/>
              </a:ln>
              <a:solidFill>
                <a:srgbClr val="4472C4"/>
              </a:solidFill>
              <a:effectLst/>
              <a:uLnTx/>
              <a:uFillTx/>
              <a:latin typeface="Helvetica" pitchFamily="2" charset="0"/>
              <a:ea typeface="+mn-ea"/>
              <a:cs typeface="+mn-cs"/>
            </a:endParaRPr>
          </a:p>
        </p:txBody>
      </p:sp>
      <p:sp>
        <p:nvSpPr>
          <p:cNvPr id="5" name="Rectángulo 4">
            <a:extLst>
              <a:ext uri="{FF2B5EF4-FFF2-40B4-BE49-F238E27FC236}">
                <a16:creationId xmlns:a16="http://schemas.microsoft.com/office/drawing/2014/main" id="{5DE1BD5F-F46F-4119-B71D-81FAD7D1BA34}"/>
              </a:ext>
            </a:extLst>
          </p:cNvPr>
          <p:cNvSpPr/>
          <p:nvPr/>
        </p:nvSpPr>
        <p:spPr>
          <a:xfrm>
            <a:off x="320224" y="5975504"/>
            <a:ext cx="10186232"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100" b="0" i="0" u="none" strike="noStrike" kern="1200" cap="none" spc="0" normalizeH="0" baseline="0" noProof="0">
                <a:ln>
                  <a:noFill/>
                </a:ln>
                <a:solidFill>
                  <a:srgbClr val="1F497D"/>
                </a:solidFill>
                <a:effectLst/>
                <a:uLnTx/>
                <a:uFillTx/>
                <a:latin typeface="Helvetica" panose="020B0604020202020204" pitchFamily="34" charset="0"/>
                <a:ea typeface="+mn-ea"/>
                <a:cs typeface="Helvetica" panose="020B0604020202020204" pitchFamily="34" charset="0"/>
              </a:rPr>
              <a:t>Resumen Cronograma de Ejecución condiciones actualizadas y proyecciones ejecución Etapa 2 incluyendo tiempo de liquidación a cargo de Interventoria </a:t>
            </a:r>
          </a:p>
        </p:txBody>
      </p:sp>
      <p:cxnSp>
        <p:nvCxnSpPr>
          <p:cNvPr id="6" name="Conector recto 5">
            <a:extLst>
              <a:ext uri="{FF2B5EF4-FFF2-40B4-BE49-F238E27FC236}">
                <a16:creationId xmlns:a16="http://schemas.microsoft.com/office/drawing/2014/main" id="{C01440A0-77FC-419E-8851-4B5F4BD70569}"/>
              </a:ext>
            </a:extLst>
          </p:cNvPr>
          <p:cNvCxnSpPr>
            <a:cxnSpLocks/>
          </p:cNvCxnSpPr>
          <p:nvPr/>
        </p:nvCxnSpPr>
        <p:spPr>
          <a:xfrm>
            <a:off x="7306212" y="1724270"/>
            <a:ext cx="0" cy="3676927"/>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cxnSp>
        <p:nvCxnSpPr>
          <p:cNvPr id="7" name="Conector recto 6">
            <a:extLst>
              <a:ext uri="{FF2B5EF4-FFF2-40B4-BE49-F238E27FC236}">
                <a16:creationId xmlns:a16="http://schemas.microsoft.com/office/drawing/2014/main" id="{12274427-7F06-4146-95A0-ADCCB2DA5C43}"/>
              </a:ext>
            </a:extLst>
          </p:cNvPr>
          <p:cNvCxnSpPr>
            <a:cxnSpLocks/>
          </p:cNvCxnSpPr>
          <p:nvPr/>
        </p:nvCxnSpPr>
        <p:spPr>
          <a:xfrm>
            <a:off x="8491417" y="1715126"/>
            <a:ext cx="0" cy="3676927"/>
          </a:xfrm>
          <a:prstGeom prst="line">
            <a:avLst/>
          </a:prstGeom>
          <a:noFill/>
          <a:ln w="25400" cap="flat" cmpd="sng" algn="ctr">
            <a:solidFill>
              <a:srgbClr val="C00000"/>
            </a:solidFill>
            <a:prstDash val="solid"/>
          </a:ln>
          <a:effectLst>
            <a:outerShdw blurRad="40000" dist="20000" dir="5400000" rotWithShape="0">
              <a:srgbClr val="000000">
                <a:alpha val="38000"/>
              </a:srgbClr>
            </a:outerShdw>
          </a:effectLst>
        </p:spPr>
      </p:cxnSp>
      <p:cxnSp>
        <p:nvCxnSpPr>
          <p:cNvPr id="10" name="Conector recto 9">
            <a:extLst>
              <a:ext uri="{FF2B5EF4-FFF2-40B4-BE49-F238E27FC236}">
                <a16:creationId xmlns:a16="http://schemas.microsoft.com/office/drawing/2014/main" id="{A6F6C71B-4B21-4CEC-B84A-7CAAD432B94D}"/>
              </a:ext>
            </a:extLst>
          </p:cNvPr>
          <p:cNvCxnSpPr>
            <a:cxnSpLocks/>
          </p:cNvCxnSpPr>
          <p:nvPr/>
        </p:nvCxnSpPr>
        <p:spPr>
          <a:xfrm flipH="1">
            <a:off x="10588472" y="6073791"/>
            <a:ext cx="1086963" cy="0"/>
          </a:xfrm>
          <a:prstGeom prst="line">
            <a:avLst/>
          </a:prstGeom>
          <a:noFill/>
          <a:ln w="25400" cap="flat" cmpd="sng" algn="ctr">
            <a:solidFill>
              <a:srgbClr val="C00000"/>
            </a:solidFill>
            <a:prstDash val="solid"/>
          </a:ln>
          <a:effectLst>
            <a:outerShdw blurRad="40000" dist="20000" dir="5400000" rotWithShape="0">
              <a:srgbClr val="000000">
                <a:alpha val="38000"/>
              </a:srgbClr>
            </a:outerShdw>
          </a:effectLst>
        </p:spPr>
      </p:cxnSp>
      <p:cxnSp>
        <p:nvCxnSpPr>
          <p:cNvPr id="11" name="Conector recto 10">
            <a:extLst>
              <a:ext uri="{FF2B5EF4-FFF2-40B4-BE49-F238E27FC236}">
                <a16:creationId xmlns:a16="http://schemas.microsoft.com/office/drawing/2014/main" id="{BC0156F6-A568-444A-8A93-BBA8FA2332B4}"/>
              </a:ext>
            </a:extLst>
          </p:cNvPr>
          <p:cNvCxnSpPr>
            <a:cxnSpLocks/>
          </p:cNvCxnSpPr>
          <p:nvPr/>
        </p:nvCxnSpPr>
        <p:spPr>
          <a:xfrm flipH="1">
            <a:off x="10590156" y="5790010"/>
            <a:ext cx="1085278" cy="0"/>
          </a:xfrm>
          <a:prstGeom prst="line">
            <a:avLst/>
          </a:prstGeom>
          <a:noFill/>
          <a:ln w="25400" cap="flat" cmpd="sng" algn="ctr">
            <a:solidFill>
              <a:srgbClr val="F79646"/>
            </a:solidFill>
            <a:prstDash val="solid"/>
          </a:ln>
          <a:effectLst>
            <a:outerShdw blurRad="40000" dist="20000" dir="5400000" rotWithShape="0">
              <a:srgbClr val="000000">
                <a:alpha val="38000"/>
              </a:srgbClr>
            </a:outerShdw>
          </a:effectLst>
        </p:spPr>
      </p:cxnSp>
      <p:sp>
        <p:nvSpPr>
          <p:cNvPr id="12" name="object 3">
            <a:extLst>
              <a:ext uri="{FF2B5EF4-FFF2-40B4-BE49-F238E27FC236}">
                <a16:creationId xmlns:a16="http://schemas.microsoft.com/office/drawing/2014/main" id="{94C23EFC-EB5F-4246-B212-57D62987C249}"/>
              </a:ext>
            </a:extLst>
          </p:cNvPr>
          <p:cNvSpPr txBox="1"/>
          <p:nvPr/>
        </p:nvSpPr>
        <p:spPr>
          <a:xfrm>
            <a:off x="10588472" y="5860183"/>
            <a:ext cx="1022528" cy="16735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latin typeface="Calibri" panose="020F0502020204030204"/>
                <a:ea typeface="+mn-ea"/>
                <a:cs typeface="+mn-cs"/>
              </a:rPr>
              <a:t>Vencimiento Actual</a:t>
            </a:r>
          </a:p>
        </p:txBody>
      </p:sp>
      <p:sp>
        <p:nvSpPr>
          <p:cNvPr id="13" name="object 3">
            <a:extLst>
              <a:ext uri="{FF2B5EF4-FFF2-40B4-BE49-F238E27FC236}">
                <a16:creationId xmlns:a16="http://schemas.microsoft.com/office/drawing/2014/main" id="{78FD4F23-F89D-4973-B526-212024642445}"/>
              </a:ext>
            </a:extLst>
          </p:cNvPr>
          <p:cNvSpPr txBox="1"/>
          <p:nvPr/>
        </p:nvSpPr>
        <p:spPr>
          <a:xfrm>
            <a:off x="10588472" y="5614502"/>
            <a:ext cx="1127698" cy="16735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1000" b="0" i="0" u="none" strike="noStrike" kern="0" cap="none" spc="0" normalizeH="0" baseline="0" noProof="0">
                <a:ln>
                  <a:noFill/>
                </a:ln>
                <a:solidFill>
                  <a:prstClr val="black">
                    <a:lumMod val="65000"/>
                    <a:lumOff val="35000"/>
                  </a:prstClr>
                </a:solidFill>
                <a:effectLst/>
                <a:uLnTx/>
                <a:uFillTx/>
                <a:latin typeface="Calibri" panose="020F0502020204030204"/>
                <a:ea typeface="+mn-ea"/>
                <a:cs typeface="+mn-cs"/>
              </a:rPr>
              <a:t>Estado Actual </a:t>
            </a:r>
          </a:p>
        </p:txBody>
      </p:sp>
      <p:sp>
        <p:nvSpPr>
          <p:cNvPr id="22" name="object 3">
            <a:extLst>
              <a:ext uri="{FF2B5EF4-FFF2-40B4-BE49-F238E27FC236}">
                <a16:creationId xmlns:a16="http://schemas.microsoft.com/office/drawing/2014/main" id="{0DA14895-C5C7-41C2-998C-2BF1094084C0}"/>
              </a:ext>
            </a:extLst>
          </p:cNvPr>
          <p:cNvSpPr txBox="1"/>
          <p:nvPr/>
        </p:nvSpPr>
        <p:spPr>
          <a:xfrm>
            <a:off x="10603712" y="6122311"/>
            <a:ext cx="1225972" cy="16735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sz="1000" kern="0">
                <a:solidFill>
                  <a:prstClr val="black">
                    <a:lumMod val="65000"/>
                    <a:lumOff val="35000"/>
                  </a:prstClr>
                </a:solidFill>
                <a:latin typeface="Calibri" panose="020F0502020204030204"/>
              </a:rPr>
              <a:t>Proyección Prórroga</a:t>
            </a:r>
            <a:endParaRPr kumimoji="0" lang="es-CO" sz="1000" b="0" i="0" u="none" strike="noStrike" kern="0" cap="none" spc="0" normalizeH="0" baseline="0" noProof="0">
              <a:ln>
                <a:noFill/>
              </a:ln>
              <a:solidFill>
                <a:prstClr val="black">
                  <a:lumMod val="65000"/>
                  <a:lumOff val="35000"/>
                </a:prstClr>
              </a:solidFill>
              <a:effectLst/>
              <a:uLnTx/>
              <a:uFillTx/>
              <a:latin typeface="Calibri" panose="020F0502020204030204"/>
              <a:ea typeface="+mn-ea"/>
              <a:cs typeface="+mn-cs"/>
            </a:endParaRPr>
          </a:p>
        </p:txBody>
      </p:sp>
      <p:cxnSp>
        <p:nvCxnSpPr>
          <p:cNvPr id="23" name="Conector recto 22">
            <a:extLst>
              <a:ext uri="{FF2B5EF4-FFF2-40B4-BE49-F238E27FC236}">
                <a16:creationId xmlns:a16="http://schemas.microsoft.com/office/drawing/2014/main" id="{578637C0-ECB6-412A-BB63-AD6225D9C7DE}"/>
              </a:ext>
            </a:extLst>
          </p:cNvPr>
          <p:cNvCxnSpPr>
            <a:cxnSpLocks/>
          </p:cNvCxnSpPr>
          <p:nvPr/>
        </p:nvCxnSpPr>
        <p:spPr>
          <a:xfrm>
            <a:off x="11057833" y="1715126"/>
            <a:ext cx="0" cy="3676927"/>
          </a:xfrm>
          <a:prstGeom prst="line">
            <a:avLst/>
          </a:prstGeom>
          <a:noFill/>
          <a:ln w="25400" cap="flat" cmpd="sng" algn="ctr">
            <a:solidFill>
              <a:srgbClr val="0000FF"/>
            </a:solidFill>
            <a:prstDash val="dash"/>
          </a:ln>
          <a:effectLst>
            <a:outerShdw blurRad="40000" dist="20000" dir="5400000" rotWithShape="0">
              <a:srgbClr val="000000">
                <a:alpha val="38000"/>
              </a:srgbClr>
            </a:outerShdw>
          </a:effectLst>
        </p:spPr>
      </p:cxnSp>
      <p:cxnSp>
        <p:nvCxnSpPr>
          <p:cNvPr id="24" name="Conector recto 23">
            <a:extLst>
              <a:ext uri="{FF2B5EF4-FFF2-40B4-BE49-F238E27FC236}">
                <a16:creationId xmlns:a16="http://schemas.microsoft.com/office/drawing/2014/main" id="{1FF8FC92-9D13-49D3-AD43-89E1DE30DB24}"/>
              </a:ext>
            </a:extLst>
          </p:cNvPr>
          <p:cNvCxnSpPr>
            <a:cxnSpLocks/>
          </p:cNvCxnSpPr>
          <p:nvPr/>
        </p:nvCxnSpPr>
        <p:spPr>
          <a:xfrm flipH="1">
            <a:off x="10594568" y="6335919"/>
            <a:ext cx="1086963" cy="0"/>
          </a:xfrm>
          <a:prstGeom prst="line">
            <a:avLst/>
          </a:prstGeom>
          <a:noFill/>
          <a:ln w="25400" cap="flat" cmpd="sng" algn="ctr">
            <a:solidFill>
              <a:srgbClr val="0000FF"/>
            </a:solidFill>
            <a:prstDash val="sysDash"/>
          </a:ln>
          <a:effectLst>
            <a:outerShdw blurRad="40000" dist="20000" dir="5400000" rotWithShape="0">
              <a:srgbClr val="000000">
                <a:alpha val="38000"/>
              </a:srgbClr>
            </a:outerShdw>
          </a:effectLst>
        </p:spPr>
      </p:cxnSp>
      <p:sp>
        <p:nvSpPr>
          <p:cNvPr id="27" name="Rectángulo 26">
            <a:extLst>
              <a:ext uri="{FF2B5EF4-FFF2-40B4-BE49-F238E27FC236}">
                <a16:creationId xmlns:a16="http://schemas.microsoft.com/office/drawing/2014/main" id="{D0AB37ED-AF59-4479-B3BD-030B0585CFED}"/>
              </a:ext>
            </a:extLst>
          </p:cNvPr>
          <p:cNvSpPr/>
          <p:nvPr/>
        </p:nvSpPr>
        <p:spPr>
          <a:xfrm>
            <a:off x="320224" y="6302391"/>
            <a:ext cx="10186232" cy="430887"/>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100" b="0" i="0" u="none" strike="noStrike" kern="1200" cap="none" spc="0" normalizeH="0" baseline="0" noProof="0">
                <a:ln>
                  <a:noFill/>
                </a:ln>
                <a:solidFill>
                  <a:srgbClr val="0000FF"/>
                </a:solidFill>
                <a:effectLst/>
                <a:uLnTx/>
                <a:uFillTx/>
                <a:latin typeface="Helvetica" panose="020B0604020202020204" pitchFamily="34" charset="0"/>
                <a:ea typeface="+mn-ea"/>
                <a:cs typeface="Helvetica" panose="020B0604020202020204" pitchFamily="34" charset="0"/>
              </a:rPr>
              <a:t>En la actualidad se proyecta la necesidad de </a:t>
            </a:r>
            <a:r>
              <a:rPr kumimoji="0" lang="es-ES" sz="1100" b="0" i="0" u="none" strike="noStrike" kern="1200" cap="none" spc="0" normalizeH="0" baseline="0" noProof="0">
                <a:ln>
                  <a:noFill/>
                </a:ln>
                <a:solidFill>
                  <a:schemeClr val="accent1">
                    <a:lumMod val="60000"/>
                    <a:lumOff val="40000"/>
                  </a:schemeClr>
                </a:solidFill>
                <a:effectLst/>
                <a:uLnTx/>
                <a:uFillTx/>
                <a:latin typeface="Helvetica" panose="020B0604020202020204" pitchFamily="34" charset="0"/>
                <a:ea typeface="+mn-ea"/>
                <a:cs typeface="Helvetica" panose="020B0604020202020204" pitchFamily="34" charset="0"/>
              </a:rPr>
              <a:t>prorrogar en 12 meses </a:t>
            </a:r>
            <a:r>
              <a:rPr kumimoji="0" lang="es-ES" sz="1100" b="0" i="0" u="none" strike="noStrike" kern="1200" cap="none" spc="0" normalizeH="0" baseline="0" noProof="0">
                <a:ln>
                  <a:noFill/>
                </a:ln>
                <a:solidFill>
                  <a:srgbClr val="0000FF"/>
                </a:solidFill>
                <a:effectLst/>
                <a:uLnTx/>
                <a:uFillTx/>
                <a:latin typeface="Helvetica" panose="020B0604020202020204" pitchFamily="34" charset="0"/>
                <a:ea typeface="+mn-ea"/>
                <a:cs typeface="Helvetica" panose="020B0604020202020204" pitchFamily="34" charset="0"/>
              </a:rPr>
              <a:t>el contrato Interadministrativo – </a:t>
            </a:r>
          </a:p>
          <a:p>
            <a:pPr marL="0" marR="0" lvl="0" indent="0" algn="l" defTabSz="914400" rtl="0" eaLnBrk="1" fontAlgn="auto" latinLnBrk="0" hangingPunct="1">
              <a:lnSpc>
                <a:spcPct val="100000"/>
              </a:lnSpc>
              <a:spcBef>
                <a:spcPts val="0"/>
              </a:spcBef>
              <a:spcAft>
                <a:spcPts val="0"/>
              </a:spcAft>
              <a:buClrTx/>
              <a:buSzTx/>
              <a:buFontTx/>
              <a:buNone/>
              <a:tabLst/>
              <a:defRPr/>
            </a:pPr>
            <a:r>
              <a:rPr lang="es-ES" sz="1100">
                <a:solidFill>
                  <a:srgbClr val="0000FF"/>
                </a:solidFill>
                <a:latin typeface="Helvetica" panose="020B0604020202020204" pitchFamily="34" charset="0"/>
                <a:cs typeface="Helvetica" panose="020B0604020202020204" pitchFamily="34" charset="0"/>
              </a:rPr>
              <a:t>Principalmente por la Ejecución de la Etapa 2 del Proyecto Torre Oriental </a:t>
            </a:r>
            <a:endParaRPr kumimoji="0" lang="es-ES" sz="1100" b="0" i="0" u="none" strike="noStrike" kern="1200" cap="none" spc="0" normalizeH="0" baseline="0" noProof="0">
              <a:ln>
                <a:noFill/>
              </a:ln>
              <a:solidFill>
                <a:srgbClr val="0000FF"/>
              </a:solidFill>
              <a:effectLst/>
              <a:uLnTx/>
              <a:uFillTx/>
              <a:latin typeface="Helvetica" panose="020B0604020202020204" pitchFamily="34" charset="0"/>
              <a:ea typeface="+mn-ea"/>
              <a:cs typeface="Helvetica" panose="020B0604020202020204" pitchFamily="34" charset="0"/>
            </a:endParaRPr>
          </a:p>
        </p:txBody>
      </p:sp>
      <p:sp>
        <p:nvSpPr>
          <p:cNvPr id="33" name="Rectángulo 32">
            <a:extLst>
              <a:ext uri="{FF2B5EF4-FFF2-40B4-BE49-F238E27FC236}">
                <a16:creationId xmlns:a16="http://schemas.microsoft.com/office/drawing/2014/main" id="{5BE55DFF-53A2-4A1A-BF7B-2ED9CD9446B3}"/>
              </a:ext>
            </a:extLst>
          </p:cNvPr>
          <p:cNvSpPr/>
          <p:nvPr/>
        </p:nvSpPr>
        <p:spPr>
          <a:xfrm>
            <a:off x="466344" y="5515554"/>
            <a:ext cx="630936" cy="144668"/>
          </a:xfrm>
          <a:prstGeom prst="rect">
            <a:avLst/>
          </a:prstGeom>
          <a:solidFill>
            <a:srgbClr val="80B2E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4" name="CuadroTexto 33">
            <a:extLst>
              <a:ext uri="{FF2B5EF4-FFF2-40B4-BE49-F238E27FC236}">
                <a16:creationId xmlns:a16="http://schemas.microsoft.com/office/drawing/2014/main" id="{2373BF9C-0D63-4996-9068-13042141B6F1}"/>
              </a:ext>
            </a:extLst>
          </p:cNvPr>
          <p:cNvSpPr txBox="1"/>
          <p:nvPr/>
        </p:nvSpPr>
        <p:spPr>
          <a:xfrm>
            <a:off x="475830" y="5454016"/>
            <a:ext cx="630936" cy="261610"/>
          </a:xfrm>
          <a:prstGeom prst="rect">
            <a:avLst/>
          </a:prstGeom>
          <a:noFill/>
        </p:spPr>
        <p:txBody>
          <a:bodyPr wrap="square" rtlCol="0">
            <a:spAutoFit/>
          </a:bodyPr>
          <a:lstStyle/>
          <a:p>
            <a:r>
              <a:rPr lang="es-CO" sz="1050"/>
              <a:t>Etapa 1</a:t>
            </a:r>
          </a:p>
        </p:txBody>
      </p:sp>
      <p:sp>
        <p:nvSpPr>
          <p:cNvPr id="35" name="Rectángulo 34">
            <a:extLst>
              <a:ext uri="{FF2B5EF4-FFF2-40B4-BE49-F238E27FC236}">
                <a16:creationId xmlns:a16="http://schemas.microsoft.com/office/drawing/2014/main" id="{FB46B4D2-E303-4949-88B4-0927F2162846}"/>
              </a:ext>
            </a:extLst>
          </p:cNvPr>
          <p:cNvSpPr/>
          <p:nvPr/>
        </p:nvSpPr>
        <p:spPr>
          <a:xfrm>
            <a:off x="1203960" y="5516123"/>
            <a:ext cx="630936" cy="144668"/>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6" name="CuadroTexto 35">
            <a:extLst>
              <a:ext uri="{FF2B5EF4-FFF2-40B4-BE49-F238E27FC236}">
                <a16:creationId xmlns:a16="http://schemas.microsoft.com/office/drawing/2014/main" id="{70B0C332-FABF-4D15-B262-9441374941C7}"/>
              </a:ext>
            </a:extLst>
          </p:cNvPr>
          <p:cNvSpPr txBox="1"/>
          <p:nvPr/>
        </p:nvSpPr>
        <p:spPr>
          <a:xfrm>
            <a:off x="1213446" y="5454585"/>
            <a:ext cx="630936" cy="261610"/>
          </a:xfrm>
          <a:prstGeom prst="rect">
            <a:avLst/>
          </a:prstGeom>
          <a:noFill/>
        </p:spPr>
        <p:txBody>
          <a:bodyPr wrap="square" rtlCol="0">
            <a:spAutoFit/>
          </a:bodyPr>
          <a:lstStyle/>
          <a:p>
            <a:r>
              <a:rPr lang="es-CO" sz="1050"/>
              <a:t>Etapa 2</a:t>
            </a:r>
          </a:p>
        </p:txBody>
      </p:sp>
    </p:spTree>
    <p:extLst>
      <p:ext uri="{BB962C8B-B14F-4D97-AF65-F5344CB8AC3E}">
        <p14:creationId xmlns:p14="http://schemas.microsoft.com/office/powerpoint/2010/main" val="38168731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a:extLst>
              <a:ext uri="{FF2B5EF4-FFF2-40B4-BE49-F238E27FC236}">
                <a16:creationId xmlns:a16="http://schemas.microsoft.com/office/drawing/2014/main" id="{B22D4C48-BFB7-4BF9-9C4A-AACCC22AD9E3}"/>
              </a:ext>
            </a:extLst>
          </p:cNvPr>
          <p:cNvSpPr txBox="1"/>
          <p:nvPr/>
        </p:nvSpPr>
        <p:spPr>
          <a:xfrm>
            <a:off x="474392" y="215299"/>
            <a:ext cx="11243216" cy="461665"/>
          </a:xfrm>
          <a:prstGeom prst="rect">
            <a:avLst/>
          </a:prstGeom>
          <a:noFill/>
        </p:spPr>
        <p:txBody>
          <a:bodyPr wrap="square" rtlCol="0">
            <a:spAutoFit/>
          </a:bodyPr>
          <a:lstStyle/>
          <a:p>
            <a:pPr defTabSz="914400">
              <a:defRPr/>
            </a:pPr>
            <a:r>
              <a:rPr lang="es-CO" sz="2400">
                <a:solidFill>
                  <a:srgbClr val="4472C4"/>
                </a:solidFill>
                <a:latin typeface="Helvetica" pitchFamily="2" charset="0"/>
              </a:rPr>
              <a:t>Temas Próximo Comité Técnico y Fiduciario</a:t>
            </a:r>
          </a:p>
        </p:txBody>
      </p:sp>
      <p:sp>
        <p:nvSpPr>
          <p:cNvPr id="8" name="CuadroTexto 7">
            <a:extLst>
              <a:ext uri="{FF2B5EF4-FFF2-40B4-BE49-F238E27FC236}">
                <a16:creationId xmlns:a16="http://schemas.microsoft.com/office/drawing/2014/main" id="{749B424B-34F5-4F77-B77E-D0B21358C960}"/>
              </a:ext>
            </a:extLst>
          </p:cNvPr>
          <p:cNvSpPr txBox="1"/>
          <p:nvPr/>
        </p:nvSpPr>
        <p:spPr>
          <a:xfrm>
            <a:off x="690159" y="1903187"/>
            <a:ext cx="11491466" cy="369332"/>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s-ES" dirty="0">
                <a:latin typeface="Arial"/>
                <a:cs typeface="Arial"/>
              </a:rPr>
              <a:t>Prorroga y adición al proyecto derivado de las mesas técnicas  </a:t>
            </a:r>
          </a:p>
        </p:txBody>
      </p:sp>
      <p:sp>
        <p:nvSpPr>
          <p:cNvPr id="7" name="CuadroTexto 6">
            <a:extLst>
              <a:ext uri="{FF2B5EF4-FFF2-40B4-BE49-F238E27FC236}">
                <a16:creationId xmlns:a16="http://schemas.microsoft.com/office/drawing/2014/main" id="{CFF090D4-EB58-4C3D-947C-CCBC62D8BFE0}"/>
              </a:ext>
            </a:extLst>
          </p:cNvPr>
          <p:cNvSpPr txBox="1"/>
          <p:nvPr/>
        </p:nvSpPr>
        <p:spPr>
          <a:xfrm>
            <a:off x="474392" y="4624920"/>
            <a:ext cx="11454743" cy="1200329"/>
          </a:xfrm>
          <a:prstGeom prst="rect">
            <a:avLst/>
          </a:prstGeom>
          <a:noFill/>
        </p:spPr>
        <p:txBody>
          <a:bodyPr wrap="square" lIns="91440" tIns="45720" rIns="91440" bIns="45720" anchor="t">
            <a:spAutoFit/>
          </a:bodyPr>
          <a:lstStyle/>
          <a:p>
            <a:r>
              <a:rPr lang="es-ES" sz="1800" b="1" dirty="0">
                <a:latin typeface="Arial"/>
                <a:cs typeface="Arial"/>
              </a:rPr>
              <a:t>Otros</a:t>
            </a:r>
          </a:p>
          <a:p>
            <a:endParaRPr lang="es-ES" b="1" dirty="0">
              <a:latin typeface="Arial"/>
              <a:cs typeface="Arial"/>
            </a:endParaRPr>
          </a:p>
          <a:p>
            <a:pPr marL="285750" indent="-285750">
              <a:buFont typeface="Arial" panose="020B0604020202020204" pitchFamily="34" charset="0"/>
              <a:buChar char="•"/>
            </a:pPr>
            <a:r>
              <a:rPr lang="es-ES" sz="1800" dirty="0">
                <a:latin typeface="Arial"/>
                <a:cs typeface="Arial"/>
              </a:rPr>
              <a:t>Pendiente la definición de continuidad de ejecución del proyecto en</a:t>
            </a:r>
            <a:r>
              <a:rPr lang="es-ES" dirty="0">
                <a:latin typeface="Arial"/>
                <a:cs typeface="Arial"/>
              </a:rPr>
              <a:t> San Jacinto o Definición de la inversión de los montos disponibles en el contrato interadministrativo</a:t>
            </a:r>
            <a:endParaRPr lang="en-US" dirty="0"/>
          </a:p>
        </p:txBody>
      </p:sp>
      <p:sp>
        <p:nvSpPr>
          <p:cNvPr id="3" name="object 3">
            <a:extLst>
              <a:ext uri="{FF2B5EF4-FFF2-40B4-BE49-F238E27FC236}">
                <a16:creationId xmlns:a16="http://schemas.microsoft.com/office/drawing/2014/main" id="{A840280E-0A8A-752F-4D01-5171955B1675}"/>
              </a:ext>
            </a:extLst>
          </p:cNvPr>
          <p:cNvSpPr txBox="1"/>
          <p:nvPr/>
        </p:nvSpPr>
        <p:spPr>
          <a:xfrm>
            <a:off x="690159" y="936975"/>
            <a:ext cx="9881296" cy="882934"/>
          </a:xfrm>
          <a:prstGeom prst="rect">
            <a:avLst/>
          </a:prstGeom>
          <a:solidFill>
            <a:schemeClr val="bg1">
              <a:lumMod val="95000"/>
            </a:schemeClr>
          </a:solidFill>
        </p:spPr>
        <p:txBody>
          <a:bodyPr vert="horz" wrap="square" lIns="0" tIns="13335" rIns="0" bIns="0" rtlCol="0" anchor="t">
            <a:spAutoFit/>
          </a:bodyPr>
          <a:lstStyle/>
          <a:p>
            <a:pPr marL="12700">
              <a:spcBef>
                <a:spcPts val="105"/>
              </a:spcBef>
              <a:defRPr/>
            </a:pPr>
            <a:r>
              <a:rPr lang="es-CO" dirty="0">
                <a:solidFill>
                  <a:srgbClr val="4471C4"/>
                </a:solidFill>
                <a:latin typeface="Arial"/>
                <a:cs typeface="Arial"/>
              </a:rPr>
              <a:t>Proyecto Caldas, Antioquia  - Etapa 2  </a:t>
            </a:r>
            <a:endParaRPr kumimoji="0" lang="es-CO" b="0" i="0" u="none" strike="noStrike" kern="1200" cap="none" spc="0" normalizeH="0" baseline="0" noProof="0" dirty="0">
              <a:ln>
                <a:noFill/>
              </a:ln>
              <a:solidFill>
                <a:srgbClr val="4471C4"/>
              </a:solidFill>
              <a:effectLst/>
              <a:uLnTx/>
              <a:uFillTx/>
              <a:latin typeface="Arial"/>
              <a:ea typeface="+mn-ea"/>
              <a:cs typeface="Arial"/>
            </a:endParaRPr>
          </a:p>
          <a:p>
            <a:pPr marL="12700" lvl="0">
              <a:spcBef>
                <a:spcPts val="105"/>
              </a:spcBef>
              <a:defRPr/>
            </a:pPr>
            <a:r>
              <a:rPr lang="es-CO" sz="1400" dirty="0">
                <a:solidFill>
                  <a:srgbClr val="4471C4"/>
                </a:solidFill>
                <a:latin typeface="Arial"/>
                <a:cs typeface="Arial"/>
              </a:rPr>
              <a:t>CENTRO DE RECURSOS NATURALES RENOVABLES</a:t>
            </a:r>
          </a:p>
          <a:p>
            <a:pPr marL="12700" lvl="0">
              <a:spcBef>
                <a:spcPts val="105"/>
              </a:spcBef>
              <a:defRPr/>
            </a:pPr>
            <a:r>
              <a:rPr lang="es-CO" sz="1050" dirty="0">
                <a:solidFill>
                  <a:srgbClr val="4471C4"/>
                </a:solidFill>
                <a:latin typeface="Arial"/>
                <a:cs typeface="Arial"/>
              </a:rPr>
              <a:t>Contratista de Obra PAF-SENA-O-017-2021 – EBISU SAS </a:t>
            </a:r>
          </a:p>
          <a:p>
            <a:pPr marL="12700" lvl="0">
              <a:spcBef>
                <a:spcPts val="105"/>
              </a:spcBef>
              <a:defRPr/>
            </a:pPr>
            <a:r>
              <a:rPr lang="es-CO" sz="1050" dirty="0">
                <a:solidFill>
                  <a:srgbClr val="4471C4"/>
                </a:solidFill>
                <a:latin typeface="Arial"/>
                <a:cs typeface="Arial"/>
              </a:rPr>
              <a:t>Contratita Interventor PAF SENA-I-024-2021 – INGENIERÍA MASTER SAS </a:t>
            </a:r>
            <a:endParaRPr lang="es-CO" sz="1050" dirty="0">
              <a:solidFill>
                <a:prstClr val="black"/>
              </a:solidFill>
              <a:latin typeface="Arial"/>
              <a:cs typeface="Arial"/>
            </a:endParaRPr>
          </a:p>
        </p:txBody>
      </p:sp>
      <p:sp>
        <p:nvSpPr>
          <p:cNvPr id="9" name="CuadroTexto 8">
            <a:extLst>
              <a:ext uri="{FF2B5EF4-FFF2-40B4-BE49-F238E27FC236}">
                <a16:creationId xmlns:a16="http://schemas.microsoft.com/office/drawing/2014/main" id="{E863EC0E-3C8A-4AFC-B08E-DB9E21B9E03D}"/>
              </a:ext>
            </a:extLst>
          </p:cNvPr>
          <p:cNvSpPr txBox="1"/>
          <p:nvPr/>
        </p:nvSpPr>
        <p:spPr>
          <a:xfrm>
            <a:off x="690159" y="3872973"/>
            <a:ext cx="11491466" cy="369332"/>
          </a:xfrm>
          <a:prstGeom prst="rect">
            <a:avLst/>
          </a:prstGeom>
          <a:noFill/>
        </p:spPr>
        <p:txBody>
          <a:bodyPr wrap="square" lIns="91440" tIns="45720" rIns="91440" bIns="45720" anchor="t">
            <a:spAutoFit/>
          </a:bodyPr>
          <a:lstStyle/>
          <a:p>
            <a:pPr marL="285750" indent="-285750">
              <a:buFont typeface="Arial" panose="020B0604020202020204" pitchFamily="34" charset="0"/>
              <a:buChar char="•"/>
            </a:pPr>
            <a:r>
              <a:rPr lang="es-ES" dirty="0">
                <a:latin typeface="Arial"/>
                <a:cs typeface="Arial"/>
              </a:rPr>
              <a:t>Prorroga y adición al proyecto como resultado de la etapa 1 </a:t>
            </a:r>
          </a:p>
        </p:txBody>
      </p:sp>
      <p:sp>
        <p:nvSpPr>
          <p:cNvPr id="10" name="object 3">
            <a:extLst>
              <a:ext uri="{FF2B5EF4-FFF2-40B4-BE49-F238E27FC236}">
                <a16:creationId xmlns:a16="http://schemas.microsoft.com/office/drawing/2014/main" id="{689CCB9B-ACAE-4855-ACFB-6486B863BC3D}"/>
              </a:ext>
            </a:extLst>
          </p:cNvPr>
          <p:cNvSpPr txBox="1"/>
          <p:nvPr/>
        </p:nvSpPr>
        <p:spPr>
          <a:xfrm>
            <a:off x="700534" y="2976756"/>
            <a:ext cx="9881296" cy="882934"/>
          </a:xfrm>
          <a:prstGeom prst="rect">
            <a:avLst/>
          </a:prstGeom>
          <a:solidFill>
            <a:schemeClr val="bg1">
              <a:lumMod val="95000"/>
            </a:schemeClr>
          </a:solidFill>
        </p:spPr>
        <p:txBody>
          <a:bodyPr vert="horz" wrap="square" lIns="0" tIns="13335" rIns="0" bIns="0" rtlCol="0">
            <a:spAutoFit/>
          </a:bodyPr>
          <a:lstStyle/>
          <a:p>
            <a:pPr marL="12700" lvl="0">
              <a:spcBef>
                <a:spcPts val="105"/>
              </a:spcBef>
              <a:defRPr/>
            </a:pPr>
            <a:r>
              <a:rPr kumimoji="0" lang="es-CO" b="0" i="0" u="none" strike="noStrike" kern="1200" cap="none" spc="0" normalizeH="0" baseline="0" noProof="0" dirty="0">
                <a:ln>
                  <a:noFill/>
                </a:ln>
                <a:solidFill>
                  <a:srgbClr val="4471C4"/>
                </a:solidFill>
                <a:effectLst/>
                <a:uLnTx/>
                <a:uFillTx/>
                <a:latin typeface="Arial"/>
                <a:ea typeface="+mn-ea"/>
                <a:cs typeface="Arial"/>
              </a:rPr>
              <a:t>Proyecto Bogotá, Cundinamarca - Etapa 2 </a:t>
            </a:r>
          </a:p>
          <a:p>
            <a:pPr marL="12700" lvl="0">
              <a:spcBef>
                <a:spcPts val="105"/>
              </a:spcBef>
              <a:defRPr/>
            </a:pPr>
            <a:r>
              <a:rPr kumimoji="0" lang="es-CO" sz="1400" b="0" i="0" u="none" strike="noStrike" kern="1200" cap="none" spc="0" normalizeH="0" baseline="0" noProof="0" dirty="0">
                <a:ln>
                  <a:noFill/>
                </a:ln>
                <a:solidFill>
                  <a:srgbClr val="4471C4"/>
                </a:solidFill>
                <a:effectLst/>
                <a:uLnTx/>
                <a:uFillTx/>
                <a:latin typeface="Arial"/>
                <a:ea typeface="+mn-ea"/>
                <a:cs typeface="Arial"/>
              </a:rPr>
              <a:t>CENTRO DE GESTION INDUSTRIAL </a:t>
            </a:r>
            <a:r>
              <a:rPr kumimoji="0" lang="en-US" sz="1400" b="0" i="0" u="none" strike="noStrike" kern="1200" cap="none" spc="0" normalizeH="0" baseline="0" noProof="0" dirty="0">
                <a:ln>
                  <a:noFill/>
                </a:ln>
                <a:solidFill>
                  <a:srgbClr val="4471C4"/>
                </a:solidFill>
                <a:effectLst/>
                <a:uLnTx/>
                <a:uFillTx/>
                <a:latin typeface="Arial"/>
                <a:ea typeface="+mn-ea"/>
                <a:cs typeface="Arial"/>
              </a:rPr>
              <a:t>– COMPLEJO PALOQUEMAO – TORRE OCCIDENTAL </a:t>
            </a:r>
            <a:endParaRPr kumimoji="0" lang="es-CO" sz="1400" b="0" i="0" u="none" strike="noStrike" kern="1200" cap="none" spc="0" normalizeH="0" baseline="0" noProof="0" dirty="0">
              <a:ln>
                <a:noFill/>
              </a:ln>
              <a:solidFill>
                <a:srgbClr val="4471C4"/>
              </a:solidFill>
              <a:effectLst/>
              <a:uLnTx/>
              <a:uFillTx/>
              <a:latin typeface="Arial"/>
              <a:ea typeface="+mn-ea"/>
              <a:cs typeface="Arial"/>
            </a:endParaRPr>
          </a:p>
          <a:p>
            <a:pPr marL="12700" lvl="0">
              <a:spcBef>
                <a:spcPts val="105"/>
              </a:spcBef>
              <a:defRPr/>
            </a:pPr>
            <a:r>
              <a:rPr lang="es-CO" sz="1050" dirty="0">
                <a:solidFill>
                  <a:srgbClr val="4471C4"/>
                </a:solidFill>
                <a:latin typeface="Arial"/>
                <a:cs typeface="Arial"/>
              </a:rPr>
              <a:t>Contratista de Diseño y Obra PAF-SENA-O-033-2021 – CONSORCIO INGENIERIA ESTRUCTURAL </a:t>
            </a:r>
          </a:p>
          <a:p>
            <a:pPr marL="12700" lvl="0">
              <a:spcBef>
                <a:spcPts val="105"/>
              </a:spcBef>
              <a:defRPr/>
            </a:pPr>
            <a:r>
              <a:rPr lang="es-CO" sz="1050" dirty="0">
                <a:solidFill>
                  <a:srgbClr val="4471C4"/>
                </a:solidFill>
                <a:latin typeface="Arial"/>
                <a:cs typeface="Arial"/>
              </a:rPr>
              <a:t>Contratita Interventor PAF-SENA-I-043-2021– GAVINCO INGENIEROS</a:t>
            </a:r>
            <a:r>
              <a:rPr kumimoji="0" lang="es-CO" sz="1050" b="0" i="0" u="none" strike="noStrike" kern="1200" cap="none" spc="0" normalizeH="0" baseline="0" noProof="0" dirty="0">
                <a:ln>
                  <a:noFill/>
                </a:ln>
                <a:solidFill>
                  <a:srgbClr val="4471C4"/>
                </a:solidFill>
                <a:effectLst/>
                <a:uLnTx/>
                <a:uFillTx/>
                <a:latin typeface="Arial"/>
                <a:ea typeface="+mn-ea"/>
                <a:cs typeface="Arial"/>
              </a:rPr>
              <a:t> </a:t>
            </a:r>
            <a:endParaRPr kumimoji="0" lang="es-CO" sz="1050" b="0" i="0" u="none" strike="noStrike" kern="1200" cap="none" spc="0" normalizeH="0" baseline="0" noProof="0" dirty="0">
              <a:ln>
                <a:noFill/>
              </a:ln>
              <a:solidFill>
                <a:prstClr val="black"/>
              </a:solidFill>
              <a:effectLst/>
              <a:uLnTx/>
              <a:uFillTx/>
              <a:latin typeface="Arial"/>
              <a:ea typeface="+mn-ea"/>
              <a:cs typeface="Arial"/>
            </a:endParaRPr>
          </a:p>
        </p:txBody>
      </p:sp>
    </p:spTree>
    <p:extLst>
      <p:ext uri="{BB962C8B-B14F-4D97-AF65-F5344CB8AC3E}">
        <p14:creationId xmlns:p14="http://schemas.microsoft.com/office/powerpoint/2010/main" val="16695307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9">
            <a:extLst>
              <a:ext uri="{FF2B5EF4-FFF2-40B4-BE49-F238E27FC236}">
                <a16:creationId xmlns:a16="http://schemas.microsoft.com/office/drawing/2014/main" id="{3445EA67-7777-73B9-9F9F-D63D448E69F2}"/>
              </a:ext>
            </a:extLst>
          </p:cNvPr>
          <p:cNvSpPr txBox="1">
            <a:spLocks/>
          </p:cNvSpPr>
          <p:nvPr/>
        </p:nvSpPr>
        <p:spPr>
          <a:xfrm>
            <a:off x="4966588" y="1578673"/>
            <a:ext cx="3932237" cy="95249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a:lstStyle>
          <a:p>
            <a:r>
              <a:rPr lang="es-CO">
                <a:solidFill>
                  <a:schemeClr val="bg1"/>
                </a:solidFill>
              </a:rPr>
              <a:t>Gracias</a:t>
            </a:r>
          </a:p>
        </p:txBody>
      </p:sp>
      <p:pic>
        <p:nvPicPr>
          <p:cNvPr id="10" name="Marcador de posición de imagen 13">
            <a:extLst>
              <a:ext uri="{FF2B5EF4-FFF2-40B4-BE49-F238E27FC236}">
                <a16:creationId xmlns:a16="http://schemas.microsoft.com/office/drawing/2014/main" id="{0D7C8E35-BC7E-E95B-4B85-DA290B57ED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8005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p:spPr>
      </p:pic>
      <p:pic>
        <p:nvPicPr>
          <p:cNvPr id="13" name="Imagen 12" descr="Logotipo&#10;&#10;Descripción generada automáticamente">
            <a:extLst>
              <a:ext uri="{FF2B5EF4-FFF2-40B4-BE49-F238E27FC236}">
                <a16:creationId xmlns:a16="http://schemas.microsoft.com/office/drawing/2014/main" id="{8153740C-E095-F3ED-F9AE-3F2EE12A47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63885" y="5200378"/>
            <a:ext cx="793815" cy="793815"/>
          </a:xfrm>
          <a:prstGeom prst="rect">
            <a:avLst/>
          </a:prstGeom>
        </p:spPr>
      </p:pic>
      <p:pic>
        <p:nvPicPr>
          <p:cNvPr id="16" name="Imagen 15" descr="Imagen que contiene Interfaz de usuario gráfica&#10;&#10;Descripción generada automáticamente">
            <a:extLst>
              <a:ext uri="{FF2B5EF4-FFF2-40B4-BE49-F238E27FC236}">
                <a16:creationId xmlns:a16="http://schemas.microsoft.com/office/drawing/2014/main" id="{463C0950-431E-ACC4-FA4C-9802E33EE1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69654" y="298657"/>
            <a:ext cx="2739392" cy="937715"/>
          </a:xfrm>
          <a:prstGeom prst="rect">
            <a:avLst/>
          </a:prstGeom>
        </p:spPr>
      </p:pic>
    </p:spTree>
    <p:extLst>
      <p:ext uri="{BB962C8B-B14F-4D97-AF65-F5344CB8AC3E}">
        <p14:creationId xmlns:p14="http://schemas.microsoft.com/office/powerpoint/2010/main" val="2729276630"/>
      </p:ext>
    </p:extLst>
  </p:cSld>
  <p:clrMapOvr>
    <a:masterClrMapping/>
  </p:clrMapOvr>
</p:sld>
</file>

<file path=ppt/theme/theme1.xml><?xml version="1.0" encoding="utf-8"?>
<a:theme xmlns:a="http://schemas.openxmlformats.org/drawingml/2006/main" name="Tema de Office">
  <a:themeElements>
    <a:clrScheme name="Findeter">
      <a:dk1>
        <a:srgbClr val="112C69"/>
      </a:dk1>
      <a:lt1>
        <a:srgbClr val="FFFFFF"/>
      </a:lt1>
      <a:dk2>
        <a:srgbClr val="44546A"/>
      </a:dk2>
      <a:lt2>
        <a:srgbClr val="E7E6E6"/>
      </a:lt2>
      <a:accent1>
        <a:srgbClr val="005CA9"/>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o" ma:contentTypeID="0x010100F35847229364A4449C1DB5CA97B8751C" ma:contentTypeVersion="19" ma:contentTypeDescription="Crear nuevo documento." ma:contentTypeScope="" ma:versionID="10e7db701817c987a9f4485120207c4f">
  <xsd:schema xmlns:xsd="http://www.w3.org/2001/XMLSchema" xmlns:xs="http://www.w3.org/2001/XMLSchema" xmlns:p="http://schemas.microsoft.com/office/2006/metadata/properties" xmlns:ns2="c5cc6fe4-7bae-4ad8-983a-e5236bfbe65e" xmlns:ns3="703ac7a9-cb03-4bf5-8dbc-9fd8f3978264" targetNamespace="http://schemas.microsoft.com/office/2006/metadata/properties" ma:root="true" ma:fieldsID="82d985085c36a20fd082305cad713ef7" ns2:_="" ns3:_="">
    <xsd:import namespace="c5cc6fe4-7bae-4ad8-983a-e5236bfbe65e"/>
    <xsd:import namespace="703ac7a9-cb03-4bf5-8dbc-9fd8f397826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FechayHora" minOccurs="0"/>
                <xsd:element ref="ns2:_Flow_SignoffStatus" minOccurs="0"/>
                <xsd:element ref="ns2:Fechayhora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cc6fe4-7bae-4ad8-983a-e5236bfbe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2785dc40-82a5-43c1-b5c0-b2abc6a1798d" ma:termSetId="09814cd3-568e-fe90-9814-8d621ff8fb84" ma:anchorId="fba54fb3-c3e1-fe81-a776-ca4b69148c4d" ma:open="true" ma:isKeyword="false">
      <xsd:complexType>
        <xsd:sequence>
          <xsd:element ref="pc:Terms" minOccurs="0" maxOccurs="1"/>
        </xsd:sequence>
      </xsd:complexType>
    </xsd:element>
    <xsd:element name="FechayHora" ma:index="24" nillable="true" ma:displayName="Fecha y Hora" ma:format="DateTime" ma:internalName="FechayHora">
      <xsd:simpleType>
        <xsd:restriction base="dms:DateTime"/>
      </xsd:simpleType>
    </xsd:element>
    <xsd:element name="_Flow_SignoffStatus" ma:index="25" nillable="true" ma:displayName="Estado de aprobación" ma:internalName="Estado_x0020_de_x0020_aprobaci_x00f3_n">
      <xsd:simpleType>
        <xsd:restriction base="dms:Text"/>
      </xsd:simpleType>
    </xsd:element>
    <xsd:element name="Fechayhora0" ma:index="26" nillable="true" ma:displayName="Fecha y hora" ma:format="DateOnly" ma:internalName="Fechayhora0">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03ac7a9-cb03-4bf5-8dbc-9fd8f3978264" elementFormDefault="qualified">
    <xsd:import namespace="http://schemas.microsoft.com/office/2006/documentManagement/types"/>
    <xsd:import namespace="http://schemas.microsoft.com/office/infopath/2007/PartnerControls"/>
    <xsd:element name="SharedWithUsers" ma:index="17"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63b0d94-22a5-4c9a-a97e-d2f11d303701}" ma:internalName="TaxCatchAll" ma:showField="CatchAllData" ma:web="703ac7a9-cb03-4bf5-8dbc-9fd8f39782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703ac7a9-cb03-4bf5-8dbc-9fd8f3978264" xsi:nil="true"/>
    <FechayHora xmlns="c5cc6fe4-7bae-4ad8-983a-e5236bfbe65e" xsi:nil="true"/>
    <lcf76f155ced4ddcb4097134ff3c332f xmlns="c5cc6fe4-7bae-4ad8-983a-e5236bfbe65e">
      <Terms xmlns="http://schemas.microsoft.com/office/infopath/2007/PartnerControls"/>
    </lcf76f155ced4ddcb4097134ff3c332f>
    <_Flow_SignoffStatus xmlns="c5cc6fe4-7bae-4ad8-983a-e5236bfbe65e" xsi:nil="true"/>
    <SharedWithUsers xmlns="703ac7a9-cb03-4bf5-8dbc-9fd8f3978264">
      <UserInfo>
        <DisplayName>FABIO ANDRES LLANO CASTAÑO</DisplayName>
        <AccountId>80</AccountId>
        <AccountType/>
      </UserInfo>
      <UserInfo>
        <DisplayName>GUILLERMO ALBERTO ARCILA DIAZ</DisplayName>
        <AccountId>117</AccountId>
        <AccountType/>
      </UserInfo>
      <UserInfo>
        <DisplayName>GIOVANNY ANDRES VANEGAS PRADA</DisplayName>
        <AccountId>119</AccountId>
        <AccountType/>
      </UserInfo>
      <UserInfo>
        <DisplayName>YERSON ARIAS RIVERA</DisplayName>
        <AccountId>126</AccountId>
        <AccountType/>
      </UserInfo>
      <UserInfo>
        <DisplayName>MARIA ALEJANDRA RODRIGUEZ VILLAREAL</DisplayName>
        <AccountId>110</AccountId>
        <AccountType/>
      </UserInfo>
      <UserInfo>
        <DisplayName>MARIA CAMILA GOMEZ RUBIANO</DisplayName>
        <AccountId>154</AccountId>
        <AccountType/>
      </UserInfo>
      <UserInfo>
        <DisplayName>OLGA MARIA MUÑOZ MUÑOZ</DisplayName>
        <AccountId>112</AccountId>
        <AccountType/>
      </UserInfo>
      <UserInfo>
        <DisplayName>CLAUDIA MARCELA CARMONA MARIN</DisplayName>
        <AccountId>558</AccountId>
        <AccountType/>
      </UserInfo>
      <UserInfo>
        <DisplayName>LEONARDO ALFONSO MARTINEZ OTERO</DisplayName>
        <AccountId>66</AccountId>
        <AccountType/>
      </UserInfo>
    </SharedWithUsers>
    <Fechayhora0 xmlns="c5cc6fe4-7bae-4ad8-983a-e5236bfbe65e" xsi:nil="true"/>
  </documentManagement>
</p:properties>
</file>

<file path=customXml/itemProps1.xml><?xml version="1.0" encoding="utf-8"?>
<ds:datastoreItem xmlns:ds="http://schemas.openxmlformats.org/officeDocument/2006/customXml" ds:itemID="{723EEEDF-C9B9-46D8-9D8B-BDB6246D1EB8}">
  <ds:schemaRefs>
    <ds:schemaRef ds:uri="http://schemas.microsoft.com/sharepoint/v3/contenttype/forms"/>
  </ds:schemaRefs>
</ds:datastoreItem>
</file>

<file path=customXml/itemProps2.xml><?xml version="1.0" encoding="utf-8"?>
<ds:datastoreItem xmlns:ds="http://schemas.openxmlformats.org/officeDocument/2006/customXml" ds:itemID="{F5932C0D-942F-455D-A9CA-90758B3EC431}">
  <ds:schemaRefs>
    <ds:schemaRef ds:uri="703ac7a9-cb03-4bf5-8dbc-9fd8f3978264"/>
    <ds:schemaRef ds:uri="c5cc6fe4-7bae-4ad8-983a-e5236bfbe6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2090163-BA08-4FD8-9EBB-97E3240301D0}">
  <ds:schemaRefs>
    <ds:schemaRef ds:uri="http://purl.org/dc/dcmitype/"/>
    <ds:schemaRef ds:uri="http://www.w3.org/XML/1998/namespace"/>
    <ds:schemaRef ds:uri="http://schemas.microsoft.com/office/2006/documentManagement/types"/>
    <ds:schemaRef ds:uri="http://schemas.microsoft.com/office/infopath/2007/PartnerControls"/>
    <ds:schemaRef ds:uri="http://schemas.microsoft.com/office/2006/metadata/properties"/>
    <ds:schemaRef ds:uri="http://purl.org/dc/terms/"/>
    <ds:schemaRef ds:uri="http://schemas.openxmlformats.org/package/2006/metadata/core-properties"/>
    <ds:schemaRef ds:uri="703ac7a9-cb03-4bf5-8dbc-9fd8f3978264"/>
    <ds:schemaRef ds:uri="c5cc6fe4-7bae-4ad8-983a-e5236bfbe65e"/>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Office Theme</Template>
  <TotalTime>115</TotalTime>
  <Words>3763</Words>
  <Application>Microsoft Office PowerPoint</Application>
  <PresentationFormat>Panorámica</PresentationFormat>
  <Paragraphs>1007</Paragraphs>
  <Slides>27</Slides>
  <Notes>4</Notes>
  <HiddenSlides>0</HiddenSlides>
  <MMClips>0</MMClips>
  <ScaleCrop>false</ScaleCrop>
  <HeadingPairs>
    <vt:vector size="6" baseType="variant">
      <vt:variant>
        <vt:lpstr>Fuentes usadas</vt:lpstr>
      </vt:variant>
      <vt:variant>
        <vt:i4>8</vt:i4>
      </vt:variant>
      <vt:variant>
        <vt:lpstr>Tema</vt:lpstr>
      </vt:variant>
      <vt:variant>
        <vt:i4>4</vt:i4>
      </vt:variant>
      <vt:variant>
        <vt:lpstr>Títulos de diapositiva</vt:lpstr>
      </vt:variant>
      <vt:variant>
        <vt:i4>27</vt:i4>
      </vt:variant>
    </vt:vector>
  </HeadingPairs>
  <TitlesOfParts>
    <vt:vector size="39" baseType="lpstr">
      <vt:lpstr>Arial</vt:lpstr>
      <vt:lpstr>Arial Narrow</vt:lpstr>
      <vt:lpstr>Calibri</vt:lpstr>
      <vt:lpstr>Calibri Light</vt:lpstr>
      <vt:lpstr>Century Gothic</vt:lpstr>
      <vt:lpstr>Helvetica</vt:lpstr>
      <vt:lpstr>Wingdings</vt:lpstr>
      <vt:lpstr>Wingdings,Sans-Serif</vt:lpstr>
      <vt:lpstr>Tema de Office</vt:lpstr>
      <vt:lpstr>Office Theme</vt:lpstr>
      <vt:lpstr>Office Theme</vt:lpstr>
      <vt:lpstr>1_Tema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FRANKY LEONARDO CHAPARRO LANCHEROS</dc:creator>
  <cp:lastModifiedBy>LEONARDO ALFONSO MARTINEZ OTERO</cp:lastModifiedBy>
  <cp:revision>418</cp:revision>
  <dcterms:created xsi:type="dcterms:W3CDTF">2020-02-25T14:00:28Z</dcterms:created>
  <dcterms:modified xsi:type="dcterms:W3CDTF">2023-05-24T10:49:32Z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0x010100F35847229364A4449C1DB5CA97B8751C</vt:lpwstr>
  </property>
  <property fmtid="{D5CDD505-2E9C-101B-9397-08002B2CF9AE}" pid="3" name="MediaServiceImageTags">
    <vt:lpwstr/>
  </property>
</Properties>
</file>