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5544" r:id="rId1"/>
  </p:sldMasterIdLst>
  <p:notesMasterIdLst>
    <p:notesMasterId r:id="rId50"/>
  </p:notesMasterIdLst>
  <p:sldIdLst>
    <p:sldId id="1305" r:id="rId2"/>
    <p:sldId id="1304" r:id="rId3"/>
    <p:sldId id="1306" r:id="rId4"/>
    <p:sldId id="1312" r:id="rId5"/>
    <p:sldId id="1307" r:id="rId6"/>
    <p:sldId id="1308" r:id="rId7"/>
    <p:sldId id="1311" r:id="rId8"/>
    <p:sldId id="1318" r:id="rId9"/>
    <p:sldId id="1319" r:id="rId10"/>
    <p:sldId id="1320" r:id="rId11"/>
    <p:sldId id="1321" r:id="rId12"/>
    <p:sldId id="1322" r:id="rId13"/>
    <p:sldId id="1323" r:id="rId14"/>
    <p:sldId id="1324" r:id="rId15"/>
    <p:sldId id="1334" r:id="rId16"/>
    <p:sldId id="1325" r:id="rId17"/>
    <p:sldId id="1347" r:id="rId18"/>
    <p:sldId id="1346" r:id="rId19"/>
    <p:sldId id="1348" r:id="rId20"/>
    <p:sldId id="1353" r:id="rId21"/>
    <p:sldId id="1364" r:id="rId22"/>
    <p:sldId id="1363" r:id="rId23"/>
    <p:sldId id="1362" r:id="rId24"/>
    <p:sldId id="1361" r:id="rId25"/>
    <p:sldId id="1360" r:id="rId26"/>
    <p:sldId id="1359" r:id="rId27"/>
    <p:sldId id="1358" r:id="rId28"/>
    <p:sldId id="1356" r:id="rId29"/>
    <p:sldId id="1357" r:id="rId30"/>
    <p:sldId id="1366" r:id="rId31"/>
    <p:sldId id="1365" r:id="rId32"/>
    <p:sldId id="1335" r:id="rId33"/>
    <p:sldId id="1333" r:id="rId34"/>
    <p:sldId id="1329" r:id="rId35"/>
    <p:sldId id="1332" r:id="rId36"/>
    <p:sldId id="1331" r:id="rId37"/>
    <p:sldId id="1339" r:id="rId38"/>
    <p:sldId id="1330" r:id="rId39"/>
    <p:sldId id="1326" r:id="rId40"/>
    <p:sldId id="1309" r:id="rId41"/>
    <p:sldId id="1313" r:id="rId42"/>
    <p:sldId id="1314" r:id="rId43"/>
    <p:sldId id="1315" r:id="rId44"/>
    <p:sldId id="1316" r:id="rId45"/>
    <p:sldId id="1317" r:id="rId46"/>
    <p:sldId id="1327" r:id="rId47"/>
    <p:sldId id="1328" r:id="rId48"/>
    <p:sldId id="1302" r:id="rId49"/>
  </p:sldIdLst>
  <p:sldSz cx="12192000" cy="6858000"/>
  <p:notesSz cx="6858000" cy="9144000"/>
  <p:defaultTextStyle>
    <a:defPPr>
      <a:defRPr lang="es-CO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MS PGothic" panose="020B0600070205080204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44B90"/>
    <a:srgbClr val="00FFFF"/>
    <a:srgbClr val="4ABFE3"/>
    <a:srgbClr val="0000FF"/>
    <a:srgbClr val="E0E3BB"/>
    <a:srgbClr val="A50021"/>
    <a:srgbClr val="99FFCC"/>
    <a:srgbClr val="FFFF99"/>
    <a:srgbClr val="FF3300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8FB837D-C827-4EFA-A057-4D05807E0F7C}" styleName="Estilo temático 1 - Énfasis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162" autoAdjust="0"/>
    <p:restoredTop sz="92265" autoAdjust="0"/>
  </p:normalViewPr>
  <p:slideViewPr>
    <p:cSldViewPr snapToGrid="0">
      <p:cViewPr varScale="1">
        <p:scale>
          <a:sx n="68" d="100"/>
          <a:sy n="68" d="100"/>
        </p:scale>
        <p:origin x="894" y="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4">
  <dgm:title val=""/>
  <dgm:desc val=""/>
  <dgm:catLst>
    <dgm:cat type="accent1" pri="11400"/>
  </dgm:catLst>
  <dgm:styleLbl name="node0">
    <dgm:fillClrLst meth="cycle">
      <a:schemeClr val="accent1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1">
        <a:shade val="50000"/>
      </a:schemeClr>
      <a:schemeClr val="accent1">
        <a:tint val="55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1">
        <a:shade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1">
        <a:shade val="80000"/>
        <a:alpha val="50000"/>
      </a:schemeClr>
      <a:schemeClr val="accent1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1">
        <a:shade val="90000"/>
      </a:schemeClr>
      <a:schemeClr val="accent1">
        <a:tint val="50000"/>
      </a:schemeClr>
    </dgm:fillClrLst>
    <dgm:linClrLst meth="cycle">
      <a:schemeClr val="accent1">
        <a:shade val="90000"/>
      </a:schemeClr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1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1">
        <a:shade val="8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>
        <a:tint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>
        <a:tint val="7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>
        <a:tint val="5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1">
        <a:shade val="50000"/>
      </a:schemeClr>
      <a:schemeClr val="accent1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55000"/>
      </a:schemeClr>
    </dgm:fillClrLst>
    <dgm:linClrLst meth="repeat">
      <a:schemeClr val="accent1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55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A1A4BC8-44C8-4EDA-BA09-7174839B2DFA}" type="doc">
      <dgm:prSet loTypeId="urn:microsoft.com/office/officeart/2005/8/layout/cycle8" loCatId="cycle" qsTypeId="urn:microsoft.com/office/officeart/2005/8/quickstyle/simple1" qsCatId="simple" csTypeId="urn:microsoft.com/office/officeart/2005/8/colors/accent3_2" csCatId="accent3" phldr="1"/>
      <dgm:spPr/>
    </dgm:pt>
    <dgm:pt modelId="{CD4C44D2-3E98-4D78-867A-F8BD2A298C98}">
      <dgm:prSet phldrT="[Texto]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endParaRPr lang="es-CO" dirty="0"/>
        </a:p>
      </dgm:t>
    </dgm:pt>
    <dgm:pt modelId="{045C9527-65C2-4DE9-9529-A56BD2898A34}" type="parTrans" cxnId="{DA05E71C-7E4C-41C6-9550-113B3158CDFA}">
      <dgm:prSet/>
      <dgm:spPr/>
      <dgm:t>
        <a:bodyPr/>
        <a:lstStyle/>
        <a:p>
          <a:endParaRPr lang="es-CO"/>
        </a:p>
      </dgm:t>
    </dgm:pt>
    <dgm:pt modelId="{2FE71DB6-ACBD-47B5-8148-42D73D0E4BA6}" type="sibTrans" cxnId="{DA05E71C-7E4C-41C6-9550-113B3158CDFA}">
      <dgm:prSet/>
      <dgm:spPr/>
      <dgm:t>
        <a:bodyPr/>
        <a:lstStyle/>
        <a:p>
          <a:endParaRPr lang="es-CO"/>
        </a:p>
      </dgm:t>
    </dgm:pt>
    <dgm:pt modelId="{ABB4D2EC-3744-4DB5-AFCE-0C0B1BEF15AA}">
      <dgm:prSet phldrT="[Texto]"/>
      <dgm:spPr>
        <a:solidFill>
          <a:schemeClr val="accent2">
            <a:lumMod val="40000"/>
            <a:lumOff val="60000"/>
          </a:schemeClr>
        </a:solidFill>
      </dgm:spPr>
      <dgm:t>
        <a:bodyPr/>
        <a:lstStyle/>
        <a:p>
          <a:endParaRPr lang="es-CO" dirty="0"/>
        </a:p>
      </dgm:t>
    </dgm:pt>
    <dgm:pt modelId="{7062170A-1147-45C7-93EF-F78332CD98E6}" type="parTrans" cxnId="{198E63E7-61EC-4737-9AD9-97464649C3EE}">
      <dgm:prSet/>
      <dgm:spPr/>
      <dgm:t>
        <a:bodyPr/>
        <a:lstStyle/>
        <a:p>
          <a:endParaRPr lang="es-CO"/>
        </a:p>
      </dgm:t>
    </dgm:pt>
    <dgm:pt modelId="{157336E8-DB2F-4968-82F6-586C7BF4F0DD}" type="sibTrans" cxnId="{198E63E7-61EC-4737-9AD9-97464649C3EE}">
      <dgm:prSet/>
      <dgm:spPr/>
      <dgm:t>
        <a:bodyPr/>
        <a:lstStyle/>
        <a:p>
          <a:endParaRPr lang="es-CO"/>
        </a:p>
      </dgm:t>
    </dgm:pt>
    <dgm:pt modelId="{39EAA497-F78D-44AC-89D2-1381D7276698}">
      <dgm:prSet phldrT="[Texto]"/>
      <dgm:spPr>
        <a:solidFill>
          <a:schemeClr val="accent6">
            <a:lumMod val="20000"/>
            <a:lumOff val="80000"/>
          </a:schemeClr>
        </a:solidFill>
      </dgm:spPr>
      <dgm:t>
        <a:bodyPr/>
        <a:lstStyle/>
        <a:p>
          <a:endParaRPr lang="es-CO" dirty="0"/>
        </a:p>
      </dgm:t>
    </dgm:pt>
    <dgm:pt modelId="{CEBA7913-78C8-4CF6-99BD-7819C8176C02}" type="parTrans" cxnId="{346C5FD6-E6F3-4FB1-AD05-92FA38CD14E5}">
      <dgm:prSet/>
      <dgm:spPr/>
      <dgm:t>
        <a:bodyPr/>
        <a:lstStyle/>
        <a:p>
          <a:endParaRPr lang="es-CO"/>
        </a:p>
      </dgm:t>
    </dgm:pt>
    <dgm:pt modelId="{FBC70B11-0805-4217-B61E-8AC9343EFB6C}" type="sibTrans" cxnId="{346C5FD6-E6F3-4FB1-AD05-92FA38CD14E5}">
      <dgm:prSet/>
      <dgm:spPr/>
      <dgm:t>
        <a:bodyPr/>
        <a:lstStyle/>
        <a:p>
          <a:endParaRPr lang="es-CO"/>
        </a:p>
      </dgm:t>
    </dgm:pt>
    <dgm:pt modelId="{F4589852-EA9A-4235-B5F7-2B93A67B8EE4}" type="pres">
      <dgm:prSet presAssocID="{AA1A4BC8-44C8-4EDA-BA09-7174839B2DFA}" presName="compositeShape" presStyleCnt="0">
        <dgm:presLayoutVars>
          <dgm:chMax val="7"/>
          <dgm:dir/>
          <dgm:resizeHandles val="exact"/>
        </dgm:presLayoutVars>
      </dgm:prSet>
      <dgm:spPr/>
    </dgm:pt>
    <dgm:pt modelId="{C4E02C96-837A-4A49-9A2B-B50600C918B3}" type="pres">
      <dgm:prSet presAssocID="{AA1A4BC8-44C8-4EDA-BA09-7174839B2DFA}" presName="wedge1" presStyleLbl="node1" presStyleIdx="0" presStyleCnt="3"/>
      <dgm:spPr/>
      <dgm:t>
        <a:bodyPr/>
        <a:lstStyle/>
        <a:p>
          <a:endParaRPr lang="es-CO"/>
        </a:p>
      </dgm:t>
    </dgm:pt>
    <dgm:pt modelId="{63360F7C-12BD-448C-99C1-E8F5FE1FC6ED}" type="pres">
      <dgm:prSet presAssocID="{AA1A4BC8-44C8-4EDA-BA09-7174839B2DFA}" presName="dummy1a" presStyleCnt="0"/>
      <dgm:spPr/>
    </dgm:pt>
    <dgm:pt modelId="{10BB795E-6847-47A9-A8A6-3995723E4236}" type="pres">
      <dgm:prSet presAssocID="{AA1A4BC8-44C8-4EDA-BA09-7174839B2DFA}" presName="dummy1b" presStyleCnt="0"/>
      <dgm:spPr/>
    </dgm:pt>
    <dgm:pt modelId="{F995CF48-B1BD-4E12-AA74-6C307DEE66D0}" type="pres">
      <dgm:prSet presAssocID="{AA1A4BC8-44C8-4EDA-BA09-7174839B2DFA}" presName="wedge1Tx" presStyleLbl="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0616A26E-91A5-4E38-BD8E-8A08571F91A1}" type="pres">
      <dgm:prSet presAssocID="{AA1A4BC8-44C8-4EDA-BA09-7174839B2DFA}" presName="wedge2" presStyleLbl="node1" presStyleIdx="1" presStyleCnt="3"/>
      <dgm:spPr/>
      <dgm:t>
        <a:bodyPr/>
        <a:lstStyle/>
        <a:p>
          <a:endParaRPr lang="es-CO"/>
        </a:p>
      </dgm:t>
    </dgm:pt>
    <dgm:pt modelId="{BE7478DA-743C-41BC-8064-F4F79BFB27BD}" type="pres">
      <dgm:prSet presAssocID="{AA1A4BC8-44C8-4EDA-BA09-7174839B2DFA}" presName="dummy2a" presStyleCnt="0"/>
      <dgm:spPr/>
    </dgm:pt>
    <dgm:pt modelId="{D59B5D39-E925-42EF-B110-B95C72D5B33F}" type="pres">
      <dgm:prSet presAssocID="{AA1A4BC8-44C8-4EDA-BA09-7174839B2DFA}" presName="dummy2b" presStyleCnt="0"/>
      <dgm:spPr/>
    </dgm:pt>
    <dgm:pt modelId="{11AA2C94-77AB-4061-9A33-BCED1EBD3959}" type="pres">
      <dgm:prSet presAssocID="{AA1A4BC8-44C8-4EDA-BA09-7174839B2DFA}" presName="wedge2Tx" presStyleLbl="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78C3AFAF-B6D5-4ABF-81FD-516DA70D2488}" type="pres">
      <dgm:prSet presAssocID="{AA1A4BC8-44C8-4EDA-BA09-7174839B2DFA}" presName="wedge3" presStyleLbl="node1" presStyleIdx="2" presStyleCnt="3"/>
      <dgm:spPr/>
      <dgm:t>
        <a:bodyPr/>
        <a:lstStyle/>
        <a:p>
          <a:endParaRPr lang="es-CO"/>
        </a:p>
      </dgm:t>
    </dgm:pt>
    <dgm:pt modelId="{AF54C32C-527F-4E42-BBE2-3EDB49578D8E}" type="pres">
      <dgm:prSet presAssocID="{AA1A4BC8-44C8-4EDA-BA09-7174839B2DFA}" presName="dummy3a" presStyleCnt="0"/>
      <dgm:spPr/>
    </dgm:pt>
    <dgm:pt modelId="{C91DCD28-AA15-460E-9FE0-866B2A8884DE}" type="pres">
      <dgm:prSet presAssocID="{AA1A4BC8-44C8-4EDA-BA09-7174839B2DFA}" presName="dummy3b" presStyleCnt="0"/>
      <dgm:spPr/>
    </dgm:pt>
    <dgm:pt modelId="{94DDACA1-B22C-4A0A-900C-34E5760D2A28}" type="pres">
      <dgm:prSet presAssocID="{AA1A4BC8-44C8-4EDA-BA09-7174839B2DFA}" presName="wedge3Tx" presStyleLbl="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E206186F-4B26-4C1E-904E-DC4486DBB9A4}" type="pres">
      <dgm:prSet presAssocID="{2FE71DB6-ACBD-47B5-8148-42D73D0E4BA6}" presName="arrowWedge1" presStyleLbl="fgSibTrans2D1" presStyleIdx="0" presStyleCnt="3"/>
      <dgm:spPr>
        <a:solidFill>
          <a:schemeClr val="accent5">
            <a:lumMod val="75000"/>
          </a:schemeClr>
        </a:solidFill>
      </dgm:spPr>
    </dgm:pt>
    <dgm:pt modelId="{E9E26533-A9FA-4DB9-A51D-B25F71D7E947}" type="pres">
      <dgm:prSet presAssocID="{157336E8-DB2F-4968-82F6-586C7BF4F0DD}" presName="arrowWedge2" presStyleLbl="fgSibTrans2D1" presStyleIdx="1" presStyleCnt="3"/>
      <dgm:spPr>
        <a:solidFill>
          <a:schemeClr val="accent2">
            <a:lumMod val="75000"/>
          </a:schemeClr>
        </a:solidFill>
      </dgm:spPr>
    </dgm:pt>
    <dgm:pt modelId="{D7151827-5CBB-4A8E-9585-8C64DE84838B}" type="pres">
      <dgm:prSet presAssocID="{FBC70B11-0805-4217-B61E-8AC9343EFB6C}" presName="arrowWedge3" presStyleLbl="fgSibTrans2D1" presStyleIdx="2" presStyleCnt="3"/>
      <dgm:spPr>
        <a:solidFill>
          <a:schemeClr val="accent6">
            <a:lumMod val="75000"/>
          </a:schemeClr>
        </a:solidFill>
      </dgm:spPr>
    </dgm:pt>
  </dgm:ptLst>
  <dgm:cxnLst>
    <dgm:cxn modelId="{0DFECA5E-93ED-4683-A68E-0CB595C882F2}" type="presOf" srcId="{39EAA497-F78D-44AC-89D2-1381D7276698}" destId="{94DDACA1-B22C-4A0A-900C-34E5760D2A28}" srcOrd="1" destOrd="0" presId="urn:microsoft.com/office/officeart/2005/8/layout/cycle8"/>
    <dgm:cxn modelId="{81CCBD2B-4DCB-4DC5-87B9-B55AF852E0D0}" type="presOf" srcId="{ABB4D2EC-3744-4DB5-AFCE-0C0B1BEF15AA}" destId="{11AA2C94-77AB-4061-9A33-BCED1EBD3959}" srcOrd="1" destOrd="0" presId="urn:microsoft.com/office/officeart/2005/8/layout/cycle8"/>
    <dgm:cxn modelId="{5D4D8416-CF3E-4A1D-818B-19B224665EB6}" type="presOf" srcId="{AA1A4BC8-44C8-4EDA-BA09-7174839B2DFA}" destId="{F4589852-EA9A-4235-B5F7-2B93A67B8EE4}" srcOrd="0" destOrd="0" presId="urn:microsoft.com/office/officeart/2005/8/layout/cycle8"/>
    <dgm:cxn modelId="{75EB8107-C7F2-4944-B0A4-899C8824ABC5}" type="presOf" srcId="{CD4C44D2-3E98-4D78-867A-F8BD2A298C98}" destId="{F995CF48-B1BD-4E12-AA74-6C307DEE66D0}" srcOrd="1" destOrd="0" presId="urn:microsoft.com/office/officeart/2005/8/layout/cycle8"/>
    <dgm:cxn modelId="{4DD9E808-0B83-42F1-BE6D-4263FBA3B6F2}" type="presOf" srcId="{39EAA497-F78D-44AC-89D2-1381D7276698}" destId="{78C3AFAF-B6D5-4ABF-81FD-516DA70D2488}" srcOrd="0" destOrd="0" presId="urn:microsoft.com/office/officeart/2005/8/layout/cycle8"/>
    <dgm:cxn modelId="{198E63E7-61EC-4737-9AD9-97464649C3EE}" srcId="{AA1A4BC8-44C8-4EDA-BA09-7174839B2DFA}" destId="{ABB4D2EC-3744-4DB5-AFCE-0C0B1BEF15AA}" srcOrd="1" destOrd="0" parTransId="{7062170A-1147-45C7-93EF-F78332CD98E6}" sibTransId="{157336E8-DB2F-4968-82F6-586C7BF4F0DD}"/>
    <dgm:cxn modelId="{8C1F2F48-DEE9-4ADE-92D0-16E8B585465B}" type="presOf" srcId="{CD4C44D2-3E98-4D78-867A-F8BD2A298C98}" destId="{C4E02C96-837A-4A49-9A2B-B50600C918B3}" srcOrd="0" destOrd="0" presId="urn:microsoft.com/office/officeart/2005/8/layout/cycle8"/>
    <dgm:cxn modelId="{DA05E71C-7E4C-41C6-9550-113B3158CDFA}" srcId="{AA1A4BC8-44C8-4EDA-BA09-7174839B2DFA}" destId="{CD4C44D2-3E98-4D78-867A-F8BD2A298C98}" srcOrd="0" destOrd="0" parTransId="{045C9527-65C2-4DE9-9529-A56BD2898A34}" sibTransId="{2FE71DB6-ACBD-47B5-8148-42D73D0E4BA6}"/>
    <dgm:cxn modelId="{C674EC52-9A96-4242-8F53-43A186960449}" type="presOf" srcId="{ABB4D2EC-3744-4DB5-AFCE-0C0B1BEF15AA}" destId="{0616A26E-91A5-4E38-BD8E-8A08571F91A1}" srcOrd="0" destOrd="0" presId="urn:microsoft.com/office/officeart/2005/8/layout/cycle8"/>
    <dgm:cxn modelId="{346C5FD6-E6F3-4FB1-AD05-92FA38CD14E5}" srcId="{AA1A4BC8-44C8-4EDA-BA09-7174839B2DFA}" destId="{39EAA497-F78D-44AC-89D2-1381D7276698}" srcOrd="2" destOrd="0" parTransId="{CEBA7913-78C8-4CF6-99BD-7819C8176C02}" sibTransId="{FBC70B11-0805-4217-B61E-8AC9343EFB6C}"/>
    <dgm:cxn modelId="{F225A326-42C1-4FFB-AC1A-0BFE921D0AE7}" type="presParOf" srcId="{F4589852-EA9A-4235-B5F7-2B93A67B8EE4}" destId="{C4E02C96-837A-4A49-9A2B-B50600C918B3}" srcOrd="0" destOrd="0" presId="urn:microsoft.com/office/officeart/2005/8/layout/cycle8"/>
    <dgm:cxn modelId="{A5139261-9404-48AB-BD4B-D713194D8FFF}" type="presParOf" srcId="{F4589852-EA9A-4235-B5F7-2B93A67B8EE4}" destId="{63360F7C-12BD-448C-99C1-E8F5FE1FC6ED}" srcOrd="1" destOrd="0" presId="urn:microsoft.com/office/officeart/2005/8/layout/cycle8"/>
    <dgm:cxn modelId="{3AA90F4B-3B5E-4A78-A851-04494E91386D}" type="presParOf" srcId="{F4589852-EA9A-4235-B5F7-2B93A67B8EE4}" destId="{10BB795E-6847-47A9-A8A6-3995723E4236}" srcOrd="2" destOrd="0" presId="urn:microsoft.com/office/officeart/2005/8/layout/cycle8"/>
    <dgm:cxn modelId="{27270470-0F17-4265-8735-3F78750B5456}" type="presParOf" srcId="{F4589852-EA9A-4235-B5F7-2B93A67B8EE4}" destId="{F995CF48-B1BD-4E12-AA74-6C307DEE66D0}" srcOrd="3" destOrd="0" presId="urn:microsoft.com/office/officeart/2005/8/layout/cycle8"/>
    <dgm:cxn modelId="{C8772461-2E24-44F7-9194-3D294E6A724E}" type="presParOf" srcId="{F4589852-EA9A-4235-B5F7-2B93A67B8EE4}" destId="{0616A26E-91A5-4E38-BD8E-8A08571F91A1}" srcOrd="4" destOrd="0" presId="urn:microsoft.com/office/officeart/2005/8/layout/cycle8"/>
    <dgm:cxn modelId="{8AFA1ADA-12F2-4227-B499-3FA1DF8778AF}" type="presParOf" srcId="{F4589852-EA9A-4235-B5F7-2B93A67B8EE4}" destId="{BE7478DA-743C-41BC-8064-F4F79BFB27BD}" srcOrd="5" destOrd="0" presId="urn:microsoft.com/office/officeart/2005/8/layout/cycle8"/>
    <dgm:cxn modelId="{6191AD79-F6AA-40D6-B8A1-5B4DC27A4736}" type="presParOf" srcId="{F4589852-EA9A-4235-B5F7-2B93A67B8EE4}" destId="{D59B5D39-E925-42EF-B110-B95C72D5B33F}" srcOrd="6" destOrd="0" presId="urn:microsoft.com/office/officeart/2005/8/layout/cycle8"/>
    <dgm:cxn modelId="{37415FB0-126C-429B-93D8-B4450738A486}" type="presParOf" srcId="{F4589852-EA9A-4235-B5F7-2B93A67B8EE4}" destId="{11AA2C94-77AB-4061-9A33-BCED1EBD3959}" srcOrd="7" destOrd="0" presId="urn:microsoft.com/office/officeart/2005/8/layout/cycle8"/>
    <dgm:cxn modelId="{97CC5C45-16CD-43D5-8D6C-49BFECBAFC3F}" type="presParOf" srcId="{F4589852-EA9A-4235-B5F7-2B93A67B8EE4}" destId="{78C3AFAF-B6D5-4ABF-81FD-516DA70D2488}" srcOrd="8" destOrd="0" presId="urn:microsoft.com/office/officeart/2005/8/layout/cycle8"/>
    <dgm:cxn modelId="{CB3041E9-7105-45D0-9E1A-506C56E3CD02}" type="presParOf" srcId="{F4589852-EA9A-4235-B5F7-2B93A67B8EE4}" destId="{AF54C32C-527F-4E42-BBE2-3EDB49578D8E}" srcOrd="9" destOrd="0" presId="urn:microsoft.com/office/officeart/2005/8/layout/cycle8"/>
    <dgm:cxn modelId="{57E0770D-A336-4F5B-AFF5-6948C6311DB3}" type="presParOf" srcId="{F4589852-EA9A-4235-B5F7-2B93A67B8EE4}" destId="{C91DCD28-AA15-460E-9FE0-866B2A8884DE}" srcOrd="10" destOrd="0" presId="urn:microsoft.com/office/officeart/2005/8/layout/cycle8"/>
    <dgm:cxn modelId="{4AFE7837-51A7-4459-9668-41335F3AE4C3}" type="presParOf" srcId="{F4589852-EA9A-4235-B5F7-2B93A67B8EE4}" destId="{94DDACA1-B22C-4A0A-900C-34E5760D2A28}" srcOrd="11" destOrd="0" presId="urn:microsoft.com/office/officeart/2005/8/layout/cycle8"/>
    <dgm:cxn modelId="{CF8B18F9-41C8-4E41-84A2-17920B275613}" type="presParOf" srcId="{F4589852-EA9A-4235-B5F7-2B93A67B8EE4}" destId="{E206186F-4B26-4C1E-904E-DC4486DBB9A4}" srcOrd="12" destOrd="0" presId="urn:microsoft.com/office/officeart/2005/8/layout/cycle8"/>
    <dgm:cxn modelId="{1C4820EC-729F-40C1-8EBA-0512427651CE}" type="presParOf" srcId="{F4589852-EA9A-4235-B5F7-2B93A67B8EE4}" destId="{E9E26533-A9FA-4DB9-A51D-B25F71D7E947}" srcOrd="13" destOrd="0" presId="urn:microsoft.com/office/officeart/2005/8/layout/cycle8"/>
    <dgm:cxn modelId="{BCDCCF04-CB77-4BA5-8B2C-D6EF0FBD8A15}" type="presParOf" srcId="{F4589852-EA9A-4235-B5F7-2B93A67B8EE4}" destId="{D7151827-5CBB-4A8E-9585-8C64DE84838B}" srcOrd="14" destOrd="0" presId="urn:microsoft.com/office/officeart/2005/8/layout/cycle8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64899B2-800B-4A58-B0E1-1C8F698C6C3A}" type="doc">
      <dgm:prSet loTypeId="urn:microsoft.com/office/officeart/2005/8/layout/radial6" loCatId="relationship" qsTypeId="urn:microsoft.com/office/officeart/2005/8/quickstyle/simple1" qsCatId="simple" csTypeId="urn:microsoft.com/office/officeart/2005/8/colors/accent1_4" csCatId="accent1" phldr="1"/>
      <dgm:spPr/>
      <dgm:t>
        <a:bodyPr/>
        <a:lstStyle/>
        <a:p>
          <a:endParaRPr lang="es-CO"/>
        </a:p>
      </dgm:t>
    </dgm:pt>
    <dgm:pt modelId="{D5283765-0086-4DF4-98B7-F6F041A4C442}">
      <dgm:prSet phldrT="[Texto]"/>
      <dgm:spPr/>
      <dgm:t>
        <a:bodyPr/>
        <a:lstStyle/>
        <a:p>
          <a:r>
            <a:rPr lang="es-CO" dirty="0" smtClean="0"/>
            <a:t>CIRCULO DE INTERESES</a:t>
          </a:r>
          <a:endParaRPr lang="es-CO" dirty="0"/>
        </a:p>
      </dgm:t>
    </dgm:pt>
    <dgm:pt modelId="{C85A605A-1A96-4C24-9962-57172CB75D78}" type="parTrans" cxnId="{469D1F13-C7FA-46E2-8718-8DB5CCA7693F}">
      <dgm:prSet/>
      <dgm:spPr/>
      <dgm:t>
        <a:bodyPr/>
        <a:lstStyle/>
        <a:p>
          <a:endParaRPr lang="es-CO"/>
        </a:p>
      </dgm:t>
    </dgm:pt>
    <dgm:pt modelId="{B68603BA-54DA-4522-B991-31E9E8C07531}" type="sibTrans" cxnId="{469D1F13-C7FA-46E2-8718-8DB5CCA7693F}">
      <dgm:prSet/>
      <dgm:spPr/>
      <dgm:t>
        <a:bodyPr/>
        <a:lstStyle/>
        <a:p>
          <a:endParaRPr lang="es-CO"/>
        </a:p>
      </dgm:t>
    </dgm:pt>
    <dgm:pt modelId="{F30A5797-7CD2-47BB-B13F-5AD4E0D8EEAA}">
      <dgm:prSet phldrT="[Texto]" custT="1"/>
      <dgm:spPr/>
      <dgm:t>
        <a:bodyPr/>
        <a:lstStyle/>
        <a:p>
          <a:r>
            <a:rPr lang="es-CO" sz="1600" dirty="0" smtClean="0">
              <a:latin typeface="Arial" panose="020B0604020202020204" pitchFamily="34" charset="0"/>
              <a:cs typeface="Arial" panose="020B0604020202020204" pitchFamily="34" charset="0"/>
            </a:rPr>
            <a:t>Cónyuge o compañero permanente</a:t>
          </a:r>
          <a:endParaRPr lang="es-CO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323C37F-85AB-435F-9C3B-3A851C3ECB21}" type="parTrans" cxnId="{3C2898DE-03FB-4E13-B1B3-D6D71790FA62}">
      <dgm:prSet/>
      <dgm:spPr/>
      <dgm:t>
        <a:bodyPr/>
        <a:lstStyle/>
        <a:p>
          <a:endParaRPr lang="es-CO"/>
        </a:p>
      </dgm:t>
    </dgm:pt>
    <dgm:pt modelId="{7BFA8125-27E8-435E-BED5-146AEEA204BC}" type="sibTrans" cxnId="{3C2898DE-03FB-4E13-B1B3-D6D71790FA62}">
      <dgm:prSet/>
      <dgm:spPr/>
      <dgm:t>
        <a:bodyPr/>
        <a:lstStyle/>
        <a:p>
          <a:endParaRPr lang="es-CO"/>
        </a:p>
      </dgm:t>
    </dgm:pt>
    <dgm:pt modelId="{61517F2A-42D9-421B-B2CE-B5902F41C862}">
      <dgm:prSet phldrT="[Texto]" custT="1"/>
      <dgm:spPr/>
      <dgm:t>
        <a:bodyPr/>
        <a:lstStyle/>
        <a:p>
          <a:r>
            <a:rPr lang="es-CO" sz="1600" dirty="0" smtClean="0">
              <a:latin typeface="Arial" panose="020B0604020202020204" pitchFamily="34" charset="0"/>
              <a:cs typeface="Arial" panose="020B0604020202020204" pitchFamily="34" charset="0"/>
            </a:rPr>
            <a:t>Parientes consanguíneos afinidad y civil</a:t>
          </a:r>
          <a:endParaRPr lang="es-CO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EFBDBD4-2CA3-4D68-8143-831A01C352F7}" type="parTrans" cxnId="{17BF10BD-DE1A-4691-949A-04C7587FD5F5}">
      <dgm:prSet/>
      <dgm:spPr/>
      <dgm:t>
        <a:bodyPr/>
        <a:lstStyle/>
        <a:p>
          <a:endParaRPr lang="es-CO"/>
        </a:p>
      </dgm:t>
    </dgm:pt>
    <dgm:pt modelId="{DD1F1638-B2C0-4262-A9A4-8FB5D56FEAE5}" type="sibTrans" cxnId="{17BF10BD-DE1A-4691-949A-04C7587FD5F5}">
      <dgm:prSet/>
      <dgm:spPr/>
      <dgm:t>
        <a:bodyPr/>
        <a:lstStyle/>
        <a:p>
          <a:endParaRPr lang="es-CO"/>
        </a:p>
      </dgm:t>
    </dgm:pt>
    <dgm:pt modelId="{EFBC2317-247C-472D-A06B-C6B41C15534C}">
      <dgm:prSet phldrT="[Texto]" custT="1"/>
      <dgm:spPr/>
      <dgm:t>
        <a:bodyPr/>
        <a:lstStyle/>
        <a:p>
          <a:r>
            <a:rPr lang="es-CO" sz="1600" dirty="0" smtClean="0">
              <a:latin typeface="Arial" panose="020B0604020202020204" pitchFamily="34" charset="0"/>
              <a:cs typeface="Arial" panose="020B0604020202020204" pitchFamily="34" charset="0"/>
            </a:rPr>
            <a:t>R</a:t>
          </a:r>
        </a:p>
        <a:p>
          <a:endParaRPr lang="es-CO" sz="16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es-CO" sz="16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r>
            <a:rPr lang="es-CO" sz="1600" dirty="0" smtClean="0">
              <a:latin typeface="Arial" panose="020B0604020202020204" pitchFamily="34" charset="0"/>
              <a:cs typeface="Arial" panose="020B0604020202020204" pitchFamily="34" charset="0"/>
            </a:rPr>
            <a:t>Relaciones personales (amigos o enemigos)</a:t>
          </a:r>
        </a:p>
        <a:p>
          <a:endParaRPr lang="es-CO" sz="16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es-CO" sz="16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es-CO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D755DE2-03DB-4F41-B29A-D0C0D961BDA4}" type="parTrans" cxnId="{909264DC-27C7-47A8-84E4-D218CBF7EE2E}">
      <dgm:prSet/>
      <dgm:spPr/>
      <dgm:t>
        <a:bodyPr/>
        <a:lstStyle/>
        <a:p>
          <a:endParaRPr lang="es-CO"/>
        </a:p>
      </dgm:t>
    </dgm:pt>
    <dgm:pt modelId="{83DB4573-5D76-4541-ADE8-3A9990A90A95}" type="sibTrans" cxnId="{909264DC-27C7-47A8-84E4-D218CBF7EE2E}">
      <dgm:prSet/>
      <dgm:spPr/>
      <dgm:t>
        <a:bodyPr/>
        <a:lstStyle/>
        <a:p>
          <a:endParaRPr lang="es-CO"/>
        </a:p>
      </dgm:t>
    </dgm:pt>
    <dgm:pt modelId="{24B5C25E-5CE1-42A9-AC9C-B0257143EC9F}">
      <dgm:prSet phldrT="[Texto]" custT="1"/>
      <dgm:spPr/>
      <dgm:t>
        <a:bodyPr/>
        <a:lstStyle/>
        <a:p>
          <a:r>
            <a:rPr lang="es-CO" sz="1600" dirty="0" smtClean="0">
              <a:latin typeface="Arial" panose="020B0604020202020204" pitchFamily="34" charset="0"/>
              <a:cs typeface="Arial" panose="020B0604020202020204" pitchFamily="34" charset="0"/>
            </a:rPr>
            <a:t>Relaciones profesionales, laborales o de negocios</a:t>
          </a:r>
          <a:endParaRPr lang="es-CO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9CC9D48-F1F7-4443-8E15-81120150E648}" type="parTrans" cxnId="{8601EC53-CF79-4D61-9D6A-87DEAFC97A88}">
      <dgm:prSet/>
      <dgm:spPr/>
      <dgm:t>
        <a:bodyPr/>
        <a:lstStyle/>
        <a:p>
          <a:endParaRPr lang="es-CO"/>
        </a:p>
      </dgm:t>
    </dgm:pt>
    <dgm:pt modelId="{2B34720A-BAF8-4044-B76D-5E32C93A4B3F}" type="sibTrans" cxnId="{8601EC53-CF79-4D61-9D6A-87DEAFC97A88}">
      <dgm:prSet/>
      <dgm:spPr/>
      <dgm:t>
        <a:bodyPr/>
        <a:lstStyle/>
        <a:p>
          <a:endParaRPr lang="es-CO"/>
        </a:p>
      </dgm:t>
    </dgm:pt>
    <dgm:pt modelId="{657C27F2-E5E9-4850-AF34-03B094F421BC}">
      <dgm:prSet custT="1"/>
      <dgm:spPr/>
      <dgm:t>
        <a:bodyPr/>
        <a:lstStyle/>
        <a:p>
          <a:r>
            <a:rPr lang="es-ES" sz="1600" dirty="0" smtClean="0">
              <a:latin typeface="Arial" panose="020B0604020202020204" pitchFamily="34" charset="0"/>
              <a:cs typeface="Arial" panose="020B0604020202020204" pitchFamily="34" charset="0"/>
            </a:rPr>
            <a:t>Socios o sociedades de las que forma parte</a:t>
          </a:r>
          <a:endParaRPr lang="es-ES" sz="1600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D20FAEF-589E-483F-9E08-7F18A53BE402}" type="parTrans" cxnId="{E0F5D119-F8D7-4766-BDC7-D9C328F942C5}">
      <dgm:prSet/>
      <dgm:spPr/>
      <dgm:t>
        <a:bodyPr/>
        <a:lstStyle/>
        <a:p>
          <a:endParaRPr lang="es-ES"/>
        </a:p>
      </dgm:t>
    </dgm:pt>
    <dgm:pt modelId="{BDFFCC3F-C093-4F18-A51D-92B95F3BE5A2}" type="sibTrans" cxnId="{E0F5D119-F8D7-4766-BDC7-D9C328F942C5}">
      <dgm:prSet/>
      <dgm:spPr/>
      <dgm:t>
        <a:bodyPr/>
        <a:lstStyle/>
        <a:p>
          <a:endParaRPr lang="es-ES"/>
        </a:p>
      </dgm:t>
    </dgm:pt>
    <dgm:pt modelId="{F6BFFD1D-44C9-4F21-8BE4-3B243E6BD5B7}" type="pres">
      <dgm:prSet presAssocID="{664899B2-800B-4A58-B0E1-1C8F698C6C3A}" presName="Name0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es-ES"/>
        </a:p>
      </dgm:t>
    </dgm:pt>
    <dgm:pt modelId="{6CC01848-586B-4224-B400-B399E718334E}" type="pres">
      <dgm:prSet presAssocID="{D5283765-0086-4DF4-98B7-F6F041A4C442}" presName="centerShape" presStyleLbl="node0" presStyleIdx="0" presStyleCnt="1" custScaleX="190166"/>
      <dgm:spPr/>
      <dgm:t>
        <a:bodyPr/>
        <a:lstStyle/>
        <a:p>
          <a:endParaRPr lang="es-CO"/>
        </a:p>
      </dgm:t>
    </dgm:pt>
    <dgm:pt modelId="{BF9CA3BB-01AC-401C-9834-97336FA4C61F}" type="pres">
      <dgm:prSet presAssocID="{F30A5797-7CD2-47BB-B13F-5AD4E0D8EEAA}" presName="node" presStyleLbl="node1" presStyleIdx="0" presStyleCnt="5" custScaleX="351488" custScaleY="53772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9E4D5AD4-2F1C-4E72-82D3-A72C1A0DC41C}" type="pres">
      <dgm:prSet presAssocID="{F30A5797-7CD2-47BB-B13F-5AD4E0D8EEAA}" presName="dummy" presStyleCnt="0"/>
      <dgm:spPr/>
      <dgm:t>
        <a:bodyPr/>
        <a:lstStyle/>
        <a:p>
          <a:endParaRPr lang="es-ES"/>
        </a:p>
      </dgm:t>
    </dgm:pt>
    <dgm:pt modelId="{EF7FC82A-9B18-4204-AAE0-93AEE8C66E1E}" type="pres">
      <dgm:prSet presAssocID="{7BFA8125-27E8-435E-BED5-146AEEA204BC}" presName="sibTrans" presStyleLbl="sibTrans2D1" presStyleIdx="0" presStyleCnt="5"/>
      <dgm:spPr/>
      <dgm:t>
        <a:bodyPr/>
        <a:lstStyle/>
        <a:p>
          <a:endParaRPr lang="es-ES"/>
        </a:p>
      </dgm:t>
    </dgm:pt>
    <dgm:pt modelId="{B4BD8DE6-4BCF-4652-842D-C6E193ABFE1C}" type="pres">
      <dgm:prSet presAssocID="{61517F2A-42D9-421B-B2CE-B5902F41C862}" presName="node" presStyleLbl="node1" presStyleIdx="1" presStyleCnt="5" custScaleX="161653" custRadScaleRad="140310" custRadScaleInc="17984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B188A50E-1AED-4037-AE5B-FC09D31F0821}" type="pres">
      <dgm:prSet presAssocID="{61517F2A-42D9-421B-B2CE-B5902F41C862}" presName="dummy" presStyleCnt="0"/>
      <dgm:spPr/>
      <dgm:t>
        <a:bodyPr/>
        <a:lstStyle/>
        <a:p>
          <a:endParaRPr lang="es-ES"/>
        </a:p>
      </dgm:t>
    </dgm:pt>
    <dgm:pt modelId="{1EEA5CF0-7DA6-48DC-BEF7-7E1AE1C32CE7}" type="pres">
      <dgm:prSet presAssocID="{DD1F1638-B2C0-4262-A9A4-8FB5D56FEAE5}" presName="sibTrans" presStyleLbl="sibTrans2D1" presStyleIdx="1" presStyleCnt="5"/>
      <dgm:spPr/>
      <dgm:t>
        <a:bodyPr/>
        <a:lstStyle/>
        <a:p>
          <a:endParaRPr lang="es-ES"/>
        </a:p>
      </dgm:t>
    </dgm:pt>
    <dgm:pt modelId="{B101C4D8-61CB-4780-86DE-986AD9CFC842}" type="pres">
      <dgm:prSet presAssocID="{EFBC2317-247C-472D-A06B-C6B41C15534C}" presName="node" presStyleLbl="node1" presStyleIdx="2" presStyleCnt="5" custScaleX="161653" custRadScaleRad="133673" custRadScaleInc="-68361">
        <dgm:presLayoutVars>
          <dgm:bulletEnabled val="1"/>
        </dgm:presLayoutVars>
      </dgm:prSet>
      <dgm:spPr/>
      <dgm:t>
        <a:bodyPr/>
        <a:lstStyle/>
        <a:p>
          <a:endParaRPr lang="es-CO"/>
        </a:p>
      </dgm:t>
    </dgm:pt>
    <dgm:pt modelId="{75A2F9EC-5A83-43ED-A430-97474943AC1A}" type="pres">
      <dgm:prSet presAssocID="{EFBC2317-247C-472D-A06B-C6B41C15534C}" presName="dummy" presStyleCnt="0"/>
      <dgm:spPr/>
      <dgm:t>
        <a:bodyPr/>
        <a:lstStyle/>
        <a:p>
          <a:endParaRPr lang="es-ES"/>
        </a:p>
      </dgm:t>
    </dgm:pt>
    <dgm:pt modelId="{89546CF7-7A9B-4E1E-83AB-6EFBD2062FAD}" type="pres">
      <dgm:prSet presAssocID="{83DB4573-5D76-4541-ADE8-3A9990A90A95}" presName="sibTrans" presStyleLbl="sibTrans2D1" presStyleIdx="2" presStyleCnt="5" custScaleY="67020" custLinFactNeighborX="932" custLinFactNeighborY="-6504"/>
      <dgm:spPr/>
      <dgm:t>
        <a:bodyPr/>
        <a:lstStyle/>
        <a:p>
          <a:endParaRPr lang="es-ES"/>
        </a:p>
      </dgm:t>
    </dgm:pt>
    <dgm:pt modelId="{4E21C1D2-6E79-43F7-9D72-FAD2FCC7D28B}" type="pres">
      <dgm:prSet presAssocID="{24B5C25E-5CE1-42A9-AC9C-B0257143EC9F}" presName="node" presStyleLbl="node1" presStyleIdx="3" presStyleCnt="5" custScaleX="161653" custRadScaleRad="128423" custRadScaleInc="5935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41C0422C-81F1-4DC0-8976-6022B54E55DD}" type="pres">
      <dgm:prSet presAssocID="{24B5C25E-5CE1-42A9-AC9C-B0257143EC9F}" presName="dummy" presStyleCnt="0"/>
      <dgm:spPr/>
      <dgm:t>
        <a:bodyPr/>
        <a:lstStyle/>
        <a:p>
          <a:endParaRPr lang="es-ES"/>
        </a:p>
      </dgm:t>
    </dgm:pt>
    <dgm:pt modelId="{5E08518B-CC03-4C86-9B0C-B71A962F8F95}" type="pres">
      <dgm:prSet presAssocID="{2B34720A-BAF8-4044-B76D-5E32C93A4B3F}" presName="sibTrans" presStyleLbl="sibTrans2D1" presStyleIdx="3" presStyleCnt="5"/>
      <dgm:spPr/>
      <dgm:t>
        <a:bodyPr/>
        <a:lstStyle/>
        <a:p>
          <a:endParaRPr lang="es-ES"/>
        </a:p>
      </dgm:t>
    </dgm:pt>
    <dgm:pt modelId="{7E370103-6F0D-4E1E-A15B-809B4BFE97A6}" type="pres">
      <dgm:prSet presAssocID="{657C27F2-E5E9-4850-AF34-03B094F421BC}" presName="node" presStyleLbl="node1" presStyleIdx="4" presStyleCnt="5" custScaleX="161653" custRadScaleRad="140170" custRadScaleInc="-1514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2EC6544B-613F-4B38-AD90-B933DD3F3AEF}" type="pres">
      <dgm:prSet presAssocID="{657C27F2-E5E9-4850-AF34-03B094F421BC}" presName="dummy" presStyleCnt="0"/>
      <dgm:spPr/>
      <dgm:t>
        <a:bodyPr/>
        <a:lstStyle/>
        <a:p>
          <a:endParaRPr lang="es-ES"/>
        </a:p>
      </dgm:t>
    </dgm:pt>
    <dgm:pt modelId="{38859721-3165-4C93-8E43-5C6E0F3BB413}" type="pres">
      <dgm:prSet presAssocID="{BDFFCC3F-C093-4F18-A51D-92B95F3BE5A2}" presName="sibTrans" presStyleLbl="sibTrans2D1" presStyleIdx="4" presStyleCnt="5"/>
      <dgm:spPr/>
      <dgm:t>
        <a:bodyPr/>
        <a:lstStyle/>
        <a:p>
          <a:endParaRPr lang="es-ES"/>
        </a:p>
      </dgm:t>
    </dgm:pt>
  </dgm:ptLst>
  <dgm:cxnLst>
    <dgm:cxn modelId="{614CD555-6239-4B59-A3AB-CC77EB8E6747}" type="presOf" srcId="{24B5C25E-5CE1-42A9-AC9C-B0257143EC9F}" destId="{4E21C1D2-6E79-43F7-9D72-FAD2FCC7D28B}" srcOrd="0" destOrd="0" presId="urn:microsoft.com/office/officeart/2005/8/layout/radial6"/>
    <dgm:cxn modelId="{8601EC53-CF79-4D61-9D6A-87DEAFC97A88}" srcId="{D5283765-0086-4DF4-98B7-F6F041A4C442}" destId="{24B5C25E-5CE1-42A9-AC9C-B0257143EC9F}" srcOrd="3" destOrd="0" parTransId="{C9CC9D48-F1F7-4443-8E15-81120150E648}" sibTransId="{2B34720A-BAF8-4044-B76D-5E32C93A4B3F}"/>
    <dgm:cxn modelId="{17BF10BD-DE1A-4691-949A-04C7587FD5F5}" srcId="{D5283765-0086-4DF4-98B7-F6F041A4C442}" destId="{61517F2A-42D9-421B-B2CE-B5902F41C862}" srcOrd="1" destOrd="0" parTransId="{BEFBDBD4-2CA3-4D68-8143-831A01C352F7}" sibTransId="{DD1F1638-B2C0-4262-A9A4-8FB5D56FEAE5}"/>
    <dgm:cxn modelId="{909264DC-27C7-47A8-84E4-D218CBF7EE2E}" srcId="{D5283765-0086-4DF4-98B7-F6F041A4C442}" destId="{EFBC2317-247C-472D-A06B-C6B41C15534C}" srcOrd="2" destOrd="0" parTransId="{4D755DE2-03DB-4F41-B29A-D0C0D961BDA4}" sibTransId="{83DB4573-5D76-4541-ADE8-3A9990A90A95}"/>
    <dgm:cxn modelId="{69237932-7EB7-4042-B027-4FB196BF887A}" type="presOf" srcId="{83DB4573-5D76-4541-ADE8-3A9990A90A95}" destId="{89546CF7-7A9B-4E1E-83AB-6EFBD2062FAD}" srcOrd="0" destOrd="0" presId="urn:microsoft.com/office/officeart/2005/8/layout/radial6"/>
    <dgm:cxn modelId="{0B22CD4A-5CE6-499B-97A8-56345E452AD7}" type="presOf" srcId="{EFBC2317-247C-472D-A06B-C6B41C15534C}" destId="{B101C4D8-61CB-4780-86DE-986AD9CFC842}" srcOrd="0" destOrd="0" presId="urn:microsoft.com/office/officeart/2005/8/layout/radial6"/>
    <dgm:cxn modelId="{79B7FE4E-8F94-4230-9CA6-FCE12F946A0C}" type="presOf" srcId="{664899B2-800B-4A58-B0E1-1C8F698C6C3A}" destId="{F6BFFD1D-44C9-4F21-8BE4-3B243E6BD5B7}" srcOrd="0" destOrd="0" presId="urn:microsoft.com/office/officeart/2005/8/layout/radial6"/>
    <dgm:cxn modelId="{1D68C05E-6131-47F0-BE44-C2F10E98A618}" type="presOf" srcId="{657C27F2-E5E9-4850-AF34-03B094F421BC}" destId="{7E370103-6F0D-4E1E-A15B-809B4BFE97A6}" srcOrd="0" destOrd="0" presId="urn:microsoft.com/office/officeart/2005/8/layout/radial6"/>
    <dgm:cxn modelId="{4A22107C-4157-4B18-8F26-299F62B31203}" type="presOf" srcId="{F30A5797-7CD2-47BB-B13F-5AD4E0D8EEAA}" destId="{BF9CA3BB-01AC-401C-9834-97336FA4C61F}" srcOrd="0" destOrd="0" presId="urn:microsoft.com/office/officeart/2005/8/layout/radial6"/>
    <dgm:cxn modelId="{B2DD3BA5-BF7C-4E7A-A73E-A97109AFC29D}" type="presOf" srcId="{7BFA8125-27E8-435E-BED5-146AEEA204BC}" destId="{EF7FC82A-9B18-4204-AAE0-93AEE8C66E1E}" srcOrd="0" destOrd="0" presId="urn:microsoft.com/office/officeart/2005/8/layout/radial6"/>
    <dgm:cxn modelId="{469D1F13-C7FA-46E2-8718-8DB5CCA7693F}" srcId="{664899B2-800B-4A58-B0E1-1C8F698C6C3A}" destId="{D5283765-0086-4DF4-98B7-F6F041A4C442}" srcOrd="0" destOrd="0" parTransId="{C85A605A-1A96-4C24-9962-57172CB75D78}" sibTransId="{B68603BA-54DA-4522-B991-31E9E8C07531}"/>
    <dgm:cxn modelId="{01849DFA-EE34-4C63-9B31-21D4CEA83CFB}" type="presOf" srcId="{D5283765-0086-4DF4-98B7-F6F041A4C442}" destId="{6CC01848-586B-4224-B400-B399E718334E}" srcOrd="0" destOrd="0" presId="urn:microsoft.com/office/officeart/2005/8/layout/radial6"/>
    <dgm:cxn modelId="{3C2898DE-03FB-4E13-B1B3-D6D71790FA62}" srcId="{D5283765-0086-4DF4-98B7-F6F041A4C442}" destId="{F30A5797-7CD2-47BB-B13F-5AD4E0D8EEAA}" srcOrd="0" destOrd="0" parTransId="{4323C37F-85AB-435F-9C3B-3A851C3ECB21}" sibTransId="{7BFA8125-27E8-435E-BED5-146AEEA204BC}"/>
    <dgm:cxn modelId="{B2665B6E-82BE-46F2-AD83-79B5AAE53959}" type="presOf" srcId="{2B34720A-BAF8-4044-B76D-5E32C93A4B3F}" destId="{5E08518B-CC03-4C86-9B0C-B71A962F8F95}" srcOrd="0" destOrd="0" presId="urn:microsoft.com/office/officeart/2005/8/layout/radial6"/>
    <dgm:cxn modelId="{0363DAB7-897B-4B3C-A241-8C2D7137C652}" type="presOf" srcId="{61517F2A-42D9-421B-B2CE-B5902F41C862}" destId="{B4BD8DE6-4BCF-4652-842D-C6E193ABFE1C}" srcOrd="0" destOrd="0" presId="urn:microsoft.com/office/officeart/2005/8/layout/radial6"/>
    <dgm:cxn modelId="{61E5B254-B7D2-4246-9834-D4EB5F160072}" type="presOf" srcId="{DD1F1638-B2C0-4262-A9A4-8FB5D56FEAE5}" destId="{1EEA5CF0-7DA6-48DC-BEF7-7E1AE1C32CE7}" srcOrd="0" destOrd="0" presId="urn:microsoft.com/office/officeart/2005/8/layout/radial6"/>
    <dgm:cxn modelId="{E0F5D119-F8D7-4766-BDC7-D9C328F942C5}" srcId="{D5283765-0086-4DF4-98B7-F6F041A4C442}" destId="{657C27F2-E5E9-4850-AF34-03B094F421BC}" srcOrd="4" destOrd="0" parTransId="{0D20FAEF-589E-483F-9E08-7F18A53BE402}" sibTransId="{BDFFCC3F-C093-4F18-A51D-92B95F3BE5A2}"/>
    <dgm:cxn modelId="{FD27CE00-7A3A-41CC-B796-70E512653149}" type="presOf" srcId="{BDFFCC3F-C093-4F18-A51D-92B95F3BE5A2}" destId="{38859721-3165-4C93-8E43-5C6E0F3BB413}" srcOrd="0" destOrd="0" presId="urn:microsoft.com/office/officeart/2005/8/layout/radial6"/>
    <dgm:cxn modelId="{3711E176-B00A-4EDD-A75D-3AE0ACFFAE38}" type="presParOf" srcId="{F6BFFD1D-44C9-4F21-8BE4-3B243E6BD5B7}" destId="{6CC01848-586B-4224-B400-B399E718334E}" srcOrd="0" destOrd="0" presId="urn:microsoft.com/office/officeart/2005/8/layout/radial6"/>
    <dgm:cxn modelId="{5CB5DE6B-E2D2-4173-BBC2-722036A76B0A}" type="presParOf" srcId="{F6BFFD1D-44C9-4F21-8BE4-3B243E6BD5B7}" destId="{BF9CA3BB-01AC-401C-9834-97336FA4C61F}" srcOrd="1" destOrd="0" presId="urn:microsoft.com/office/officeart/2005/8/layout/radial6"/>
    <dgm:cxn modelId="{8B1AE110-01A6-4394-BAC8-FF804DBB22BB}" type="presParOf" srcId="{F6BFFD1D-44C9-4F21-8BE4-3B243E6BD5B7}" destId="{9E4D5AD4-2F1C-4E72-82D3-A72C1A0DC41C}" srcOrd="2" destOrd="0" presId="urn:microsoft.com/office/officeart/2005/8/layout/radial6"/>
    <dgm:cxn modelId="{21507FD6-588A-4980-9A70-191A895E8852}" type="presParOf" srcId="{F6BFFD1D-44C9-4F21-8BE4-3B243E6BD5B7}" destId="{EF7FC82A-9B18-4204-AAE0-93AEE8C66E1E}" srcOrd="3" destOrd="0" presId="urn:microsoft.com/office/officeart/2005/8/layout/radial6"/>
    <dgm:cxn modelId="{ABC6E7D1-1F4B-4AD1-BCB7-9A8D60D110BF}" type="presParOf" srcId="{F6BFFD1D-44C9-4F21-8BE4-3B243E6BD5B7}" destId="{B4BD8DE6-4BCF-4652-842D-C6E193ABFE1C}" srcOrd="4" destOrd="0" presId="urn:microsoft.com/office/officeart/2005/8/layout/radial6"/>
    <dgm:cxn modelId="{2D27D620-0FB0-48A5-97A9-432E8562CAA7}" type="presParOf" srcId="{F6BFFD1D-44C9-4F21-8BE4-3B243E6BD5B7}" destId="{B188A50E-1AED-4037-AE5B-FC09D31F0821}" srcOrd="5" destOrd="0" presId="urn:microsoft.com/office/officeart/2005/8/layout/radial6"/>
    <dgm:cxn modelId="{23A67EC9-9D3C-4D5C-A00E-A22B3AC16F5E}" type="presParOf" srcId="{F6BFFD1D-44C9-4F21-8BE4-3B243E6BD5B7}" destId="{1EEA5CF0-7DA6-48DC-BEF7-7E1AE1C32CE7}" srcOrd="6" destOrd="0" presId="urn:microsoft.com/office/officeart/2005/8/layout/radial6"/>
    <dgm:cxn modelId="{2708B8F3-16B3-4A35-9D06-CBAF96F1AF3F}" type="presParOf" srcId="{F6BFFD1D-44C9-4F21-8BE4-3B243E6BD5B7}" destId="{B101C4D8-61CB-4780-86DE-986AD9CFC842}" srcOrd="7" destOrd="0" presId="urn:microsoft.com/office/officeart/2005/8/layout/radial6"/>
    <dgm:cxn modelId="{140A3044-DE7B-4AA2-9A96-D788D6049275}" type="presParOf" srcId="{F6BFFD1D-44C9-4F21-8BE4-3B243E6BD5B7}" destId="{75A2F9EC-5A83-43ED-A430-97474943AC1A}" srcOrd="8" destOrd="0" presId="urn:microsoft.com/office/officeart/2005/8/layout/radial6"/>
    <dgm:cxn modelId="{373575DA-79F5-4A1A-927A-0B9876343A2C}" type="presParOf" srcId="{F6BFFD1D-44C9-4F21-8BE4-3B243E6BD5B7}" destId="{89546CF7-7A9B-4E1E-83AB-6EFBD2062FAD}" srcOrd="9" destOrd="0" presId="urn:microsoft.com/office/officeart/2005/8/layout/radial6"/>
    <dgm:cxn modelId="{E9B92E0F-F373-4B63-8FF4-C48EB6F6C13C}" type="presParOf" srcId="{F6BFFD1D-44C9-4F21-8BE4-3B243E6BD5B7}" destId="{4E21C1D2-6E79-43F7-9D72-FAD2FCC7D28B}" srcOrd="10" destOrd="0" presId="urn:microsoft.com/office/officeart/2005/8/layout/radial6"/>
    <dgm:cxn modelId="{24BE1105-703B-40AC-8A3D-800F464BFD21}" type="presParOf" srcId="{F6BFFD1D-44C9-4F21-8BE4-3B243E6BD5B7}" destId="{41C0422C-81F1-4DC0-8976-6022B54E55DD}" srcOrd="11" destOrd="0" presId="urn:microsoft.com/office/officeart/2005/8/layout/radial6"/>
    <dgm:cxn modelId="{C2AA0225-3C81-4DCE-A1E7-9827F1C1BF1A}" type="presParOf" srcId="{F6BFFD1D-44C9-4F21-8BE4-3B243E6BD5B7}" destId="{5E08518B-CC03-4C86-9B0C-B71A962F8F95}" srcOrd="12" destOrd="0" presId="urn:microsoft.com/office/officeart/2005/8/layout/radial6"/>
    <dgm:cxn modelId="{12FEFC65-4833-4677-A12A-AE3B95AB5FF7}" type="presParOf" srcId="{F6BFFD1D-44C9-4F21-8BE4-3B243E6BD5B7}" destId="{7E370103-6F0D-4E1E-A15B-809B4BFE97A6}" srcOrd="13" destOrd="0" presId="urn:microsoft.com/office/officeart/2005/8/layout/radial6"/>
    <dgm:cxn modelId="{B32BDFE9-5DAB-46F2-8008-4DE791F9B170}" type="presParOf" srcId="{F6BFFD1D-44C9-4F21-8BE4-3B243E6BD5B7}" destId="{2EC6544B-613F-4B38-AD90-B933DD3F3AEF}" srcOrd="14" destOrd="0" presId="urn:microsoft.com/office/officeart/2005/8/layout/radial6"/>
    <dgm:cxn modelId="{E9B5A387-8173-4AD9-8D27-108FC091DF72}" type="presParOf" srcId="{F6BFFD1D-44C9-4F21-8BE4-3B243E6BD5B7}" destId="{38859721-3165-4C93-8E43-5C6E0F3BB413}" srcOrd="15" destOrd="0" presId="urn:microsoft.com/office/officeart/2005/8/layout/radial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AC59C8A-DF2A-456E-880F-B7F31C8FAA11}" type="doc">
      <dgm:prSet loTypeId="urn:microsoft.com/office/officeart/2008/layout/RadialCluster" loCatId="cycle" qsTypeId="urn:microsoft.com/office/officeart/2005/8/quickstyle/simple3" qsCatId="simple" csTypeId="urn:microsoft.com/office/officeart/2005/8/colors/colorful1" csCatId="colorful" phldr="1"/>
      <dgm:spPr/>
      <dgm:t>
        <a:bodyPr/>
        <a:lstStyle/>
        <a:p>
          <a:endParaRPr lang="es-ES"/>
        </a:p>
      </dgm:t>
    </dgm:pt>
    <dgm:pt modelId="{3DA53572-3292-4D33-BDC5-8E0670AE76D6}">
      <dgm:prSet phldrT="[Texto]" custT="1"/>
      <dgm:spPr>
        <a:solidFill>
          <a:schemeClr val="accent2">
            <a:lumMod val="40000"/>
            <a:lumOff val="60000"/>
          </a:schemeClr>
        </a:solidFill>
      </dgm:spPr>
      <dgm:t>
        <a:bodyPr/>
        <a:lstStyle/>
        <a:p>
          <a:r>
            <a:rPr lang="es-CO" sz="2800" b="0" kern="1200" dirty="0" smtClean="0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+mn-ea"/>
              <a:cs typeface="Arial" panose="020B0604020202020204" pitchFamily="34" charset="0"/>
            </a:rPr>
            <a:t>TIPOS DE CONFLICTOS DE INTERES</a:t>
          </a:r>
          <a:endParaRPr lang="es-ES" sz="2800" b="0" kern="1200" dirty="0">
            <a:solidFill>
              <a:srgbClr val="000066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gm:t>
    </dgm:pt>
    <dgm:pt modelId="{AFC05826-8B28-418B-9D67-08D08D042A74}" type="parTrans" cxnId="{FA0B52B0-19B9-46C6-B65F-C12232B3F0C3}">
      <dgm:prSet/>
      <dgm:spPr/>
      <dgm:t>
        <a:bodyPr/>
        <a:lstStyle/>
        <a:p>
          <a:endParaRPr lang="es-ES"/>
        </a:p>
      </dgm:t>
    </dgm:pt>
    <dgm:pt modelId="{BB479773-9126-4547-B6C0-3C04C10562F6}" type="sibTrans" cxnId="{FA0B52B0-19B9-46C6-B65F-C12232B3F0C3}">
      <dgm:prSet/>
      <dgm:spPr/>
      <dgm:t>
        <a:bodyPr/>
        <a:lstStyle/>
        <a:p>
          <a:endParaRPr lang="es-ES"/>
        </a:p>
      </dgm:t>
    </dgm:pt>
    <dgm:pt modelId="{EE6F6D17-A15B-486B-81C3-87E049806D30}">
      <dgm:prSet phldrT="[Texto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algn="ctr"/>
          <a:r>
            <a:rPr lang="es-ES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  <a:cs typeface="Arial" panose="020B0604020202020204" pitchFamily="34" charset="0"/>
            </a:rPr>
            <a:t>REAL</a:t>
          </a:r>
        </a:p>
        <a:p>
          <a:pPr algn="ctr"/>
          <a:endParaRPr lang="es-ES" sz="2000" dirty="0" smtClean="0">
            <a:latin typeface="Arial Narrow" panose="020B0606020202030204" pitchFamily="34" charset="0"/>
            <a:cs typeface="Arial" panose="020B0604020202020204" pitchFamily="34" charset="0"/>
          </a:endParaRPr>
        </a:p>
        <a:p>
          <a:pPr algn="just"/>
          <a:r>
            <a:rPr lang="es-ES" sz="2000" dirty="0" smtClean="0">
              <a:latin typeface="Arial Narrow" panose="020B0606020202030204" pitchFamily="34" charset="0"/>
              <a:cs typeface="Arial" panose="020B0604020202020204" pitchFamily="34" charset="0"/>
            </a:rPr>
            <a:t> El servidor </a:t>
          </a:r>
          <a:r>
            <a:rPr lang="es-ES" sz="2000" dirty="0" smtClean="0">
              <a:solidFill>
                <a:srgbClr val="0000FF"/>
              </a:solidFill>
              <a:latin typeface="Arial Narrow" panose="020B0606020202030204" pitchFamily="34" charset="0"/>
              <a:cs typeface="Arial" panose="020B0604020202020204" pitchFamily="34" charset="0"/>
            </a:rPr>
            <a:t>tiene un interés particular que podría influir en sus obligaciones </a:t>
          </a:r>
          <a:r>
            <a:rPr lang="es-ES" sz="2000" dirty="0" smtClean="0">
              <a:latin typeface="Arial Narrow" panose="020B0606020202030204" pitchFamily="34" charset="0"/>
              <a:cs typeface="Arial" panose="020B0604020202020204" pitchFamily="34" charset="0"/>
            </a:rPr>
            <a:t>y </a:t>
          </a:r>
          <a:r>
            <a:rPr lang="es-ES" sz="2000" dirty="0" smtClean="0">
              <a:solidFill>
                <a:srgbClr val="0000FF"/>
              </a:solidFill>
              <a:latin typeface="Arial Narrow" panose="020B0606020202030204" pitchFamily="34" charset="0"/>
              <a:cs typeface="Arial" panose="020B0604020202020204" pitchFamily="34" charset="0"/>
            </a:rPr>
            <a:t>enfrenta una situación</a:t>
          </a:r>
          <a:r>
            <a:rPr lang="es-ES" sz="2000" dirty="0" smtClean="0">
              <a:latin typeface="Arial Narrow" panose="020B0606020202030204" pitchFamily="34" charset="0"/>
              <a:cs typeface="Arial" panose="020B0604020202020204" pitchFamily="34" charset="0"/>
            </a:rPr>
            <a:t> en la que tiene que actuar o toma una decisión en esa materia. </a:t>
          </a:r>
          <a:endParaRPr lang="es-ES" sz="2000" dirty="0">
            <a:latin typeface="Arial Narrow" panose="020B0606020202030204" pitchFamily="34" charset="0"/>
            <a:cs typeface="Arial" panose="020B0604020202020204" pitchFamily="34" charset="0"/>
          </a:endParaRPr>
        </a:p>
      </dgm:t>
    </dgm:pt>
    <dgm:pt modelId="{B0834FAE-AD58-4621-81B8-F7D414DB2802}" type="parTrans" cxnId="{4EDFEF17-9D4D-4831-9ACD-974E83DC573D}">
      <dgm:prSet/>
      <dgm:spPr/>
      <dgm:t>
        <a:bodyPr/>
        <a:lstStyle/>
        <a:p>
          <a:endParaRPr lang="es-ES"/>
        </a:p>
      </dgm:t>
    </dgm:pt>
    <dgm:pt modelId="{BBFFE3DD-2265-4ADA-BA2A-45BFB633B257}" type="sibTrans" cxnId="{4EDFEF17-9D4D-4831-9ACD-974E83DC573D}">
      <dgm:prSet/>
      <dgm:spPr/>
      <dgm:t>
        <a:bodyPr/>
        <a:lstStyle/>
        <a:p>
          <a:endParaRPr lang="es-ES"/>
        </a:p>
      </dgm:t>
    </dgm:pt>
    <dgm:pt modelId="{074E11FE-668B-49B3-8CA2-03A8F11A9623}">
      <dgm:prSet phldrT="[Texto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algn="ctr"/>
          <a:r>
            <a:rPr lang="es-ES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  <a:cs typeface="Arial" panose="020B0604020202020204" pitchFamily="34" charset="0"/>
            </a:rPr>
            <a:t>APARENTE</a:t>
          </a:r>
        </a:p>
        <a:p>
          <a:pPr algn="ctr"/>
          <a:endParaRPr lang="es-ES" sz="2000" dirty="0" smtClean="0">
            <a:latin typeface="Arial Narrow" panose="020B0606020202030204" pitchFamily="34" charset="0"/>
            <a:cs typeface="Arial" panose="020B0604020202020204" pitchFamily="34" charset="0"/>
          </a:endParaRPr>
        </a:p>
        <a:p>
          <a:pPr algn="just"/>
          <a:r>
            <a:rPr lang="es-ES" sz="2000" dirty="0" smtClean="0">
              <a:latin typeface="Arial Narrow" panose="020B0606020202030204" pitchFamily="34" charset="0"/>
              <a:cs typeface="Arial" panose="020B0604020202020204" pitchFamily="34" charset="0"/>
            </a:rPr>
            <a:t>El servidor </a:t>
          </a:r>
          <a:r>
            <a:rPr lang="es-ES" sz="2000" dirty="0" smtClean="0">
              <a:solidFill>
                <a:srgbClr val="0000FF"/>
              </a:solidFill>
              <a:latin typeface="Arial Narrow" panose="020B0606020202030204" pitchFamily="34" charset="0"/>
              <a:cs typeface="Arial" panose="020B0604020202020204" pitchFamily="34" charset="0"/>
            </a:rPr>
            <a:t>puede que no tenga un interés particular </a:t>
          </a:r>
          <a:r>
            <a:rPr lang="es-ES" sz="2000" dirty="0" smtClean="0">
              <a:latin typeface="Arial Narrow" panose="020B0606020202030204" pitchFamily="34" charset="0"/>
              <a:cs typeface="Arial" panose="020B0604020202020204" pitchFamily="34" charset="0"/>
            </a:rPr>
            <a:t>que pueda influir en sus obligaciones y enfrenta  una situación en la que razonablemente </a:t>
          </a:r>
          <a:r>
            <a:rPr lang="es-ES" sz="2000" dirty="0" smtClean="0">
              <a:solidFill>
                <a:srgbClr val="0000FF"/>
              </a:solidFill>
              <a:latin typeface="Arial Narrow" panose="020B0606020202030204" pitchFamily="34" charset="0"/>
              <a:cs typeface="Arial" panose="020B0604020202020204" pitchFamily="34" charset="0"/>
            </a:rPr>
            <a:t>se podría suponer</a:t>
          </a:r>
          <a:r>
            <a:rPr lang="es-ES" sz="2000" dirty="0" smtClean="0">
              <a:latin typeface="Arial Narrow" panose="020B0606020202030204" pitchFamily="34" charset="0"/>
              <a:cs typeface="Arial" panose="020B0604020202020204" pitchFamily="34" charset="0"/>
            </a:rPr>
            <a:t> que puede influir en su beneficio</a:t>
          </a:r>
          <a:endParaRPr lang="es-ES" sz="2000" dirty="0">
            <a:latin typeface="Arial Narrow" panose="020B0606020202030204" pitchFamily="34" charset="0"/>
            <a:cs typeface="Arial" panose="020B0604020202020204" pitchFamily="34" charset="0"/>
          </a:endParaRPr>
        </a:p>
      </dgm:t>
    </dgm:pt>
    <dgm:pt modelId="{9B95B295-B731-4950-B382-AC4A1B6FD751}" type="parTrans" cxnId="{19725218-F70A-43EE-AA64-988351CFE0D3}">
      <dgm:prSet/>
      <dgm:spPr/>
      <dgm:t>
        <a:bodyPr/>
        <a:lstStyle/>
        <a:p>
          <a:endParaRPr lang="es-ES"/>
        </a:p>
      </dgm:t>
    </dgm:pt>
    <dgm:pt modelId="{A728E9BD-90A2-423C-8AE5-CFBEB1453B32}" type="sibTrans" cxnId="{19725218-F70A-43EE-AA64-988351CFE0D3}">
      <dgm:prSet/>
      <dgm:spPr/>
      <dgm:t>
        <a:bodyPr/>
        <a:lstStyle/>
        <a:p>
          <a:endParaRPr lang="es-ES"/>
        </a:p>
      </dgm:t>
    </dgm:pt>
    <dgm:pt modelId="{9F8C7A9D-015A-4212-9839-F4C86E42EDF9}">
      <dgm:prSet phldrT="[Texto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algn="ctr"/>
          <a:r>
            <a:rPr lang="es-ES" sz="20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  <a:cs typeface="Arial" panose="020B0604020202020204" pitchFamily="34" charset="0"/>
            </a:rPr>
            <a:t>POTENCIAL</a:t>
          </a:r>
        </a:p>
        <a:p>
          <a:pPr algn="ctr"/>
          <a:endParaRPr lang="es-ES" sz="2000" dirty="0" smtClean="0">
            <a:latin typeface="Arial Narrow" panose="020B0606020202030204" pitchFamily="34" charset="0"/>
            <a:cs typeface="Arial" panose="020B0604020202020204" pitchFamily="34" charset="0"/>
          </a:endParaRPr>
        </a:p>
        <a:p>
          <a:pPr algn="just"/>
          <a:r>
            <a:rPr lang="es-ES" sz="2000" dirty="0" smtClean="0">
              <a:latin typeface="Arial Narrow" panose="020B0606020202030204" pitchFamily="34" charset="0"/>
              <a:cs typeface="Arial" panose="020B0604020202020204" pitchFamily="34" charset="0"/>
            </a:rPr>
            <a:t>El servidor </a:t>
          </a:r>
          <a:r>
            <a:rPr lang="es-ES" sz="2000" dirty="0" smtClean="0">
              <a:solidFill>
                <a:srgbClr val="0000FF"/>
              </a:solidFill>
              <a:latin typeface="Arial Narrow" panose="020B0606020202030204" pitchFamily="34" charset="0"/>
              <a:cs typeface="Arial" panose="020B0604020202020204" pitchFamily="34" charset="0"/>
            </a:rPr>
            <a:t>tiene un interés particular que podría influir en sus obligaciones</a:t>
          </a:r>
          <a:r>
            <a:rPr lang="es-ES" sz="2000" dirty="0" smtClean="0">
              <a:latin typeface="Arial Narrow" panose="020B0606020202030204" pitchFamily="34" charset="0"/>
              <a:cs typeface="Arial" panose="020B0604020202020204" pitchFamily="34" charset="0"/>
            </a:rPr>
            <a:t> y en un </a:t>
          </a:r>
          <a:r>
            <a:rPr lang="es-ES" sz="2000" dirty="0" smtClean="0">
              <a:solidFill>
                <a:srgbClr val="0000FF"/>
              </a:solidFill>
              <a:latin typeface="Arial Narrow" panose="020B0606020202030204" pitchFamily="34" charset="0"/>
              <a:cs typeface="Arial" panose="020B0604020202020204" pitchFamily="34" charset="0"/>
            </a:rPr>
            <a:t>futuro</a:t>
          </a:r>
          <a:r>
            <a:rPr lang="es-ES" sz="2000" dirty="0" smtClean="0">
              <a:latin typeface="Arial Narrow" panose="020B0606020202030204" pitchFamily="34" charset="0"/>
              <a:cs typeface="Arial" panose="020B0604020202020204" pitchFamily="34" charset="0"/>
            </a:rPr>
            <a:t> podría enfrentarse  una situación en la que tiene que actuar o toma una decisión en esa materia. </a:t>
          </a:r>
          <a:endParaRPr lang="es-ES" sz="2000" dirty="0">
            <a:latin typeface="Arial Narrow" panose="020B0606020202030204" pitchFamily="34" charset="0"/>
            <a:cs typeface="Arial" panose="020B0604020202020204" pitchFamily="34" charset="0"/>
          </a:endParaRPr>
        </a:p>
      </dgm:t>
    </dgm:pt>
    <dgm:pt modelId="{8EAA94A1-EE60-4544-BF37-D5E76DF16FBE}" type="parTrans" cxnId="{9CAE510D-6329-49CF-8D0D-6A816A49D14F}">
      <dgm:prSet/>
      <dgm:spPr/>
      <dgm:t>
        <a:bodyPr/>
        <a:lstStyle/>
        <a:p>
          <a:endParaRPr lang="es-ES"/>
        </a:p>
      </dgm:t>
    </dgm:pt>
    <dgm:pt modelId="{5C0ED8A9-BE51-40FC-A755-43EC05BFABCD}" type="sibTrans" cxnId="{9CAE510D-6329-49CF-8D0D-6A816A49D14F}">
      <dgm:prSet/>
      <dgm:spPr/>
      <dgm:t>
        <a:bodyPr/>
        <a:lstStyle/>
        <a:p>
          <a:endParaRPr lang="es-ES"/>
        </a:p>
      </dgm:t>
    </dgm:pt>
    <dgm:pt modelId="{F48AD78D-15EC-4160-B720-EF4109E88655}" type="pres">
      <dgm:prSet presAssocID="{CAC59C8A-DF2A-456E-880F-B7F31C8FAA11}" presName="Name0" presStyleCnt="0">
        <dgm:presLayoutVars>
          <dgm:chMax val="1"/>
          <dgm:chPref val="1"/>
          <dgm:dir/>
          <dgm:animOne val="branch"/>
          <dgm:animLvl val="lvl"/>
        </dgm:presLayoutVars>
      </dgm:prSet>
      <dgm:spPr/>
      <dgm:t>
        <a:bodyPr/>
        <a:lstStyle/>
        <a:p>
          <a:endParaRPr lang="es-ES"/>
        </a:p>
      </dgm:t>
    </dgm:pt>
    <dgm:pt modelId="{EC71B27F-B0FB-471B-B58D-6A02F9E813E4}" type="pres">
      <dgm:prSet presAssocID="{3DA53572-3292-4D33-BDC5-8E0670AE76D6}" presName="singleCycle" presStyleCnt="0"/>
      <dgm:spPr/>
      <dgm:t>
        <a:bodyPr/>
        <a:lstStyle/>
        <a:p>
          <a:endParaRPr lang="es-ES"/>
        </a:p>
      </dgm:t>
    </dgm:pt>
    <dgm:pt modelId="{6E90D0B9-AC45-4CEB-9359-1A8CDE869A02}" type="pres">
      <dgm:prSet presAssocID="{3DA53572-3292-4D33-BDC5-8E0670AE76D6}" presName="singleCenter" presStyleLbl="node1" presStyleIdx="0" presStyleCnt="4" custScaleX="283479" custScaleY="90869" custLinFactNeighborX="-2242" custLinFactNeighborY="-56027">
        <dgm:presLayoutVars>
          <dgm:chMax val="7"/>
          <dgm:chPref val="7"/>
        </dgm:presLayoutVars>
      </dgm:prSet>
      <dgm:spPr/>
      <dgm:t>
        <a:bodyPr/>
        <a:lstStyle/>
        <a:p>
          <a:endParaRPr lang="es-ES"/>
        </a:p>
      </dgm:t>
    </dgm:pt>
    <dgm:pt modelId="{65CD482A-E162-4F75-8994-4B1CAC89343A}" type="pres">
      <dgm:prSet presAssocID="{B0834FAE-AD58-4621-81B8-F7D414DB2802}" presName="Name56" presStyleLbl="parChTrans1D2" presStyleIdx="0" presStyleCnt="3"/>
      <dgm:spPr/>
      <dgm:t>
        <a:bodyPr/>
        <a:lstStyle/>
        <a:p>
          <a:endParaRPr lang="es-ES"/>
        </a:p>
      </dgm:t>
    </dgm:pt>
    <dgm:pt modelId="{873C3430-CB6D-44E0-BB88-5E164989E340}" type="pres">
      <dgm:prSet presAssocID="{EE6F6D17-A15B-486B-81C3-87E049806D30}" presName="text0" presStyleLbl="node1" presStyleIdx="1" presStyleCnt="4" custScaleX="265841" custScaleY="283384" custRadScaleRad="157346" custRadScaleInc="-14727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473EF1D7-A18E-4FDF-B750-3C8146113DF4}" type="pres">
      <dgm:prSet presAssocID="{9B95B295-B731-4950-B382-AC4A1B6FD751}" presName="Name56" presStyleLbl="parChTrans1D2" presStyleIdx="1" presStyleCnt="3"/>
      <dgm:spPr/>
      <dgm:t>
        <a:bodyPr/>
        <a:lstStyle/>
        <a:p>
          <a:endParaRPr lang="es-ES"/>
        </a:p>
      </dgm:t>
    </dgm:pt>
    <dgm:pt modelId="{ACC9DD2F-D97F-4555-B9ED-A76C2912EDEE}" type="pres">
      <dgm:prSet presAssocID="{074E11FE-668B-49B3-8CA2-03A8F11A9623}" presName="text0" presStyleLbl="node1" presStyleIdx="2" presStyleCnt="4" custScaleX="306158" custScaleY="281465" custRadScaleRad="158498" custRadScaleInc="-53064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F463B325-A064-43F4-B45E-D47B9F13DAA6}" type="pres">
      <dgm:prSet presAssocID="{8EAA94A1-EE60-4544-BF37-D5E76DF16FBE}" presName="Name56" presStyleLbl="parChTrans1D2" presStyleIdx="2" presStyleCnt="3"/>
      <dgm:spPr/>
      <dgm:t>
        <a:bodyPr/>
        <a:lstStyle/>
        <a:p>
          <a:endParaRPr lang="es-ES"/>
        </a:p>
      </dgm:t>
    </dgm:pt>
    <dgm:pt modelId="{E9676029-E7EB-48A6-A61E-74D0406FA278}" type="pres">
      <dgm:prSet presAssocID="{9F8C7A9D-015A-4212-9839-F4C86E42EDF9}" presName="text0" presStyleLbl="node1" presStyleIdx="3" presStyleCnt="4" custScaleX="300507" custScaleY="261981" custRadScaleRad="11565" custRadScaleInc="-82365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67B2D33E-656E-4C80-BF1E-4464B83A852A}" type="presOf" srcId="{074E11FE-668B-49B3-8CA2-03A8F11A9623}" destId="{ACC9DD2F-D97F-4555-B9ED-A76C2912EDEE}" srcOrd="0" destOrd="0" presId="urn:microsoft.com/office/officeart/2008/layout/RadialCluster"/>
    <dgm:cxn modelId="{95661591-1B5D-41B1-BB79-CBA13F9734DA}" type="presOf" srcId="{B0834FAE-AD58-4621-81B8-F7D414DB2802}" destId="{65CD482A-E162-4F75-8994-4B1CAC89343A}" srcOrd="0" destOrd="0" presId="urn:microsoft.com/office/officeart/2008/layout/RadialCluster"/>
    <dgm:cxn modelId="{C300AB70-847D-48C1-A366-5BB224D82E92}" type="presOf" srcId="{9F8C7A9D-015A-4212-9839-F4C86E42EDF9}" destId="{E9676029-E7EB-48A6-A61E-74D0406FA278}" srcOrd="0" destOrd="0" presId="urn:microsoft.com/office/officeart/2008/layout/RadialCluster"/>
    <dgm:cxn modelId="{A23B17DD-3149-4C53-B729-C77F442A81B9}" type="presOf" srcId="{3DA53572-3292-4D33-BDC5-8E0670AE76D6}" destId="{6E90D0B9-AC45-4CEB-9359-1A8CDE869A02}" srcOrd="0" destOrd="0" presId="urn:microsoft.com/office/officeart/2008/layout/RadialCluster"/>
    <dgm:cxn modelId="{780EA80C-B9FC-4382-9A6E-590766B23EF7}" type="presOf" srcId="{EE6F6D17-A15B-486B-81C3-87E049806D30}" destId="{873C3430-CB6D-44E0-BB88-5E164989E340}" srcOrd="0" destOrd="0" presId="urn:microsoft.com/office/officeart/2008/layout/RadialCluster"/>
    <dgm:cxn modelId="{14E29126-4485-47CD-9895-EEEB2BD85AAD}" type="presOf" srcId="{9B95B295-B731-4950-B382-AC4A1B6FD751}" destId="{473EF1D7-A18E-4FDF-B750-3C8146113DF4}" srcOrd="0" destOrd="0" presId="urn:microsoft.com/office/officeart/2008/layout/RadialCluster"/>
    <dgm:cxn modelId="{48418939-386F-4AEF-8CE5-43EF44A2F085}" type="presOf" srcId="{CAC59C8A-DF2A-456E-880F-B7F31C8FAA11}" destId="{F48AD78D-15EC-4160-B720-EF4109E88655}" srcOrd="0" destOrd="0" presId="urn:microsoft.com/office/officeart/2008/layout/RadialCluster"/>
    <dgm:cxn modelId="{4EDFEF17-9D4D-4831-9ACD-974E83DC573D}" srcId="{3DA53572-3292-4D33-BDC5-8E0670AE76D6}" destId="{EE6F6D17-A15B-486B-81C3-87E049806D30}" srcOrd="0" destOrd="0" parTransId="{B0834FAE-AD58-4621-81B8-F7D414DB2802}" sibTransId="{BBFFE3DD-2265-4ADA-BA2A-45BFB633B257}"/>
    <dgm:cxn modelId="{9CAE510D-6329-49CF-8D0D-6A816A49D14F}" srcId="{3DA53572-3292-4D33-BDC5-8E0670AE76D6}" destId="{9F8C7A9D-015A-4212-9839-F4C86E42EDF9}" srcOrd="2" destOrd="0" parTransId="{8EAA94A1-EE60-4544-BF37-D5E76DF16FBE}" sibTransId="{5C0ED8A9-BE51-40FC-A755-43EC05BFABCD}"/>
    <dgm:cxn modelId="{19725218-F70A-43EE-AA64-988351CFE0D3}" srcId="{3DA53572-3292-4D33-BDC5-8E0670AE76D6}" destId="{074E11FE-668B-49B3-8CA2-03A8F11A9623}" srcOrd="1" destOrd="0" parTransId="{9B95B295-B731-4950-B382-AC4A1B6FD751}" sibTransId="{A728E9BD-90A2-423C-8AE5-CFBEB1453B32}"/>
    <dgm:cxn modelId="{FA0B52B0-19B9-46C6-B65F-C12232B3F0C3}" srcId="{CAC59C8A-DF2A-456E-880F-B7F31C8FAA11}" destId="{3DA53572-3292-4D33-BDC5-8E0670AE76D6}" srcOrd="0" destOrd="0" parTransId="{AFC05826-8B28-418B-9D67-08D08D042A74}" sibTransId="{BB479773-9126-4547-B6C0-3C04C10562F6}"/>
    <dgm:cxn modelId="{A293C749-3444-42C9-8672-BE2589FD6173}" type="presOf" srcId="{8EAA94A1-EE60-4544-BF37-D5E76DF16FBE}" destId="{F463B325-A064-43F4-B45E-D47B9F13DAA6}" srcOrd="0" destOrd="0" presId="urn:microsoft.com/office/officeart/2008/layout/RadialCluster"/>
    <dgm:cxn modelId="{C3F1E738-2841-462E-B103-5F879686D609}" type="presParOf" srcId="{F48AD78D-15EC-4160-B720-EF4109E88655}" destId="{EC71B27F-B0FB-471B-B58D-6A02F9E813E4}" srcOrd="0" destOrd="0" presId="urn:microsoft.com/office/officeart/2008/layout/RadialCluster"/>
    <dgm:cxn modelId="{919F59E7-3DFF-47FF-AE5F-82D3BD1AD57C}" type="presParOf" srcId="{EC71B27F-B0FB-471B-B58D-6A02F9E813E4}" destId="{6E90D0B9-AC45-4CEB-9359-1A8CDE869A02}" srcOrd="0" destOrd="0" presId="urn:microsoft.com/office/officeart/2008/layout/RadialCluster"/>
    <dgm:cxn modelId="{362070F3-1469-4032-A40F-219239A0A3C9}" type="presParOf" srcId="{EC71B27F-B0FB-471B-B58D-6A02F9E813E4}" destId="{65CD482A-E162-4F75-8994-4B1CAC89343A}" srcOrd="1" destOrd="0" presId="urn:microsoft.com/office/officeart/2008/layout/RadialCluster"/>
    <dgm:cxn modelId="{1BDE85F4-0A92-4515-8A98-7189D2E463A6}" type="presParOf" srcId="{EC71B27F-B0FB-471B-B58D-6A02F9E813E4}" destId="{873C3430-CB6D-44E0-BB88-5E164989E340}" srcOrd="2" destOrd="0" presId="urn:microsoft.com/office/officeart/2008/layout/RadialCluster"/>
    <dgm:cxn modelId="{B09A5C32-F1FF-498F-8C97-6C870E3CD2F8}" type="presParOf" srcId="{EC71B27F-B0FB-471B-B58D-6A02F9E813E4}" destId="{473EF1D7-A18E-4FDF-B750-3C8146113DF4}" srcOrd="3" destOrd="0" presId="urn:microsoft.com/office/officeart/2008/layout/RadialCluster"/>
    <dgm:cxn modelId="{8BBBC362-F6DF-4945-9A4F-E64F0EAEA8F3}" type="presParOf" srcId="{EC71B27F-B0FB-471B-B58D-6A02F9E813E4}" destId="{ACC9DD2F-D97F-4555-B9ED-A76C2912EDEE}" srcOrd="4" destOrd="0" presId="urn:microsoft.com/office/officeart/2008/layout/RadialCluster"/>
    <dgm:cxn modelId="{D7840718-4CB7-4507-B33B-11DC0A406FBB}" type="presParOf" srcId="{EC71B27F-B0FB-471B-B58D-6A02F9E813E4}" destId="{F463B325-A064-43F4-B45E-D47B9F13DAA6}" srcOrd="5" destOrd="0" presId="urn:microsoft.com/office/officeart/2008/layout/RadialCluster"/>
    <dgm:cxn modelId="{26A455F9-0376-42A2-ACC9-1A9CF7F458C6}" type="presParOf" srcId="{EC71B27F-B0FB-471B-B58D-6A02F9E813E4}" destId="{E9676029-E7EB-48A6-A61E-74D0406FA278}" srcOrd="6" destOrd="0" presId="urn:microsoft.com/office/officeart/2008/layout/RadialCluster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4E02C96-837A-4A49-9A2B-B50600C918B3}">
      <dsp:nvSpPr>
        <dsp:cNvPr id="0" name=""/>
        <dsp:cNvSpPr/>
      </dsp:nvSpPr>
      <dsp:spPr>
        <a:xfrm>
          <a:off x="1862416" y="340977"/>
          <a:ext cx="4406482" cy="4406482"/>
        </a:xfrm>
        <a:prstGeom prst="pie">
          <a:avLst>
            <a:gd name="adj1" fmla="val 16200000"/>
            <a:gd name="adj2" fmla="val 1800000"/>
          </a:avLst>
        </a:prstGeom>
        <a:solidFill>
          <a:schemeClr val="accent1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0" tIns="82550" rIns="82550" bIns="825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O" sz="6500" kern="1200" dirty="0"/>
        </a:p>
      </dsp:txBody>
      <dsp:txXfrm>
        <a:off x="4184736" y="1274732"/>
        <a:ext cx="1573743" cy="1311453"/>
      </dsp:txXfrm>
    </dsp:sp>
    <dsp:sp modelId="{0616A26E-91A5-4E38-BD8E-8A08571F91A1}">
      <dsp:nvSpPr>
        <dsp:cNvPr id="0" name=""/>
        <dsp:cNvSpPr/>
      </dsp:nvSpPr>
      <dsp:spPr>
        <a:xfrm>
          <a:off x="1771663" y="498352"/>
          <a:ext cx="4406482" cy="4406482"/>
        </a:xfrm>
        <a:prstGeom prst="pie">
          <a:avLst>
            <a:gd name="adj1" fmla="val 1800000"/>
            <a:gd name="adj2" fmla="val 9000000"/>
          </a:avLst>
        </a:prstGeom>
        <a:solidFill>
          <a:schemeClr val="accent2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0" tIns="82550" rIns="82550" bIns="825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O" sz="6500" kern="1200" dirty="0"/>
        </a:p>
      </dsp:txBody>
      <dsp:txXfrm>
        <a:off x="2820825" y="3357319"/>
        <a:ext cx="2360615" cy="1154078"/>
      </dsp:txXfrm>
    </dsp:sp>
    <dsp:sp modelId="{78C3AFAF-B6D5-4ABF-81FD-516DA70D2488}">
      <dsp:nvSpPr>
        <dsp:cNvPr id="0" name=""/>
        <dsp:cNvSpPr/>
      </dsp:nvSpPr>
      <dsp:spPr>
        <a:xfrm>
          <a:off x="1680910" y="340977"/>
          <a:ext cx="4406482" cy="4406482"/>
        </a:xfrm>
        <a:prstGeom prst="pie">
          <a:avLst>
            <a:gd name="adj1" fmla="val 9000000"/>
            <a:gd name="adj2" fmla="val 16200000"/>
          </a:avLst>
        </a:prstGeom>
        <a:solidFill>
          <a:schemeClr val="accent6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2550" tIns="82550" rIns="82550" bIns="82550" numCol="1" spcCol="1270" anchor="ctr" anchorCtr="0">
          <a:noAutofit/>
        </a:bodyPr>
        <a:lstStyle/>
        <a:p>
          <a:pPr lvl="0" algn="ctr" defTabSz="2889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O" sz="6500" kern="1200" dirty="0"/>
        </a:p>
      </dsp:txBody>
      <dsp:txXfrm>
        <a:off x="2191328" y="1274732"/>
        <a:ext cx="1573743" cy="1311453"/>
      </dsp:txXfrm>
    </dsp:sp>
    <dsp:sp modelId="{E206186F-4B26-4C1E-904E-DC4486DBB9A4}">
      <dsp:nvSpPr>
        <dsp:cNvPr id="0" name=""/>
        <dsp:cNvSpPr/>
      </dsp:nvSpPr>
      <dsp:spPr>
        <a:xfrm>
          <a:off x="1589997" y="68195"/>
          <a:ext cx="4952046" cy="4952046"/>
        </a:xfrm>
        <a:prstGeom prst="circularArrow">
          <a:avLst>
            <a:gd name="adj1" fmla="val 5085"/>
            <a:gd name="adj2" fmla="val 327528"/>
            <a:gd name="adj3" fmla="val 1472472"/>
            <a:gd name="adj4" fmla="val 16199432"/>
            <a:gd name="adj5" fmla="val 5932"/>
          </a:avLst>
        </a:prstGeom>
        <a:solidFill>
          <a:schemeClr val="accent5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9E26533-A9FA-4DB9-A51D-B25F71D7E947}">
      <dsp:nvSpPr>
        <dsp:cNvPr id="0" name=""/>
        <dsp:cNvSpPr/>
      </dsp:nvSpPr>
      <dsp:spPr>
        <a:xfrm>
          <a:off x="1498881" y="225291"/>
          <a:ext cx="4952046" cy="4952046"/>
        </a:xfrm>
        <a:prstGeom prst="circularArrow">
          <a:avLst>
            <a:gd name="adj1" fmla="val 5085"/>
            <a:gd name="adj2" fmla="val 327528"/>
            <a:gd name="adj3" fmla="val 8671970"/>
            <a:gd name="adj4" fmla="val 1800502"/>
            <a:gd name="adj5" fmla="val 5932"/>
          </a:avLst>
        </a:prstGeom>
        <a:solidFill>
          <a:schemeClr val="accent2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7151827-5CBB-4A8E-9585-8C64DE84838B}">
      <dsp:nvSpPr>
        <dsp:cNvPr id="0" name=""/>
        <dsp:cNvSpPr/>
      </dsp:nvSpPr>
      <dsp:spPr>
        <a:xfrm>
          <a:off x="1407764" y="68195"/>
          <a:ext cx="4952046" cy="4952046"/>
        </a:xfrm>
        <a:prstGeom prst="circularArrow">
          <a:avLst>
            <a:gd name="adj1" fmla="val 5085"/>
            <a:gd name="adj2" fmla="val 327528"/>
            <a:gd name="adj3" fmla="val 15873039"/>
            <a:gd name="adj4" fmla="val 9000000"/>
            <a:gd name="adj5" fmla="val 5932"/>
          </a:avLst>
        </a:prstGeom>
        <a:solidFill>
          <a:schemeClr val="accent6">
            <a:lumMod val="7500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8859721-3165-4C93-8E43-5C6E0F3BB413}">
      <dsp:nvSpPr>
        <dsp:cNvPr id="0" name=""/>
        <dsp:cNvSpPr/>
      </dsp:nvSpPr>
      <dsp:spPr>
        <a:xfrm>
          <a:off x="1197737" y="317732"/>
          <a:ext cx="4354451" cy="4354451"/>
        </a:xfrm>
        <a:prstGeom prst="blockArc">
          <a:avLst>
            <a:gd name="adj1" fmla="val 11728506"/>
            <a:gd name="adj2" fmla="val 17592696"/>
            <a:gd name="adj3" fmla="val 4638"/>
          </a:avLst>
        </a:prstGeom>
        <a:solidFill>
          <a:schemeClr val="accent1">
            <a:shade val="90000"/>
            <a:hueOff val="140366"/>
            <a:satOff val="-1286"/>
            <a:lumOff val="1110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E08518B-CC03-4C86-9B0C-B71A962F8F95}">
      <dsp:nvSpPr>
        <dsp:cNvPr id="0" name=""/>
        <dsp:cNvSpPr/>
      </dsp:nvSpPr>
      <dsp:spPr>
        <a:xfrm>
          <a:off x="1143622" y="485743"/>
          <a:ext cx="4354451" cy="4354451"/>
        </a:xfrm>
        <a:prstGeom prst="blockArc">
          <a:avLst>
            <a:gd name="adj1" fmla="val 7475501"/>
            <a:gd name="adj2" fmla="val 12013907"/>
            <a:gd name="adj3" fmla="val 4638"/>
          </a:avLst>
        </a:prstGeom>
        <a:solidFill>
          <a:schemeClr val="accent1">
            <a:shade val="90000"/>
            <a:hueOff val="280732"/>
            <a:satOff val="-2572"/>
            <a:lumOff val="2220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9546CF7-7A9B-4E1E-83AB-6EFBD2062FAD}">
      <dsp:nvSpPr>
        <dsp:cNvPr id="0" name=""/>
        <dsp:cNvSpPr/>
      </dsp:nvSpPr>
      <dsp:spPr>
        <a:xfrm>
          <a:off x="2104452" y="2625628"/>
          <a:ext cx="4453296" cy="2984599"/>
        </a:xfrm>
        <a:prstGeom prst="blockArc">
          <a:avLst>
            <a:gd name="adj1" fmla="val 21590262"/>
            <a:gd name="adj2" fmla="val 10790262"/>
            <a:gd name="adj3" fmla="val 4535"/>
          </a:avLst>
        </a:prstGeom>
        <a:solidFill>
          <a:schemeClr val="accent1">
            <a:shade val="90000"/>
            <a:hueOff val="280732"/>
            <a:satOff val="-2572"/>
            <a:lumOff val="2220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EEA5CF0-7DA6-48DC-BEF7-7E1AE1C32CE7}">
      <dsp:nvSpPr>
        <dsp:cNvPr id="0" name=""/>
        <dsp:cNvSpPr/>
      </dsp:nvSpPr>
      <dsp:spPr>
        <a:xfrm>
          <a:off x="2957358" y="565564"/>
          <a:ext cx="4354451" cy="4354451"/>
        </a:xfrm>
        <a:prstGeom prst="blockArc">
          <a:avLst>
            <a:gd name="adj1" fmla="val 20306271"/>
            <a:gd name="adj2" fmla="val 3075028"/>
            <a:gd name="adj3" fmla="val 4638"/>
          </a:avLst>
        </a:prstGeom>
        <a:solidFill>
          <a:schemeClr val="accent1">
            <a:shade val="90000"/>
            <a:hueOff val="140366"/>
            <a:satOff val="-1286"/>
            <a:lumOff val="1110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F7FC82A-9B18-4204-AAE0-93AEE8C66E1E}">
      <dsp:nvSpPr>
        <dsp:cNvPr id="0" name=""/>
        <dsp:cNvSpPr/>
      </dsp:nvSpPr>
      <dsp:spPr>
        <a:xfrm>
          <a:off x="2876354" y="316784"/>
          <a:ext cx="4354451" cy="4354451"/>
        </a:xfrm>
        <a:prstGeom prst="blockArc">
          <a:avLst>
            <a:gd name="adj1" fmla="val 14803420"/>
            <a:gd name="adj2" fmla="val 20729457"/>
            <a:gd name="adj3" fmla="val 4638"/>
          </a:avLst>
        </a:prstGeom>
        <a:solidFill>
          <a:schemeClr val="accent1">
            <a:shade val="9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CC01848-586B-4224-B400-B399E718334E}">
      <dsp:nvSpPr>
        <dsp:cNvPr id="0" name=""/>
        <dsp:cNvSpPr/>
      </dsp:nvSpPr>
      <dsp:spPr>
        <a:xfrm>
          <a:off x="2307967" y="1665244"/>
          <a:ext cx="3810400" cy="2003723"/>
        </a:xfrm>
        <a:prstGeom prst="ellipse">
          <a:avLst/>
        </a:prstGeom>
        <a:solidFill>
          <a:schemeClr val="accent1">
            <a:shade val="6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2070" tIns="52070" rIns="52070" bIns="52070" numCol="1" spcCol="1270" anchor="ctr" anchorCtr="0">
          <a:noAutofit/>
        </a:bodyPr>
        <a:lstStyle/>
        <a:p>
          <a:pPr lvl="0" algn="ctr" defTabSz="1822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4100" kern="1200" dirty="0" smtClean="0"/>
            <a:t>CIRCULO DE INTERESES</a:t>
          </a:r>
          <a:endParaRPr lang="es-CO" sz="4100" kern="1200" dirty="0"/>
        </a:p>
      </dsp:txBody>
      <dsp:txXfrm>
        <a:off x="2865987" y="1958682"/>
        <a:ext cx="2694360" cy="1416847"/>
      </dsp:txXfrm>
    </dsp:sp>
    <dsp:sp modelId="{BF9CA3BB-01AC-401C-9834-97336FA4C61F}">
      <dsp:nvSpPr>
        <dsp:cNvPr id="0" name=""/>
        <dsp:cNvSpPr/>
      </dsp:nvSpPr>
      <dsp:spPr>
        <a:xfrm>
          <a:off x="1748171" y="163269"/>
          <a:ext cx="4929992" cy="754209"/>
        </a:xfrm>
        <a:prstGeom prst="ellipse">
          <a:avLst/>
        </a:prstGeom>
        <a:solidFill>
          <a:schemeClr val="accent1">
            <a:shade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600" kern="1200" dirty="0" smtClean="0">
              <a:latin typeface="Arial" panose="020B0604020202020204" pitchFamily="34" charset="0"/>
              <a:cs typeface="Arial" panose="020B0604020202020204" pitchFamily="34" charset="0"/>
            </a:rPr>
            <a:t>Cónyuge o compañero permanente</a:t>
          </a:r>
          <a:endParaRPr lang="es-CO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2470152" y="273720"/>
        <a:ext cx="3486030" cy="533307"/>
      </dsp:txXfrm>
    </dsp:sp>
    <dsp:sp modelId="{B4BD8DE6-4BCF-4652-842D-C6E193ABFE1C}">
      <dsp:nvSpPr>
        <dsp:cNvPr id="0" name=""/>
        <dsp:cNvSpPr/>
      </dsp:nvSpPr>
      <dsp:spPr>
        <a:xfrm>
          <a:off x="5978808" y="1259891"/>
          <a:ext cx="2267355" cy="1402606"/>
        </a:xfrm>
        <a:prstGeom prst="ellipse">
          <a:avLst/>
        </a:prstGeom>
        <a:solidFill>
          <a:schemeClr val="accent1">
            <a:shade val="50000"/>
            <a:hueOff val="133703"/>
            <a:satOff val="3582"/>
            <a:lumOff val="1578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600" kern="1200" dirty="0" smtClean="0">
              <a:latin typeface="Arial" panose="020B0604020202020204" pitchFamily="34" charset="0"/>
              <a:cs typeface="Arial" panose="020B0604020202020204" pitchFamily="34" charset="0"/>
            </a:rPr>
            <a:t>Parientes consanguíneos afinidad y civil</a:t>
          </a:r>
          <a:endParaRPr lang="es-CO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6310854" y="1465298"/>
        <a:ext cx="1603263" cy="991792"/>
      </dsp:txXfrm>
    </dsp:sp>
    <dsp:sp modelId="{B101C4D8-61CB-4780-86DE-986AD9CFC842}">
      <dsp:nvSpPr>
        <dsp:cNvPr id="0" name=""/>
        <dsp:cNvSpPr/>
      </dsp:nvSpPr>
      <dsp:spPr>
        <a:xfrm>
          <a:off x="5332064" y="3700102"/>
          <a:ext cx="2267355" cy="1402606"/>
        </a:xfrm>
        <a:prstGeom prst="ellipse">
          <a:avLst/>
        </a:prstGeom>
        <a:solidFill>
          <a:schemeClr val="accent1">
            <a:shade val="50000"/>
            <a:hueOff val="267407"/>
            <a:satOff val="7164"/>
            <a:lumOff val="3156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600" kern="1200" dirty="0" smtClean="0">
              <a:latin typeface="Arial" panose="020B0604020202020204" pitchFamily="34" charset="0"/>
              <a:cs typeface="Arial" panose="020B0604020202020204" pitchFamily="34" charset="0"/>
            </a:rPr>
            <a:t>R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O" sz="1600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O" sz="1600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600" kern="1200" dirty="0" smtClean="0">
              <a:latin typeface="Arial" panose="020B0604020202020204" pitchFamily="34" charset="0"/>
              <a:cs typeface="Arial" panose="020B0604020202020204" pitchFamily="34" charset="0"/>
            </a:rPr>
            <a:t>Relaciones personales (amigos o enemigos)</a:t>
          </a: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O" sz="1600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O" sz="1600" kern="1200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CO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664110" y="3905509"/>
        <a:ext cx="1603263" cy="991792"/>
      </dsp:txXfrm>
    </dsp:sp>
    <dsp:sp modelId="{4E21C1D2-6E79-43F7-9D72-FAD2FCC7D28B}">
      <dsp:nvSpPr>
        <dsp:cNvPr id="0" name=""/>
        <dsp:cNvSpPr/>
      </dsp:nvSpPr>
      <dsp:spPr>
        <a:xfrm>
          <a:off x="979772" y="3712431"/>
          <a:ext cx="2267355" cy="1402606"/>
        </a:xfrm>
        <a:prstGeom prst="ellipse">
          <a:avLst/>
        </a:prstGeom>
        <a:solidFill>
          <a:schemeClr val="accent1">
            <a:shade val="50000"/>
            <a:hueOff val="267407"/>
            <a:satOff val="7164"/>
            <a:lumOff val="3156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1600" kern="1200" dirty="0" smtClean="0">
              <a:latin typeface="Arial" panose="020B0604020202020204" pitchFamily="34" charset="0"/>
              <a:cs typeface="Arial" panose="020B0604020202020204" pitchFamily="34" charset="0"/>
            </a:rPr>
            <a:t>Relaciones profesionales, laborales o de negocios</a:t>
          </a:r>
          <a:endParaRPr lang="es-CO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311818" y="3917838"/>
        <a:ext cx="1603263" cy="991792"/>
      </dsp:txXfrm>
    </dsp:sp>
    <dsp:sp modelId="{7E370103-6F0D-4E1E-A15B-809B4BFE97A6}">
      <dsp:nvSpPr>
        <dsp:cNvPr id="0" name=""/>
        <dsp:cNvSpPr/>
      </dsp:nvSpPr>
      <dsp:spPr>
        <a:xfrm>
          <a:off x="191655" y="1226201"/>
          <a:ext cx="2267355" cy="1402606"/>
        </a:xfrm>
        <a:prstGeom prst="ellipse">
          <a:avLst/>
        </a:prstGeom>
        <a:solidFill>
          <a:schemeClr val="accent1">
            <a:shade val="50000"/>
            <a:hueOff val="133703"/>
            <a:satOff val="3582"/>
            <a:lumOff val="1578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1600" kern="1200" dirty="0" smtClean="0">
              <a:latin typeface="Arial" panose="020B0604020202020204" pitchFamily="34" charset="0"/>
              <a:cs typeface="Arial" panose="020B0604020202020204" pitchFamily="34" charset="0"/>
            </a:rPr>
            <a:t>Socios o sociedades de las que forma parte</a:t>
          </a:r>
          <a:endParaRPr lang="es-ES" sz="1600" kern="1200" dirty="0"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23701" y="1431608"/>
        <a:ext cx="1603263" cy="99179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E90D0B9-AC45-4CEB-9359-1A8CDE869A02}">
      <dsp:nvSpPr>
        <dsp:cNvPr id="0" name=""/>
        <dsp:cNvSpPr/>
      </dsp:nvSpPr>
      <dsp:spPr>
        <a:xfrm>
          <a:off x="3266725" y="0"/>
          <a:ext cx="4483390" cy="1437147"/>
        </a:xfrm>
        <a:prstGeom prst="roundRect">
          <a:avLst/>
        </a:prstGeom>
        <a:solidFill>
          <a:schemeClr val="accent2">
            <a:lumMod val="40000"/>
            <a:lumOff val="6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1120" tIns="71120" rIns="71120" bIns="7112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CO" sz="2800" b="0" kern="1200" dirty="0" smtClean="0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ea typeface="+mn-ea"/>
              <a:cs typeface="Arial" panose="020B0604020202020204" pitchFamily="34" charset="0"/>
            </a:rPr>
            <a:t>TIPOS DE CONFLICTOS DE INTERES</a:t>
          </a:r>
          <a:endParaRPr lang="es-ES" sz="2800" b="0" kern="1200" dirty="0">
            <a:solidFill>
              <a:srgbClr val="000066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ea typeface="+mn-ea"/>
            <a:cs typeface="Arial" panose="020B0604020202020204" pitchFamily="34" charset="0"/>
          </a:endParaRPr>
        </a:p>
      </dsp:txBody>
      <dsp:txXfrm>
        <a:off x="3336881" y="70156"/>
        <a:ext cx="4343078" cy="1296835"/>
      </dsp:txXfrm>
    </dsp:sp>
    <dsp:sp modelId="{65CD482A-E162-4F75-8994-4B1CAC89343A}">
      <dsp:nvSpPr>
        <dsp:cNvPr id="0" name=""/>
        <dsp:cNvSpPr/>
      </dsp:nvSpPr>
      <dsp:spPr>
        <a:xfrm rot="8813803">
          <a:off x="3087431" y="1829098"/>
          <a:ext cx="1435322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435322" y="0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73C3430-CB6D-44E0-BB88-5E164989E340}">
      <dsp:nvSpPr>
        <dsp:cNvPr id="0" name=""/>
        <dsp:cNvSpPr/>
      </dsp:nvSpPr>
      <dsp:spPr>
        <a:xfrm>
          <a:off x="386945" y="1637911"/>
          <a:ext cx="2816971" cy="3002865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  <a:cs typeface="Arial" panose="020B0604020202020204" pitchFamily="34" charset="0"/>
            </a:rPr>
            <a:t>REAL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2000" kern="1200" dirty="0" smtClean="0">
            <a:latin typeface="Arial Narrow" panose="020B0606020202030204" pitchFamily="34" charset="0"/>
            <a:cs typeface="Arial" panose="020B0604020202020204" pitchFamily="34" charset="0"/>
          </a:endParaRPr>
        </a:p>
        <a:p>
          <a:pPr lvl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>
              <a:latin typeface="Arial Narrow" panose="020B0606020202030204" pitchFamily="34" charset="0"/>
              <a:cs typeface="Arial" panose="020B0604020202020204" pitchFamily="34" charset="0"/>
            </a:rPr>
            <a:t> El servidor </a:t>
          </a:r>
          <a:r>
            <a:rPr lang="es-ES" sz="2000" kern="1200" dirty="0" smtClean="0">
              <a:solidFill>
                <a:srgbClr val="0000FF"/>
              </a:solidFill>
              <a:latin typeface="Arial Narrow" panose="020B0606020202030204" pitchFamily="34" charset="0"/>
              <a:cs typeface="Arial" panose="020B0604020202020204" pitchFamily="34" charset="0"/>
            </a:rPr>
            <a:t>tiene un interés particular que podría influir en sus obligaciones </a:t>
          </a:r>
          <a:r>
            <a:rPr lang="es-ES" sz="2000" kern="1200" dirty="0" smtClean="0">
              <a:latin typeface="Arial Narrow" panose="020B0606020202030204" pitchFamily="34" charset="0"/>
              <a:cs typeface="Arial" panose="020B0604020202020204" pitchFamily="34" charset="0"/>
            </a:rPr>
            <a:t>y </a:t>
          </a:r>
          <a:r>
            <a:rPr lang="es-ES" sz="2000" kern="1200" dirty="0" smtClean="0">
              <a:solidFill>
                <a:srgbClr val="0000FF"/>
              </a:solidFill>
              <a:latin typeface="Arial Narrow" panose="020B0606020202030204" pitchFamily="34" charset="0"/>
              <a:cs typeface="Arial" panose="020B0604020202020204" pitchFamily="34" charset="0"/>
            </a:rPr>
            <a:t>enfrenta una situación</a:t>
          </a:r>
          <a:r>
            <a:rPr lang="es-ES" sz="2000" kern="1200" dirty="0" smtClean="0">
              <a:latin typeface="Arial Narrow" panose="020B0606020202030204" pitchFamily="34" charset="0"/>
              <a:cs typeface="Arial" panose="020B0604020202020204" pitchFamily="34" charset="0"/>
            </a:rPr>
            <a:t> en la que tiene que actuar o toma una decisión en esa materia. </a:t>
          </a:r>
          <a:endParaRPr lang="es-ES" sz="2000" kern="1200" dirty="0">
            <a:latin typeface="Arial Narrow" panose="020B0606020202030204" pitchFamily="34" charset="0"/>
            <a:cs typeface="Arial" panose="020B0604020202020204" pitchFamily="34" charset="0"/>
          </a:endParaRPr>
        </a:p>
      </dsp:txBody>
      <dsp:txXfrm>
        <a:off x="524458" y="1775424"/>
        <a:ext cx="2541945" cy="2727839"/>
      </dsp:txXfrm>
    </dsp:sp>
    <dsp:sp modelId="{473EF1D7-A18E-4FDF-B750-3C8146113DF4}">
      <dsp:nvSpPr>
        <dsp:cNvPr id="0" name=""/>
        <dsp:cNvSpPr/>
      </dsp:nvSpPr>
      <dsp:spPr>
        <a:xfrm rot="1877740">
          <a:off x="6592189" y="1788012"/>
          <a:ext cx="1350898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350898" y="0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CC9DD2F-D97F-4555-B9ED-A76C2912EDEE}">
      <dsp:nvSpPr>
        <dsp:cNvPr id="0" name=""/>
        <dsp:cNvSpPr/>
      </dsp:nvSpPr>
      <dsp:spPr>
        <a:xfrm>
          <a:off x="7844808" y="1633693"/>
          <a:ext cx="3244188" cy="2982530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  <a:cs typeface="Arial" panose="020B0604020202020204" pitchFamily="34" charset="0"/>
            </a:rPr>
            <a:t>APARENTE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2000" kern="1200" dirty="0" smtClean="0">
            <a:latin typeface="Arial Narrow" panose="020B0606020202030204" pitchFamily="34" charset="0"/>
            <a:cs typeface="Arial" panose="020B0604020202020204" pitchFamily="34" charset="0"/>
          </a:endParaRPr>
        </a:p>
        <a:p>
          <a:pPr lvl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>
              <a:latin typeface="Arial Narrow" panose="020B0606020202030204" pitchFamily="34" charset="0"/>
              <a:cs typeface="Arial" panose="020B0604020202020204" pitchFamily="34" charset="0"/>
            </a:rPr>
            <a:t>El servidor </a:t>
          </a:r>
          <a:r>
            <a:rPr lang="es-ES" sz="2000" kern="1200" dirty="0" smtClean="0">
              <a:solidFill>
                <a:srgbClr val="0000FF"/>
              </a:solidFill>
              <a:latin typeface="Arial Narrow" panose="020B0606020202030204" pitchFamily="34" charset="0"/>
              <a:cs typeface="Arial" panose="020B0604020202020204" pitchFamily="34" charset="0"/>
            </a:rPr>
            <a:t>puede que no tenga un interés particular </a:t>
          </a:r>
          <a:r>
            <a:rPr lang="es-ES" sz="2000" kern="1200" dirty="0" smtClean="0">
              <a:latin typeface="Arial Narrow" panose="020B0606020202030204" pitchFamily="34" charset="0"/>
              <a:cs typeface="Arial" panose="020B0604020202020204" pitchFamily="34" charset="0"/>
            </a:rPr>
            <a:t>que pueda influir en sus obligaciones y enfrenta  una situación en la que razonablemente </a:t>
          </a:r>
          <a:r>
            <a:rPr lang="es-ES" sz="2000" kern="1200" dirty="0" smtClean="0">
              <a:solidFill>
                <a:srgbClr val="0000FF"/>
              </a:solidFill>
              <a:latin typeface="Arial Narrow" panose="020B0606020202030204" pitchFamily="34" charset="0"/>
              <a:cs typeface="Arial" panose="020B0604020202020204" pitchFamily="34" charset="0"/>
            </a:rPr>
            <a:t>se podría suponer</a:t>
          </a:r>
          <a:r>
            <a:rPr lang="es-ES" sz="2000" kern="1200" dirty="0" smtClean="0">
              <a:latin typeface="Arial Narrow" panose="020B0606020202030204" pitchFamily="34" charset="0"/>
              <a:cs typeface="Arial" panose="020B0604020202020204" pitchFamily="34" charset="0"/>
            </a:rPr>
            <a:t> que puede influir en su beneficio</a:t>
          </a:r>
          <a:endParaRPr lang="es-ES" sz="2000" kern="1200" dirty="0">
            <a:latin typeface="Arial Narrow" panose="020B0606020202030204" pitchFamily="34" charset="0"/>
            <a:cs typeface="Arial" panose="020B0604020202020204" pitchFamily="34" charset="0"/>
          </a:endParaRPr>
        </a:p>
      </dsp:txBody>
      <dsp:txXfrm>
        <a:off x="7990403" y="1779288"/>
        <a:ext cx="2952998" cy="2691340"/>
      </dsp:txXfrm>
    </dsp:sp>
    <dsp:sp modelId="{F463B325-A064-43F4-B45E-D47B9F13DAA6}">
      <dsp:nvSpPr>
        <dsp:cNvPr id="0" name=""/>
        <dsp:cNvSpPr/>
      </dsp:nvSpPr>
      <dsp:spPr>
        <a:xfrm rot="5329744">
          <a:off x="5180391" y="1786940"/>
          <a:ext cx="699732" cy="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699732" y="0"/>
              </a:lnTo>
            </a:path>
          </a:pathLst>
        </a:cu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9676029-E7EB-48A6-A61E-74D0406FA278}">
      <dsp:nvSpPr>
        <dsp:cNvPr id="0" name=""/>
        <dsp:cNvSpPr/>
      </dsp:nvSpPr>
      <dsp:spPr>
        <a:xfrm>
          <a:off x="3973623" y="2136733"/>
          <a:ext cx="3184308" cy="2776069"/>
        </a:xfrm>
        <a:prstGeom prst="roundRect">
          <a:avLst/>
        </a:prstGeom>
        <a:solidFill>
          <a:schemeClr val="accent1">
            <a:lumMod val="20000"/>
            <a:lumOff val="80000"/>
          </a:schemeClr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50800" tIns="50800" rIns="50800" bIns="508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  <a:cs typeface="Arial" panose="020B0604020202020204" pitchFamily="34" charset="0"/>
            </a:rPr>
            <a:t>POTENCIAL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s-ES" sz="2000" kern="1200" dirty="0" smtClean="0">
            <a:latin typeface="Arial Narrow" panose="020B0606020202030204" pitchFamily="34" charset="0"/>
            <a:cs typeface="Arial" panose="020B0604020202020204" pitchFamily="34" charset="0"/>
          </a:endParaRPr>
        </a:p>
        <a:p>
          <a:pPr lvl="0" algn="just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2000" kern="1200" dirty="0" smtClean="0">
              <a:latin typeface="Arial Narrow" panose="020B0606020202030204" pitchFamily="34" charset="0"/>
              <a:cs typeface="Arial" panose="020B0604020202020204" pitchFamily="34" charset="0"/>
            </a:rPr>
            <a:t>El servidor </a:t>
          </a:r>
          <a:r>
            <a:rPr lang="es-ES" sz="2000" kern="1200" dirty="0" smtClean="0">
              <a:solidFill>
                <a:srgbClr val="0000FF"/>
              </a:solidFill>
              <a:latin typeface="Arial Narrow" panose="020B0606020202030204" pitchFamily="34" charset="0"/>
              <a:cs typeface="Arial" panose="020B0604020202020204" pitchFamily="34" charset="0"/>
            </a:rPr>
            <a:t>tiene un interés particular que podría influir en sus obligaciones</a:t>
          </a:r>
          <a:r>
            <a:rPr lang="es-ES" sz="2000" kern="1200" dirty="0" smtClean="0">
              <a:latin typeface="Arial Narrow" panose="020B0606020202030204" pitchFamily="34" charset="0"/>
              <a:cs typeface="Arial" panose="020B0604020202020204" pitchFamily="34" charset="0"/>
            </a:rPr>
            <a:t> y en un </a:t>
          </a:r>
          <a:r>
            <a:rPr lang="es-ES" sz="2000" kern="1200" dirty="0" smtClean="0">
              <a:solidFill>
                <a:srgbClr val="0000FF"/>
              </a:solidFill>
              <a:latin typeface="Arial Narrow" panose="020B0606020202030204" pitchFamily="34" charset="0"/>
              <a:cs typeface="Arial" panose="020B0604020202020204" pitchFamily="34" charset="0"/>
            </a:rPr>
            <a:t>futuro</a:t>
          </a:r>
          <a:r>
            <a:rPr lang="es-ES" sz="2000" kern="1200" dirty="0" smtClean="0">
              <a:latin typeface="Arial Narrow" panose="020B0606020202030204" pitchFamily="34" charset="0"/>
              <a:cs typeface="Arial" panose="020B0604020202020204" pitchFamily="34" charset="0"/>
            </a:rPr>
            <a:t> podría enfrentarse  una situación en la que tiene que actuar o toma una decisión en esa materia. </a:t>
          </a:r>
          <a:endParaRPr lang="es-ES" sz="2000" kern="1200" dirty="0">
            <a:latin typeface="Arial Narrow" panose="020B0606020202030204" pitchFamily="34" charset="0"/>
            <a:cs typeface="Arial" panose="020B0604020202020204" pitchFamily="34" charset="0"/>
          </a:endParaRPr>
        </a:p>
      </dsp:txBody>
      <dsp:txXfrm>
        <a:off x="4109140" y="2272250"/>
        <a:ext cx="2913274" cy="250503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8">
  <dgm:title val=""/>
  <dgm:desc val=""/>
  <dgm:catLst>
    <dgm:cat type="cycle" pri="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clrData>
  <dgm:layoutNode name="compositeShape">
    <dgm:varLst>
      <dgm:chMax val="7"/>
      <dgm:dir/>
      <dgm:resizeHandles val="exact"/>
    </dgm:varLst>
    <dgm:alg type="composite">
      <dgm:param type="horzAlign" val="ctr"/>
      <dgm:param type="vertAlign" val="mid"/>
      <dgm:param type="ar" val="1"/>
    </dgm:alg>
    <dgm:shape xmlns:r="http://schemas.openxmlformats.org/officeDocument/2006/relationships" r:blip="">
      <dgm:adjLst/>
    </dgm:shape>
    <dgm:presOf/>
    <dgm:choose name="Name0">
      <dgm:if name="Name1" axis="ch" ptType="node" func="cnt" op="equ" val="1">
        <dgm:constrLst>
          <dgm:constr type="l" for="ch" forName="wedge1" refType="w" fact="0.08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"/>
          <dgm:constr type="t" for="ch" forName="dummy1a" refType="h" fact="0.08"/>
          <dgm:constr type="l" for="ch" forName="dummy1b" refType="w" fact="0.5"/>
          <dgm:constr type="t" for="ch" forName="dummy1b" refType="h" fact="0.08"/>
          <dgm:constr type="l" for="ch" forName="wedge1Tx" refType="w" fact="0.22"/>
          <dgm:constr type="t" for="ch" forName="wedge1Tx" refType="h" fact="0.22"/>
          <dgm:constr type="w" for="ch" forName="wedge1Tx" refType="w" fact="0.56"/>
          <dgm:constr type="h" for="ch" forName="wedge1Tx" refType="h" fact="0.56"/>
          <dgm:constr type="h" for="ch" forName="arrowWedge1single" refType="w" fact="0.08"/>
          <dgm:constr type="diam" for="ch" forName="arrowWedge1single" refType="w" fact="0.84"/>
          <dgm:constr type="l" for="ch" forName="arrowWedge1single" refType="w" fact="0.5"/>
          <dgm:constr type="t" for="ch" forName="arrowWedge1single" refType="w" fact="0.5"/>
          <dgm:constr type="primFontSz" for="ch" ptType="node" op="equ"/>
        </dgm:constrLst>
      </dgm:if>
      <dgm:if name="Name2" axis="ch" ptType="node" func="cnt" op="equ" val="2">
        <dgm:constrLst>
          <dgm:constr type="l" for="ch" forName="wedge1" refType="w" fact="0.1"/>
          <dgm:constr type="t" for="ch" forName="wedge1" refType="w" fact="0.08"/>
          <dgm:constr type="w" for="ch" forName="wedge1" refType="w" fact="0.84"/>
          <dgm:constr type="h" for="ch" forName="wedge1" refType="h" fact="0.84"/>
          <dgm:constr type="l" for="ch" forName="dummy1a" refType="w" fact="0.52"/>
          <dgm:constr type="t" for="ch" forName="dummy1a" refType="h" fact="0.08"/>
          <dgm:constr type="l" for="ch" forName="dummy1b" refType="w" fact="0.52"/>
          <dgm:constr type="t" for="ch" forName="dummy1b" refType="h" fact="0.92"/>
          <dgm:constr type="l" for="ch" forName="wedge1Tx" refType="w" fact="0.559"/>
          <dgm:constr type="t" for="ch" forName="wedge1Tx" refType="h" fact="0.3"/>
          <dgm:constr type="w" for="ch" forName="wedge1Tx" refType="w" fact="0.3"/>
          <dgm:constr type="h" for="ch" forName="wedge1Tx" refType="h" fact="0.4"/>
          <dgm:constr type="l" for="ch" forName="wedge2" refType="w" fact="0.06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48"/>
          <dgm:constr type="t" for="ch" forName="dummy2a" refType="h" fact="0.92"/>
          <dgm:constr type="l" for="ch" forName="dummy2b" refType="w" fact="0.48"/>
          <dgm:constr type="t" for="ch" forName="dummy2b" refType="h" fact="0.08"/>
          <dgm:constr type="r" for="ch" forName="wedge2Tx" refType="w" fact="0.441"/>
          <dgm:constr type="t" for="ch" forName="wedge2Tx" refType="h" fact="0.3"/>
          <dgm:constr type="w" for="ch" forName="wedge2Tx" refType="w" fact="0.3"/>
          <dgm:constr type="h" for="ch" forName="wedge2Tx" refType="h" fact="0.4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primFontSz" for="ch" ptType="node" op="equ"/>
        </dgm:constrLst>
      </dgm:if>
      <dgm:if name="Name3" axis="ch" ptType="node" func="cnt" op="equ" val="3">
        <dgm:constrLst>
          <dgm:constr type="l" for="ch" forName="wedge1" refType="w" fact="0.0973"/>
          <dgm:constr type="t" for="ch" forName="wedge1" refType="w" fact="0.07"/>
          <dgm:constr type="w" for="ch" forName="wedge1" refType="w" fact="0.84"/>
          <dgm:constr type="h" for="ch" forName="wedge1" refType="h" fact="0.84"/>
          <dgm:constr type="l" for="ch" forName="dummy1a" refType="w" fact="0.5173"/>
          <dgm:constr type="t" for="ch" forName="dummy1a" refType="h" fact="0.07"/>
          <dgm:constr type="l" for="ch" forName="dummy1b" refType="w" fact="0.8811"/>
          <dgm:constr type="t" for="ch" forName="dummy1b" refType="h" fact="0.7"/>
          <dgm:constr type="l" for="ch" forName="wedge1Tx" refType="w" fact="0.54"/>
          <dgm:constr type="t" for="ch" forName="wedge1Tx" refType="h" fact="0.248"/>
          <dgm:constr type="w" for="ch" forName="wedge1Tx" refType="w" fact="0.3"/>
          <dgm:constr type="h" for="ch" forName="wedge1Tx" refType="h" fact="0.25"/>
          <dgm:constr type="l" for="ch" forName="wedge2" refType="w" fact="0.08"/>
          <dgm:constr type="t" for="ch" forName="wedge2" refType="w" fact="0.1"/>
          <dgm:constr type="w" for="ch" forName="wedge2" refType="w" fact="0.84"/>
          <dgm:constr type="h" for="ch" forName="wedge2" refType="h" fact="0.84"/>
          <dgm:constr type="l" for="ch" forName="dummy2a" refType="w" fact="0.8637"/>
          <dgm:constr type="t" for="ch" forName="dummy2a" refType="h" fact="0.73"/>
          <dgm:constr type="l" for="ch" forName="dummy2b" refType="w" fact="0.1363"/>
          <dgm:constr type="t" for="ch" forName="dummy2b" refType="h" fact="0.73"/>
          <dgm:constr type="l" for="ch" forName="wedge2Tx" refType="w" fact="0.28"/>
          <dgm:constr type="t" for="ch" forName="wedge2Tx" refType="h" fact="0.645"/>
          <dgm:constr type="w" for="ch" forName="wedge2Tx" refType="w" fact="0.45"/>
          <dgm:constr type="h" for="ch" forName="wedge2Tx" refType="h" fact="0.22"/>
          <dgm:constr type="l" for="ch" forName="wedge3" refType="w" fact="0.0627"/>
          <dgm:constr type="t" for="ch" forName="wedge3" refType="w" fact="0.07"/>
          <dgm:constr type="w" for="ch" forName="wedge3" refType="w" fact="0.84"/>
          <dgm:constr type="h" for="ch" forName="wedge3" refType="h" fact="0.84"/>
          <dgm:constr type="l" for="ch" forName="dummy3a" refType="w" fact="0.1189"/>
          <dgm:constr type="t" for="ch" forName="dummy3a" refType="h" fact="0.7"/>
          <dgm:constr type="l" for="ch" forName="dummy3b" refType="w" fact="0.4827"/>
          <dgm:constr type="t" for="ch" forName="dummy3b" refType="h" fact="0.07"/>
          <dgm:constr type="r" for="ch" forName="wedge3Tx" refType="w" fact="0.46"/>
          <dgm:constr type="t" for="ch" forName="wedge3Tx" refType="h" fact="0.248"/>
          <dgm:constr type="w" for="ch" forName="wedge3Tx" refType="w" fact="0.3"/>
          <dgm:constr type="h" for="ch" forName="wedge3Tx" refType="h" fact="0.25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primFontSz" for="ch" ptType="node" op="equ"/>
        </dgm:constrLst>
      </dgm:if>
      <dgm:if name="Name4" axis="ch" ptType="node" func="cnt" op="equ" val="4">
        <dgm:constrLst>
          <dgm:constr type="l" for="ch" forName="wedge1" refType="w" fact="0.0941"/>
          <dgm:constr type="t" for="ch" forName="wedge1" refType="w" fact="0.0659"/>
          <dgm:constr type="w" for="ch" forName="wedge1" refType="w" fact="0.84"/>
          <dgm:constr type="h" for="ch" forName="wedge1" refType="h" fact="0.84"/>
          <dgm:constr type="l" for="ch" forName="dummy1a" refType="w" fact="0.5141"/>
          <dgm:constr type="t" for="ch" forName="dummy1a" refType="h" fact="0.0659"/>
          <dgm:constr type="l" for="ch" forName="dummy1b" refType="w" fact="0.9341"/>
          <dgm:constr type="t" for="ch" forName="dummy1b" refType="h" fact="0.4859"/>
          <dgm:constr type="l" for="ch" forName="wedge1Tx" refType="w" fact="0.54"/>
          <dgm:constr type="t" for="ch" forName="wedge1Tx" refType="h" fact="0.24"/>
          <dgm:constr type="w" for="ch" forName="wedge1Tx" refType="w" fact="0.31"/>
          <dgm:constr type="h" for="ch" forName="wedge1Tx" refType="h" fact="0.23"/>
          <dgm:constr type="l" for="ch" forName="wedge2" refType="w" fact="0.0941"/>
          <dgm:constr type="t" for="ch" forName="wedge2" refType="w" fact="0.0941"/>
          <dgm:constr type="w" for="ch" forName="wedge2" refType="w" fact="0.84"/>
          <dgm:constr type="h" for="ch" forName="wedge2" refType="h" fact="0.84"/>
          <dgm:constr type="l" for="ch" forName="dummy2a" refType="w" fact="0.9341"/>
          <dgm:constr type="t" for="ch" forName="dummy2a" refType="h" fact="0.5141"/>
          <dgm:constr type="l" for="ch" forName="dummy2b" refType="w" fact="0.5141"/>
          <dgm:constr type="t" for="ch" forName="dummy2b" refType="h" fact="0.9341"/>
          <dgm:constr type="l" for="ch" forName="wedge2Tx" refType="w" fact="0.54"/>
          <dgm:constr type="t" for="ch" forName="wedge2Tx" refType="h" fact="0.53"/>
          <dgm:constr type="w" for="ch" forName="wedge2Tx" refType="w" fact="0.31"/>
          <dgm:constr type="h" for="ch" forName="wedge2Tx" refType="h" fact="0.23"/>
          <dgm:constr type="l" for="ch" forName="wedge3" refType="w" fact="0.0659"/>
          <dgm:constr type="t" for="ch" forName="wedge3" refType="w" fact="0.0941"/>
          <dgm:constr type="w" for="ch" forName="wedge3" refType="w" fact="0.84"/>
          <dgm:constr type="h" for="ch" forName="wedge3" refType="h" fact="0.84"/>
          <dgm:constr type="l" for="ch" forName="dummy3a" refType="w" fact="0.4859"/>
          <dgm:constr type="t" for="ch" forName="dummy3a" refType="h" fact="0.9341"/>
          <dgm:constr type="l" for="ch" forName="dummy3b" refType="w" fact="0.0659"/>
          <dgm:constr type="t" for="ch" forName="dummy3b" refType="h" fact="0.5141"/>
          <dgm:constr type="r" for="ch" forName="wedge3Tx" refType="w" fact="0.46"/>
          <dgm:constr type="t" for="ch" forName="wedge3Tx" refType="h" fact="0.53"/>
          <dgm:constr type="w" for="ch" forName="wedge3Tx" refType="w" fact="0.31"/>
          <dgm:constr type="h" for="ch" forName="wedge3Tx" refType="h" fact="0.23"/>
          <dgm:constr type="l" for="ch" forName="wedge4" refType="w" fact="0.0659"/>
          <dgm:constr type="t" for="ch" forName="wedge4" refType="h" fact="0.0659"/>
          <dgm:constr type="w" for="ch" forName="wedge4" refType="w" fact="0.84"/>
          <dgm:constr type="h" for="ch" forName="wedge4" refType="h" fact="0.84"/>
          <dgm:constr type="l" for="ch" forName="dummy4a" refType="w" fact="0.0659"/>
          <dgm:constr type="t" for="ch" forName="dummy4a" refType="h" fact="0.4859"/>
          <dgm:constr type="l" for="ch" forName="dummy4b" refType="w" fact="0.4859"/>
          <dgm:constr type="t" for="ch" forName="dummy4b" refType="h" fact="0.0659"/>
          <dgm:constr type="r" for="ch" forName="wedge4Tx" refType="w" fact="0.46"/>
          <dgm:constr type="t" for="ch" forName="wedge4Tx" refType="h" fact="0.24"/>
          <dgm:constr type="w" for="ch" forName="wedge4Tx" refType="w" fact="0.31"/>
          <dgm:constr type="h" for="ch" forName="wedge4Tx" refType="h" fact="0.23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primFontSz" for="ch" ptType="node" op="equ"/>
        </dgm:constrLst>
      </dgm:if>
      <dgm:if name="Name5" axis="ch" ptType="node" func="cnt" op="equ" val="5">
        <dgm:constrLst>
          <dgm:constr type="l" for="ch" forName="wedge1" refType="w" fact="0.0918"/>
          <dgm:constr type="t" for="ch" forName="wedge1" refType="w" fact="0.0638"/>
          <dgm:constr type="w" for="ch" forName="wedge1" refType="w" fact="0.84"/>
          <dgm:constr type="h" for="ch" forName="wedge1" refType="h" fact="0.84"/>
          <dgm:constr type="l" for="ch" forName="dummy1a" refType="w" fact="0.5118"/>
          <dgm:constr type="t" for="ch" forName="dummy1a" refType="h" fact="0.0638"/>
          <dgm:constr type="l" for="ch" forName="dummy1b" refType="w" fact="0.9112"/>
          <dgm:constr type="t" for="ch" forName="dummy1b" refType="h" fact="0.354"/>
          <dgm:constr type="l" for="ch" forName="wedge1Tx" refType="w" fact="0.53"/>
          <dgm:constr type="t" for="ch" forName="wedge1Tx" refType="h" fact="0.205"/>
          <dgm:constr type="w" for="ch" forName="wedge1Tx" refType="w" fact="0.27"/>
          <dgm:constr type="h" for="ch" forName="wedge1Tx" refType="h" fact="0.18"/>
          <dgm:constr type="l" for="ch" forName="wedge2" refType="w" fact="0.099"/>
          <dgm:constr type="t" for="ch" forName="wedge2" refType="w" fact="0.0862"/>
          <dgm:constr type="w" for="ch" forName="wedge2" refType="w" fact="0.84"/>
          <dgm:constr type="h" for="ch" forName="wedge2" refType="h" fact="0.84"/>
          <dgm:constr type="l" for="ch" forName="dummy2a" refType="w" fact="0.9185"/>
          <dgm:constr type="t" for="ch" forName="dummy2a" refType="h" fact="0.3764"/>
          <dgm:constr type="l" for="ch" forName="dummy2b" refType="w" fact="0.7659"/>
          <dgm:constr type="t" for="ch" forName="dummy2b" refType="h" fact="0.846"/>
          <dgm:constr type="l" for="ch" forName="wedge2Tx" refType="w" fact="0.64"/>
          <dgm:constr type="t" for="ch" forName="wedge2Tx" refType="h" fact="0.47"/>
          <dgm:constr type="w" for="ch" forName="wedge2Tx" refType="w" fact="0.25"/>
          <dgm:constr type="h" for="ch" forName="wedge2Tx" refType="h" fact="0.2"/>
          <dgm:constr type="l" for="ch" forName="wedge3" refType="w" fact="0.08"/>
          <dgm:constr type="t" for="ch" forName="wedge3" refType="w" fact="0.1"/>
          <dgm:constr type="w" for="ch" forName="wedge3" refType="w" fact="0.84"/>
          <dgm:constr type="h" for="ch" forName="wedge3" refType="h" fact="0.84"/>
          <dgm:constr type="l" for="ch" forName="dummy3a" refType="w" fact="0.7469"/>
          <dgm:constr type="t" for="ch" forName="dummy3a" refType="h" fact="0.8598"/>
          <dgm:constr type="l" for="ch" forName="dummy3b" refType="w" fact="0.2531"/>
          <dgm:constr type="t" for="ch" forName="dummy3b" refType="h" fact="0.8598"/>
          <dgm:constr type="l" for="ch" forName="wedge3Tx" refType="w" fact="0.38"/>
          <dgm:constr type="t" for="ch" forName="wedge3Tx" refType="h" fact="0.69"/>
          <dgm:constr type="w" for="ch" forName="wedge3Tx" refType="w" fact="0.24"/>
          <dgm:constr type="h" for="ch" forName="wedge3Tx" refType="h" fact="0.22"/>
          <dgm:constr type="l" for="ch" forName="wedge4" refType="w" fact="0.061"/>
          <dgm:constr type="t" for="ch" forName="wedge4" refType="h" fact="0.0862"/>
          <dgm:constr type="w" for="ch" forName="wedge4" refType="w" fact="0.84"/>
          <dgm:constr type="h" for="ch" forName="wedge4" refType="h" fact="0.84"/>
          <dgm:constr type="l" for="ch" forName="dummy4a" refType="w" fact="0.2341"/>
          <dgm:constr type="t" for="ch" forName="dummy4a" refType="h" fact="0.846"/>
          <dgm:constr type="l" for="ch" forName="dummy4b" refType="w" fact="0.0815"/>
          <dgm:constr type="t" for="ch" forName="dummy4b" refType="h" fact="0.3764"/>
          <dgm:constr type="r" for="ch" forName="wedge4Tx" refType="w" fact="0.36"/>
          <dgm:constr type="t" for="ch" forName="wedge4Tx" refType="h" fact="0.47"/>
          <dgm:constr type="w" for="ch" forName="wedge4Tx" refType="w" fact="0.25"/>
          <dgm:constr type="h" for="ch" forName="wedge4Tx" refType="h" fact="0.2"/>
          <dgm:constr type="l" for="ch" forName="wedge5" refType="w" fact="0.0682"/>
          <dgm:constr type="t" for="ch" forName="wedge5" refType="h" fact="0.0638"/>
          <dgm:constr type="w" for="ch" forName="wedge5" refType="w" fact="0.84"/>
          <dgm:constr type="h" for="ch" forName="wedge5" refType="h" fact="0.84"/>
          <dgm:constr type="l" for="ch" forName="dummy5a" refType="w" fact="0.0888"/>
          <dgm:constr type="t" for="ch" forName="dummy5a" refType="h" fact="0.354"/>
          <dgm:constr type="l" for="ch" forName="dummy5b" refType="w" fact="0.4882"/>
          <dgm:constr type="t" for="ch" forName="dummy5b" refType="h" fact="0.0638"/>
          <dgm:constr type="r" for="ch" forName="wedge5Tx" refType="w" fact="0.47"/>
          <dgm:constr type="t" for="ch" forName="wedge5Tx" refType="h" fact="0.205"/>
          <dgm:constr type="w" for="ch" forName="wedge5Tx" refType="w" fact="0.27"/>
          <dgm:constr type="h" for="ch" forName="wedge5Tx" refType="h" fact="0.18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primFontSz" for="ch" ptType="node" op="equ"/>
        </dgm:constrLst>
      </dgm:if>
      <dgm:if name="Name6" axis="ch" ptType="node" func="cnt" op="equ" val="6">
        <dgm:constrLst>
          <dgm:constr type="l" for="ch" forName="wedge1" refType="w" fact="0.09"/>
          <dgm:constr type="t" for="ch" forName="wedge1" refType="w" fact="0.0627"/>
          <dgm:constr type="w" for="ch" forName="wedge1" refType="w" fact="0.84"/>
          <dgm:constr type="h" for="ch" forName="wedge1" refType="h" fact="0.84"/>
          <dgm:constr type="l" for="ch" forName="dummy1a" refType="w" fact="0.51"/>
          <dgm:constr type="t" for="ch" forName="dummy1a" refType="h" fact="0.0627"/>
          <dgm:constr type="l" for="ch" forName="dummy1b" refType="w" fact="0.8737"/>
          <dgm:constr type="t" for="ch" forName="dummy1b" refType="h" fact="0.2727"/>
          <dgm:constr type="l" for="ch" forName="wedge1Tx" refType="w" fact="0.53"/>
          <dgm:constr type="t" for="ch" forName="wedge1Tx" refType="h" fact="0.17"/>
          <dgm:constr type="w" for="ch" forName="wedge1Tx" refType="w" fact="0.22"/>
          <dgm:constr type="h" for="ch" forName="wedge1Tx" refType="h" fact="0.17"/>
          <dgm:constr type="l" for="ch" forName="wedge2" refType="w" fact="0.1"/>
          <dgm:constr type="t" for="ch" forName="wedge2" refType="w" fact="0.08"/>
          <dgm:constr type="w" for="ch" forName="wedge2" refType="w" fact="0.84"/>
          <dgm:constr type="h" for="ch" forName="wedge2" refType="h" fact="0.84"/>
          <dgm:constr type="l" for="ch" forName="dummy2a" refType="w" fact="0.8837"/>
          <dgm:constr type="t" for="ch" forName="dummy2a" refType="h" fact="0.29"/>
          <dgm:constr type="l" for="ch" forName="dummy2b" refType="w" fact="0.8837"/>
          <dgm:constr type="t" for="ch" forName="dummy2b" refType="h" fact="0.71"/>
          <dgm:constr type="l" for="ch" forName="wedge2Tx" refType="w" fact="0.67"/>
          <dgm:constr type="t" for="ch" forName="wedge2Tx" refType="h" fact="0.42"/>
          <dgm:constr type="w" for="ch" forName="wedge2Tx" refType="w" fact="0.23"/>
          <dgm:constr type="h" for="ch" forName="wedge2Tx" refType="h" fact="0.165"/>
          <dgm:constr type="l" for="ch" forName="wedge3" refType="w" fact="0.09"/>
          <dgm:constr type="t" for="ch" forName="wedge3" refType="w" fact="0.0973"/>
          <dgm:constr type="w" for="ch" forName="wedge3" refType="w" fact="0.84"/>
          <dgm:constr type="h" for="ch" forName="wedge3" refType="h" fact="0.84"/>
          <dgm:constr type="l" for="ch" forName="dummy3a" refType="w" fact="0.8737"/>
          <dgm:constr type="t" for="ch" forName="dummy3a" refType="h" fact="0.7273"/>
          <dgm:constr type="l" for="ch" forName="dummy3b" refType="w" fact="0.51"/>
          <dgm:constr type="t" for="ch" forName="dummy3b" refType="h" fact="0.9373"/>
          <dgm:constr type="l" for="ch" forName="wedge3Tx" refType="w" fact="0.53"/>
          <dgm:constr type="t" for="ch" forName="wedge3Tx" refType="h" fact="0.665"/>
          <dgm:constr type="w" for="ch" forName="wedge3Tx" refType="w" fact="0.22"/>
          <dgm:constr type="h" for="ch" forName="wedge3Tx" refType="h" fact="0.17"/>
          <dgm:constr type="l" for="ch" forName="wedge4" refType="w" fact="0.07"/>
          <dgm:constr type="t" for="ch" forName="wedge4" refType="h" fact="0.0973"/>
          <dgm:constr type="w" for="ch" forName="wedge4" refType="w" fact="0.84"/>
          <dgm:constr type="h" for="ch" forName="wedge4" refType="h" fact="0.84"/>
          <dgm:constr type="l" for="ch" forName="dummy4a" refType="w" fact="0.49"/>
          <dgm:constr type="t" for="ch" forName="dummy4a" refType="h" fact="0.9373"/>
          <dgm:constr type="l" for="ch" forName="dummy4b" refType="w" fact="0.1263"/>
          <dgm:constr type="t" for="ch" forName="dummy4b" refType="h" fact="0.7273"/>
          <dgm:constr type="r" for="ch" forName="wedge4Tx" refType="w" fact="0.47"/>
          <dgm:constr type="t" for="ch" forName="wedge4Tx" refType="h" fact="0.665"/>
          <dgm:constr type="w" for="ch" forName="wedge4Tx" refType="w" fact="0.22"/>
          <dgm:constr type="h" for="ch" forName="wedge4Tx" refType="h" fact="0.17"/>
          <dgm:constr type="l" for="ch" forName="wedge5" refType="w" fact="0.06"/>
          <dgm:constr type="t" for="ch" forName="wedge5" refType="h" fact="0.08"/>
          <dgm:constr type="w" for="ch" forName="wedge5" refType="w" fact="0.84"/>
          <dgm:constr type="h" for="ch" forName="wedge5" refType="h" fact="0.84"/>
          <dgm:constr type="l" for="ch" forName="dummy5a" refType="w" fact="0.1163"/>
          <dgm:constr type="t" for="ch" forName="dummy5a" refType="h" fact="0.71"/>
          <dgm:constr type="l" for="ch" forName="dummy5b" refType="w" fact="0.1163"/>
          <dgm:constr type="t" for="ch" forName="dummy5b" refType="h" fact="0.29"/>
          <dgm:constr type="r" for="ch" forName="wedge5Tx" refType="w" fact="0.33"/>
          <dgm:constr type="t" for="ch" forName="wedge5Tx" refType="h" fact="0.42"/>
          <dgm:constr type="w" for="ch" forName="wedge5Tx" refType="w" fact="0.23"/>
          <dgm:constr type="h" for="ch" forName="wedge5Tx" refType="h" fact="0.165"/>
          <dgm:constr type="l" for="ch" forName="wedge6" refType="w" fact="0.07"/>
          <dgm:constr type="t" for="ch" forName="wedge6" refType="h" fact="0.0627"/>
          <dgm:constr type="w" for="ch" forName="wedge6" refType="w" fact="0.84"/>
          <dgm:constr type="h" for="ch" forName="wedge6" refType="h" fact="0.84"/>
          <dgm:constr type="l" for="ch" forName="dummy6a" refType="w" fact="0.1263"/>
          <dgm:constr type="t" for="ch" forName="dummy6a" refType="h" fact="0.2727"/>
          <dgm:constr type="l" for="ch" forName="dummy6b" refType="w" fact="0.49"/>
          <dgm:constr type="t" for="ch" forName="dummy6b" refType="h" fact="0.0627"/>
          <dgm:constr type="r" for="ch" forName="wedge6Tx" refType="w" fact="0.47"/>
          <dgm:constr type="t" for="ch" forName="wedge6Tx" refType="h" fact="0.17"/>
          <dgm:constr type="w" for="ch" forName="wedge6Tx" refType="w" fact="0.22"/>
          <dgm:constr type="h" for="ch" forName="wedge6Tx" refType="h" fact="0.17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primFontSz" for="ch" ptType="node" op="equ"/>
        </dgm:constrLst>
      </dgm:if>
      <dgm:else name="Name7">
        <dgm:constrLst>
          <dgm:constr type="l" for="ch" forName="wedge1" refType="w" fact="0.0887"/>
          <dgm:constr type="t" for="ch" forName="wedge1" refType="w" fact="0.062"/>
          <dgm:constr type="w" for="ch" forName="wedge1" refType="w" fact="0.84"/>
          <dgm:constr type="h" for="ch" forName="wedge1" refType="h" fact="0.84"/>
          <dgm:constr type="l" for="ch" forName="dummy1a" refType="w" fact="0.5087"/>
          <dgm:constr type="t" for="ch" forName="dummy1a" refType="h" fact="0.062"/>
          <dgm:constr type="l" for="ch" forName="dummy1b" refType="w" fact="0.837"/>
          <dgm:constr type="t" for="ch" forName="dummy1b" refType="h" fact="0.2201"/>
          <dgm:constr type="l" for="ch" forName="wedge1Tx" refType="w" fact="0.53"/>
          <dgm:constr type="t" for="ch" forName="wedge1Tx" refType="h" fact="0.14"/>
          <dgm:constr type="w" for="ch" forName="wedge1Tx" refType="w" fact="0.2"/>
          <dgm:constr type="h" for="ch" forName="wedge1Tx" refType="h" fact="0.16"/>
          <dgm:constr type="l" for="ch" forName="wedge2" refType="w" fact="0.0995"/>
          <dgm:constr type="t" for="ch" forName="wedge2" refType="w" fact="0.0755"/>
          <dgm:constr type="w" for="ch" forName="wedge2" refType="w" fact="0.84"/>
          <dgm:constr type="h" for="ch" forName="wedge2" refType="h" fact="0.84"/>
          <dgm:constr type="l" for="ch" forName="dummy2a" refType="w" fact="0.8479"/>
          <dgm:constr type="t" for="ch" forName="dummy2a" refType="h" fact="0.2337"/>
          <dgm:constr type="l" for="ch" forName="dummy2b" refType="w" fact="0.929"/>
          <dgm:constr type="t" for="ch" forName="dummy2b" refType="h" fact="0.589"/>
          <dgm:constr type="l" for="ch" forName="wedge2Tx" refType="w" fact="0.67"/>
          <dgm:constr type="t" for="ch" forName="wedge2Tx" refType="h" fact="0.38"/>
          <dgm:constr type="w" for="ch" forName="wedge2Tx" refType="w" fact="0.23"/>
          <dgm:constr type="h" for="ch" forName="wedge2Tx" refType="h" fact="0.14"/>
          <dgm:constr type="l" for="ch" forName="wedge3" refType="w" fact="0.0956"/>
          <dgm:constr type="t" for="ch" forName="wedge3" refType="w" fact="0.0925"/>
          <dgm:constr type="w" for="ch" forName="wedge3" refType="w" fact="0.84"/>
          <dgm:constr type="h" for="ch" forName="wedge3" refType="h" fact="0.84"/>
          <dgm:constr type="l" for="ch" forName="dummy3a" refType="w" fact="0.9251"/>
          <dgm:constr type="t" for="ch" forName="dummy3a" refType="h" fact="0.6059"/>
          <dgm:constr type="l" for="ch" forName="dummy3b" refType="w" fact="0.6979"/>
          <dgm:constr type="t" for="ch" forName="dummy3b" refType="h" fact="0.8909"/>
          <dgm:constr type="l" for="ch" forName="wedge3Tx" refType="w" fact="0.635"/>
          <dgm:constr type="t" for="ch" forName="wedge3Tx" refType="h" fact="0.59"/>
          <dgm:constr type="w" for="ch" forName="wedge3Tx" refType="w" fact="0.2"/>
          <dgm:constr type="h" for="ch" forName="wedge3Tx" refType="h" fact="0.155"/>
          <dgm:constr type="l" for="ch" forName="wedge4" refType="w" fact="0.08"/>
          <dgm:constr type="t" for="ch" forName="wedge4" refType="h" fact="0.1"/>
          <dgm:constr type="w" for="ch" forName="wedge4" refType="w" fact="0.84"/>
          <dgm:constr type="h" for="ch" forName="wedge4" refType="h" fact="0.84"/>
          <dgm:constr type="l" for="ch" forName="dummy4a" refType="w" fact="0.6822"/>
          <dgm:constr type="t" for="ch" forName="dummy4a" refType="h" fact="0.8984"/>
          <dgm:constr type="l" for="ch" forName="dummy4b" refType="w" fact="0.3178"/>
          <dgm:constr type="t" for="ch" forName="dummy4b" refType="h" fact="0.8984"/>
          <dgm:constr type="l" for="ch" forName="wedge4Tx" refType="w" fact="0.4025"/>
          <dgm:constr type="t" for="ch" forName="wedge4Tx" refType="h" fact="0.76"/>
          <dgm:constr type="w" for="ch" forName="wedge4Tx" refType="w" fact="0.195"/>
          <dgm:constr type="h" for="ch" forName="wedge4Tx" refType="h" fact="0.14"/>
          <dgm:constr type="l" for="ch" forName="wedge5" refType="w" fact="0.0644"/>
          <dgm:constr type="t" for="ch" forName="wedge5" refType="h" fact="0.0925"/>
          <dgm:constr type="w" for="ch" forName="wedge5" refType="w" fact="0.84"/>
          <dgm:constr type="h" for="ch" forName="wedge5" refType="h" fact="0.84"/>
          <dgm:constr type="l" for="ch" forName="dummy5a" refType="w" fact="0.3021"/>
          <dgm:constr type="t" for="ch" forName="dummy5a" refType="h" fact="0.8909"/>
          <dgm:constr type="l" for="ch" forName="dummy5b" refType="w" fact="0.0749"/>
          <dgm:constr type="t" for="ch" forName="dummy5b" refType="h" fact="0.6059"/>
          <dgm:constr type="r" for="ch" forName="wedge5Tx" refType="w" fact="0.365"/>
          <dgm:constr type="t" for="ch" forName="wedge5Tx" refType="h" fact="0.59"/>
          <dgm:constr type="w" for="ch" forName="wedge5Tx" refType="w" fact="0.2"/>
          <dgm:constr type="h" for="ch" forName="wedge5Tx" refType="h" fact="0.155"/>
          <dgm:constr type="l" for="ch" forName="wedge6" refType="w" fact="0.0605"/>
          <dgm:constr type="t" for="ch" forName="wedge6" refType="h" fact="0.0755"/>
          <dgm:constr type="w" for="ch" forName="wedge6" refType="w" fact="0.84"/>
          <dgm:constr type="h" for="ch" forName="wedge6" refType="h" fact="0.84"/>
          <dgm:constr type="l" for="ch" forName="dummy6a" refType="w" fact="0.071"/>
          <dgm:constr type="t" for="ch" forName="dummy6a" refType="h" fact="0.589"/>
          <dgm:constr type="l" for="ch" forName="dummy6b" refType="w" fact="0.1521"/>
          <dgm:constr type="t" for="ch" forName="dummy6b" refType="h" fact="0.2337"/>
          <dgm:constr type="r" for="ch" forName="wedge6Tx" refType="w" fact="0.33"/>
          <dgm:constr type="t" for="ch" forName="wedge6Tx" refType="h" fact="0.38"/>
          <dgm:constr type="w" for="ch" forName="wedge6Tx" refType="w" fact="0.23"/>
          <dgm:constr type="h" for="ch" forName="wedge6Tx" refType="h" fact="0.14"/>
          <dgm:constr type="l" for="ch" forName="wedge7" refType="w" fact="0.0713"/>
          <dgm:constr type="t" for="ch" forName="wedge7" refType="h" fact="0.062"/>
          <dgm:constr type="w" for="ch" forName="wedge7" refType="w" fact="0.84"/>
          <dgm:constr type="h" for="ch" forName="wedge7" refType="h" fact="0.84"/>
          <dgm:constr type="l" for="ch" forName="dummy7a" refType="w" fact="0.163"/>
          <dgm:constr type="t" for="ch" forName="dummy7a" refType="h" fact="0.2201"/>
          <dgm:constr type="l" for="ch" forName="dummy7b" refType="w" fact="0.4913"/>
          <dgm:constr type="t" for="ch" forName="dummy7b" refType="h" fact="0.062"/>
          <dgm:constr type="r" for="ch" forName="wedge7Tx" refType="w" fact="0.47"/>
          <dgm:constr type="t" for="ch" forName="wedge7Tx" refType="h" fact="0.14"/>
          <dgm:constr type="w" for="ch" forName="wedge7Tx" refType="w" fact="0.2"/>
          <dgm:constr type="h" for="ch" forName="wedge7Tx" refType="h" fact="0.16"/>
          <dgm:constr type="h" for="ch" forName="arrowWedge1" refType="w" fact="0.08"/>
          <dgm:constr type="diam" for="ch" forName="arrowWedge1" refType="w" fact="0.84"/>
          <dgm:constr type="l" for="ch" forName="arrowWedge1" refType="w" fact="0.5"/>
          <dgm:constr type="t" for="ch" forName="arrowWedge1" refType="w" fact="0.5"/>
          <dgm:constr type="h" for="ch" forName="arrowWedge2" refType="w" fact="0.08"/>
          <dgm:constr type="diam" for="ch" forName="arrowWedge2" refType="w" fact="0.84"/>
          <dgm:constr type="l" for="ch" forName="arrowWedge2" refType="w" fact="0.5"/>
          <dgm:constr type="t" for="ch" forName="arrowWedge2" refType="w" fact="0.5"/>
          <dgm:constr type="h" for="ch" forName="arrowWedge3" refType="w" fact="0.08"/>
          <dgm:constr type="diam" for="ch" forName="arrowWedge3" refType="w" fact="0.84"/>
          <dgm:constr type="l" for="ch" forName="arrowWedge3" refType="w" fact="0.5"/>
          <dgm:constr type="t" for="ch" forName="arrowWedge3" refType="w" fact="0.5"/>
          <dgm:constr type="h" for="ch" forName="arrowWedge4" refType="w" fact="0.08"/>
          <dgm:constr type="diam" for="ch" forName="arrowWedge4" refType="w" fact="0.84"/>
          <dgm:constr type="l" for="ch" forName="arrowWedge4" refType="w" fact="0.5"/>
          <dgm:constr type="t" for="ch" forName="arrowWedge4" refType="w" fact="0.5"/>
          <dgm:constr type="h" for="ch" forName="arrowWedge5" refType="w" fact="0.08"/>
          <dgm:constr type="diam" for="ch" forName="arrowWedge5" refType="w" fact="0.84"/>
          <dgm:constr type="l" for="ch" forName="arrowWedge5" refType="w" fact="0.5"/>
          <dgm:constr type="t" for="ch" forName="arrowWedge5" refType="w" fact="0.5"/>
          <dgm:constr type="h" for="ch" forName="arrowWedge6" refType="w" fact="0.08"/>
          <dgm:constr type="diam" for="ch" forName="arrowWedge6" refType="w" fact="0.84"/>
          <dgm:constr type="l" for="ch" forName="arrowWedge6" refType="w" fact="0.5"/>
          <dgm:constr type="t" for="ch" forName="arrowWedge6" refType="w" fact="0.5"/>
          <dgm:constr type="h" for="ch" forName="arrowWedge7" refType="w" fact="0.08"/>
          <dgm:constr type="diam" for="ch" forName="arrowWedge7" refType="w" fact="0.84"/>
          <dgm:constr type="l" for="ch" forName="arrowWedge7" refType="w" fact="0.5"/>
          <dgm:constr type="t" for="ch" forName="arrowWedge7" refType="w" fact="0.5"/>
          <dgm:constr type="primFontSz" for="ch" ptType="node" op="equ"/>
        </dgm:constrLst>
      </dgm:else>
    </dgm:choose>
    <dgm:ruleLst/>
    <dgm:choose name="Name8">
      <dgm:if name="Name9" axis="ch" ptType="node" func="cnt" op="gte" val="1">
        <dgm:layoutNode name="wedge1">
          <dgm:alg type="sp"/>
          <dgm:choose name="Name10">
            <dgm:if name="Name11" axis="ch" ptType="node" func="cnt" op="equ" val="1">
              <dgm:shape xmlns:r="http://schemas.openxmlformats.org/officeDocument/2006/relationships" type="ellipse" r:blip="">
                <dgm:adjLst/>
              </dgm:shape>
            </dgm:if>
            <dgm:if name="Name12" axis="ch" ptType="node" func="cnt" op="equ" val="2">
              <dgm:shape xmlns:r="http://schemas.openxmlformats.org/officeDocument/2006/relationships" type="pie" r:blip="">
                <dgm:adjLst>
                  <dgm:adj idx="1" val="270"/>
                  <dgm:adj idx="2" val="90"/>
                </dgm:adjLst>
              </dgm:shape>
            </dgm:if>
            <dgm:if name="Name13" axis="ch" ptType="node" func="cnt" op="equ" val="3">
              <dgm:shape xmlns:r="http://schemas.openxmlformats.org/officeDocument/2006/relationships" type="pie" r:blip="">
                <dgm:adjLst>
                  <dgm:adj idx="1" val="270"/>
                  <dgm:adj idx="2" val="30"/>
                </dgm:adjLst>
              </dgm:shape>
            </dgm:if>
            <dgm:if name="Name14" axis="ch" ptType="node" func="cnt" op="equ" val="4">
              <dgm:shape xmlns:r="http://schemas.openxmlformats.org/officeDocument/2006/relationships" type="pie" r:blip="">
                <dgm:adjLst>
                  <dgm:adj idx="1" val="270"/>
                  <dgm:adj idx="2" val="0"/>
                </dgm:adjLst>
              </dgm:shape>
            </dgm:if>
            <dgm:if name="Name15" axis="ch" ptType="node" func="cnt" op="equ" val="5">
              <dgm:shape xmlns:r="http://schemas.openxmlformats.org/officeDocument/2006/relationships" type="pie" r:blip="">
                <dgm:adjLst>
                  <dgm:adj idx="1" val="270"/>
                  <dgm:adj idx="2" val="342"/>
                </dgm:adjLst>
              </dgm:shape>
            </dgm:if>
            <dgm:if name="Name16" axis="ch" ptType="node" func="cnt" op="equ" val="6">
              <dgm:shape xmlns:r="http://schemas.openxmlformats.org/officeDocument/2006/relationships" type="pie" r:blip="">
                <dgm:adjLst>
                  <dgm:adj idx="1" val="270"/>
                  <dgm:adj idx="2" val="330"/>
                </dgm:adjLst>
              </dgm:shape>
            </dgm:if>
            <dgm:else name="Name17">
              <dgm:shape xmlns:r="http://schemas.openxmlformats.org/officeDocument/2006/relationships" type="pie" r:blip="">
                <dgm:adjLst>
                  <dgm:adj idx="1" val="270"/>
                  <dgm:adj idx="2" val="321.4286"/>
                </dgm:adjLst>
              </dgm:shape>
            </dgm:else>
          </dgm:choose>
          <dgm:choose name="Name18">
            <dgm:if name="Name19" func="var" arg="dir" op="equ" val="norm">
              <dgm:presOf axis="ch desOrSelf" ptType="node node" st="1 1" cnt="1 0"/>
            </dgm:if>
            <dgm:else name="Name20">
              <dgm:choose name="Name21">
                <dgm:if name="Name22" axis="ch" ptType="node" func="cnt" op="equ" val="1">
                  <dgm:presOf axis="ch desOrSelf" ptType="node node" st="1 1" cnt="1 0"/>
                </dgm:if>
                <dgm:if name="Name23" axis="ch" ptType="node" func="cnt" op="equ" val="2">
                  <dgm:presOf axis="ch desOrSelf" ptType="node node" st="2 1" cnt="1 0"/>
                </dgm:if>
                <dgm:if name="Name24" axis="ch" ptType="node" func="cnt" op="equ" val="3">
                  <dgm:presOf axis="ch desOrSelf" ptType="node node" st="3 1" cnt="1 0"/>
                </dgm:if>
                <dgm:if name="Name25" axis="ch" ptType="node" func="cnt" op="equ" val="4">
                  <dgm:presOf axis="ch desOrSelf" ptType="node node" st="4 1" cnt="1 0"/>
                </dgm:if>
                <dgm:if name="Name26" axis="ch" ptType="node" func="cnt" op="equ" val="5">
                  <dgm:presOf axis="ch desOrSelf" ptType="node node" st="5 1" cnt="1 0"/>
                </dgm:if>
                <dgm:if name="Name27" axis="ch" ptType="node" func="cnt" op="equ" val="6">
                  <dgm:presOf axis="ch desOrSelf" ptType="node node" st="6 1" cnt="1 0"/>
                </dgm:if>
                <dgm:else name="Name28">
                  <dgm:presOf axis="ch desOrSelf" ptType="node node" st="7 1" cnt="1 0"/>
                </dgm:else>
              </dgm:choose>
            </dgm:else>
          </dgm:choose>
          <dgm:constrLst/>
          <dgm:ruleLst/>
        </dgm:layoutNode>
        <dgm:layoutNode name="dummy1a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1b" moveWith="wedge1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1Tx" moveWith="wedg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29">
            <dgm:if name="Name30" func="var" arg="dir" op="equ" val="norm">
              <dgm:presOf axis="ch desOrSelf" ptType="node node" st="1 1" cnt="1 0"/>
            </dgm:if>
            <dgm:else name="Name31">
              <dgm:choose name="Name32">
                <dgm:if name="Name33" axis="ch" ptType="node" func="cnt" op="equ" val="1">
                  <dgm:presOf axis="ch desOrSelf" ptType="node node" st="1 1" cnt="1 0"/>
                </dgm:if>
                <dgm:if name="Name34" axis="ch" ptType="node" func="cnt" op="equ" val="2">
                  <dgm:presOf axis="ch desOrSelf" ptType="node node" st="2 1" cnt="1 0"/>
                </dgm:if>
                <dgm:if name="Name35" axis="ch" ptType="node" func="cnt" op="equ" val="3">
                  <dgm:presOf axis="ch desOrSelf" ptType="node node" st="3 1" cnt="1 0"/>
                </dgm:if>
                <dgm:if name="Name36" axis="ch" ptType="node" func="cnt" op="equ" val="4">
                  <dgm:presOf axis="ch desOrSelf" ptType="node node" st="4 1" cnt="1 0"/>
                </dgm:if>
                <dgm:if name="Name37" axis="ch" ptType="node" func="cnt" op="equ" val="5">
                  <dgm:presOf axis="ch desOrSelf" ptType="node node" st="5 1" cnt="1 0"/>
                </dgm:if>
                <dgm:if name="Name38" axis="ch" ptType="node" func="cnt" op="equ" val="6">
                  <dgm:presOf axis="ch desOrSelf" ptType="node node" st="6 1" cnt="1 0"/>
                </dgm:if>
                <dgm:else name="Name39">
                  <dgm:presOf axis="ch desOrSelf" ptType="node node" st="7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40"/>
    </dgm:choose>
    <dgm:choose name="Name41">
      <dgm:if name="Name42" axis="ch" ptType="node" func="cnt" op="gte" val="2">
        <dgm:layoutNode name="wedge2">
          <dgm:alg type="sp"/>
          <dgm:choose name="Name43">
            <dgm:if name="Name44" axis="ch" ptType="node" func="cnt" op="equ" val="2">
              <dgm:shape xmlns:r="http://schemas.openxmlformats.org/officeDocument/2006/relationships" type="pie" r:blip="">
                <dgm:adjLst>
                  <dgm:adj idx="1" val="90"/>
                  <dgm:adj idx="2" val="270"/>
                </dgm:adjLst>
              </dgm:shape>
            </dgm:if>
            <dgm:if name="Name45" axis="ch" ptType="node" func="cnt" op="equ" val="3">
              <dgm:shape xmlns:r="http://schemas.openxmlformats.org/officeDocument/2006/relationships" type="pie" r:blip="">
                <dgm:adjLst>
                  <dgm:adj idx="1" val="30"/>
                  <dgm:adj idx="2" val="150"/>
                </dgm:adjLst>
              </dgm:shape>
            </dgm:if>
            <dgm:if name="Name46" axis="ch" ptType="node" func="cnt" op="equ" val="4">
              <dgm:shape xmlns:r="http://schemas.openxmlformats.org/officeDocument/2006/relationships" type="pie" r:blip="">
                <dgm:adjLst>
                  <dgm:adj idx="1" val="0"/>
                  <dgm:adj idx="2" val="90"/>
                </dgm:adjLst>
              </dgm:shape>
            </dgm:if>
            <dgm:if name="Name47" axis="ch" ptType="node" func="cnt" op="equ" val="5">
              <dgm:shape xmlns:r="http://schemas.openxmlformats.org/officeDocument/2006/relationships" type="pie" r:blip="">
                <dgm:adjLst>
                  <dgm:adj idx="1" val="342"/>
                  <dgm:adj idx="2" val="54"/>
                </dgm:adjLst>
              </dgm:shape>
            </dgm:if>
            <dgm:if name="Name48" axis="ch" ptType="node" func="cnt" op="equ" val="6">
              <dgm:shape xmlns:r="http://schemas.openxmlformats.org/officeDocument/2006/relationships" type="pie" r:blip="">
                <dgm:adjLst>
                  <dgm:adj idx="1" val="330"/>
                  <dgm:adj idx="2" val="30"/>
                </dgm:adjLst>
              </dgm:shape>
            </dgm:if>
            <dgm:else name="Name49">
              <dgm:shape xmlns:r="http://schemas.openxmlformats.org/officeDocument/2006/relationships" type="pie" r:blip="">
                <dgm:adjLst>
                  <dgm:adj idx="1" val="321.4286"/>
                  <dgm:adj idx="2" val="12.85714"/>
                </dgm:adjLst>
              </dgm:shape>
            </dgm:else>
          </dgm:choose>
          <dgm:choose name="Name50">
            <dgm:if name="Name51" func="var" arg="dir" op="equ" val="norm">
              <dgm:presOf axis="ch desOrSelf" ptType="node node" st="2 1" cnt="1 0"/>
            </dgm:if>
            <dgm:else name="Name52">
              <dgm:choose name="Name53">
                <dgm:if name="Name54" axis="ch" ptType="node" func="cnt" op="equ" val="2">
                  <dgm:presOf axis="ch desOrSelf" ptType="node node" st="1 1" cnt="1 0"/>
                </dgm:if>
                <dgm:if name="Name55" axis="ch" ptType="node" func="cnt" op="equ" val="3">
                  <dgm:presOf axis="ch desOrSelf" ptType="node node" st="2 1" cnt="1 0"/>
                </dgm:if>
                <dgm:if name="Name56" axis="ch" ptType="node" func="cnt" op="equ" val="4">
                  <dgm:presOf axis="ch desOrSelf" ptType="node node" st="3 1" cnt="1 0"/>
                </dgm:if>
                <dgm:if name="Name57" axis="ch" ptType="node" func="cnt" op="equ" val="5">
                  <dgm:presOf axis="ch desOrSelf" ptType="node node" st="4 1" cnt="1 0"/>
                </dgm:if>
                <dgm:if name="Name58" axis="ch" ptType="node" func="cnt" op="equ" val="6">
                  <dgm:presOf axis="ch desOrSelf" ptType="node node" st="5 1" cnt="1 0"/>
                </dgm:if>
                <dgm:else name="Name59">
                  <dgm:presOf axis="ch desOrSelf" ptType="node node" st="6 1" cnt="1 0"/>
                </dgm:else>
              </dgm:choose>
            </dgm:else>
          </dgm:choose>
          <dgm:constrLst/>
          <dgm:ruleLst/>
        </dgm:layoutNode>
        <dgm:layoutNode name="dummy2a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2b" moveWith="wedge2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2Tx" moveWith="wedge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60">
            <dgm:if name="Name61" func="var" arg="dir" op="equ" val="norm">
              <dgm:presOf axis="ch desOrSelf" ptType="node node" st="2 1" cnt="1 0"/>
            </dgm:if>
            <dgm:else name="Name62">
              <dgm:choose name="Name63">
                <dgm:if name="Name64" axis="ch" ptType="node" func="cnt" op="equ" val="2">
                  <dgm:presOf axis="ch desOrSelf" ptType="node node" st="1 1" cnt="1 0"/>
                </dgm:if>
                <dgm:if name="Name65" axis="ch" ptType="node" func="cnt" op="equ" val="3">
                  <dgm:presOf axis="ch desOrSelf" ptType="node node" st="2 1" cnt="1 0"/>
                </dgm:if>
                <dgm:if name="Name66" axis="ch" ptType="node" func="cnt" op="equ" val="4">
                  <dgm:presOf axis="ch desOrSelf" ptType="node node" st="3 1" cnt="1 0"/>
                </dgm:if>
                <dgm:if name="Name67" axis="ch" ptType="node" func="cnt" op="equ" val="5">
                  <dgm:presOf axis="ch desOrSelf" ptType="node node" st="4 1" cnt="1 0"/>
                </dgm:if>
                <dgm:if name="Name68" axis="ch" ptType="node" func="cnt" op="equ" val="6">
                  <dgm:presOf axis="ch desOrSelf" ptType="node node" st="5 1" cnt="1 0"/>
                </dgm:if>
                <dgm:else name="Name69">
                  <dgm:presOf axis="ch desOrSelf" ptType="node node" st="6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70"/>
    </dgm:choose>
    <dgm:choose name="Name71">
      <dgm:if name="Name72" axis="ch" ptType="node" func="cnt" op="gte" val="3">
        <dgm:layoutNode name="wedge3">
          <dgm:alg type="sp"/>
          <dgm:choose name="Name73">
            <dgm:if name="Name74" axis="ch" ptType="node" func="cnt" op="equ" val="3">
              <dgm:shape xmlns:r="http://schemas.openxmlformats.org/officeDocument/2006/relationships" type="pie" r:blip="">
                <dgm:adjLst>
                  <dgm:adj idx="1" val="150"/>
                  <dgm:adj idx="2" val="270"/>
                </dgm:adjLst>
              </dgm:shape>
            </dgm:if>
            <dgm:if name="Name75" axis="ch" ptType="node" func="cnt" op="equ" val="4">
              <dgm:shape xmlns:r="http://schemas.openxmlformats.org/officeDocument/2006/relationships" type="pie" r:blip="">
                <dgm:adjLst>
                  <dgm:adj idx="1" val="90"/>
                  <dgm:adj idx="2" val="180"/>
                </dgm:adjLst>
              </dgm:shape>
            </dgm:if>
            <dgm:if name="Name76" axis="ch" ptType="node" func="cnt" op="equ" val="5">
              <dgm:shape xmlns:r="http://schemas.openxmlformats.org/officeDocument/2006/relationships" type="pie" r:blip="">
                <dgm:adjLst>
                  <dgm:adj idx="1" val="54"/>
                  <dgm:adj idx="2" val="126"/>
                </dgm:adjLst>
              </dgm:shape>
            </dgm:if>
            <dgm:if name="Name77" axis="ch" ptType="node" func="cnt" op="equ" val="6">
              <dgm:shape xmlns:r="http://schemas.openxmlformats.org/officeDocument/2006/relationships" type="pie" r:blip="">
                <dgm:adjLst>
                  <dgm:adj idx="1" val="30"/>
                  <dgm:adj idx="2" val="90"/>
                </dgm:adjLst>
              </dgm:shape>
            </dgm:if>
            <dgm:else name="Name78">
              <dgm:shape xmlns:r="http://schemas.openxmlformats.org/officeDocument/2006/relationships" type="pie" r:blip="">
                <dgm:adjLst>
                  <dgm:adj idx="1" val="12.85714"/>
                  <dgm:adj idx="2" val="64.28571"/>
                </dgm:adjLst>
              </dgm:shape>
            </dgm:else>
          </dgm:choose>
          <dgm:choose name="Name79">
            <dgm:if name="Name80" func="var" arg="dir" op="equ" val="norm">
              <dgm:presOf axis="ch desOrSelf" ptType="node node" st="3 1" cnt="1 0"/>
            </dgm:if>
            <dgm:else name="Name81">
              <dgm:choose name="Name82">
                <dgm:if name="Name83" axis="ch" ptType="node" func="cnt" op="equ" val="3">
                  <dgm:presOf axis="ch desOrSelf" ptType="node node" st="1 1" cnt="1 0"/>
                </dgm:if>
                <dgm:if name="Name84" axis="ch" ptType="node" func="cnt" op="equ" val="4">
                  <dgm:presOf axis="ch desOrSelf" ptType="node node" st="2 1" cnt="1 0"/>
                </dgm:if>
                <dgm:if name="Name85" axis="ch" ptType="node" func="cnt" op="equ" val="5">
                  <dgm:presOf axis="ch desOrSelf" ptType="node node" st="3 1" cnt="1 0"/>
                </dgm:if>
                <dgm:if name="Name86" axis="ch" ptType="node" func="cnt" op="equ" val="6">
                  <dgm:presOf axis="ch desOrSelf" ptType="node node" st="4 1" cnt="1 0"/>
                </dgm:if>
                <dgm:else name="Name87">
                  <dgm:presOf axis="ch desOrSelf" ptType="node node" st="5 1" cnt="1 0"/>
                </dgm:else>
              </dgm:choose>
            </dgm:else>
          </dgm:choose>
          <dgm:constrLst/>
          <dgm:ruleLst/>
        </dgm:layoutNode>
        <dgm:layoutNode name="dummy3a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3b" moveWith="wedge3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3Tx" moveWith="wedge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88">
            <dgm:if name="Name89" func="var" arg="dir" op="equ" val="norm">
              <dgm:presOf axis="ch desOrSelf" ptType="node node" st="3 1" cnt="1 0"/>
            </dgm:if>
            <dgm:else name="Name90">
              <dgm:choose name="Name91">
                <dgm:if name="Name92" axis="ch" ptType="node" func="cnt" op="equ" val="3">
                  <dgm:presOf axis="ch desOrSelf" ptType="node node" st="1 1" cnt="1 0"/>
                </dgm:if>
                <dgm:if name="Name93" axis="ch" ptType="node" func="cnt" op="equ" val="4">
                  <dgm:presOf axis="ch desOrSelf" ptType="node node" st="2 1" cnt="1 0"/>
                </dgm:if>
                <dgm:if name="Name94" axis="ch" ptType="node" func="cnt" op="equ" val="5">
                  <dgm:presOf axis="ch desOrSelf" ptType="node node" st="3 1" cnt="1 0"/>
                </dgm:if>
                <dgm:if name="Name95" axis="ch" ptType="node" func="cnt" op="equ" val="6">
                  <dgm:presOf axis="ch desOrSelf" ptType="node node" st="4 1" cnt="1 0"/>
                </dgm:if>
                <dgm:else name="Name96">
                  <dgm:presOf axis="ch desOrSelf" ptType="node node" st="5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97"/>
    </dgm:choose>
    <dgm:choose name="Name98">
      <dgm:if name="Name99" axis="ch" ptType="node" func="cnt" op="gte" val="4">
        <dgm:layoutNode name="wedge4">
          <dgm:alg type="sp"/>
          <dgm:choose name="Name100">
            <dgm:if name="Name101" axis="ch" ptType="node" func="cnt" op="equ" val="4">
              <dgm:shape xmlns:r="http://schemas.openxmlformats.org/officeDocument/2006/relationships" type="pie" r:blip="">
                <dgm:adjLst>
                  <dgm:adj idx="1" val="180"/>
                  <dgm:adj idx="2" val="270"/>
                </dgm:adjLst>
              </dgm:shape>
            </dgm:if>
            <dgm:if name="Name102" axis="ch" ptType="node" func="cnt" op="equ" val="5">
              <dgm:shape xmlns:r="http://schemas.openxmlformats.org/officeDocument/2006/relationships" type="pie" r:blip="">
                <dgm:adjLst>
                  <dgm:adj idx="1" val="126"/>
                  <dgm:adj idx="2" val="198"/>
                </dgm:adjLst>
              </dgm:shape>
            </dgm:if>
            <dgm:if name="Name103" axis="ch" ptType="node" func="cnt" op="equ" val="6">
              <dgm:shape xmlns:r="http://schemas.openxmlformats.org/officeDocument/2006/relationships" type="pie" r:blip="">
                <dgm:adjLst>
                  <dgm:adj idx="1" val="90"/>
                  <dgm:adj idx="2" val="150"/>
                </dgm:adjLst>
              </dgm:shape>
            </dgm:if>
            <dgm:else name="Name104">
              <dgm:shape xmlns:r="http://schemas.openxmlformats.org/officeDocument/2006/relationships" type="pie" r:blip="">
                <dgm:adjLst>
                  <dgm:adj idx="1" val="64.2871"/>
                  <dgm:adj idx="2" val="115.7143"/>
                </dgm:adjLst>
              </dgm:shape>
            </dgm:else>
          </dgm:choose>
          <dgm:choose name="Name105">
            <dgm:if name="Name106" func="var" arg="dir" op="equ" val="norm">
              <dgm:presOf axis="ch desOrSelf" ptType="node node" st="4 1" cnt="1 0"/>
            </dgm:if>
            <dgm:else name="Name107">
              <dgm:choose name="Name108">
                <dgm:if name="Name109" axis="ch" ptType="node" func="cnt" op="equ" val="4">
                  <dgm:presOf axis="ch desOrSelf" ptType="node node" st="1 1" cnt="1 0"/>
                </dgm:if>
                <dgm:if name="Name110" axis="ch" ptType="node" func="cnt" op="equ" val="5">
                  <dgm:presOf axis="ch desOrSelf" ptType="node node" st="2 1" cnt="1 0"/>
                </dgm:if>
                <dgm:if name="Name111" axis="ch" ptType="node" func="cnt" op="equ" val="6">
                  <dgm:presOf axis="ch desOrSelf" ptType="node node" st="3 1" cnt="1 0"/>
                </dgm:if>
                <dgm:else name="Name112">
                  <dgm:presOf axis="ch desOrSelf" ptType="node node" st="4 1" cnt="1 0"/>
                </dgm:else>
              </dgm:choose>
            </dgm:else>
          </dgm:choose>
          <dgm:constrLst/>
          <dgm:ruleLst/>
        </dgm:layoutNode>
        <dgm:layoutNode name="dummy4a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4b" moveWith="wedge4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4Tx" moveWith="wedge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13">
            <dgm:if name="Name114" func="var" arg="dir" op="equ" val="norm">
              <dgm:presOf axis="ch desOrSelf" ptType="node node" st="4 1" cnt="1 0"/>
            </dgm:if>
            <dgm:else name="Name115">
              <dgm:choose name="Name116">
                <dgm:if name="Name117" axis="ch" ptType="node" func="cnt" op="equ" val="4">
                  <dgm:presOf axis="ch desOrSelf" ptType="node node" st="1 1" cnt="1 0"/>
                </dgm:if>
                <dgm:if name="Name118" axis="ch" ptType="node" func="cnt" op="equ" val="5">
                  <dgm:presOf axis="ch desOrSelf" ptType="node node" st="2 1" cnt="1 0"/>
                </dgm:if>
                <dgm:if name="Name119" axis="ch" ptType="node" func="cnt" op="equ" val="6">
                  <dgm:presOf axis="ch desOrSelf" ptType="node node" st="3 1" cnt="1 0"/>
                </dgm:if>
                <dgm:else name="Name120">
                  <dgm:presOf axis="ch desOrSelf" ptType="node node" st="4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21"/>
    </dgm:choose>
    <dgm:choose name="Name122">
      <dgm:if name="Name123" axis="ch" ptType="node" func="cnt" op="gte" val="5">
        <dgm:layoutNode name="wedge5">
          <dgm:alg type="sp"/>
          <dgm:choose name="Name124">
            <dgm:if name="Name125" axis="ch" ptType="node" func="cnt" op="equ" val="5">
              <dgm:shape xmlns:r="http://schemas.openxmlformats.org/officeDocument/2006/relationships" type="pie" r:blip="">
                <dgm:adjLst>
                  <dgm:adj idx="1" val="198"/>
                  <dgm:adj idx="2" val="270"/>
                </dgm:adjLst>
              </dgm:shape>
            </dgm:if>
            <dgm:if name="Name126" axis="ch" ptType="node" func="cnt" op="equ" val="6">
              <dgm:shape xmlns:r="http://schemas.openxmlformats.org/officeDocument/2006/relationships" type="pie" r:blip="">
                <dgm:adjLst>
                  <dgm:adj idx="1" val="150"/>
                  <dgm:adj idx="2" val="210"/>
                </dgm:adjLst>
              </dgm:shape>
            </dgm:if>
            <dgm:else name="Name127">
              <dgm:shape xmlns:r="http://schemas.openxmlformats.org/officeDocument/2006/relationships" type="pie" r:blip="">
                <dgm:adjLst>
                  <dgm:adj idx="1" val="115.7143"/>
                  <dgm:adj idx="2" val="167.1429"/>
                </dgm:adjLst>
              </dgm:shape>
            </dgm:else>
          </dgm:choose>
          <dgm:choose name="Name128">
            <dgm:if name="Name129" func="var" arg="dir" op="equ" val="norm">
              <dgm:presOf axis="ch desOrSelf" ptType="node node" st="5 1" cnt="1 0"/>
            </dgm:if>
            <dgm:else name="Name130">
              <dgm:choose name="Name131">
                <dgm:if name="Name132" axis="ch" ptType="node" func="cnt" op="equ" val="5">
                  <dgm:presOf axis="ch desOrSelf" ptType="node node" st="1 1" cnt="1 0"/>
                </dgm:if>
                <dgm:if name="Name133" axis="ch" ptType="node" func="cnt" op="equ" val="6">
                  <dgm:presOf axis="ch desOrSelf" ptType="node node" st="2 1" cnt="1 0"/>
                </dgm:if>
                <dgm:else name="Name134">
                  <dgm:presOf axis="ch desOrSelf" ptType="node node" st="3 1" cnt="1 0"/>
                </dgm:else>
              </dgm:choose>
            </dgm:else>
          </dgm:choose>
          <dgm:constrLst/>
          <dgm:ruleLst/>
        </dgm:layoutNode>
        <dgm:layoutNode name="dummy5a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5b" moveWith="wedge5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5Tx" moveWith="wedge5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35">
            <dgm:if name="Name136" func="var" arg="dir" op="equ" val="norm">
              <dgm:presOf axis="ch desOrSelf" ptType="node node" st="5 1" cnt="1 0"/>
            </dgm:if>
            <dgm:else name="Name137">
              <dgm:choose name="Name138">
                <dgm:if name="Name139" axis="ch" ptType="node" func="cnt" op="equ" val="5">
                  <dgm:presOf axis="ch desOrSelf" ptType="node node" st="1 1" cnt="1 0"/>
                </dgm:if>
                <dgm:if name="Name140" axis="ch" ptType="node" func="cnt" op="equ" val="6">
                  <dgm:presOf axis="ch desOrSelf" ptType="node node" st="2 1" cnt="1 0"/>
                </dgm:if>
                <dgm:else name="Name141">
                  <dgm:presOf axis="ch desOrSelf" ptType="node node" st="3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42"/>
    </dgm:choose>
    <dgm:choose name="Name143">
      <dgm:if name="Name144" axis="ch" ptType="node" func="cnt" op="gte" val="6">
        <dgm:layoutNode name="wedge6">
          <dgm:alg type="sp"/>
          <dgm:choose name="Name145">
            <dgm:if name="Name146" axis="ch" ptType="node" func="cnt" op="equ" val="6">
              <dgm:shape xmlns:r="http://schemas.openxmlformats.org/officeDocument/2006/relationships" type="pie" r:blip="">
                <dgm:adjLst>
                  <dgm:adj idx="1" val="210"/>
                  <dgm:adj idx="2" val="270"/>
                </dgm:adjLst>
              </dgm:shape>
            </dgm:if>
            <dgm:else name="Name147">
              <dgm:shape xmlns:r="http://schemas.openxmlformats.org/officeDocument/2006/relationships" type="pie" r:blip="">
                <dgm:adjLst>
                  <dgm:adj idx="1" val="167.1429"/>
                  <dgm:adj idx="2" val="218.5714"/>
                </dgm:adjLst>
              </dgm:shape>
            </dgm:else>
          </dgm:choose>
          <dgm:choose name="Name148">
            <dgm:if name="Name149" func="var" arg="dir" op="equ" val="norm">
              <dgm:presOf axis="ch desOrSelf" ptType="node node" st="6 1" cnt="1 0"/>
            </dgm:if>
            <dgm:else name="Name150">
              <dgm:choose name="Name151">
                <dgm:if name="Name152" axis="ch" ptType="node" func="cnt" op="equ" val="6">
                  <dgm:presOf axis="ch desOrSelf" ptType="node node" st="1 1" cnt="1 0"/>
                </dgm:if>
                <dgm:else name="Name153">
                  <dgm:presOf axis="ch desOrSelf" ptType="node node" st="2 1" cnt="1 0"/>
                </dgm:else>
              </dgm:choose>
            </dgm:else>
          </dgm:choose>
          <dgm:constrLst/>
          <dgm:ruleLst/>
        </dgm:layoutNode>
        <dgm:layoutNode name="dummy6a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6b" moveWith="wedge6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6Tx" moveWith="wedge6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54">
            <dgm:if name="Name155" func="var" arg="dir" op="equ" val="norm">
              <dgm:presOf axis="ch desOrSelf" ptType="node node" st="6 1" cnt="1 0"/>
            </dgm:if>
            <dgm:else name="Name156">
              <dgm:choose name="Name157">
                <dgm:if name="Name158" axis="ch" ptType="node" func="cnt" op="equ" val="6">
                  <dgm:presOf axis="ch desOrSelf" ptType="node node" st="1 1" cnt="1 0"/>
                </dgm:if>
                <dgm:else name="Name159">
                  <dgm:presOf axis="ch desOrSelf" ptType="node node" st="2 1" cnt="1 0"/>
                </dgm:else>
              </dgm:choose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0"/>
    </dgm:choose>
    <dgm:choose name="Name161">
      <dgm:if name="Name162" axis="ch" ptType="node" func="cnt" op="gte" val="7">
        <dgm:layoutNode name="wedge7">
          <dgm:alg type="sp"/>
          <dgm:shape xmlns:r="http://schemas.openxmlformats.org/officeDocument/2006/relationships" type="pie" r:blip="">
            <dgm:adjLst>
              <dgm:adj idx="1" val="218.5714"/>
              <dgm:adj idx="2" val="270"/>
            </dgm:adjLst>
          </dgm:shape>
          <dgm:choose name="Name163">
            <dgm:if name="Name164" func="var" arg="dir" op="equ" val="norm">
              <dgm:presOf axis="ch desOrSelf" ptType="node node" st="7 1" cnt="1 0"/>
            </dgm:if>
            <dgm:else name="Name165">
              <dgm:presOf axis="ch desOrSelf" ptType="node node" st="1 1" cnt="1 0"/>
            </dgm:else>
          </dgm:choose>
          <dgm:constrLst/>
          <dgm:ruleLst/>
        </dgm:layoutNode>
        <dgm:layoutNode name="dummy7a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dummy7b" moveWith="wedge7">
          <dgm:alg type="sp"/>
          <dgm:shape xmlns:r="http://schemas.openxmlformats.org/officeDocument/2006/relationships" r:blip="">
            <dgm:adjLst/>
          </dgm:shape>
          <dgm:presOf/>
          <dgm:constrLst>
            <dgm:constr type="w" val="1"/>
            <dgm:constr type="h" val="1"/>
          </dgm:constrLst>
          <dgm:ruleLst/>
        </dgm:layoutNode>
        <dgm:layoutNode name="wedge7Tx" moveWith="wedge7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 hideGeom="1">
            <dgm:adjLst/>
          </dgm:shape>
          <dgm:choose name="Name166">
            <dgm:if name="Name167" func="var" arg="dir" op="equ" val="norm">
              <dgm:presOf axis="ch desOrSelf" ptType="node node" st="7 1" cnt="1 0"/>
            </dgm:if>
            <dgm:else name="Name168">
              <dgm:presOf axis="ch desOrSelf" ptType="node node" st="1 1" cnt="1 0"/>
            </dgm:else>
          </dgm:choose>
          <dgm:constrLst>
            <dgm:constr type="tMarg" refType="primFontSz" fact="0.1"/>
            <dgm:constr type="bMarg" refType="primFontSz" fact="0.1"/>
            <dgm:constr type="lMarg" refType="primFontSz" fact="0.1"/>
            <dgm:constr type="rMarg" refType="primFontSz" fact="0.1"/>
            <dgm:constr type="primFontSz" val="65"/>
          </dgm:constrLst>
          <dgm:ruleLst>
            <dgm:rule type="primFontSz" val="5" fact="NaN" max="NaN"/>
          </dgm:ruleLst>
        </dgm:layoutNode>
      </dgm:if>
      <dgm:else name="Name169"/>
    </dgm:choose>
    <dgm:choose name="Name170">
      <dgm:if name="Name171" axis="ch" ptType="node" func="cnt" op="equ" val="1">
        <dgm:forEach name="Name172" axis="ch" ptType="sibTrans" hideLastTrans="0" cnt="1">
          <dgm:layoutNode name="arrowWedge1single" styleLbl="fgSibTrans2D1">
            <dgm:choose name="Name173">
              <dgm:if name="Name174" func="var" arg="dir" op="equ" val="norm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arr"/>
                  <dgm:param type="endSty" val="noArr"/>
                </dgm:alg>
              </dgm:if>
              <dgm:else name="Name175">
                <dgm:alg type="conn">
                  <dgm:param type="connRout" val="longCurve"/>
                  <dgm:param type="srcNode" val="dummy1a"/>
                  <dgm:param type="dstNode" val="dummy1b"/>
                  <dgm:param type="begPts" val="tL"/>
                  <dgm:param type="endPts" val="tR"/>
                  <dgm:param type="begSty" val="noArr"/>
                  <dgm:param type="endSty" val="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if name="Name176" axis="ch" ptType="node" func="cnt" op="gte" val="2">
        <dgm:forEach name="Name177" axis="ch" ptType="sibTrans" hideLastTrans="0" cnt="1">
          <dgm:layoutNode name="arrowWedge1" styleLbl="fgSibTrans2D1">
            <dgm:choose name="Name178">
              <dgm:if name="Name179" func="var" arg="dir" op="equ" val="norm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noArr"/>
                  <dgm:param type="endSty" val="arr"/>
                </dgm:alg>
              </dgm:if>
              <dgm:else name="Name180">
                <dgm:alg type="conn">
                  <dgm:param type="connRout" val="curve"/>
                  <dgm:param type="srcNode" val="dummy1a"/>
                  <dgm:param type="dstNode" val="dummy1b"/>
                  <dgm:param type="begPts" val="tL"/>
                  <dgm:param type="endPts" val="tL"/>
                  <dgm:param type="begSty" val="arr"/>
                  <dgm:param type="endSty" val="noArr"/>
                </dgm:alg>
              </dgm:else>
            </dgm:choose>
            <dgm:shape xmlns:r="http://schemas.openxmlformats.org/officeDocument/2006/relationships" type="conn" r:blip="">
              <dgm:adjLst/>
            </dgm:shape>
            <dgm:presOf/>
            <dgm:constrLst>
              <dgm:constr type="w" val="1"/>
              <dgm:constr type="begPad"/>
              <dgm:constr type="endPad"/>
            </dgm:constrLst>
            <dgm:ruleLst/>
          </dgm:layoutNode>
        </dgm:forEach>
      </dgm:if>
      <dgm:else name="Name181"/>
    </dgm:choose>
    <dgm:forEach name="Name182" axis="ch" ptType="sibTrans" hideLastTrans="0" st="2" cnt="1">
      <dgm:layoutNode name="arrowWedge2" styleLbl="fgSibTrans2D1">
        <dgm:choose name="Name183">
          <dgm:if name="Name184" func="var" arg="dir" op="equ" val="norm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5">
            <dgm:alg type="conn">
              <dgm:param type="connRout" val="curve"/>
              <dgm:param type="srcNode" val="dummy2a"/>
              <dgm:param type="dstNode" val="dummy2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86" axis="ch" ptType="sibTrans" hideLastTrans="0" st="3" cnt="1">
      <dgm:layoutNode name="arrowWedge3" styleLbl="fgSibTrans2D1">
        <dgm:choose name="Name187">
          <dgm:if name="Name188" func="var" arg="dir" op="equ" val="norm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89">
            <dgm:alg type="conn">
              <dgm:param type="connRout" val="curve"/>
              <dgm:param type="srcNode" val="dummy3a"/>
              <dgm:param type="dstNode" val="dummy3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0" axis="ch" ptType="sibTrans" hideLastTrans="0" st="4" cnt="1">
      <dgm:layoutNode name="arrowWedge4" styleLbl="fgSibTrans2D1">
        <dgm:choose name="Name191">
          <dgm:if name="Name192" func="var" arg="dir" op="equ" val="norm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3">
            <dgm:alg type="conn">
              <dgm:param type="connRout" val="curve"/>
              <dgm:param type="srcNode" val="dummy4a"/>
              <dgm:param type="dstNode" val="dummy4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4" axis="ch" ptType="sibTrans" hideLastTrans="0" st="5" cnt="1">
      <dgm:layoutNode name="arrowWedge5" styleLbl="fgSibTrans2D1">
        <dgm:choose name="Name195">
          <dgm:if name="Name196" func="var" arg="dir" op="equ" val="norm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197">
            <dgm:alg type="conn">
              <dgm:param type="connRout" val="curve"/>
              <dgm:param type="srcNode" val="dummy5a"/>
              <dgm:param type="dstNode" val="dummy5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198" axis="ch" ptType="sibTrans" hideLastTrans="0" st="6" cnt="1">
      <dgm:layoutNode name="arrowWedge6" styleLbl="fgSibTrans2D1">
        <dgm:choose name="Name199">
          <dgm:if name="Name200" func="var" arg="dir" op="equ" val="norm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1">
            <dgm:alg type="conn">
              <dgm:param type="connRout" val="curve"/>
              <dgm:param type="srcNode" val="dummy6a"/>
              <dgm:param type="dstNode" val="dummy6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  <dgm:forEach name="Name202" axis="ch" ptType="sibTrans" hideLastTrans="0" st="7" cnt="1">
      <dgm:layoutNode name="arrowWedge7" styleLbl="fgSibTrans2D1">
        <dgm:choose name="Name203">
          <dgm:if name="Name204" func="var" arg="dir" op="equ" val="norm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noArr"/>
              <dgm:param type="endSty" val="arr"/>
            </dgm:alg>
          </dgm:if>
          <dgm:else name="Name205">
            <dgm:alg type="conn">
              <dgm:param type="connRout" val="curve"/>
              <dgm:param type="srcNode" val="dummy7a"/>
              <dgm:param type="dstNode" val="dummy7b"/>
              <dgm:param type="begPts" val="tL"/>
              <dgm:param type="endPts" val="tL"/>
              <dgm:param type="begSty" val="arr"/>
              <dgm:param type="endSty" val="noArr"/>
            </dgm:alg>
          </dgm:else>
        </dgm:choose>
        <dgm:shape xmlns:r="http://schemas.openxmlformats.org/officeDocument/2006/relationships" type="conn" r:blip="">
          <dgm:adjLst/>
        </dgm:shape>
        <dgm:presOf/>
        <dgm:constrLst>
          <dgm:constr type="w" val="1"/>
          <dgm:constr type="begPad"/>
          <dgm:constr type="endPad"/>
        </dgm:constrLst>
        <dgm:ruleLst/>
      </dgm:layoutNode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radial6">
  <dgm:title val=""/>
  <dgm:desc val=""/>
  <dgm:catLst>
    <dgm:cat type="cycle" pri="9000"/>
    <dgm:cat type="relationship" pri="2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Name0">
    <dgm:varLst>
      <dgm:chMax val="1"/>
      <dgm:dir/>
      <dgm:animLvl val="ctr"/>
      <dgm:resizeHandles val="exact"/>
    </dgm:varLst>
    <dgm:choose name="Name1">
      <dgm:if name="Name2" func="var" arg="dir" op="equ" val="norm">
        <dgm:choose name="Name3">
          <dgm:if name="Name4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5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6">
        <dgm:choose name="Name7">
          <dgm:if name="Name8" axis="ch ch" ptType="node node" st="1 1" cnt="1 0" func="cnt" op="lte" val="1">
            <dgm:alg type="cycle">
              <dgm:param type="stAng" val="-90"/>
              <dgm:param type="spanAng" val="360"/>
              <dgm:param type="ctrShpMap" val="fNode"/>
            </dgm:alg>
          </dgm:if>
          <dgm:else name="Name9">
            <dgm:alg type="cycle">
              <dgm:param type="stAng" val="0"/>
              <dgm:param type="spanAng" val="-360"/>
              <dgm:param type="ctrShpMap" val="fNode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10">
      <dgm:if name="Name11" func="var" arg="dir" op="equ" val="norm">
        <dgm:choose name="Name12">
          <dgm:if name="Name13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des" forName="oneNode" refType="primFontSz" refFor="ch" refForName="centerShape" op="lte" fact="0.95"/>
              <dgm:constr type="diam" for="ch" forName="singleconn" refType="diam" op="equ" fact="-1"/>
              <dgm:constr type="h" for="ch" forName="singleconn" refType="w" refFor="ch" refForName="oneComp" fact="0.24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4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forName="sibTrans" refType="diam" op="equ"/>
              <dgm:constr type="h" for="ch" forName="sibTrans" refType="w" refFor="ch" refForName="node" fact="0.24"/>
              <dgm:constr type="w" for="ch" forName="dummy" val="1"/>
            </dgm:constrLst>
          </dgm:else>
        </dgm:choose>
      </dgm:if>
      <dgm:else name="Name15">
        <dgm:choose name="Name16">
          <dgm:if name="Name17" axis="ch ch" ptType="node node" st="1 1" cnt="1 0" func="cnt" op="equ" val="1">
            <dgm:constrLst>
              <dgm:constr type="diam" val="170"/>
              <dgm:constr type="w" for="ch" forName="centerShape" refType="w"/>
              <dgm:constr type="w" for="ch" forName="oneComp" refType="w" refFor="ch" refForName="centerShape" op="equ" fact="0.7"/>
              <dgm:constr type="sp" refType="w" refFor="ch" refForName="oneComp" fact="0.3"/>
              <dgm:constr type="sibSp" refType="w" refFor="ch" refForName="oneComp" fact="0.3"/>
              <dgm:constr type="primFontSz" for="ch" forName="centerShape" val="65"/>
              <dgm:constr type="primFontSz" for="des" forName="oneNode" refType="primFontSz" refFor="ch" refForName="centerShape" fact="0.95"/>
              <dgm:constr type="primFontSz" for="ch" forName="oneNode" refType="primFontSz" refFor="ch" refForName="centerShape" op="lte" fact="0.95"/>
              <dgm:constr type="diam" for="ch" forName="singleconn" refType="diam"/>
              <dgm:constr type="h" for="ch" forName="singleconn" refType="w" refFor="ch" refForName="oneComp" fact="0.24"/>
              <dgm:constr type="diam" for="ch" refType="diam" op="equ"/>
              <dgm:constr type="w" for="ch" forName="dummya" refType="w" refFor="ch" refForName="oneComp" op="equ"/>
              <dgm:constr type="w" for="ch" forName="dummyb" refType="w" refFor="ch" refForName="oneComp" op="equ"/>
              <dgm:constr type="w" for="ch" forName="dummyc" refType="w" refFor="ch" refForName="oneComp" op="equ"/>
            </dgm:constrLst>
          </dgm:if>
          <dgm:else name="Name18">
            <dgm:constrLst>
              <dgm:constr type="diam" val="170"/>
              <dgm:constr type="w" for="ch" forName="centerShape" refType="w"/>
              <dgm:constr type="w" for="ch" forName="node" refType="w" refFor="ch" refForName="centerShape" op="equ" fact="0.7"/>
              <dgm:constr type="sp" refType="w" refFor="ch" refForName="node" fact="0.3"/>
              <dgm:constr type="sibSp" refType="w" refFor="ch" refForName="node" fact="0.3"/>
              <dgm:constr type="primFontSz" for="ch" forName="centerShape" val="65"/>
              <dgm:constr type="primFontSz" for="des" forName="node" refType="primFontSz" refFor="ch" refForName="centerShape" fact="0.78"/>
              <dgm:constr type="primFontSz" for="ch" forName="node" refType="primFontSz" refFor="ch" refForName="centerShape" op="lte" fact="0.95"/>
              <dgm:constr type="diam" for="ch" ptType="sibTrans" refType="diam" fact="-1"/>
              <dgm:constr type="h" for="ch" forName="sibTrans" refType="w" refFor="ch" refForName="node" fact="0.24"/>
              <dgm:constr type="diam" for="ch" refType="diam" op="equ" fact="-1"/>
              <dgm:constr type="w" for="ch" forName="dummy" val="1"/>
            </dgm:constrLst>
          </dgm:else>
        </dgm:choose>
      </dgm:else>
    </dgm:choose>
    <dgm:ruleLst>
      <dgm:rule type="diam" val="INF" fact="NaN" max="NaN"/>
    </dgm:ruleLst>
    <dgm:forEach name="Name19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1"/>
          <dgm:constr type="bMarg" refType="primFontSz" fact="0.1"/>
          <dgm:constr type="lMarg" refType="primFontSz" fact="0.1"/>
          <dgm:constr type="rMarg" refType="primFontSz" fact="0.1"/>
        </dgm:constrLst>
        <dgm:ruleLst>
          <dgm:rule type="primFontSz" val="5" fact="NaN" max="NaN"/>
        </dgm:ruleLst>
      </dgm:layoutNode>
      <dgm:forEach name="Name20" axis="ch">
        <dgm:forEach name="Name21" axis="self" ptType="node">
          <dgm:choose name="Name22">
            <dgm:if name="Name23" axis="par ch" ptType="node node" func="cnt" op="gt" val="1">
              <dgm:layoutNode name="node" styleLbl="node1">
                <dgm:varLst>
                  <dgm:bulletEnabled val="1"/>
                </dgm:varLst>
                <dgm:alg type="tx">
                  <dgm:param type="txAnchorVertCh" val="mid"/>
                </dgm:alg>
                <dgm:shape xmlns:r="http://schemas.openxmlformats.org/officeDocument/2006/relationships" type="ellipse" r:blip="">
                  <dgm:adjLst/>
                </dgm:shape>
                <dgm:presOf axis="desOrSelf" ptType="node"/>
                <dgm:constrLst>
                  <dgm:constr type="h" refType="w"/>
                  <dgm:constr type="tMarg" refType="primFontSz" fact="0.1"/>
                  <dgm:constr type="bMarg" refType="primFontSz" fact="0.1"/>
                  <dgm:constr type="lMarg" refType="primFontSz" fact="0.1"/>
                  <dgm:constr type="rMarg" refType="primFontSz" fact="0.1"/>
                </dgm:constrLst>
                <dgm:ruleLst>
                  <dgm:rule type="primFontSz" val="5" fact="NaN" max="NaN"/>
                </dgm:ruleLst>
              </dgm:layoutNode>
              <dgm:layoutNode name="dummy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" axis="followSib" ptType="sibTrans" hideLastTrans="0" cnt="1">
                <dgm:layoutNode name="sibTrans" styleLbl="sibTrans2D1">
                  <dgm:alg type="conn">
                    <dgm:param type="connRout" val="curve"/>
                    <dgm:param type="begPts" val="ctr"/>
                    <dgm:param type="endPts" val="ctr"/>
                    <dgm:param type="begSty" val="noArr"/>
                    <dgm:param type="endSty" val="noArr"/>
                    <dgm:param type="dstNode" val="node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if name="Name24" axis="par ch" ptType="node node" func="cnt" op="equ" val="1">
              <dgm:layoutNode name="oneComp">
                <dgm:alg type="composite">
                  <dgm:param type="ar" val="1"/>
                </dgm:alg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  <dgm:constr type="l" for="ch" forName="dummyConnPt" refType="w" fact="0.5"/>
                  <dgm:constr type="t" for="ch" forName="dummyConnPt" refType="w" fact="0.5"/>
                  <dgm:constr type="l" for="ch" forName="oneNode"/>
                  <dgm:constr type="t" for="ch" forName="oneNode"/>
                  <dgm:constr type="h" for="ch" forName="oneNode" refType="h"/>
                  <dgm:constr type="w" for="ch" forName="oneNode" refType="w"/>
                </dgm:constrLst>
                <dgm:ruleLst/>
                <dgm:layoutNode name="dummyConnPt" styleLbl="node1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val="1"/>
                    <dgm:constr type="h" val="1"/>
                  </dgm:constrLst>
                  <dgm:ruleLst/>
                </dgm:layoutNode>
                <dgm:layoutNode name="oneNode" styleLbl="node1">
                  <dgm:varLst>
                    <dgm:bulletEnabled val="1"/>
                  </dgm:varLst>
                  <dgm:alg type="tx">
                    <dgm:param type="txAnchorVertCh" val="mid"/>
                  </dgm:alg>
                  <dgm:shape xmlns:r="http://schemas.openxmlformats.org/officeDocument/2006/relationships" type="ellipse" r:blip="">
                    <dgm:adjLst/>
                  </dgm:shape>
                  <dgm:presOf axis="desOrSelf" ptType="node"/>
                  <dgm:constrLst>
                    <dgm:constr type="h" refType="w"/>
                    <dgm:constr type="tMarg" refType="primFontSz" fact="0.1"/>
                    <dgm:constr type="bMarg" refType="primFontSz" fact="0.1"/>
                    <dgm:constr type="lMarg" refType="primFontSz" fact="0.1"/>
                    <dgm:constr type="rMarg" refType="primFontSz" fact="0.1"/>
                  </dgm:constrLst>
                  <dgm:ruleLst>
                    <dgm:rule type="primFontSz" val="5" fact="NaN" max="NaN"/>
                  </dgm:ruleLst>
                </dgm:layoutNode>
              </dgm:layoutNode>
              <dgm:layoutNode name="dummya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b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layoutNode name="dummyc">
                <dgm:alg type="sp"/>
                <dgm:shape xmlns:r="http://schemas.openxmlformats.org/officeDocument/2006/relationships" r:blip="">
                  <dgm:adjLst/>
                </dgm:shape>
                <dgm:presOf/>
                <dgm:constrLst>
                  <dgm:constr type="h" refType="w"/>
                </dgm:constrLst>
                <dgm:ruleLst/>
              </dgm:layoutNode>
              <dgm:forEach name="sibTransForEach1" axis="followSib" ptType="sibTrans" hideLastTrans="0" cnt="1">
                <dgm:layoutNode name="singleconn" styleLbl="sibTrans2D1">
                  <dgm:alg type="conn">
                    <dgm:param type="connRout" val="longCurve"/>
                    <dgm:param type="begPts" val="bCtr"/>
                    <dgm:param type="endPts" val="tCtr"/>
                    <dgm:param type="begSty" val="noArr"/>
                    <dgm:param type="endSty" val="noArr"/>
                    <dgm:param type="srcNode" val="dummyConnPt"/>
                    <dgm:param type="dstNode" val="dummyConnPt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</dgm:if>
            <dgm:else name="Name25"/>
          </dgm:choose>
        </dgm:forEach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RadialCluster">
  <dgm:title val=""/>
  <dgm:desc val=""/>
  <dgm:catLst>
    <dgm:cat type="relationship" pri="19500"/>
    <dgm:cat type="cycle" pri="1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Name0">
    <dgm:varLst>
      <dgm:chMax val="1"/>
      <dgm:chPref val="1"/>
      <dgm:dir/>
      <dgm:animOne val="branch"/>
      <dgm:animLvl val="lvl"/>
    </dgm:varLst>
    <dgm:alg type="composite">
      <dgm:param type="ar" val="1.00"/>
    </dgm:alg>
    <dgm:shape xmlns:r="http://schemas.openxmlformats.org/officeDocument/2006/relationships" r:blip="">
      <dgm:adjLst/>
    </dgm:shape>
    <dgm:choose name="Name1">
      <dgm:if name="Name2" func="var" arg="dir" op="equ" val="norm">
        <dgm:choose name="Name3">
          <dgm:if name="Name4" axis="ch ch" ptType="node node" cnt="1 0" func="cnt" op="equ" val="1">
            <dgm:constrLst>
              <dgm:constr type="l" for="ch" forName="textCenter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r" for="ch" forName="cycle_1" refType="w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5" axis="ch ch" ptType="node node" cnt="1 0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6" axis="ch ch" ptType="node node" cnt="1 0" func="cnt" op="equ" val="3">
            <dgm:choose name="Name7">
              <dgm:if name="Name8" axis="ch ch ch" ptType="node node node" st="1 2 0" cnt="1 1 0" func="cnt" op="equ" val="1">
                <dgm:choose name="Name9">
                  <dgm:if name="Name10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12">
                <dgm:choose name="Name13">
                  <dgm:if name="Name14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15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r" for="ch" forName="cycle_2" refType="w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l" for="ch" forName="cycle_3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16" axis="ch ch" ptType="node node" cnt="1 0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r" for="ch" forName="cycle_2" refType="w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l" for="ch" forName="cycle_4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17" axis="ch ch" ptType="node node" cnt="1 0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r" for="ch" forName="cycle_3" refType="w" fact="0.89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l" for="ch" forName="cycle_4" refType="w" fact="0.11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18" axis="ch ch" ptType="node node" cnt="1 0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r" for="ch" forName="cycle_2" refType="w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r" for="ch" forName="cycle_3" refType="w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l" for="ch" forName="cycle_5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l" for="ch" forName="cycle_6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19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r" for="ch" forName="cycle_2" refType="w" fact="0.938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r" for="ch" forName="cycle_3" refType="w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r" for="ch" forName="cycle_4" refType="w" fact="0.8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l" for="ch" forName="cycle_5" refType="w" fact="0.2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l" for="ch" forName="cycle_6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l" for="ch" forName="cycle_7" refType="w" fact="0.062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if>
      <dgm:else name="Name20">
        <dgm:choose name="Name21">
          <dgm:if name="Name22" axis="ch ch" ptType="node node" func="cnt" op="equ" val="1">
            <dgm:constrLst>
              <dgm:constr type="r" for="ch" forName="textCenter" refType="w"/>
              <dgm:constr type="ctrY" for="ch" forName="textCenter" refType="h" fact="0.5"/>
              <dgm:constr type="w" for="ch" forName="textCenter" refType="w" fact="0.32"/>
              <dgm:constr type="h" for="ch" forName="textCenter" refType="w" refFor="ch" refForName="textCenter"/>
              <dgm:constr type="l" for="ch" forName="cycle_1"/>
              <dgm:constr type="ctrY" for="ch" forName="cycle_1" refType="h" fact="0.5"/>
              <dgm:constr type="w" for="ch" forName="cycle_1" refType="w" fact="0.56"/>
              <dgm:constr type="h" for="ch" forName="cycle_1" refType="h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userS" for="des" ptType="node" refType="w" refFor="ch" refForName="textCenter" fact="0.67"/>
            </dgm:constrLst>
          </dgm:if>
          <dgm:if name="Name23" axis="ch ch" ptType="node node" func="cnt" op="equ" val="2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5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/>
              <dgm:constr type="h" for="ch" forName="cycle_1" refType="h" fact="0.34"/>
              <dgm:constr type="ctrX" for="ch" forName="cycle_2" refType="w" fact="0.5"/>
              <dgm:constr type="b" for="ch" forName="cycle_2" refType="h"/>
              <dgm:constr type="w" for="ch" forName="cycle_2" refType="w"/>
              <dgm:constr type="h" for="ch" forName="cycle_2" refType="h" fact="0.34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userS" for="des" ptType="node" refType="w" refFor="ch" refForName="textCenter" fact="0.67"/>
            </dgm:constrLst>
          </dgm:if>
          <dgm:if name="Name24" axis="ch ch" ptType="node node" func="cnt" op="equ" val="3">
            <dgm:choose name="Name25">
              <dgm:if name="Name26" axis="ch ch ch" ptType="node node node" st="1 2 0" cnt="1 1 0" func="cnt" op="equ" val="1">
                <dgm:choose name="Name27">
                  <dgm:if name="Name28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29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 fact="0.85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if>
              <dgm:else name="Name30">
                <dgm:choose name="Name31">
                  <dgm:if name="Name32" axis="ch ch ch" ptType="node node node" st="1 3 0" cnt="1 1 0" func="cnt" op="equ" val="1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 fact="0.85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if>
                  <dgm:else name="Name33">
                    <dgm:constrLst>
                      <dgm:constr type="ctrX" for="ch" forName="textCenter" refType="w" fact="0.5"/>
                      <dgm:constr type="t" for="ch" forName="textCenter" refType="h" fact="0.436"/>
                      <dgm:constr type="w" for="ch" forName="textCenter" refType="w" fact="0.21"/>
                      <dgm:constr type="h" for="ch" forName="textCenter" refType="w" refFor="ch" refForName="textCenter"/>
                      <dgm:constr type="ctrX" for="ch" forName="cycle_1" refType="w" fact="0.5"/>
                      <dgm:constr type="t" for="ch" forName="cycle_1"/>
                      <dgm:constr type="w" for="ch" forName="cycle_1" refType="w" fact="0.61"/>
                      <dgm:constr type="h" for="ch" forName="cycle_1" refType="h" fact="0.36"/>
                      <dgm:constr type="diam" for="ch" forName="cycle_1" refType="w" fact="0.5"/>
                      <dgm:constr type="l" for="ch" forName="cycle_2"/>
                      <dgm:constr type="b" for="ch" forName="cycle_2" refType="h"/>
                      <dgm:constr type="w" for="ch" forName="cycle_2" refType="w" fact="0.46"/>
                      <dgm:constr type="h" for="ch" forName="cycle_2" refType="h" fact="0.54"/>
                      <dgm:constr type="diam" for="ch" forName="cycle_2" refType="w" fact="0.5"/>
                      <dgm:constr type="r" for="ch" forName="cycle_3" refType="w"/>
                      <dgm:constr type="b" for="ch" forName="cycle_3" refType="h"/>
                      <dgm:constr type="w" for="ch" forName="cycle_3" refType="w" fact="0.46"/>
                      <dgm:constr type="h" for="ch" forName="cycle_3" refType="h" fact="0.54"/>
                      <dgm:constr type="diam" for="ch" forName="cycle_3" refType="w" fact="0.5"/>
                      <dgm:constr type="primFontSz" for="ch" forName="textCenter" val="65"/>
                      <dgm:constr type="primFontSz" for="des" forName="childCenter1" val="65"/>
                      <dgm:constr type="primFontSz" for="des" forName="text1" op="equ" val="65"/>
                      <dgm:constr type="primFontSz" for="des" forName="childCenter2" refType="primFontSz" refFor="des" refForName="childCenter1" op="equ"/>
                      <dgm:constr type="primFontSz" for="des" forName="text2" refType="primFontSz" refFor="des" refForName="text1" op="equ"/>
                      <dgm:constr type="primFontSz" for="des" forName="childCenter3" refType="primFontSz" refFor="des" refForName="childCenter1" op="equ"/>
                      <dgm:constr type="primFontSz" for="des" forName="text3" refType="primFontSz" refFor="des" refForName="text1" op="equ"/>
                      <dgm:constr type="userS" for="des" ptType="node" refType="w" refFor="ch" refForName="textCenter" fact="0.67"/>
                    </dgm:constrLst>
                  </dgm:else>
                </dgm:choose>
              </dgm:else>
            </dgm:choose>
          </dgm:if>
          <dgm:if name="Name34" axis="ch ch" ptType="node node" func="cnt" op="equ" val="4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5"/>
              <dgm:constr type="h" for="ch" forName="cycle_1" refType="h" fact="0.33"/>
              <dgm:constr type="l" for="ch" forName="cycle_2"/>
              <dgm:constr type="ctrY" for="ch" forName="cycle_2" refType="h" fact="0.5"/>
              <dgm:constr type="w" for="ch" forName="cycle_2" refType="w" fact="0.33"/>
              <dgm:constr type="h" for="ch" forName="cycle_2" refType="h" fact="0.5"/>
              <dgm:constr type="ctrX" for="ch" forName="cycle_3" refType="w" fact="0.5"/>
              <dgm:constr type="b" for="ch" forName="cycle_3" refType="h"/>
              <dgm:constr type="w" for="ch" forName="cycle_3" refType="w" fact="0.5"/>
              <dgm:constr type="h" for="ch" forName="cycle_3" refType="h" fact="0.33"/>
              <dgm:constr type="r" for="ch" forName="cycle_4" refType="w"/>
              <dgm:constr type="ctrY" for="ch" forName="cycle_4" refType="h" fact="0.5"/>
              <dgm:constr type="w" for="ch" forName="cycle_4" refType="w" fact="0.33"/>
              <dgm:constr type="h" for="ch" forName="cycle_4" refType="h" fact="0.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userS" for="des" ptType="node" refType="w" refFor="ch" refForName="textCenter" fact="0.67"/>
            </dgm:constrLst>
          </dgm:if>
          <dgm:if name="Name35" axis="ch ch" ptType="node node" func="cnt" op="equ" val="5">
            <dgm:constrLst>
              <dgm:constr type="ctrX" for="ch" forName="textCenter" refType="w" fact="0.5"/>
              <dgm:constr type="t" for="ch" forName="textCenter" refType="h" fact="0.42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24"/>
              <dgm:constr type="w" for="ch" forName="cycle_2" refType="w" fact="0.33"/>
              <dgm:constr type="h" for="ch" forName="cycle_2" refType="w" refFor="ch" refForName="cycle_2"/>
              <dgm:constr type="l" for="ch" forName="cycle_3" refType="w" fact="0.11"/>
              <dgm:constr type="b" for="ch" forName="cycle_3" refType="h"/>
              <dgm:constr type="w" for="ch" forName="cycle_3" refType="w" fact="0.33"/>
              <dgm:constr type="h" for="ch" forName="cycle_3" refType="w" refFor="ch" refForName="cycle_3"/>
              <dgm:constr type="r" for="ch" forName="cycle_4" refType="w" fact="0.89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t" for="ch" forName="cycle_5" refType="h" fact="0.24"/>
              <dgm:constr type="w" for="ch" forName="cycle_5" refType="w" fact="0.33"/>
              <dgm:constr type="h" for="ch" forName="cycle_5" refType="w" refFor="ch" refForName="cycle_5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userS" for="des" ptType="node" refType="w" refFor="ch" refForName="textCenter" fact="0.67"/>
            </dgm:constrLst>
          </dgm:if>
          <dgm:if name="Name36" axis="ch ch" ptType="node node" func="cnt" op="equ" val="6">
            <dgm:constrLst>
              <dgm:constr type="ctrX" for="ch" forName="textCenter" refType="w" fact="0.5"/>
              <dgm:constr type="ctrY" for="ch" forName="textCenter" refType="h" fact="0.5"/>
              <dgm:constr type="w" for="ch" forName="textCenter" refType="w" fact="0.2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33"/>
              <dgm:constr type="h" for="ch" forName="cycle_1" refType="w" refFor="ch" refForName="cycle_1"/>
              <dgm:constr type="l" for="ch" forName="cycle_2"/>
              <dgm:constr type="t" for="ch" forName="cycle_2" refType="h" fact="0.17"/>
              <dgm:constr type="w" for="ch" forName="cycle_2" refType="w" fact="0.33"/>
              <dgm:constr type="h" for="ch" forName="cycle_2" refType="w" refFor="ch" refForName="cycle_2"/>
              <dgm:constr type="l" for="ch" forName="cycle_3"/>
              <dgm:constr type="b" for="ch" forName="cycle_3" refType="h" fact="0.83"/>
              <dgm:constr type="w" for="ch" forName="cycle_3" refType="w" fact="0.33"/>
              <dgm:constr type="h" for="ch" forName="cycle_3" refType="w" refFor="ch" refForName="cycle_3"/>
              <dgm:constr type="ctrX" for="ch" forName="cycle_4" refType="w" fact="0.5"/>
              <dgm:constr type="b" for="ch" forName="cycle_4" refType="h"/>
              <dgm:constr type="w" for="ch" forName="cycle_4" refType="w" fact="0.33"/>
              <dgm:constr type="h" for="ch" forName="cycle_4" refType="w" refFor="ch" refForName="cycle_4"/>
              <dgm:constr type="r" for="ch" forName="cycle_5" refType="w"/>
              <dgm:constr type="b" for="ch" forName="cycle_5" refType="h" fact="0.83"/>
              <dgm:constr type="w" for="ch" forName="cycle_5" refType="w" fact="0.33"/>
              <dgm:constr type="h" for="ch" forName="cycle_5" refType="w" refFor="ch" refForName="cycle_5"/>
              <dgm:constr type="r" for="ch" forName="cycle_6" refType="w"/>
              <dgm:constr type="t" for="ch" forName="cycle_6" refType="h" fact="0.17"/>
              <dgm:constr type="w" for="ch" forName="cycle_6" refType="w" fact="0.33"/>
              <dgm:constr type="h" for="ch" forName="cycle_6" refType="w" refFor="ch" refForName="cycle_6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userS" for="des" ptType="node" refType="w" refFor="ch" refForName="textCenter" fact="0.67"/>
            </dgm:constrLst>
          </dgm:if>
          <dgm:else name="Name37">
            <dgm:constrLst>
              <dgm:constr type="ctrX" for="ch" forName="textCenter" refType="w" fact="0.5"/>
              <dgm:constr type="t" for="ch" forName="textCenter" refType="h" fact="0.444"/>
              <dgm:constr type="w" for="ch" forName="textCenter" refType="w" fact="0.167"/>
              <dgm:constr type="h" for="ch" forName="textCenter" refType="w" refFor="ch" refForName="textCenter"/>
              <dgm:constr type="ctrX" for="ch" forName="cycle_1" refType="w" fact="0.5"/>
              <dgm:constr type="t" for="ch" forName="cycle_1"/>
              <dgm:constr type="w" for="ch" forName="cycle_1" refType="w" fact="0.263"/>
              <dgm:constr type="h" for="ch" forName="cycle_1" refType="w" refFor="ch" refForName="cycle_1"/>
              <dgm:constr type="l" for="ch" forName="cycle_2" refType="w" fact="0.062"/>
              <dgm:constr type="t" for="ch" forName="cycle_2" refType="h" fact="0.141"/>
              <dgm:constr type="w" for="ch" forName="cycle_2" refType="w" fact="0.263"/>
              <dgm:constr type="h" for="ch" forName="cycle_2" refType="w" refFor="ch" refForName="cycle_2"/>
              <dgm:constr type="l" for="ch" forName="cycle_3"/>
              <dgm:constr type="b" for="ch" forName="cycle_3" refType="h" fact="0.74"/>
              <dgm:constr type="w" for="ch" forName="cycle_3" refType="w" fact="0.263"/>
              <dgm:constr type="h" for="ch" forName="cycle_3" refType="w" refFor="ch" refForName="cycle_3"/>
              <dgm:constr type="l" for="ch" forName="cycle_4" refType="w" fact="0.2"/>
              <dgm:constr type="b" for="ch" forName="cycle_4" refType="h"/>
              <dgm:constr type="w" for="ch" forName="cycle_4" refType="w" fact="0.263"/>
              <dgm:constr type="h" for="ch" forName="cycle_4" refType="w" refFor="ch" refForName="cycle_4"/>
              <dgm:constr type="r" for="ch" forName="cycle_5" refType="w" fact="0.8"/>
              <dgm:constr type="b" for="ch" forName="cycle_5" refType="h"/>
              <dgm:constr type="w" for="ch" forName="cycle_5" refType="w" fact="0.263"/>
              <dgm:constr type="h" for="ch" forName="cycle_5" refType="w" refFor="ch" refForName="cycle_5"/>
              <dgm:constr type="r" for="ch" forName="cycle_6" refType="w"/>
              <dgm:constr type="b" for="ch" forName="cycle_6" refType="h" fact="0.74"/>
              <dgm:constr type="w" for="ch" forName="cycle_6" refType="w" fact="0.263"/>
              <dgm:constr type="h" for="ch" forName="cycle_6" refType="w" refFor="ch" refForName="cycle_6"/>
              <dgm:constr type="r" for="ch" forName="cycle_7" refType="w" fact="0.938"/>
              <dgm:constr type="t" for="ch" forName="cycle_7" refType="h" fact="0.141"/>
              <dgm:constr type="w" for="ch" forName="cycle_7" refType="w" fact="0.263"/>
              <dgm:constr type="h" for="ch" forName="cycle_7" refType="w" refFor="ch" refForName="cycle_7"/>
              <dgm:constr type="primFontSz" for="ch" forName="textCenter" val="65"/>
              <dgm:constr type="primFontSz" for="des" forName="childCenter1" val="65"/>
              <dgm:constr type="primFontSz" for="des" forName="text1" op="equ" val="65"/>
              <dgm:constr type="primFontSz" for="des" forName="childCenter2" refType="primFontSz" refFor="des" refForName="childCenter1" op="equ"/>
              <dgm:constr type="primFontSz" for="des" forName="text2" refType="primFontSz" refFor="des" refForName="text1" op="equ"/>
              <dgm:constr type="primFontSz" for="des" forName="childCenter3" refType="primFontSz" refFor="des" refForName="childCenter1" op="equ"/>
              <dgm:constr type="primFontSz" for="des" forName="text3" refType="primFontSz" refFor="des" refForName="text1" op="equ"/>
              <dgm:constr type="primFontSz" for="des" forName="childCenter4" refType="primFontSz" refFor="des" refForName="childCenter1" op="equ"/>
              <dgm:constr type="primFontSz" for="des" forName="text4" refType="primFontSz" refFor="des" refForName="text1" op="equ"/>
              <dgm:constr type="primFontSz" for="des" forName="childCenter5" refType="primFontSz" refFor="des" refForName="childCenter1" op="equ"/>
              <dgm:constr type="primFontSz" for="des" forName="text5" refType="primFontSz" refFor="des" refForName="text1" op="equ"/>
              <dgm:constr type="primFontSz" for="des" forName="childCenter6" refType="primFontSz" refFor="des" refForName="childCenter1" op="equ"/>
              <dgm:constr type="primFontSz" for="des" forName="text6" refType="primFontSz" refFor="des" refForName="text1" op="equ"/>
              <dgm:constr type="primFontSz" for="des" forName="childCenter7" refType="primFontSz" refFor="des" refForName="childCenter1" op="equ"/>
              <dgm:constr type="primFontSz" for="des" forName="text7" refType="primFontSz" refFor="des" refForName="text1" op="equ"/>
              <dgm:constr type="userS" for="des" ptType="node" refType="w" refFor="ch" refForName="textCenter" fact="0.67"/>
            </dgm:constrLst>
          </dgm:else>
        </dgm:choose>
      </dgm:else>
    </dgm:choose>
    <dgm:forEach name="Name38" axis="ch" ptType="node" cnt="1">
      <dgm:choose name="Name39">
        <dgm:if name="Name40" axis="des" func="maxDepth" op="lte" val="1">
          <dgm:layoutNode name="singleCycle">
            <dgm:choose name="Name41">
              <dgm:if name="Name42" axis="ch" ptType="node" func="cnt" op="equ" val="1">
                <dgm:choose name="Name43">
                  <dgm:if name="Name44" func="var" arg="dir" op="equ" val="norm">
                    <dgm:alg type="cycle">
                      <dgm:param type="stAng" val="90"/>
                      <dgm:param type="ctrShpMap" val="fNode"/>
                    </dgm:alg>
                  </dgm:if>
                  <dgm:else name="Name45">
                    <dgm:alg type="cycle">
                      <dgm:param type="stAng" val="-90"/>
                      <dgm:param type="spanAng" val="-360"/>
                      <dgm:param type="ctrShpMap" val="fNode"/>
                    </dgm:alg>
                  </dgm:else>
                </dgm:choose>
              </dgm:if>
              <dgm:else name="Name46">
                <dgm:choose name="Name47">
                  <dgm:if name="Name48" func="var" arg="dir" op="equ" val="norm">
                    <dgm:alg type="cycle">
                      <dgm:param type="ctrShpMap" val="fNode"/>
                    </dgm:alg>
                  </dgm:if>
                  <dgm:else name="Name49">
                    <dgm:alg type="cycle">
                      <dgm:param type="spanAng" val="-360"/>
                      <dgm:param type="ctrShpMap" val="fNode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hoose name="Name50">
              <dgm:if name="Name51" axis="ch" ptType="node" func="cnt" op="equ" val="0">
                <dgm:constrLst>
                  <dgm:constr type="w" for="ch" forName="singleCenter" refType="w"/>
                  <dgm:constr type="h" for="ch" forName="singleCenter" refType="w" refFor="ch" refForName="singleCenter"/>
                </dgm:constrLst>
              </dgm:if>
              <dgm:if name="Name52" axis="ch" ptType="node" func="cnt" op="equ" val="1">
                <dgm:constrLst>
                  <dgm:constr type="w" for="ch" forName="singleCenter" refType="w" fact="0.5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if>
              <dgm:else name="Name53">
                <dgm:constrLst>
                  <dgm:constr type="w" for="ch" forName="singleCenter" refType="w" fact="0.3"/>
                  <dgm:constr type="h" for="ch" forName="singleCenter" refType="w" refFor="ch" refForName="singleCenter"/>
                  <dgm:constr type="userS" for="ch" ptType="node" refType="w" refFor="ch" refForName="singleCenter" fact="0.67"/>
                </dgm:constrLst>
              </dgm:else>
            </dgm:choose>
            <dgm:layoutNode name="singleCenter" styleLbl="node1">
              <dgm:varLst>
                <dgm:chMax val="7"/>
                <dgm:chPref val="7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self" ptType="node"/>
              <dgm:constrLst>
                <dgm:constr type="tMarg" refType="primFontSz" fact="0.2"/>
                <dgm:constr type="bMarg" refType="primFontSz" fact="0.2"/>
                <dgm:constr type="lMarg" refType="primFontSz" fact="0.2"/>
                <dgm:constr type="rMarg" refType="primFontSz" fact="0.2"/>
              </dgm:constrLst>
              <dgm:ruleLst>
                <dgm:rule type="primFontSz" val="5" fact="NaN" max="NaN"/>
              </dgm:ruleLst>
            </dgm:layoutNode>
            <dgm:forEach name="Name54" axis="ch" cnt="21">
              <dgm:forEach name="Name55" axis="self" ptType="parTrans">
                <dgm:layoutNode name="Name56">
                  <dgm:alg type="conn">
                    <dgm:param type="dim" val="1D"/>
                    <dgm:param type="begPts" val="auto"/>
                    <dgm:param type="endPts" val="auto"/>
                    <dgm:param type="begSty" val="noArr"/>
                    <dgm:param type="endSty" val="noArr"/>
                  </dgm:alg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</dgm:layoutNode>
              </dgm:forEach>
              <dgm:forEach name="Name57" axis="self" ptType="node">
                <dgm:layoutNode name="text0" styleLbl="node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/>
                  </dgm:shape>
                  <dgm:presOf axis="desOrSelf" ptType="node"/>
                  <dgm:constrLst>
                    <dgm:constr type="userS"/>
                    <dgm:constr type="w" refType="userS"/>
                    <dgm:constr type="h" refType="w"/>
                    <dgm:constr type="tMarg" refType="primFontSz" fact="0.2"/>
                    <dgm:constr type="bMarg" refType="primFontSz" fact="0.2"/>
                    <dgm:constr type="lMarg" refType="primFontSz" fact="0.2"/>
                    <dgm:constr type="rMarg" refType="primFontSz" fact="0.2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if>
        <dgm:else name="Name58">
          <dgm:layoutNode name="textCenter" styleLbl="node1">
            <dgm:alg type="tx"/>
            <dgm:shape xmlns:r="http://schemas.openxmlformats.org/officeDocument/2006/relationships" type="roundRect" r:blip="">
              <dgm:adjLst/>
            </dgm:shape>
            <dgm:presOf axis="self" ptType="node"/>
            <dgm:constrLst>
              <dgm:constr type="tMarg" refType="primFontSz" fact="0.2"/>
              <dgm:constr type="bMarg" refType="primFontSz" fact="0.2"/>
              <dgm:constr type="lMarg" refType="primFontSz" fact="0.2"/>
              <dgm:constr type="rMarg" refType="primFontSz" fact="0.2"/>
            </dgm:constrLst>
            <dgm:ruleLst>
              <dgm:rule type="primFontSz" val="5" fact="NaN" max="NaN"/>
            </dgm:ruleLst>
          </dgm:layoutNode>
          <dgm:choose name="Name59">
            <dgm:if name="Name60" axis="ch" ptType="node" func="cnt" op="gte" val="1">
              <dgm:layoutNode name="cycle_1">
                <dgm:choose name="Name61">
                  <dgm:if name="Name62" func="var" arg="dir" op="equ" val="norm">
                    <dgm:choose name="Name63">
                      <dgm:if name="Name64" axis="ch" ptType="node" func="cnt" op="equ" val="1">
                        <dgm:choose name="Name65">
                          <dgm:if name="Name66" axis="ch ch" ptType="node node" st="1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67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68">
                            <dgm:alg type="cycle">
                              <dgm:param type="ctrShpMap" val="fNode"/>
                              <dgm:param type="stAng" val="0"/>
                              <dgm:param type="spanAng" val="180"/>
                            </dgm:alg>
                          </dgm:else>
                        </dgm:choose>
                      </dgm:if>
                      <dgm:if name="Name69" axis="ch" ptType="node" func="cnt" op="equ" val="2">
                        <dgm:choose name="Name70">
                          <dgm:if name="Name7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3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4" axis="ch" ptType="node" func="cnt" op="equ" val="3">
                        <dgm:choose name="Name75">
                          <dgm:if name="Name7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7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78">
                            <dgm:alg type="cycle">
                              <dgm:param type="ctrShpMap" val="fNode"/>
                              <dgm:param type="stAng" val="270"/>
                              <dgm:param type="spanAng" val="180"/>
                            </dgm:alg>
                          </dgm:else>
                        </dgm:choose>
                      </dgm:if>
                      <dgm:if name="Name79" axis="ch" ptType="node" func="cnt" op="equ" val="4">
                        <dgm:choose name="Name80">
                          <dgm:if name="Name8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3">
                            <dgm:alg type="cycle">
                              <dgm:param type="ctrShpMap" val="fNode"/>
                              <dgm:param type="stAng" val="292.5"/>
                              <dgm:param type="spanAng" val="135"/>
                            </dgm:alg>
                          </dgm:else>
                        </dgm:choose>
                      </dgm:if>
                      <dgm:if name="Name84" axis="ch" ptType="node" func="cnt" op="equ" val="5">
                        <dgm:choose name="Name85">
                          <dgm:if name="Name8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8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8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89" axis="ch" ptType="node" func="cnt" op="equ" val="6">
                        <dgm:choose name="Name90">
                          <dgm:if name="Name91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2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94" axis="ch" ptType="node" func="cnt" op="gte" val="7">
                        <dgm:choose name="Name95">
                          <dgm:if name="Name96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97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90"/>
                            </dgm:alg>
                          </dgm:if>
                          <dgm:else name="Name9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99"/>
                    </dgm:choose>
                  </dgm:if>
                  <dgm:else name="Name100">
                    <dgm:choose name="Name101">
                      <dgm:if name="Name102" axis="ch" ptType="node" func="cnt" op="equ" val="1">
                        <dgm:choose name="Name103">
                          <dgm:if name="Name104" axis="ch ch" ptType="node node" st="1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05" axis="ch ch" ptType="node node" st="1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06">
                            <dgm:alg type="cycle">
                              <dgm:param type="ctrShpMap" val="fNode"/>
                              <dgm:param type="stAng" val="0"/>
                              <dgm:param type="spanAng" val="-180"/>
                            </dgm:alg>
                          </dgm:else>
                        </dgm:choose>
                      </dgm:if>
                      <dgm:if name="Name107" axis="ch" ptType="node" func="cnt" op="equ" val="2">
                        <dgm:choose name="Name108">
                          <dgm:if name="Name10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1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2" axis="ch" ptType="node" func="cnt" op="equ" val="3">
                        <dgm:choose name="Name113">
                          <dgm:if name="Name11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1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16">
                            <dgm:alg type="cycle">
                              <dgm:param type="ctrShpMap" val="fNode"/>
                              <dgm:param type="stAng" val="90"/>
                              <dgm:param type="spanAng" val="-180"/>
                            </dgm:alg>
                          </dgm:else>
                        </dgm:choose>
                      </dgm:if>
                      <dgm:if name="Name117" axis="ch" ptType="node" func="cnt" op="equ" val="4">
                        <dgm:choose name="Name118">
                          <dgm:if name="Name11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1">
                            <dgm:alg type="cycle">
                              <dgm:param type="ctrShpMap" val="fNode"/>
                              <dgm:param type="stAng" val="67.5"/>
                              <dgm:param type="spanAng" val="-135"/>
                            </dgm:alg>
                          </dgm:else>
                        </dgm:choose>
                      </dgm:if>
                      <dgm:if name="Name122" axis="ch" ptType="node" func="cnt" op="equ" val="5">
                        <dgm:choose name="Name123">
                          <dgm:if name="Name12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2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2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27" axis="ch" ptType="node" func="cnt" op="equ" val="6">
                        <dgm:choose name="Name128">
                          <dgm:if name="Name129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0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132" axis="ch" ptType="node" func="cnt" op="gte" val="7">
                        <dgm:choose name="Name133">
                          <dgm:if name="Name134" axis="ch ch" ptType="node node" st="1 1" cnt="1 0" func="cnt" op="equ" val="1">
                            <dgm:alg type="cycle">
                              <dgm:param type="ctrShpMap" val="fNode"/>
                              <dgm:param type="stAng" val="0"/>
                            </dgm:alg>
                          </dgm:if>
                          <dgm:if name="Name135" axis="ch ch" ptType="node node" st="1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-90"/>
                            </dgm:alg>
                          </dgm:if>
                          <dgm:else name="Name13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137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138" axis="ch" ptType="node" cnt="1">
                  <dgm:layoutNode name="childCenter1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139" axis="ch">
                    <dgm:forEach name="Name140" axis="self" ptType="parTrans">
                      <dgm:layoutNode name="Name141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142" axis="self" ptType="node">
                      <dgm:layoutNode name="text1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143" axis="ch" ptType="parTrans" cnt="1">
                <dgm:layoutNode name="Name144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1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145"/>
          </dgm:choose>
          <dgm:choose name="Name146">
            <dgm:if name="Name147" axis="ch" ptType="node" func="cnt" op="gte" val="2">
              <dgm:layoutNode name="cycle_2">
                <dgm:choose name="Name148">
                  <dgm:if name="Name149" func="var" arg="dir" op="equ" val="norm">
                    <dgm:choose name="Name150">
                      <dgm:if name="Name151" axis="ch" ptType="node" func="cnt" op="equ" val="2">
                        <dgm:choose name="Name152">
                          <dgm:if name="Name153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54" axis="ch ch" ptType="node node" st="2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155">
                            <dgm:alg type="cycle">
                              <dgm:param type="ctrShpMap" val="fNode"/>
                              <dgm:param type="stAng" val="90"/>
                              <dgm:param type="spanAng" val="180"/>
                            </dgm:alg>
                          </dgm:else>
                        </dgm:choose>
                      </dgm:if>
                      <dgm:if name="Name156" axis="ch" ptType="node" func="cnt" op="equ" val="3">
                        <dgm:choose name="Name157">
                          <dgm:if name="Name158" axis="ch ch" ptType="node node" st="2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159" axis="ch ch" ptType="node node" st="2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  <dgm:param type="horzAlign" val="r"/>
                              <dgm:param type="vertAlign" val="b"/>
                            </dgm:alg>
                          </dgm:if>
                          <dgm:else name="Name160">
                            <dgm:alg type="cycle">
                              <dgm:param type="ctrShpMap" val="fNode"/>
                              <dgm:param type="stAng" val="30"/>
                              <dgm:param type="spanAng" val="180"/>
                            </dgm:alg>
                          </dgm:else>
                        </dgm:choose>
                      </dgm:if>
                      <dgm:if name="Name161" axis="ch" ptType="node" func="cnt" op="equ" val="4">
                        <dgm:choose name="Name162">
                          <dgm:if name="Name163" axis="ch ch" ptType="node node" st="2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164" axis="ch ch" ptType="node node" st="2 1" cnt="1 0" func="cnt" op="equ" val="2">
                            <dgm:alg type="cycle">
                              <dgm:param type="ctrShpMap" val="fNode"/>
                              <dgm:param type="stAng" val="45"/>
                              <dgm:param type="spanAng" val="90"/>
                            </dgm:alg>
                          </dgm:if>
                          <dgm:else name="Name165">
                            <dgm:alg type="cycle">
                              <dgm:param type="ctrShpMap" val="fNode"/>
                              <dgm:param type="stAng" val="22.5"/>
                              <dgm:param type="spanAng" val="135"/>
                            </dgm:alg>
                          </dgm:else>
                        </dgm:choose>
                      </dgm:if>
                      <dgm:if name="Name166" axis="ch" ptType="node" func="cnt" op="equ" val="5">
                        <dgm:choose name="Name167">
                          <dgm:if name="Name168" axis="ch ch" ptType="node node" st="2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169" axis="ch ch" ptType="node node" st="2 1" cnt="1 0" func="cnt" op="equ" val="2">
                            <dgm:alg type="cycle">
                              <dgm:param type="ctrShpMap" val="fNode"/>
                              <dgm:param type="stAng" val="27"/>
                              <dgm:param type="spanAng" val="90"/>
                            </dgm:alg>
                          </dgm:if>
                          <dgm:else name="Name17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1" axis="ch" ptType="node" func="cnt" op="equ" val="6">
                        <dgm:choose name="Name172">
                          <dgm:if name="Name173" axis="ch ch" ptType="node node" st="2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174" axis="ch ch" ptType="node node" st="2 1" cnt="1 0" func="cnt" op="equ" val="2">
                            <dgm:alg type="cycle">
                              <dgm:param type="ctrShpMap" val="fNode"/>
                              <dgm:param type="stAng" val="15"/>
                              <dgm:param type="spanAng" val="90"/>
                            </dgm:alg>
                          </dgm:if>
                          <dgm:else name="Name175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176" axis="ch" ptType="node" func="cnt" op="gte" val="7">
                        <dgm:choose name="Name177">
                          <dgm:if name="Name178" axis="ch ch" ptType="node node" st="2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179" axis="ch ch" ptType="node node" st="2 1" cnt="1 0" func="cnt" op="equ" val="2">
                            <dgm:alg type="cycle">
                              <dgm:param type="ctrShpMap" val="fNode"/>
                              <dgm:param type="stAng" val="6"/>
                              <dgm:param type="spanAng" val="90"/>
                            </dgm:alg>
                          </dgm:if>
                          <dgm:else name="Name18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181"/>
                    </dgm:choose>
                  </dgm:if>
                  <dgm:else name="Name182">
                    <dgm:choose name="Name183">
                      <dgm:if name="Name184" axis="ch" ptType="node" func="cnt" op="equ" val="2">
                        <dgm:choose name="Name185">
                          <dgm:if name="Name186" axis="ch ch" ptType="node node" st="2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187" axis="ch ch" ptType="node node" st="2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188">
                            <dgm:alg type="cycle">
                              <dgm:param type="ctrShpMap" val="fNode"/>
                              <dgm:param type="stAng" val="270"/>
                              <dgm:param type="spanAng" val="-180"/>
                            </dgm:alg>
                          </dgm:else>
                        </dgm:choose>
                      </dgm:if>
                      <dgm:if name="Name189" axis="ch" ptType="node" func="cnt" op="equ" val="3">
                        <dgm:choose name="Name190">
                          <dgm:if name="Name191" axis="ch ch" ptType="node node" st="2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192" axis="ch ch" ptType="node node" st="2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  <dgm:param type="horzAlign" val="l"/>
                              <dgm:param type="vertAlign" val="b"/>
                            </dgm:alg>
                          </dgm:if>
                          <dgm:else name="Name193">
                            <dgm:alg type="cycle">
                              <dgm:param type="ctrShpMap" val="fNode"/>
                              <dgm:param type="stAng" val="330"/>
                              <dgm:param type="spanAng" val="-180"/>
                            </dgm:alg>
                          </dgm:else>
                        </dgm:choose>
                      </dgm:if>
                      <dgm:if name="Name194" axis="ch" ptType="node" func="cnt" op="equ" val="4">
                        <dgm:choose name="Name195">
                          <dgm:if name="Name196" axis="ch ch" ptType="node node" st="2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197" axis="ch ch" ptType="node node" st="2 1" cnt="1 0" func="cnt" op="equ" val="2">
                            <dgm:alg type="cycle">
                              <dgm:param type="ctrShpMap" val="fNode"/>
                              <dgm:param type="stAng" val="315"/>
                              <dgm:param type="spanAng" val="-90"/>
                            </dgm:alg>
                          </dgm:if>
                          <dgm:else name="Name198">
                            <dgm:alg type="cycle">
                              <dgm:param type="ctrShpMap" val="fNode"/>
                              <dgm:param type="stAng" val="337.5"/>
                              <dgm:param type="spanAng" val="-135"/>
                            </dgm:alg>
                          </dgm:else>
                        </dgm:choose>
                      </dgm:if>
                      <dgm:if name="Name199" axis="ch" ptType="node" func="cnt" op="equ" val="5">
                        <dgm:choose name="Name200">
                          <dgm:if name="Name201" axis="ch ch" ptType="node node" st="2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202" axis="ch ch" ptType="node node" st="2 1" cnt="1 0" func="cnt" op="equ" val="2">
                            <dgm:alg type="cycle">
                              <dgm:param type="ctrShpMap" val="fNode"/>
                              <dgm:param type="stAng" val="333"/>
                              <dgm:param type="spanAng" val="-90"/>
                            </dgm:alg>
                          </dgm:if>
                          <dgm:else name="Name20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4" axis="ch" ptType="node" func="cnt" op="equ" val="6">
                        <dgm:choose name="Name205">
                          <dgm:if name="Name206" axis="ch ch" ptType="node node" st="2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207" axis="ch ch" ptType="node node" st="2 1" cnt="1 0" func="cnt" op="equ" val="2">
                            <dgm:alg type="cycle">
                              <dgm:param type="ctrShpMap" val="fNode"/>
                              <dgm:param type="stAng" val="345"/>
                              <dgm:param type="spanAng" val="-90"/>
                            </dgm:alg>
                          </dgm:if>
                          <dgm:else name="Name20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09" axis="ch" ptType="node" func="cnt" op="gte" val="7">
                        <dgm:choose name="Name210">
                          <dgm:if name="Name211" axis="ch ch" ptType="node node" st="2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212" axis="ch ch" ptType="node node" st="2 1" cnt="1 0" func="cnt" op="equ" val="2">
                            <dgm:alg type="cycle">
                              <dgm:param type="ctrShpMap" val="fNode"/>
                              <dgm:param type="stAng" val="353"/>
                              <dgm:param type="spanAng" val="-90"/>
                            </dgm:alg>
                          </dgm:if>
                          <dgm:else name="Name213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14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15" axis="ch" ptType="node" st="2" cnt="1">
                  <dgm:layoutNode name="childCenter2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16" axis="ch">
                    <dgm:forEach name="Name217" axis="self" ptType="parTrans">
                      <dgm:layoutNode name="Name218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19" axis="self" ptType="node">
                      <dgm:layoutNode name="text2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20" axis="ch" ptType="parTrans" st="2" cnt="1">
                <dgm:layoutNode name="Name221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22"/>
          </dgm:choose>
          <dgm:choose name="Name223">
            <dgm:if name="Name224" axis="ch" ptType="node" func="cnt" op="gte" val="3">
              <dgm:layoutNode name="cycle_3">
                <dgm:choose name="Name225">
                  <dgm:if name="Name226" func="var" arg="dir" op="equ" val="norm">
                    <dgm:choose name="Name227">
                      <dgm:if name="Name228" axis="ch" ptType="node" func="cnt" op="equ" val="3">
                        <dgm:choose name="Name229">
                          <dgm:if name="Name230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  <dgm:param type="horzAlign" val="l"/>
                              <dgm:param type="vertAlign" val="b"/>
                            </dgm:alg>
                          </dgm:if>
                          <dgm:if name="Name231" axis="ch ch" ptType="node node" st="3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  <dgm:param type="horzAlign" val="l"/>
                              <dgm:param type="vertAlign" val="b"/>
                            </dgm:alg>
                          </dgm:if>
                          <dgm:else name="Name232">
                            <dgm:alg type="cycle">
                              <dgm:param type="ctrShpMap" val="fNode"/>
                              <dgm:param type="stAng" val="150"/>
                              <dgm:param type="spanAng" val="180"/>
                            </dgm:alg>
                          </dgm:else>
                        </dgm:choose>
                      </dgm:if>
                      <dgm:if name="Name233" axis="ch" ptType="node" func="cnt" op="equ" val="4">
                        <dgm:choose name="Name234">
                          <dgm:if name="Name235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36" axis="ch ch" ptType="node node" st="3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237">
                            <dgm:alg type="cycle">
                              <dgm:param type="ctrShpMap" val="fNode"/>
                              <dgm:param type="stAng" val="112.5"/>
                              <dgm:param type="spanAng" val="135"/>
                            </dgm:alg>
                          </dgm:else>
                        </dgm:choose>
                      </dgm:if>
                      <dgm:if name="Name238" axis="ch" ptType="node" func="cnt" op="equ" val="5">
                        <dgm:choose name="Name239">
                          <dgm:if name="Name240" axis="ch ch" ptType="node node" st="3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241" axis="ch ch" ptType="node node" st="3 1" cnt="1 0" func="cnt" op="equ" val="2">
                            <dgm:alg type="cycle">
                              <dgm:param type="ctrShpMap" val="fNode"/>
                              <dgm:param type="stAng" val="99"/>
                              <dgm:param type="spanAng" val="90"/>
                            </dgm:alg>
                          </dgm:if>
                          <dgm:else name="Name24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3" axis="ch" ptType="node" func="cnt" op="equ" val="6">
                        <dgm:choose name="Name244">
                          <dgm:if name="Name245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246" axis="ch ch" ptType="node node" st="3 1" cnt="1 0" func="cnt" op="equ" val="2">
                            <dgm:alg type="cycle">
                              <dgm:param type="ctrShpMap" val="fNode"/>
                              <dgm:param type="stAng" val="75"/>
                              <dgm:param type="spanAng" val="90"/>
                            </dgm:alg>
                          </dgm:if>
                          <dgm:else name="Name247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248" axis="ch" ptType="node" func="cnt" op="gte" val="7">
                        <dgm:choose name="Name249">
                          <dgm:if name="Name250" axis="ch ch" ptType="node node" st="3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251" axis="ch ch" ptType="node node" st="3 1" cnt="1 0" func="cnt" op="equ" val="2">
                            <dgm:alg type="cycle">
                              <dgm:param type="ctrShpMap" val="fNode"/>
                              <dgm:param type="stAng" val="57"/>
                              <dgm:param type="spanAng" val="90"/>
                            </dgm:alg>
                          </dgm:if>
                          <dgm:else name="Name252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253"/>
                    </dgm:choose>
                  </dgm:if>
                  <dgm:else name="Name254">
                    <dgm:choose name="Name255">
                      <dgm:if name="Name256" axis="ch" ptType="node" func="cnt" op="equ" val="3">
                        <dgm:choose name="Name257">
                          <dgm:if name="Name258" axis="ch ch" ptType="node node" st="3 1" cnt="1 0" func="cnt" op="equ" val="1">
                            <dgm:alg type="cycle">
                              <dgm:param type="ctrShpMap" val="fNode"/>
                              <dgm:param type="stAng" val="120"/>
                              <dgm:param type="horzAlign" val="r"/>
                              <dgm:param type="vertAlign" val="b"/>
                            </dgm:alg>
                          </dgm:if>
                          <dgm:if name="Name259" axis="ch ch" ptType="node node" st="3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  <dgm:param type="horzAlign" val="r"/>
                              <dgm:param type="vertAlign" val="b"/>
                            </dgm:alg>
                          </dgm:if>
                          <dgm:else name="Name260">
                            <dgm:alg type="cycle">
                              <dgm:param type="ctrShpMap" val="fNode"/>
                              <dgm:param type="stAng" val="210"/>
                              <dgm:param type="spanAng" val="-180"/>
                            </dgm:alg>
                          </dgm:else>
                        </dgm:choose>
                      </dgm:if>
                      <dgm:if name="Name261" axis="ch" ptType="node" func="cnt" op="equ" val="4">
                        <dgm:choose name="Name262">
                          <dgm:if name="Name263" axis="ch ch" ptType="node node" st="3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264" axis="ch ch" ptType="node node" st="3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265">
                            <dgm:alg type="cycle">
                              <dgm:param type="ctrShpMap" val="fNode"/>
                              <dgm:param type="stAng" val="247.5"/>
                              <dgm:param type="spanAng" val="-135"/>
                            </dgm:alg>
                          </dgm:else>
                        </dgm:choose>
                      </dgm:if>
                      <dgm:if name="Name266" axis="ch" ptType="node" func="cnt" op="equ" val="5">
                        <dgm:choose name="Name267">
                          <dgm:if name="Name268" axis="ch ch" ptType="node node" st="3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269" axis="ch ch" ptType="node node" st="3 1" cnt="1 0" func="cnt" op="equ" val="2">
                            <dgm:alg type="cycle">
                              <dgm:param type="ctrShpMap" val="fNode"/>
                              <dgm:param type="stAng" val="261"/>
                              <dgm:param type="spanAng" val="-90"/>
                            </dgm:alg>
                          </dgm:if>
                          <dgm:else name="Name27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1" axis="ch" ptType="node" func="cnt" op="equ" val="6">
                        <dgm:choose name="Name272">
                          <dgm:if name="Name273" axis="ch ch" ptType="node node" st="3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274" axis="ch ch" ptType="node node" st="3 1" cnt="1 0" func="cnt" op="equ" val="2">
                            <dgm:alg type="cycle">
                              <dgm:param type="ctrShpMap" val="fNode"/>
                              <dgm:param type="stAng" val="285"/>
                              <dgm:param type="spanAng" val="-90"/>
                            </dgm:alg>
                          </dgm:if>
                          <dgm:else name="Name275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276" axis="ch" ptType="node" func="cnt" op="gte" val="7">
                        <dgm:choose name="Name277">
                          <dgm:if name="Name278" axis="ch ch" ptType="node node" st="3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279" axis="ch ch" ptType="node node" st="3 1" cnt="1 0" func="cnt" op="equ" val="2">
                            <dgm:alg type="cycle">
                              <dgm:param type="ctrShpMap" val="fNode"/>
                              <dgm:param type="stAng" val="302"/>
                              <dgm:param type="spanAng" val="-90"/>
                            </dgm:alg>
                          </dgm:if>
                          <dgm:else name="Name280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281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282" axis="ch" ptType="node" st="3" cnt="1">
                  <dgm:layoutNode name="childCenter3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283" axis="ch">
                    <dgm:forEach name="Name284" axis="self" ptType="parTrans">
                      <dgm:layoutNode name="Name285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286" axis="self" ptType="node">
                      <dgm:layoutNode name="text3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287" axis="ch" ptType="parTrans" st="3" cnt="1">
                <dgm:layoutNode name="Name288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3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289"/>
          </dgm:choose>
          <dgm:choose name="Name290">
            <dgm:if name="Name291" axis="ch" ptType="node" func="cnt" op="gte" val="4">
              <dgm:layoutNode name="cycle_4">
                <dgm:choose name="Name292">
                  <dgm:if name="Name293" func="var" arg="dir" op="equ" val="norm">
                    <dgm:choose name="Name294">
                      <dgm:if name="Name295" axis="ch" ptType="node" func="cnt" op="equ" val="4">
                        <dgm:choose name="Name296">
                          <dgm:if name="Name297" axis="ch ch" ptType="node node" st="4 1" cnt="1 0" func="cnt" op="equ" val="1">
                            <dgm:alg type="cycle">
                              <dgm:param type="ctrShpMap" val="fNode"/>
                              <dgm:param type="stAng" val="270"/>
                            </dgm:alg>
                          </dgm:if>
                          <dgm:if name="Name298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90"/>
                            </dgm:alg>
                          </dgm:if>
                          <dgm:else name="Name299">
                            <dgm:alg type="cycle">
                              <dgm:param type="ctrShpMap" val="fNode"/>
                              <dgm:param type="stAng" val="202.5"/>
                              <dgm:param type="spanAng" val="135"/>
                            </dgm:alg>
                          </dgm:else>
                        </dgm:choose>
                      </dgm:if>
                      <dgm:if name="Name300" axis="ch" ptType="node" func="cnt" op="equ" val="5">
                        <dgm:choose name="Name301">
                          <dgm:if name="Name302" axis="ch ch" ptType="node node" st="4 1" cnt="1 0" func="cnt" op="equ" val="1">
                            <dgm:alg type="cycle">
                              <dgm:param type="ctrShpMap" val="fNode"/>
                              <dgm:param type="stAng" val="216"/>
                            </dgm:alg>
                          </dgm:if>
                          <dgm:if name="Name303" axis="ch ch" ptType="node node" st="4 1" cnt="1 0" func="cnt" op="equ" val="2">
                            <dgm:alg type="cycle">
                              <dgm:param type="ctrShpMap" val="fNode"/>
                              <dgm:param type="stAng" val="171"/>
                              <dgm:param type="spanAng" val="90"/>
                            </dgm:alg>
                          </dgm:if>
                          <dgm:else name="Name30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05" axis="ch" ptType="node" func="cnt" op="equ" val="6">
                        <dgm:choose name="Name306">
                          <dgm:if name="Name307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08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90"/>
                            </dgm:alg>
                          </dgm:if>
                          <dgm:else name="Name309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10" axis="ch" ptType="node" func="cnt" op="gte" val="7">
                        <dgm:choose name="Name311">
                          <dgm:if name="Name312" axis="ch ch" ptType="node node" st="4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13" axis="ch ch" ptType="node node" st="4 1" cnt="1 0" func="cnt" op="equ" val="2">
                            <dgm:alg type="cycle">
                              <dgm:param type="ctrShpMap" val="fNode"/>
                              <dgm:param type="stAng" val="109"/>
                              <dgm:param type="spanAng" val="90"/>
                            </dgm:alg>
                          </dgm:if>
                          <dgm:else name="Name314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15"/>
                    </dgm:choose>
                  </dgm:if>
                  <dgm:else name="Name316">
                    <dgm:choose name="Name317">
                      <dgm:if name="Name318" axis="ch" ptType="node" func="cnt" op="equ" val="4">
                        <dgm:choose name="Name319">
                          <dgm:if name="Name320" axis="ch ch" ptType="node node" st="4 1" cnt="1 0" func="cnt" op="equ" val="1">
                            <dgm:alg type="cycle">
                              <dgm:param type="ctrShpMap" val="fNode"/>
                              <dgm:param type="stAng" val="90"/>
                            </dgm:alg>
                          </dgm:if>
                          <dgm:if name="Name321" axis="ch ch" ptType="node node" st="4 1" cnt="1 0" func="cnt" op="equ" val="2">
                            <dgm:alg type="cycle">
                              <dgm:param type="ctrShpMap" val="fNode"/>
                              <dgm:param type="stAng" val="135"/>
                              <dgm:param type="spanAng" val="-90"/>
                            </dgm:alg>
                          </dgm:if>
                          <dgm:else name="Name322">
                            <dgm:alg type="cycle">
                              <dgm:param type="ctrShpMap" val="fNode"/>
                              <dgm:param type="stAng" val="157.5"/>
                              <dgm:param type="spanAng" val="-135"/>
                            </dgm:alg>
                          </dgm:else>
                        </dgm:choose>
                      </dgm:if>
                      <dgm:if name="Name323" axis="ch" ptType="node" func="cnt" op="equ" val="5">
                        <dgm:choose name="Name324">
                          <dgm:if name="Name325" axis="ch ch" ptType="node node" st="4 1" cnt="1 0" func="cnt" op="equ" val="1">
                            <dgm:alg type="cycle">
                              <dgm:param type="ctrShpMap" val="fNode"/>
                              <dgm:param type="stAng" val="144"/>
                            </dgm:alg>
                          </dgm:if>
                          <dgm:if name="Name326" axis="ch ch" ptType="node node" st="4 1" cnt="1 0" func="cnt" op="equ" val="2">
                            <dgm:alg type="cycle">
                              <dgm:param type="ctrShpMap" val="fNode"/>
                              <dgm:param type="stAng" val="189"/>
                              <dgm:param type="spanAng" val="-90"/>
                            </dgm:alg>
                          </dgm:if>
                          <dgm:else name="Name32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28" axis="ch" ptType="node" func="cnt" op="equ" val="6">
                        <dgm:choose name="Name329">
                          <dgm:if name="Name330" axis="ch ch" ptType="node node" st="4 1" cnt="1 0" func="cnt" op="equ" val="1">
                            <dgm:alg type="cycle">
                              <dgm:param type="ctrShpMap" val="fNode"/>
                              <dgm:param type="stAng" val="180"/>
                            </dgm:alg>
                          </dgm:if>
                          <dgm:if name="Name331" axis="ch ch" ptType="node node" st="4 1" cnt="1 0" func="cnt" op="equ" val="2">
                            <dgm:alg type="cycle">
                              <dgm:param type="ctrShpMap" val="fNode"/>
                              <dgm:param type="stAng" val="225"/>
                              <dgm:param type="spanAng" val="-90"/>
                            </dgm:alg>
                          </dgm:if>
                          <dgm:else name="Name332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33" axis="ch" ptType="node" func="cnt" op="gte" val="7">
                        <dgm:choose name="Name334">
                          <dgm:if name="Name335" axis="ch ch" ptType="node node" st="4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36" axis="ch ch" ptType="node node" st="4 1" cnt="1 0" func="cnt" op="equ" val="2">
                            <dgm:alg type="cycle">
                              <dgm:param type="ctrShpMap" val="fNode"/>
                              <dgm:param type="stAng" val="250"/>
                              <dgm:param type="spanAng" val="-90"/>
                            </dgm:alg>
                          </dgm:if>
                          <dgm:else name="Name337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38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39" axis="ch" ptType="node" st="4" cnt="1">
                  <dgm:layoutNode name="childCenter4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40" axis="ch">
                    <dgm:forEach name="Name341" axis="self" ptType="parTrans">
                      <dgm:layoutNode name="Name342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43" axis="self" ptType="node">
                      <dgm:layoutNode name="text4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44" axis="ch" ptType="parTrans" st="4" cnt="1">
                <dgm:layoutNode name="Name345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4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46"/>
          </dgm:choose>
          <dgm:choose name="Name347">
            <dgm:if name="Name348" axis="ch" ptType="node" func="cnt" op="gte" val="5">
              <dgm:layoutNode name="cycle_5">
                <dgm:choose name="Name349">
                  <dgm:if name="Name350" func="var" arg="dir" op="equ" val="norm">
                    <dgm:choose name="Name351">
                      <dgm:if name="Name352" axis="ch" ptType="node" func="cnt" op="equ" val="5">
                        <dgm:choose name="Name353">
                          <dgm:if name="Name354" axis="ch ch" ptType="node node" st="5 1" cnt="1 0" func="cnt" op="equ" val="1">
                            <dgm:alg type="cycle">
                              <dgm:param type="ctrShpMap" val="fNode"/>
                              <dgm:param type="stAng" val="288"/>
                            </dgm:alg>
                          </dgm:if>
                          <dgm:if name="Name355" axis="ch ch" ptType="node node" st="5 1" cnt="1 0" func="cnt" op="equ" val="2">
                            <dgm:alg type="cycle">
                              <dgm:param type="ctrShpMap" val="fNode"/>
                              <dgm:param type="stAng" val="243"/>
                              <dgm:param type="spanAng" val="90"/>
                            </dgm:alg>
                          </dgm:if>
                          <dgm:else name="Name35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57" axis="ch" ptType="node" func="cnt" op="equ" val="6">
                        <dgm:choose name="Name358">
                          <dgm:if name="Name359" axis="ch ch" ptType="node node" st="5 1" cnt="1 0" func="cnt" op="equ" val="1">
                            <dgm:alg type="cycle">
                              <dgm:param type="ctrShpMap" val="fNode"/>
                              <dgm:param type="stAng" val="240"/>
                            </dgm:alg>
                          </dgm:if>
                          <dgm:if name="Name360" axis="ch ch" ptType="node node" st="5 1" cnt="1 0" func="cnt" op="equ" val="2">
                            <dgm:alg type="cycle">
                              <dgm:param type="ctrShpMap" val="fNode"/>
                              <dgm:param type="stAng" val="195"/>
                              <dgm:param type="spanAng" val="90"/>
                            </dgm:alg>
                          </dgm:if>
                          <dgm:else name="Name361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362" axis="ch" ptType="node" func="cnt" op="gte" val="7">
                        <dgm:choose name="Name363">
                          <dgm:if name="Name364" axis="ch ch" ptType="node node" st="5 1" cnt="1 0" func="cnt" op="equ" val="1">
                            <dgm:alg type="cycle">
                              <dgm:param type="ctrShpMap" val="fNode"/>
                              <dgm:param type="stAng" val="205"/>
                            </dgm:alg>
                          </dgm:if>
                          <dgm:if name="Name365" axis="ch ch" ptType="node node" st="5 1" cnt="1 0" func="cnt" op="equ" val="2">
                            <dgm:alg type="cycle">
                              <dgm:param type="ctrShpMap" val="fNode"/>
                              <dgm:param type="stAng" val="160"/>
                              <dgm:param type="spanAng" val="90"/>
                            </dgm:alg>
                          </dgm:if>
                          <dgm:else name="Name366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367"/>
                    </dgm:choose>
                  </dgm:if>
                  <dgm:else name="Name368">
                    <dgm:choose name="Name369">
                      <dgm:if name="Name370" axis="ch" ptType="node" func="cnt" op="equ" val="5">
                        <dgm:choose name="Name371">
                          <dgm:if name="Name372" axis="ch ch" ptType="node node" st="5 1" cnt="1 0" func="cnt" op="equ" val="1">
                            <dgm:alg type="cycle">
                              <dgm:param type="ctrShpMap" val="fNode"/>
                              <dgm:param type="stAng" val="72"/>
                            </dgm:alg>
                          </dgm:if>
                          <dgm:if name="Name373" axis="ch ch" ptType="node node" st="5 1" cnt="1 0" func="cnt" op="equ" val="2">
                            <dgm:alg type="cycle">
                              <dgm:param type="ctrShpMap" val="fNode"/>
                              <dgm:param type="stAng" val="117"/>
                              <dgm:param type="spanAng" val="-90"/>
                            </dgm:alg>
                          </dgm:if>
                          <dgm:else name="Name37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75" axis="ch" ptType="node" func="cnt" op="equ" val="6">
                        <dgm:choose name="Name376">
                          <dgm:if name="Name377" axis="ch ch" ptType="node node" st="5 1" cnt="1 0" func="cnt" op="equ" val="1">
                            <dgm:alg type="cycle">
                              <dgm:param type="ctrShpMap" val="fNode"/>
                              <dgm:param type="stAng" val="120"/>
                            </dgm:alg>
                          </dgm:if>
                          <dgm:if name="Name378" axis="ch ch" ptType="node node" st="5 1" cnt="1 0" func="cnt" op="equ" val="2">
                            <dgm:alg type="cycle">
                              <dgm:param type="ctrShpMap" val="fNode"/>
                              <dgm:param type="stAng" val="165"/>
                              <dgm:param type="spanAng" val="-90"/>
                            </dgm:alg>
                          </dgm:if>
                          <dgm:else name="Name379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380" axis="ch" ptType="node" func="cnt" op="gte" val="7">
                        <dgm:choose name="Name381">
                          <dgm:if name="Name382" axis="ch ch" ptType="node node" st="5 1" cnt="1 0" func="cnt" op="equ" val="1">
                            <dgm:alg type="cycle">
                              <dgm:param type="ctrShpMap" val="fNode"/>
                              <dgm:param type="stAng" val="154"/>
                            </dgm:alg>
                          </dgm:if>
                          <dgm:if name="Name383" axis="ch ch" ptType="node node" st="5 1" cnt="1 0" func="cnt" op="equ" val="2">
                            <dgm:alg type="cycle">
                              <dgm:param type="ctrShpMap" val="fNode"/>
                              <dgm:param type="stAng" val="199"/>
                              <dgm:param type="spanAng" val="-90"/>
                            </dgm:alg>
                          </dgm:if>
                          <dgm:else name="Name384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385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386" axis="ch" ptType="node" st="5" cnt="1">
                  <dgm:layoutNode name="childCenter5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387" axis="ch">
                    <dgm:forEach name="Name388" axis="self" ptType="parTrans">
                      <dgm:layoutNode name="Name389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390" axis="self" ptType="node">
                      <dgm:layoutNode name="text5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391" axis="ch" ptType="parTrans" st="5" cnt="1">
                <dgm:layoutNode name="Name392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5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393"/>
          </dgm:choose>
          <dgm:choose name="Name394">
            <dgm:if name="Name395" axis="ch" ptType="node" func="cnt" op="gte" val="6">
              <dgm:layoutNode name="cycle_6">
                <dgm:choose name="Name396">
                  <dgm:if name="Name397" func="var" arg="dir" op="equ" val="norm">
                    <dgm:choose name="Name398">
                      <dgm:if name="Name399" axis="ch" ptType="node" func="cnt" op="equ" val="6">
                        <dgm:choose name="Name400">
                          <dgm:if name="Name401" axis="ch ch" ptType="node node" st="6 1" cnt="1 0" func="cnt" op="equ" val="1">
                            <dgm:alg type="cycle">
                              <dgm:param type="ctrShpMap" val="fNode"/>
                              <dgm:param type="stAng" val="300"/>
                            </dgm:alg>
                          </dgm:if>
                          <dgm:if name="Name402" axis="ch ch" ptType="node node" st="6 1" cnt="1 0" func="cnt" op="equ" val="2">
                            <dgm:alg type="cycle">
                              <dgm:param type="ctrShpMap" val="fNode"/>
                              <dgm:param type="stAng" val="255"/>
                              <dgm:param type="spanAng" val="90"/>
                            </dgm:alg>
                          </dgm:if>
                          <dgm:else name="Name403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if name="Name404" axis="ch" ptType="node" func="cnt" op="gte" val="7">
                        <dgm:choose name="Name405">
                          <dgm:if name="Name406" axis="ch ch" ptType="node node" st="6 1" cnt="1 0" func="cnt" op="equ" val="1">
                            <dgm:alg type="cycle">
                              <dgm:param type="ctrShpMap" val="fNode"/>
                              <dgm:param type="stAng" val="257"/>
                            </dgm:alg>
                          </dgm:if>
                          <dgm:if name="Name407" axis="ch ch" ptType="node node" st="6 1" cnt="1 0" func="cnt" op="equ" val="2">
                            <dgm:alg type="cycle">
                              <dgm:param type="ctrShpMap" val="fNode"/>
                              <dgm:param type="stAng" val="212"/>
                              <dgm:param type="spanAng" val="90"/>
                            </dgm:alg>
                          </dgm:if>
                          <dgm:else name="Name408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09"/>
                    </dgm:choose>
                  </dgm:if>
                  <dgm:else name="Name410">
                    <dgm:choose name="Name411">
                      <dgm:if name="Name412" axis="ch" ptType="node" func="cnt" op="equ" val="6">
                        <dgm:choose name="Name413">
                          <dgm:if name="Name414" axis="ch ch" ptType="node node" st="6 1" cnt="1 0" func="cnt" op="equ" val="1">
                            <dgm:alg type="cycle">
                              <dgm:param type="ctrShpMap" val="fNode"/>
                              <dgm:param type="stAng" val="60"/>
                            </dgm:alg>
                          </dgm:if>
                          <dgm:if name="Name415" axis="ch ch" ptType="node node" st="6 1" cnt="1 0" func="cnt" op="equ" val="2">
                            <dgm:alg type="cycle">
                              <dgm:param type="ctrShpMap" val="fNode"/>
                              <dgm:param type="stAng" val="105"/>
                              <dgm:param type="spanAng" val="-90"/>
                            </dgm:alg>
                          </dgm:if>
                          <dgm:else name="Name416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if name="Name417" axis="ch" ptType="node" func="cnt" op="gte" val="7">
                        <dgm:choose name="Name418">
                          <dgm:if name="Name419" axis="ch ch" ptType="node node" st="6 1" cnt="1 0" func="cnt" op="equ" val="1">
                            <dgm:alg type="cycle">
                              <dgm:param type="ctrShpMap" val="fNode"/>
                              <dgm:param type="stAng" val="102"/>
                            </dgm:alg>
                          </dgm:if>
                          <dgm:if name="Name420" axis="ch ch" ptType="node node" st="6 1" cnt="1 0" func="cnt" op="equ" val="2">
                            <dgm:alg type="cycle">
                              <dgm:param type="ctrShpMap" val="fNode"/>
                              <dgm:param type="stAng" val="147"/>
                              <dgm:param type="spanAng" val="-90"/>
                            </dgm:alg>
                          </dgm:if>
                          <dgm:else name="Name421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22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23" axis="ch" ptType="node" st="6" cnt="1">
                  <dgm:layoutNode name="childCenter6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24" axis="ch">
                    <dgm:forEach name="Name425" axis="self" ptType="parTrans">
                      <dgm:layoutNode name="Name426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27" axis="self" ptType="node">
                      <dgm:layoutNode name="text6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28" axis="ch" ptType="parTrans" st="6" cnt="1">
                <dgm:layoutNode name="Name429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6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30"/>
          </dgm:choose>
          <dgm:choose name="Name431">
            <dgm:if name="Name432" axis="ch" ptType="node" func="cnt" op="gte" val="7">
              <dgm:layoutNode name="cycle_7">
                <dgm:choose name="Name433">
                  <dgm:if name="Name434" func="var" arg="dir" op="equ" val="norm">
                    <dgm:choose name="Name435">
                      <dgm:if name="Name436" axis="ch" ptType="node" func="cnt" op="gte" val="7">
                        <dgm:choose name="Name437">
                          <dgm:if name="Name438" axis="ch ch" ptType="node node" st="7 1" cnt="1 0" func="cnt" op="equ" val="1">
                            <dgm:alg type="cycle">
                              <dgm:param type="ctrShpMap" val="fNode"/>
                              <dgm:param type="stAng" val="308"/>
                            </dgm:alg>
                          </dgm:if>
                          <dgm:if name="Name439" axis="ch ch" ptType="node node" st="7 1" cnt="1 0" func="cnt" op="equ" val="2">
                            <dgm:alg type="cycle">
                              <dgm:param type="ctrShpMap" val="fNode"/>
                              <dgm:param type="stAng" val="263"/>
                              <dgm:param type="spanAng" val="90"/>
                            </dgm:alg>
                          </dgm:if>
                          <dgm:else name="Name440">
                            <dgm:alg type="cycle">
                              <dgm:param type="ctrShpMap" val="fNode"/>
                              <dgm:param type="stAng" val="0"/>
                              <dgm:param type="spanAng" val="360"/>
                            </dgm:alg>
                          </dgm:else>
                        </dgm:choose>
                      </dgm:if>
                      <dgm:else name="Name441"/>
                    </dgm:choose>
                  </dgm:if>
                  <dgm:else name="Name442">
                    <dgm:choose name="Name443">
                      <dgm:if name="Name444" axis="ch" ptType="node" func="cnt" op="gte" val="7">
                        <dgm:choose name="Name445">
                          <dgm:if name="Name446" axis="ch ch" ptType="node node" st="7 1" cnt="1 0" func="cnt" op="equ" val="1">
                            <dgm:alg type="cycle">
                              <dgm:param type="ctrShpMap" val="fNode"/>
                              <dgm:param type="stAng" val="51"/>
                            </dgm:alg>
                          </dgm:if>
                          <dgm:if name="Name447" axis="ch ch" ptType="node node" st="7 1" cnt="1 0" func="cnt" op="equ" val="2">
                            <dgm:alg type="cycle">
                              <dgm:param type="ctrShpMap" val="fNode"/>
                              <dgm:param type="stAng" val="96"/>
                              <dgm:param type="spanAng" val="-90"/>
                            </dgm:alg>
                          </dgm:if>
                          <dgm:else name="Name448">
                            <dgm:alg type="cycle">
                              <dgm:param type="ctrShpMap" val="fNode"/>
                              <dgm:param type="stAng" val="0"/>
                              <dgm:param type="spanAng" val="-360"/>
                            </dgm:alg>
                          </dgm:else>
                        </dgm:choose>
                      </dgm:if>
                      <dgm:else name="Name449"/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constrLst>
                  <dgm:constr type="sp" refType="w" fact="0.1"/>
                  <dgm:constr type="sibSp" refType="w" fact="0.1"/>
                </dgm:constrLst>
                <dgm:forEach name="Name450" axis="ch" ptType="node" st="7" cnt="1">
                  <dgm:layoutNode name="childCenter7" styleLbl="node1">
                    <dgm:alg type="tx"/>
                    <dgm:shape xmlns:r="http://schemas.openxmlformats.org/officeDocument/2006/relationships" type="roundRect" r:blip="">
                      <dgm:adjLst/>
                    </dgm:shape>
                    <dgm:presOf axis="self" ptType="node"/>
                    <dgm:constrLst>
                      <dgm:constr type="userS"/>
                      <dgm:constr type="w" refType="userS"/>
                      <dgm:constr type="h" refType="w"/>
                      <dgm:constr type="tMarg" refType="primFontSz" fact="0.2"/>
                      <dgm:constr type="bMarg" refType="primFontSz" fact="0.2"/>
                      <dgm:constr type="lMarg" refType="primFontSz" fact="0.2"/>
                      <dgm:constr type="rMarg" refType="primFontSz" fact="0.2"/>
                    </dgm:constrLst>
                    <dgm:ruleLst>
                      <dgm:rule type="primFontSz" val="5" fact="NaN" max="NaN"/>
                    </dgm:ruleLst>
                  </dgm:layoutNode>
                  <dgm:forEach name="Name451" axis="ch">
                    <dgm:forEach name="Name452" axis="self" ptType="parTrans">
                      <dgm:layoutNode name="Name453">
                        <dgm:alg type="conn">
                          <dgm:param type="dim" val="1D"/>
                          <dgm:param type="begPts" val="auto"/>
                          <dgm:param type="endPts" val="auto"/>
                          <dgm:param type="begSty" val="noArr"/>
                          <dgm:param type="endSty" val="noArr"/>
                        </dgm:alg>
                        <dgm:shape xmlns:r="http://schemas.openxmlformats.org/officeDocument/2006/relationships" type="conn" r:blip="">
                          <dgm:adjLst/>
                        </dgm:shape>
                        <dgm:presOf axis="self"/>
                        <dgm:constrLst>
                          <dgm:constr type="begPad"/>
                          <dgm:constr type="endPad"/>
                        </dgm:constrLst>
                      </dgm:layoutNode>
                    </dgm:forEach>
                    <dgm:forEach name="Name454" axis="self" ptType="node">
                      <dgm:layoutNode name="text7" styleLbl="node1">
                        <dgm:varLst>
                          <dgm:bulletEnabled val="1"/>
                        </dgm:varLst>
                        <dgm:alg type="tx"/>
                        <dgm:shape xmlns:r="http://schemas.openxmlformats.org/officeDocument/2006/relationships" type="roundRect" r:blip="">
                          <dgm:adjLst/>
                        </dgm:shape>
                        <dgm:presOf axis="desOrSelf" ptType="node"/>
                        <dgm:constrLst>
                          <dgm:constr type="userS"/>
                          <dgm:constr type="w" refType="userS"/>
                          <dgm:constr type="h" refType="w"/>
                          <dgm:constr type="tMarg" refType="primFontSz" fact="0.2"/>
                          <dgm:constr type="bMarg" refType="primFontSz" fact="0.2"/>
                          <dgm:constr type="lMarg" refType="primFontSz" fact="0.2"/>
                          <dgm:constr type="rMarg" refType="primFontSz" fact="0.2"/>
                        </dgm:constrLst>
                        <dgm:ruleLst>
                          <dgm:rule type="primFontSz" val="5" fact="NaN" max="NaN"/>
                        </dgm:ruleLst>
                      </dgm:layoutNode>
                    </dgm:forEach>
                  </dgm:forEach>
                </dgm:forEach>
              </dgm:layoutNode>
              <dgm:forEach name="Name455" axis="ch" ptType="parTrans" st="7" cnt="1">
                <dgm:layoutNode name="Name456">
                  <dgm:alg type="conn">
                    <dgm:param type="dim" val="1D"/>
                    <dgm:param type="begPts" val="auto"/>
                    <dgm:param type="endPts" val="auto"/>
                    <dgm:param type="endSty" val="noArr"/>
                    <dgm:param type="srcNode" val="textCenter"/>
                    <dgm:param type="dstNode" val="childCenter7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h"/>
                    <dgm:constr type="begPad"/>
                    <dgm:constr type="endPad"/>
                  </dgm:constrLst>
                </dgm:layoutNode>
              </dgm:forEach>
            </dgm:if>
            <dgm:else name="Name45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>
            <a:extLst>
              <a:ext uri="{FF2B5EF4-FFF2-40B4-BE49-F238E27FC236}">
                <a16:creationId xmlns:a16="http://schemas.microsoft.com/office/drawing/2014/main" id="{C98D8F6A-F19D-406F-97BF-EE9678B629AA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alibri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Marcador de fecha 2">
            <a:extLst>
              <a:ext uri="{FF2B5EF4-FFF2-40B4-BE49-F238E27FC236}">
                <a16:creationId xmlns:a16="http://schemas.microsoft.com/office/drawing/2014/main" id="{506DCECB-5281-459E-A5C5-9E9E93828FA6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7D13E0BA-8CAF-4773-AB56-EE514EE1AD8E}" type="datetimeFigureOut">
              <a:rPr lang="es-ES"/>
              <a:pPr>
                <a:defRPr/>
              </a:pPr>
              <a:t>26/04/2022</a:t>
            </a:fld>
            <a:endParaRPr lang="es-ES"/>
          </a:p>
        </p:txBody>
      </p:sp>
      <p:sp>
        <p:nvSpPr>
          <p:cNvPr id="4" name="Marcador de imagen de diapositiva 3">
            <a:extLst>
              <a:ext uri="{FF2B5EF4-FFF2-40B4-BE49-F238E27FC236}">
                <a16:creationId xmlns:a16="http://schemas.microsoft.com/office/drawing/2014/main" id="{E84B20AE-9A3B-44D9-B4BA-676B31A82F8E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/>
          </a:p>
        </p:txBody>
      </p:sp>
      <p:sp>
        <p:nvSpPr>
          <p:cNvPr id="5" name="Marcador de notas 4">
            <a:extLst>
              <a:ext uri="{FF2B5EF4-FFF2-40B4-BE49-F238E27FC236}">
                <a16:creationId xmlns:a16="http://schemas.microsoft.com/office/drawing/2014/main" id="{DF6D6B4D-7E93-4022-BD18-83CB1D9E728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noProof="0"/>
              <a:t>Haga clic para modificar el estilo de texto del patrón</a:t>
            </a:r>
          </a:p>
          <a:p>
            <a:pPr lvl="1"/>
            <a:r>
              <a:rPr lang="es-ES_tradnl" noProof="0"/>
              <a:t>Segundo nivel</a:t>
            </a:r>
          </a:p>
          <a:p>
            <a:pPr lvl="2"/>
            <a:r>
              <a:rPr lang="es-ES_tradnl" noProof="0"/>
              <a:t>Tercer nivel</a:t>
            </a:r>
          </a:p>
          <a:p>
            <a:pPr lvl="3"/>
            <a:r>
              <a:rPr lang="es-ES_tradnl" noProof="0"/>
              <a:t>Cuarto nivel</a:t>
            </a:r>
          </a:p>
          <a:p>
            <a:pPr lvl="4"/>
            <a:r>
              <a:rPr lang="es-ES_tradnl" noProof="0"/>
              <a:t>Quinto nivel</a:t>
            </a:r>
            <a:endParaRPr lang="es-ES" noProof="0"/>
          </a:p>
        </p:txBody>
      </p:sp>
      <p:sp>
        <p:nvSpPr>
          <p:cNvPr id="6" name="Marcador de pie de página 5">
            <a:extLst>
              <a:ext uri="{FF2B5EF4-FFF2-40B4-BE49-F238E27FC236}">
                <a16:creationId xmlns:a16="http://schemas.microsoft.com/office/drawing/2014/main" id="{A1C56FB7-91C7-4A44-942F-4FACB61D4965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alibri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Marcador de número de diapositiva 6">
            <a:extLst>
              <a:ext uri="{FF2B5EF4-FFF2-40B4-BE49-F238E27FC236}">
                <a16:creationId xmlns:a16="http://schemas.microsoft.com/office/drawing/2014/main" id="{B1B01890-D1AA-4DEA-8C12-54CE2C188D1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pPr>
              <a:defRPr/>
            </a:pPr>
            <a:fld id="{8834E72E-5EB8-491B-B1B1-7D21866BF98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8201791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ＭＳ Ｐゴシック" charset="0"/>
      </a:defRPr>
    </a:lvl1pPr>
    <a:lvl2pPr marL="4572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+mn-cs"/>
      </a:defRPr>
    </a:lvl2pPr>
    <a:lvl3pPr marL="9144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+mn-cs"/>
      </a:defRPr>
    </a:lvl3pPr>
    <a:lvl4pPr marL="13716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+mn-cs"/>
      </a:defRPr>
    </a:lvl4pPr>
    <a:lvl5pPr marL="1828800" algn="l" defTabSz="457200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MS PGothic" pitchFamily="34" charset="-128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ortada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27DF0FFE-4709-416B-96E6-9D301E38A07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4429" y="1270570"/>
            <a:ext cx="5446063" cy="1938800"/>
          </a:xfrm>
          <a:prstGeom prst="rect">
            <a:avLst/>
          </a:prstGeom>
        </p:spPr>
        <p:txBody>
          <a:bodyPr/>
          <a:lstStyle>
            <a:lvl1pPr algn="ctr">
              <a:defRPr sz="4700" b="1" i="0">
                <a:solidFill>
                  <a:schemeClr val="bg1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Museo Sans Condensed" panose="02000000000000000000" pitchFamily="2" charset="0"/>
              </a:defRPr>
            </a:lvl1pPr>
          </a:lstStyle>
          <a:p>
            <a:r>
              <a:rPr lang="es-ES" dirty="0"/>
              <a:t>Espacio para texto de título de presentación.</a:t>
            </a:r>
          </a:p>
        </p:txBody>
      </p:sp>
      <p:sp>
        <p:nvSpPr>
          <p:cNvPr id="7" name="Marcador de texto 6">
            <a:extLst>
              <a:ext uri="{FF2B5EF4-FFF2-40B4-BE49-F238E27FC236}">
                <a16:creationId xmlns:a16="http://schemas.microsoft.com/office/drawing/2014/main" id="{73AD36AE-1899-4737-BCC1-DE3BEE4554A8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300038" y="3525013"/>
            <a:ext cx="4679950" cy="116336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3200" b="1" i="1"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useo Sans Condensed" panose="02000000000000000000" pitchFamily="2" charset="0"/>
              </a:defRPr>
            </a:lvl1pPr>
          </a:lstStyle>
          <a:p>
            <a:pPr lvl="0"/>
            <a:r>
              <a:rPr lang="es-ES" dirty="0"/>
              <a:t>Espacio para texto de subtítulo de presentación.</a:t>
            </a:r>
          </a:p>
        </p:txBody>
      </p:sp>
    </p:spTree>
    <p:extLst>
      <p:ext uri="{BB962C8B-B14F-4D97-AF65-F5344CB8AC3E}">
        <p14:creationId xmlns:p14="http://schemas.microsoft.com/office/powerpoint/2010/main" val="21677617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apítulos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ítulo 1">
            <a:extLst>
              <a:ext uri="{FF2B5EF4-FFF2-40B4-BE49-F238E27FC236}">
                <a16:creationId xmlns:a16="http://schemas.microsoft.com/office/drawing/2014/main" id="{66E827A9-E3AF-4FE1-B729-5D443872A41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706901" y="634072"/>
            <a:ext cx="5446063" cy="1938800"/>
          </a:xfrm>
          <a:prstGeom prst="rect">
            <a:avLst/>
          </a:prstGeom>
        </p:spPr>
        <p:txBody>
          <a:bodyPr/>
          <a:lstStyle>
            <a:lvl1pPr algn="ctr">
              <a:defRPr sz="4000" b="1" i="0">
                <a:solidFill>
                  <a:schemeClr val="bg1"/>
                </a:solidFill>
                <a:effectLst>
                  <a:innerShdw blurRad="63500" dist="50800" dir="13500000">
                    <a:prstClr val="black">
                      <a:alpha val="50000"/>
                    </a:prstClr>
                  </a:innerShdw>
                </a:effectLst>
                <a:latin typeface="Museo Sans Condensed" panose="02000000000000000000" pitchFamily="2" charset="0"/>
              </a:defRPr>
            </a:lvl1pPr>
          </a:lstStyle>
          <a:p>
            <a:r>
              <a:rPr lang="es-ES" dirty="0"/>
              <a:t>Espacio para texto de título de capítulo.</a:t>
            </a:r>
          </a:p>
        </p:txBody>
      </p:sp>
      <p:sp>
        <p:nvSpPr>
          <p:cNvPr id="6" name="Marcador de texto 4">
            <a:extLst>
              <a:ext uri="{FF2B5EF4-FFF2-40B4-BE49-F238E27FC236}">
                <a16:creationId xmlns:a16="http://schemas.microsoft.com/office/drawing/2014/main" id="{7EA6DB0A-E8A4-41B8-960F-3147AED7D467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5730470" y="2992997"/>
            <a:ext cx="5275581" cy="1097756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3200" b="1" i="1">
                <a:solidFill>
                  <a:srgbClr val="00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Museo Sans Condensed" panose="02000000000000000000" pitchFamily="2" charset="0"/>
              </a:defRPr>
            </a:lvl1pPr>
          </a:lstStyle>
          <a:p>
            <a:pPr lvl="0"/>
            <a:r>
              <a:rPr lang="es-ES" dirty="0"/>
              <a:t>Espacio para texto de subtítulos de capítulo.</a:t>
            </a:r>
          </a:p>
        </p:txBody>
      </p:sp>
    </p:spTree>
    <p:extLst>
      <p:ext uri="{BB962C8B-B14F-4D97-AF65-F5344CB8AC3E}">
        <p14:creationId xmlns:p14="http://schemas.microsoft.com/office/powerpoint/2010/main" val="24387635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 blanco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arcador de texto 4">
            <a:extLst>
              <a:ext uri="{FF2B5EF4-FFF2-40B4-BE49-F238E27FC236}">
                <a16:creationId xmlns:a16="http://schemas.microsoft.com/office/drawing/2014/main" id="{5471FDA5-64AA-483D-9349-8F4AE6290A05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49427" y="432089"/>
            <a:ext cx="10293147" cy="364398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 b="1">
                <a:solidFill>
                  <a:schemeClr val="tx1">
                    <a:lumMod val="50000"/>
                    <a:lumOff val="50000"/>
                  </a:schemeClr>
                </a:solidFill>
                <a:latin typeface="Museo Sans Condensed" panose="02000000000000000000" pitchFamily="2" charset="0"/>
              </a:defRPr>
            </a:lvl1pPr>
          </a:lstStyle>
          <a:p>
            <a:pPr lvl="0"/>
            <a:r>
              <a:rPr lang="es-ES" dirty="0"/>
              <a:t>Título diapositiva</a:t>
            </a:r>
          </a:p>
        </p:txBody>
      </p:sp>
      <p:sp>
        <p:nvSpPr>
          <p:cNvPr id="9" name="Marcador de texto 8">
            <a:extLst>
              <a:ext uri="{FF2B5EF4-FFF2-40B4-BE49-F238E27FC236}">
                <a16:creationId xmlns:a16="http://schemas.microsoft.com/office/drawing/2014/main" id="{3694C343-C907-4B05-BC7C-4EF02DCB9FC3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49325" y="1063625"/>
            <a:ext cx="10293350" cy="31337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Museo Sans Condensed" panose="02000000000000000000" pitchFamily="2" charset="0"/>
              </a:defRPr>
            </a:lvl1pPr>
            <a:lvl2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Museo Sans Condensed" panose="02000000000000000000" pitchFamily="2" charset="0"/>
              </a:defRPr>
            </a:lvl2pPr>
            <a:lvl3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Museo Sans Condensed" panose="02000000000000000000" pitchFamily="2" charset="0"/>
              </a:defRPr>
            </a:lvl3pPr>
            <a:lvl4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Museo Sans Condensed" panose="02000000000000000000" pitchFamily="2" charset="0"/>
              </a:defRPr>
            </a:lvl4pPr>
            <a:lvl5pPr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Museo Sans Condensed" panose="02000000000000000000" pitchFamily="2" charset="0"/>
              </a:defRPr>
            </a:lvl5pPr>
          </a:lstStyle>
          <a:p>
            <a:pPr lvl="0"/>
            <a:r>
              <a:rPr lang="en-US" dirty="0"/>
              <a:t>Lorem Ipsum is simply dummy text of the printing and typesetting industry. Lorem Ipsum has been the industry's standard dummy text ever since the 1500s, when an unknown printer took a galley of type and scrambled it to make a type specimen book. It has survived not only five centuries, but also the leap into electronic typesetting, remaining essentially unchanged. It was </a:t>
            </a:r>
            <a:r>
              <a:rPr lang="en-US" dirty="0" err="1"/>
              <a:t>popularised</a:t>
            </a:r>
            <a:r>
              <a:rPr lang="en-US" dirty="0"/>
              <a:t> in the 1960s with the release of Letraset sheets containing Lorem Ipsum passages, and more recently with desktop publishing software like Aldus PageMaker including versions of Lorem Ipsum.</a:t>
            </a:r>
            <a:endParaRPr lang="es-ES" dirty="0"/>
          </a:p>
        </p:txBody>
      </p:sp>
    </p:spTree>
    <p:extLst>
      <p:ext uri="{BB962C8B-B14F-4D97-AF65-F5344CB8AC3E}">
        <p14:creationId xmlns:p14="http://schemas.microsoft.com/office/powerpoint/2010/main" val="39735066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ierr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257684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jp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767336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5555" r:id="rId1"/>
    <p:sldLayoutId id="2147485556" r:id="rId2"/>
    <p:sldLayoutId id="2147485551" r:id="rId3"/>
    <p:sldLayoutId id="2147485554" r:id="rId4"/>
  </p:sldLayoutIdLs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C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diagramLayout" Target="../diagrams/layout1.xml"/><Relationship Id="rId7" Type="http://schemas.openxmlformats.org/officeDocument/2006/relationships/image" Target="../media/image12.png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Relationship Id="rId9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7" Type="http://schemas.openxmlformats.org/officeDocument/2006/relationships/image" Target="../media/image20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3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3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emf"/><Relationship Id="rId1" Type="http://schemas.openxmlformats.org/officeDocument/2006/relationships/slideLayout" Target="../slideLayouts/slideLayout3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3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3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5.png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552A9AB6-F4BA-4885-A5C0-D92E62DAF2A5}"/>
              </a:ext>
            </a:extLst>
          </p:cNvPr>
          <p:cNvSpPr txBox="1"/>
          <p:nvPr/>
        </p:nvSpPr>
        <p:spPr>
          <a:xfrm>
            <a:off x="179979" y="2566127"/>
            <a:ext cx="4920343" cy="156966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algn="ctr"/>
            <a:r>
              <a:rPr lang="es-ES" sz="4800" b="1" dirty="0" smtClean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CULTURA DE INTEGRIDAD</a:t>
            </a:r>
            <a:endParaRPr lang="es-ES" sz="4800" b="1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495656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62C08579-053A-49BE-8510-AE21E942E841}"/>
              </a:ext>
            </a:extLst>
          </p:cNvPr>
          <p:cNvSpPr txBox="1"/>
          <p:nvPr/>
        </p:nvSpPr>
        <p:spPr>
          <a:xfrm>
            <a:off x="3717891" y="1878373"/>
            <a:ext cx="7126514" cy="1754326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marL="1371600" lvl="2" indent="-457200">
              <a:buFont typeface="Wingdings" panose="05000000000000000000" pitchFamily="2" charset="2"/>
              <a:buChar char="§"/>
            </a:pPr>
            <a:r>
              <a:rPr lang="es-ES" sz="36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Política de Integridad</a:t>
            </a:r>
          </a:p>
          <a:p>
            <a:pPr marL="1371600" lvl="2" indent="-457200">
              <a:buFont typeface="Wingdings" panose="05000000000000000000" pitchFamily="2" charset="2"/>
              <a:buChar char="§"/>
            </a:pPr>
            <a:r>
              <a:rPr lang="es-ES" sz="36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Código de Integridad</a:t>
            </a:r>
          </a:p>
          <a:p>
            <a:pPr marL="1371600" lvl="2" indent="-457200">
              <a:buFont typeface="Wingdings" panose="05000000000000000000" pitchFamily="2" charset="2"/>
              <a:buChar char="§"/>
            </a:pPr>
            <a:r>
              <a:rPr lang="es-ES" sz="36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Conflicto de Interés</a:t>
            </a:r>
            <a:endParaRPr lang="es-ES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818440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Estudio de la OCDE sobre integridad en Colombia | READ onli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156" y="283403"/>
            <a:ext cx="4417255" cy="56672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75931" y="1416859"/>
            <a:ext cx="6071995" cy="3400317"/>
          </a:xfrm>
          <a:prstGeom prst="rect">
            <a:avLst/>
          </a:prstGeom>
        </p:spPr>
      </p:pic>
      <p:sp>
        <p:nvSpPr>
          <p:cNvPr id="8" name="Marcador de texto 1"/>
          <p:cNvSpPr>
            <a:spLocks noGrp="1"/>
          </p:cNvSpPr>
          <p:nvPr>
            <p:ph type="body" sz="quarter" idx="10"/>
          </p:nvPr>
        </p:nvSpPr>
        <p:spPr>
          <a:xfrm>
            <a:off x="893156" y="283403"/>
            <a:ext cx="10293147" cy="364398"/>
          </a:xfrm>
        </p:spPr>
        <p:txBody>
          <a:bodyPr/>
          <a:lstStyle/>
          <a:p>
            <a:r>
              <a:rPr lang="es-CO" dirty="0" smtClean="0"/>
              <a:t>ANTECEDENTES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257663151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clrChange>
              <a:clrFrom>
                <a:srgbClr val="DCEAFB"/>
              </a:clrFrom>
              <a:clrTo>
                <a:srgbClr val="DCEAFB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1019562" y="450166"/>
            <a:ext cx="10214679" cy="5585003"/>
          </a:xfrm>
          <a:prstGeom prst="rect">
            <a:avLst/>
          </a:prstGeom>
        </p:spPr>
      </p:pic>
      <p:sp>
        <p:nvSpPr>
          <p:cNvPr id="5" name="Marcador de texto 1"/>
          <p:cNvSpPr>
            <a:spLocks noGrp="1"/>
          </p:cNvSpPr>
          <p:nvPr>
            <p:ph type="body" sz="quarter" idx="10"/>
          </p:nvPr>
        </p:nvSpPr>
        <p:spPr>
          <a:xfrm>
            <a:off x="941094" y="87075"/>
            <a:ext cx="10293147" cy="363091"/>
          </a:xfrm>
        </p:spPr>
        <p:txBody>
          <a:bodyPr/>
          <a:lstStyle/>
          <a:p>
            <a:r>
              <a:rPr lang="es-CO" dirty="0" smtClean="0"/>
              <a:t>ANTECEDENTES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0142310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exto 1"/>
          <p:cNvSpPr>
            <a:spLocks noGrp="1"/>
          </p:cNvSpPr>
          <p:nvPr>
            <p:ph type="body" sz="quarter" idx="10"/>
          </p:nvPr>
        </p:nvSpPr>
        <p:spPr>
          <a:xfrm>
            <a:off x="921292" y="122600"/>
            <a:ext cx="10293147" cy="364398"/>
          </a:xfrm>
        </p:spPr>
        <p:txBody>
          <a:bodyPr/>
          <a:lstStyle/>
          <a:p>
            <a:r>
              <a:rPr lang="es-CO" dirty="0" smtClean="0"/>
              <a:t>ANTECEDENTES</a:t>
            </a:r>
            <a:endParaRPr lang="es-CO" dirty="0"/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86998"/>
            <a:ext cx="9585936" cy="5528155"/>
          </a:xfrm>
          <a:prstGeom prst="rect">
            <a:avLst/>
          </a:prstGeom>
        </p:spPr>
      </p:pic>
      <p:pic>
        <p:nvPicPr>
          <p:cNvPr id="6" name="Imagen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85936" y="304799"/>
            <a:ext cx="2542675" cy="54299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945054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exto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es-CO"/>
          </a:p>
        </p:txBody>
      </p:sp>
      <p:graphicFrame>
        <p:nvGraphicFramePr>
          <p:cNvPr id="4" name="Tabla 3">
            <a:extLst>
              <a:ext uri="{FF2B5EF4-FFF2-40B4-BE49-F238E27FC236}">
                <a16:creationId xmlns:a16="http://schemas.microsoft.com/office/drawing/2014/main" id="{D00FC2DC-585B-45CA-9D0A-6F02236532E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06500257"/>
              </p:ext>
            </p:extLst>
          </p:nvPr>
        </p:nvGraphicFramePr>
        <p:xfrm>
          <a:off x="665871" y="175681"/>
          <a:ext cx="11014362" cy="5755304"/>
        </p:xfrm>
        <a:graphic>
          <a:graphicData uri="http://schemas.openxmlformats.org/drawingml/2006/table">
            <a:tbl>
              <a:tblPr>
                <a:tableStyleId>{69CF1AB2-1976-4502-BF36-3FF5EA218861}</a:tableStyleId>
              </a:tblPr>
              <a:tblGrid>
                <a:gridCol w="1556824">
                  <a:extLst>
                    <a:ext uri="{9D8B030D-6E8A-4147-A177-3AD203B41FA5}">
                      <a16:colId xmlns:a16="http://schemas.microsoft.com/office/drawing/2014/main" val="4128942569"/>
                    </a:ext>
                  </a:extLst>
                </a:gridCol>
                <a:gridCol w="124179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648690">
                  <a:extLst>
                    <a:ext uri="{9D8B030D-6E8A-4147-A177-3AD203B41FA5}">
                      <a16:colId xmlns:a16="http://schemas.microsoft.com/office/drawing/2014/main" val="1613602129"/>
                    </a:ext>
                  </a:extLst>
                </a:gridCol>
                <a:gridCol w="187036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90945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78723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404223">
                <a:tc gridSpan="6">
                  <a:txBody>
                    <a:bodyPr/>
                    <a:lstStyle/>
                    <a:p>
                      <a:pPr algn="ctr" fontAlgn="ctr"/>
                      <a:r>
                        <a:rPr lang="es-CO" sz="2800" u="none" strike="noStrike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ARMONIZACION </a:t>
                      </a:r>
                      <a:endParaRPr lang="es-CO" sz="2800" b="1" u="none" strike="noStrike" dirty="0" smtClean="0">
                        <a:solidFill>
                          <a:srgbClr val="0070C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20198486"/>
                  </a:ext>
                </a:extLst>
              </a:tr>
              <a:tr h="448797">
                <a:tc rowSpan="3">
                  <a:txBody>
                    <a:bodyPr/>
                    <a:lstStyle/>
                    <a:p>
                      <a:pPr algn="l" fontAlgn="ctr"/>
                      <a:r>
                        <a:rPr lang="es-CO" sz="1400" i="0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IDEARIO ETICO </a:t>
                      </a:r>
                      <a:r>
                        <a:rPr lang="es-CO" sz="1400" i="0" u="none" strike="noStrike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DISTRITAL </a:t>
                      </a:r>
                    </a:p>
                    <a:p>
                      <a:pPr algn="l" fontAlgn="ctr"/>
                      <a:r>
                        <a:rPr lang="es-CO" sz="1600" b="1" i="0" u="none" strike="noStrike" dirty="0" smtClean="0">
                          <a:solidFill>
                            <a:schemeClr val="tx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(2006)</a:t>
                      </a:r>
                      <a:endParaRPr lang="es-CO" sz="1600" b="1" i="0" u="none" strike="noStrike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 rowSpan="3">
                  <a:txBody>
                    <a:bodyPr/>
                    <a:lstStyle/>
                    <a:p>
                      <a:pPr algn="l" fontAlgn="ctr"/>
                      <a:r>
                        <a:rPr lang="es-CO" sz="1400" i="0" u="none" strike="noStrike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CODIGO</a:t>
                      </a:r>
                      <a:r>
                        <a:rPr lang="es-CO" sz="1400" i="0" u="none" strike="noStrike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 DE INTEGRIDAD DISTRITAL </a:t>
                      </a:r>
                      <a:r>
                        <a:rPr lang="es-CO" sz="1600" b="1" i="0" u="none" strike="noStrike" baseline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(2018)</a:t>
                      </a:r>
                      <a:endParaRPr lang="es-CO" sz="1600" b="1" i="0" u="none" strike="noStrike" dirty="0">
                        <a:solidFill>
                          <a:schemeClr val="tx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es-CO" sz="1800" i="0" u="none" strike="noStrike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SUBRED INTEGRADA DE SERVICIOS DE SALUD NORTE  E.S.E</a:t>
                      </a:r>
                      <a:endParaRPr lang="es-CO" sz="1800" b="0" i="0" u="none" strike="noStrike" dirty="0">
                        <a:solidFill>
                          <a:schemeClr val="bg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19107">
                <a:tc vMerge="1">
                  <a:txBody>
                    <a:bodyPr/>
                    <a:lstStyle/>
                    <a:p>
                      <a:pPr algn="ctr" fontAlgn="ctr"/>
                      <a:endParaRPr lang="es-CO" sz="1400" b="0" i="0" u="none" strike="noStrike" dirty="0">
                        <a:solidFill>
                          <a:schemeClr val="bg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s-CO" sz="1400" b="0" i="0" u="none" strike="noStrike" dirty="0">
                        <a:solidFill>
                          <a:schemeClr val="tx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2018-2020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l" fontAlgn="ctr"/>
                      <a:endParaRPr lang="es-CO" sz="1200" b="0" i="1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es-CO" sz="1600" b="1" i="0" u="none" strike="noStrike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2021-2022</a:t>
                      </a:r>
                      <a:endParaRPr lang="es-CO" sz="1600" b="1" i="0" u="none" strike="noStrike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es-CO" sz="1200" b="0" i="1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014141225"/>
                  </a:ext>
                </a:extLst>
              </a:tr>
              <a:tr h="410096"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0" i="0" u="none" strike="noStrike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PRINCIPIOS </a:t>
                      </a:r>
                      <a:endParaRPr lang="es-CO" sz="1600" b="0" i="0" u="none" strike="noStrike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0" i="0" u="none" strike="noStrike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VALORES</a:t>
                      </a:r>
                      <a:endParaRPr lang="es-CO" sz="1600" b="0" i="0" u="none" strike="noStrike" kern="1200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0" i="0" u="none" strike="noStrike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PRINCIPIOS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b="0" i="0" u="none" strike="noStrike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VALORES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25510"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i="0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Probidad</a:t>
                      </a:r>
                      <a:endParaRPr lang="es-CO" sz="1600" b="0" i="0" u="none" strike="noStrike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i="0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Honestidad</a:t>
                      </a:r>
                      <a:endParaRPr lang="es-CO" sz="1600" b="0" i="0" u="none" strike="noStrike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i="0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r>
                        <a:rPr lang="es-CO" sz="1600" i="0" u="none" strike="noStrike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Probidad</a:t>
                      </a:r>
                      <a:endParaRPr lang="es-CO" sz="1600" b="0" i="0" u="none" strike="noStrike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s-CO" sz="1600" b="0" i="0" u="none" strike="noStrike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i="0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ea typeface="+mn-ea"/>
                          <a:cs typeface="Arial" pitchFamily="34" charset="0"/>
                        </a:rPr>
                        <a:t>Transparencia y Rendición de Cuentas</a:t>
                      </a:r>
                      <a:endParaRPr lang="es-CO" sz="1600" b="0" i="0" u="none" strike="noStrike" dirty="0" smtClean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i="0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Honestidad</a:t>
                      </a:r>
                      <a:endParaRPr lang="es-CO" sz="1600" b="0" i="0" u="none" strike="noStrike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6889937"/>
                  </a:ext>
                </a:extLst>
              </a:tr>
              <a:tr h="384153"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i="0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Respeto</a:t>
                      </a:r>
                      <a:endParaRPr lang="es-CO" sz="1600" b="0" i="0" u="none" strike="noStrike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i="0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Respeto</a:t>
                      </a:r>
                      <a:endParaRPr lang="es-CO" sz="1600" b="0" i="0" u="none" strike="noStrike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/>
                      <a:endParaRPr lang="es-CO" sz="2400" i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i="0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Tolerancia</a:t>
                      </a:r>
                      <a:endParaRPr lang="es-CO" sz="1600" b="0" i="0" u="none" strike="noStrike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i="0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Comportamiento Ético</a:t>
                      </a:r>
                      <a:endParaRPr lang="es-CO" sz="1600" b="0" i="0" u="none" strike="noStrike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i="0" u="none" strike="noStrike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Respeto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56181883"/>
                  </a:ext>
                </a:extLst>
              </a:tr>
              <a:tr h="482618"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i="0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Servicio</a:t>
                      </a:r>
                      <a:endParaRPr lang="es-CO" sz="1600" b="0" i="0" u="none" strike="noStrike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i="0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Compromiso</a:t>
                      </a:r>
                      <a:endParaRPr lang="es-CO" sz="1600" b="0" i="0" u="none" strike="noStrike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es-CO" sz="1600" i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Vocación de Servicio</a:t>
                      </a:r>
                      <a:endParaRPr lang="es-CO" sz="1600" i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i="0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Compromiso</a:t>
                      </a:r>
                      <a:endParaRPr lang="es-CO" sz="1600" b="0" i="0" u="none" strike="noStrike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i="0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ea typeface="+mn-ea"/>
                          <a:cs typeface="Arial" pitchFamily="34" charset="0"/>
                        </a:rPr>
                        <a:t>Vocación de Servicio y Liderazgo Público </a:t>
                      </a:r>
                      <a:endParaRPr lang="es-CO" sz="1600" b="0" i="0" u="none" strike="noStrike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i="0" u="none" strike="noStrike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Compromiso</a:t>
                      </a:r>
                    </a:p>
                  </a:txBody>
                  <a:tcPr marL="9525" marR="9525" marT="9525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27523428"/>
                  </a:ext>
                </a:extLst>
              </a:tr>
              <a:tr h="475961"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i="0" u="none" strike="noStrike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Trabajo en Equipo</a:t>
                      </a:r>
                      <a:endParaRPr lang="es-CO" sz="1600" b="0" i="0" u="none" strike="noStrike" dirty="0" smtClean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es-CO" sz="1600" i="0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Diligencia</a:t>
                      </a:r>
                      <a:endParaRPr lang="es-CO" sz="1600" b="0" i="0" u="none" strike="noStrike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 rowSpan="2">
                  <a:txBody>
                    <a:bodyPr/>
                    <a:lstStyle/>
                    <a:p>
                      <a:pPr algn="l"/>
                      <a:r>
                        <a:rPr lang="es-CO" sz="1600" i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Responsabilidad</a:t>
                      </a:r>
                      <a:endParaRPr lang="es-CO" sz="1600" i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i="0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Trabajo en Equipo</a:t>
                      </a:r>
                      <a:endParaRPr lang="es-CO" sz="1600" b="0" i="0" u="none" strike="noStrike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es-CO" sz="1600" i="0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ea typeface="+mn-ea"/>
                          <a:cs typeface="Arial" pitchFamily="34" charset="0"/>
                        </a:rPr>
                        <a:t>Inteligencia y Acción Colectiva</a:t>
                      </a:r>
                      <a:endParaRPr lang="es-CO" sz="1600" b="0" i="0" u="none" strike="noStrike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es-CO" sz="1600" i="0" u="none" strike="noStrike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Diligencia</a:t>
                      </a:r>
                      <a:r>
                        <a:rPr lang="es-CO" sz="1600" i="0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 </a:t>
                      </a:r>
                      <a:endParaRPr lang="es-CO" sz="1600" b="0" i="0" u="none" strike="noStrike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740133507"/>
                  </a:ext>
                </a:extLst>
              </a:tr>
              <a:tr h="429836"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b="0" i="0" u="none" strike="noStrike" dirty="0" smtClean="0">
                          <a:solidFill>
                            <a:srgbClr val="000000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Responsabilidad</a:t>
                      </a:r>
                      <a:endParaRPr lang="es-CO" sz="1600" b="0" i="0" u="none" strike="noStrike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 sz="12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i="0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Excelencia</a:t>
                      </a:r>
                      <a:endParaRPr lang="es-CO" sz="1600" b="0" i="0" u="none" strike="noStrike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es-CO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0403"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i="0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Equidad</a:t>
                      </a:r>
                      <a:endParaRPr lang="es-CO" sz="1600" b="0" i="0" u="none" strike="noStrike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es-CO" sz="1600" i="0" u="none" strike="noStrike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Justicia</a:t>
                      </a:r>
                      <a:endParaRPr lang="es-CO" sz="1600" b="0" i="0" u="none" strike="noStrike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/>
                      <a:r>
                        <a:rPr lang="es-CO" sz="1600" i="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Solidaridad</a:t>
                      </a:r>
                      <a:endParaRPr lang="es-CO" sz="1600" i="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es-CO" sz="1600" i="0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Lealtad</a:t>
                      </a:r>
                      <a:endParaRPr lang="es-CO" sz="1600" b="0" i="0" u="none" strike="noStrike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en-CA" sz="1600" i="0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ea typeface="+mn-ea"/>
                          <a:cs typeface="Arial" pitchFamily="34" charset="0"/>
                        </a:rPr>
                        <a:t>Interdependencia e Integración</a:t>
                      </a:r>
                      <a:endParaRPr lang="es-CO" sz="1600" b="0" i="0" u="none" strike="noStrike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O" sz="1600" i="0" u="none" strike="noStrike" dirty="0" smtClean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i="0" u="none" strike="noStrike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Justicia</a:t>
                      </a:r>
                    </a:p>
                    <a:p>
                      <a:pPr algn="l"/>
                      <a:endParaRPr lang="es-CO" sz="1600" i="0" kern="1200" dirty="0" smtClean="0">
                        <a:solidFill>
                          <a:schemeClr val="dk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3209395"/>
                  </a:ext>
                </a:extLst>
              </a:tr>
              <a:tr h="377498">
                <a:tc>
                  <a:txBody>
                    <a:bodyPr/>
                    <a:lstStyle/>
                    <a:p>
                      <a:pPr algn="l" fontAlgn="ctr"/>
                      <a:r>
                        <a:rPr lang="es-CO" sz="1600" i="0" u="none" strike="noStrike" dirty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Solidaridad</a:t>
                      </a:r>
                      <a:endParaRPr lang="es-CO" sz="1600" b="0" i="0" u="none" strike="noStrike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l" fontAlgn="ctr"/>
                      <a:endParaRPr lang="es-CO" sz="1400" b="0" i="0" u="none" strike="noStrike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s-CO" dirty="0"/>
                    </a:p>
                  </a:txBody>
                  <a:tcPr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O" sz="1200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81414071"/>
                  </a:ext>
                </a:extLst>
              </a:tr>
              <a:tr h="331773">
                <a:tc>
                  <a:txBody>
                    <a:bodyPr/>
                    <a:lstStyle/>
                    <a:p>
                      <a:pPr algn="l" fontAlgn="ctr"/>
                      <a:endParaRPr lang="es-CO" sz="1600" b="0" i="0" u="none" strike="noStrike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es-CO" sz="1600" b="0" i="0" u="none" strike="noStrike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es-CO" sz="1600" b="0" i="0" u="none" strike="noStrike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ctr"/>
                      <a:endParaRPr lang="es-CO" sz="1600" b="0" i="0" u="none" strike="noStrike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i="0" kern="1200" dirty="0" smtClean="0">
                          <a:solidFill>
                            <a:schemeClr val="dk1"/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Corresponsabilidad Social</a:t>
                      </a:r>
                      <a:endParaRPr lang="es-CO" sz="1600" b="0" i="0" u="none" strike="noStrike" dirty="0" smtClean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i="0" kern="12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Equidad – Pluralidad</a:t>
                      </a:r>
                      <a:endParaRPr lang="es-CO" sz="1600" i="0" kern="1200" dirty="0" smtClean="0">
                        <a:solidFill>
                          <a:schemeClr val="dk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4700">
                <a:tc>
                  <a:txBody>
                    <a:bodyPr/>
                    <a:lstStyle/>
                    <a:p>
                      <a:pPr algn="l" fontAlgn="ctr"/>
                      <a:endParaRPr lang="es-CO" sz="1600" b="0" i="0" u="none" strike="noStrike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es-CO" sz="1600" b="0" i="0" u="none" strike="noStrike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ctr"/>
                      <a:endParaRPr lang="es-CO" sz="1600" b="0" i="0" u="none" strike="noStrike" dirty="0">
                        <a:solidFill>
                          <a:srgbClr val="000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CO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s-CO" sz="1600" i="0" kern="1200" dirty="0" smtClean="0">
                        <a:solidFill>
                          <a:schemeClr val="dk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O" sz="1600" i="0" kern="12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Arial" pitchFamily="34" charset="0"/>
                          <a:cs typeface="Arial" pitchFamily="34" charset="0"/>
                        </a:rPr>
                        <a:t>Creatividad-Innovación</a:t>
                      </a:r>
                      <a:endParaRPr lang="es-CO" sz="1600" i="0" kern="1200" dirty="0" smtClean="0">
                        <a:solidFill>
                          <a:schemeClr val="dk1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9525" marR="9525" marT="9525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8063663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exto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s-CO" dirty="0" smtClean="0"/>
              <a:t>LEY 2016 DE FEBRERO DE 2020</a:t>
            </a:r>
            <a:endParaRPr lang="es-CO" dirty="0"/>
          </a:p>
        </p:txBody>
      </p:sp>
      <p:sp>
        <p:nvSpPr>
          <p:cNvPr id="4" name="Llamada rectangular redondeada 3"/>
          <p:cNvSpPr/>
          <p:nvPr/>
        </p:nvSpPr>
        <p:spPr>
          <a:xfrm>
            <a:off x="3840477" y="1335042"/>
            <a:ext cx="8007737" cy="4000858"/>
          </a:xfrm>
          <a:prstGeom prst="wedgeRoundRectCallout">
            <a:avLst>
              <a:gd name="adj1" fmla="val -74977"/>
              <a:gd name="adj2" fmla="val -46917"/>
              <a:gd name="adj3" fmla="val 16667"/>
            </a:avLst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5" name="2 Marcador de contenido"/>
          <p:cNvSpPr txBox="1">
            <a:spLocks/>
          </p:cNvSpPr>
          <p:nvPr/>
        </p:nvSpPr>
        <p:spPr>
          <a:xfrm>
            <a:off x="841439" y="1697568"/>
            <a:ext cx="7972181" cy="4238998"/>
          </a:xfrm>
          <a:prstGeom prst="rect">
            <a:avLst/>
          </a:prstGeom>
        </p:spPr>
        <p:txBody>
          <a:bodyPr/>
          <a:lstStyle>
            <a:lvl1pPr marL="2286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s-CO" sz="18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CuadroTexto 5"/>
          <p:cNvSpPr txBox="1"/>
          <p:nvPr/>
        </p:nvSpPr>
        <p:spPr>
          <a:xfrm>
            <a:off x="4116408" y="1823810"/>
            <a:ext cx="7455877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O" sz="2000" dirty="0">
                <a:latin typeface="Arial Narrow" panose="020B0606020202030204" pitchFamily="34" charset="0"/>
              </a:rPr>
              <a:t>Articulo 1. La presente ley tiene como objeto la </a:t>
            </a:r>
            <a:r>
              <a:rPr lang="es-CO" sz="2000" dirty="0">
                <a:solidFill>
                  <a:srgbClr val="0000FF"/>
                </a:solidFill>
                <a:latin typeface="Arial Narrow" panose="020B0606020202030204" pitchFamily="34" charset="0"/>
              </a:rPr>
              <a:t>adopción</a:t>
            </a:r>
            <a:r>
              <a:rPr lang="es-CO" sz="2000" dirty="0">
                <a:latin typeface="Arial Narrow" panose="020B0606020202030204" pitchFamily="34" charset="0"/>
              </a:rPr>
              <a:t> e </a:t>
            </a:r>
            <a:r>
              <a:rPr lang="es-CO" sz="2000" dirty="0">
                <a:solidFill>
                  <a:srgbClr val="0000FF"/>
                </a:solidFill>
                <a:latin typeface="Arial Narrow" panose="020B0606020202030204" pitchFamily="34" charset="0"/>
              </a:rPr>
              <a:t>implementación</a:t>
            </a:r>
            <a:r>
              <a:rPr lang="es-CO" sz="2000" dirty="0">
                <a:latin typeface="Arial Narrow" panose="020B0606020202030204" pitchFamily="34" charset="0"/>
              </a:rPr>
              <a:t> del Código de Integridad del Servicio Público Colombiano expedido por el Departamento Administrativo de la Función Pública, por parte de </a:t>
            </a:r>
            <a:r>
              <a:rPr lang="es-CO" sz="2000" dirty="0">
                <a:solidFill>
                  <a:srgbClr val="0000FF"/>
                </a:solidFill>
                <a:latin typeface="Arial Narrow" panose="020B0606020202030204" pitchFamily="34" charset="0"/>
              </a:rPr>
              <a:t>todas</a:t>
            </a:r>
            <a:r>
              <a:rPr lang="es-CO" sz="2000" dirty="0">
                <a:latin typeface="Arial Narrow" panose="020B0606020202030204" pitchFamily="34" charset="0"/>
              </a:rPr>
              <a:t> las </a:t>
            </a:r>
            <a:r>
              <a:rPr lang="es-CO" sz="2000" dirty="0">
                <a:solidFill>
                  <a:srgbClr val="0000FF"/>
                </a:solidFill>
                <a:latin typeface="Arial Narrow" panose="020B0606020202030204" pitchFamily="34" charset="0"/>
              </a:rPr>
              <a:t>entidades del Estado </a:t>
            </a:r>
            <a:r>
              <a:rPr lang="es-CO" sz="2000" dirty="0">
                <a:latin typeface="Arial Narrow" panose="020B0606020202030204" pitchFamily="34" charset="0"/>
              </a:rPr>
              <a:t>a nivel nacional y territorial v en todas las Ramas del Poder Público.</a:t>
            </a:r>
            <a:endParaRPr lang="es-CO" sz="2000" dirty="0">
              <a:latin typeface="Arial Narrow" panose="020B0606020202030204" pitchFamily="34" charset="0"/>
              <a:cs typeface="Arial" panose="020B0604020202020204" pitchFamily="34" charset="0"/>
            </a:endParaRPr>
          </a:p>
        </p:txBody>
      </p:sp>
      <p:sp>
        <p:nvSpPr>
          <p:cNvPr id="7" name="CuadroTexto 6"/>
          <p:cNvSpPr txBox="1"/>
          <p:nvPr/>
        </p:nvSpPr>
        <p:spPr>
          <a:xfrm>
            <a:off x="4116408" y="3817067"/>
            <a:ext cx="745587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O" sz="2000" dirty="0">
                <a:latin typeface="Arial Narrow" panose="020B0606020202030204" pitchFamily="34" charset="0"/>
              </a:rPr>
              <a:t>Parágrafo: Por implementación del Código de Integridad del Servicio Público Colombiano se entenderá la </a:t>
            </a:r>
            <a:r>
              <a:rPr lang="es-CO" sz="2000" dirty="0">
                <a:solidFill>
                  <a:srgbClr val="0000FF"/>
                </a:solidFill>
                <a:latin typeface="Arial Narrow" panose="020B0606020202030204" pitchFamily="34" charset="0"/>
              </a:rPr>
              <a:t>capacitación obligatoria </a:t>
            </a:r>
            <a:r>
              <a:rPr lang="es-CO" sz="2000" dirty="0">
                <a:latin typeface="Arial Narrow" panose="020B0606020202030204" pitchFamily="34" charset="0"/>
              </a:rPr>
              <a:t>para </a:t>
            </a:r>
            <a:r>
              <a:rPr lang="es-CO" sz="2000" dirty="0">
                <a:solidFill>
                  <a:srgbClr val="0000FF"/>
                </a:solidFill>
                <a:latin typeface="Arial Narrow" panose="020B0606020202030204" pitchFamily="34" charset="0"/>
              </a:rPr>
              <a:t>cualquier cargo </a:t>
            </a:r>
            <a:r>
              <a:rPr lang="es-CO" sz="2000" dirty="0">
                <a:latin typeface="Arial Narrow" panose="020B0606020202030204" pitchFamily="34" charset="0"/>
              </a:rPr>
              <a:t>del Estado y en </a:t>
            </a:r>
            <a:r>
              <a:rPr lang="es-CO" sz="2000" dirty="0">
                <a:solidFill>
                  <a:srgbClr val="0000FF"/>
                </a:solidFill>
                <a:latin typeface="Arial Narrow" panose="020B0606020202030204" pitchFamily="34" charset="0"/>
              </a:rPr>
              <a:t>cualquier modalidad contractual</a:t>
            </a:r>
            <a:r>
              <a:rPr lang="es-CO" sz="2000" dirty="0">
                <a:latin typeface="Arial Narrow" panose="020B0606020202030204" pitchFamily="34" charset="0"/>
              </a:rPr>
              <a:t>, la evaluación y seguimiento.</a:t>
            </a:r>
            <a:endParaRPr lang="es-CO" sz="2000" dirty="0">
              <a:latin typeface="Arial Narrow" panose="020B0606020202030204" pitchFamily="34" charset="0"/>
              <a:cs typeface="Arial" panose="020B0604020202020204" pitchFamily="34" charset="0"/>
            </a:endParaRPr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2882" y="614288"/>
            <a:ext cx="2661804" cy="56843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91180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exto 1"/>
          <p:cNvSpPr>
            <a:spLocks noGrp="1"/>
          </p:cNvSpPr>
          <p:nvPr>
            <p:ph type="body" sz="quarter" idx="10"/>
          </p:nvPr>
        </p:nvSpPr>
        <p:spPr>
          <a:xfrm>
            <a:off x="-319045" y="1010111"/>
            <a:ext cx="10293147" cy="364398"/>
          </a:xfrm>
        </p:spPr>
        <p:txBody>
          <a:bodyPr/>
          <a:lstStyle/>
          <a:p>
            <a:r>
              <a:rPr lang="es-CO" sz="3200" dirty="0" smtClean="0"/>
              <a:t>LEY 2016 DE FEBRERO DE 2020</a:t>
            </a:r>
            <a:endParaRPr lang="es-CO" sz="3200" dirty="0"/>
          </a:p>
        </p:txBody>
      </p:sp>
      <p:sp>
        <p:nvSpPr>
          <p:cNvPr id="4" name="Llamada rectangular redondeada 3"/>
          <p:cNvSpPr/>
          <p:nvPr/>
        </p:nvSpPr>
        <p:spPr>
          <a:xfrm>
            <a:off x="1170978" y="2591281"/>
            <a:ext cx="7191079" cy="1730327"/>
          </a:xfrm>
          <a:prstGeom prst="wedgeRoundRectCallout">
            <a:avLst>
              <a:gd name="adj1" fmla="val 70522"/>
              <a:gd name="adj2" fmla="val -55859"/>
              <a:gd name="adj3" fmla="val 16667"/>
            </a:avLst>
          </a:prstGeom>
          <a:noFill/>
          <a:ln w="3810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5" name="2 Marcador de contenido"/>
          <p:cNvSpPr txBox="1">
            <a:spLocks/>
          </p:cNvSpPr>
          <p:nvPr/>
        </p:nvSpPr>
        <p:spPr>
          <a:xfrm>
            <a:off x="841439" y="1697568"/>
            <a:ext cx="7972181" cy="4238998"/>
          </a:xfrm>
          <a:prstGeom prst="rect">
            <a:avLst/>
          </a:prstGeom>
        </p:spPr>
        <p:txBody>
          <a:bodyPr/>
          <a:lstStyle>
            <a:lvl1pPr marL="2286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endParaRPr lang="es-CO" sz="1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Imagen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056349" y="459542"/>
            <a:ext cx="2661804" cy="5684319"/>
          </a:xfrm>
          <a:prstGeom prst="rect">
            <a:avLst/>
          </a:prstGeom>
        </p:spPr>
      </p:pic>
      <p:sp>
        <p:nvSpPr>
          <p:cNvPr id="11" name="CuadroTexto 10"/>
          <p:cNvSpPr txBox="1"/>
          <p:nvPr/>
        </p:nvSpPr>
        <p:spPr>
          <a:xfrm>
            <a:off x="1585545" y="2948612"/>
            <a:ext cx="636194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O" sz="2000" dirty="0">
                <a:latin typeface="Arial Narrow" panose="020B0606020202030204" pitchFamily="34" charset="0"/>
              </a:rPr>
              <a:t>Articulo 2. Confórmese el </a:t>
            </a:r>
            <a:r>
              <a:rPr lang="es-CO" sz="2000" dirty="0">
                <a:solidFill>
                  <a:srgbClr val="0000FF"/>
                </a:solidFill>
                <a:latin typeface="Arial Narrow" panose="020B0606020202030204" pitchFamily="34" charset="0"/>
              </a:rPr>
              <a:t>Sistema Nacional de Integridad </a:t>
            </a:r>
            <a:r>
              <a:rPr lang="es-CO" sz="2000" dirty="0">
                <a:latin typeface="Arial Narrow" panose="020B0606020202030204" pitchFamily="34" charset="0"/>
              </a:rPr>
              <a:t>en el Servicio Público Colombiano, el cual estará a cargo del Departamento Administrativo de la Función Pública </a:t>
            </a:r>
            <a:endParaRPr lang="es-CO" sz="2000" dirty="0">
              <a:latin typeface="Arial Narrow" panose="020B0606020202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378416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exto 1"/>
          <p:cNvSpPr>
            <a:spLocks noGrp="1"/>
          </p:cNvSpPr>
          <p:nvPr>
            <p:ph type="body" sz="quarter" idx="10"/>
          </p:nvPr>
        </p:nvSpPr>
        <p:spPr>
          <a:xfrm>
            <a:off x="949427" y="227883"/>
            <a:ext cx="10293147" cy="364398"/>
          </a:xfrm>
        </p:spPr>
        <p:txBody>
          <a:bodyPr/>
          <a:lstStyle/>
          <a:p>
            <a:r>
              <a:rPr lang="es-CO" dirty="0" smtClean="0"/>
              <a:t>DEFINICION INTEGRIDAD</a:t>
            </a:r>
            <a:endParaRPr lang="es-CO" dirty="0"/>
          </a:p>
        </p:txBody>
      </p:sp>
      <p:graphicFrame>
        <p:nvGraphicFramePr>
          <p:cNvPr id="10" name="Diagrama 9"/>
          <p:cNvGraphicFramePr/>
          <p:nvPr/>
        </p:nvGraphicFramePr>
        <p:xfrm>
          <a:off x="3543496" y="592281"/>
          <a:ext cx="7949809" cy="52458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2" name="Picture 4" descr="Icono Chat, dialogo, las burbujas, burbujas, hablar, persona Gratis de  Dialogue Assets"/>
          <p:cNvPicPr>
            <a:picLocks noChangeAspect="1" noChangeArrowheads="1"/>
          </p:cNvPicPr>
          <p:nvPr/>
        </p:nvPicPr>
        <p:blipFill>
          <a:blip r:embed="rId7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2001" y="3590850"/>
            <a:ext cx="1398719" cy="1398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Imagen 12"/>
          <p:cNvPicPr>
            <a:picLocks noChangeAspect="1"/>
          </p:cNvPicPr>
          <p:nvPr/>
        </p:nvPicPr>
        <p:blipFill>
          <a:blip r:embed="rId8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715111" y="1758707"/>
            <a:ext cx="1752600" cy="1438275"/>
          </a:xfrm>
          <a:prstGeom prst="rect">
            <a:avLst/>
          </a:prstGeom>
        </p:spPr>
      </p:pic>
      <p:pic>
        <p:nvPicPr>
          <p:cNvPr id="14" name="Imagen 13"/>
          <p:cNvPicPr>
            <a:picLocks noChangeAspect="1"/>
          </p:cNvPicPr>
          <p:nvPr/>
        </p:nvPicPr>
        <p:blipFill>
          <a:blip r:embed="rId9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640679" y="1979230"/>
            <a:ext cx="1657350" cy="1057275"/>
          </a:xfrm>
          <a:prstGeom prst="rect">
            <a:avLst/>
          </a:prstGeom>
        </p:spPr>
      </p:pic>
      <p:sp>
        <p:nvSpPr>
          <p:cNvPr id="16" name="CuadroTexto 15"/>
          <p:cNvSpPr txBox="1"/>
          <p:nvPr/>
        </p:nvSpPr>
        <p:spPr>
          <a:xfrm>
            <a:off x="1612760" y="1979230"/>
            <a:ext cx="2546252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O" sz="2800" dirty="0">
                <a:latin typeface="Arial" panose="020B0604020202020204" pitchFamily="34" charset="0"/>
                <a:cs typeface="Arial" panose="020B0604020202020204" pitchFamily="34" charset="0"/>
              </a:rPr>
              <a:t>Coherencia entre las declaraciones y las realizaciones.</a:t>
            </a:r>
          </a:p>
          <a:p>
            <a:r>
              <a:rPr lang="es-CO" sz="1200" dirty="0">
                <a:latin typeface="Arial" panose="020B0604020202020204" pitchFamily="34" charset="0"/>
                <a:cs typeface="Arial" panose="020B0604020202020204" pitchFamily="34" charset="0"/>
              </a:rPr>
              <a:t>Anthony Downs</a:t>
            </a:r>
            <a:endParaRPr lang="en-US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1788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exto 1"/>
          <p:cNvSpPr>
            <a:spLocks noGrp="1"/>
          </p:cNvSpPr>
          <p:nvPr>
            <p:ph type="body" sz="quarter" idx="10"/>
          </p:nvPr>
        </p:nvSpPr>
        <p:spPr>
          <a:xfrm>
            <a:off x="907224" y="422713"/>
            <a:ext cx="10293147" cy="364398"/>
          </a:xfrm>
        </p:spPr>
        <p:txBody>
          <a:bodyPr/>
          <a:lstStyle/>
          <a:p>
            <a:r>
              <a:rPr lang="es-CO" dirty="0" smtClean="0"/>
              <a:t>INTEGRIDAD PUBLICA</a:t>
            </a:r>
            <a:endParaRPr lang="es-CO" dirty="0"/>
          </a:p>
        </p:txBody>
      </p:sp>
      <p:sp>
        <p:nvSpPr>
          <p:cNvPr id="4" name="Llamada ovalada 3"/>
          <p:cNvSpPr/>
          <p:nvPr/>
        </p:nvSpPr>
        <p:spPr>
          <a:xfrm>
            <a:off x="4862277" y="1842868"/>
            <a:ext cx="6738425" cy="3559125"/>
          </a:xfrm>
          <a:prstGeom prst="wedgeEllipseCallout">
            <a:avLst>
              <a:gd name="adj1" fmla="val -75255"/>
              <a:gd name="adj2" fmla="val -60558"/>
            </a:avLst>
          </a:prstGeom>
          <a:noFill/>
          <a:ln w="28575">
            <a:solidFill>
              <a:srgbClr val="66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5" name="Marcador de texto 1">
            <a:extLst>
              <a:ext uri="{FF2B5EF4-FFF2-40B4-BE49-F238E27FC236}">
                <a16:creationId xmlns:a16="http://schemas.microsoft.com/office/drawing/2014/main" id="{EA1A1037-6E14-42AC-B743-AE7BA1BC3DF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827803" y="2468815"/>
            <a:ext cx="4807372" cy="1786597"/>
          </a:xfrm>
          <a:noFill/>
        </p:spPr>
        <p:txBody>
          <a:bodyPr/>
          <a:lstStyle/>
          <a:p>
            <a:pPr algn="just"/>
            <a:r>
              <a:rPr lang="es-CO" b="0" dirty="0"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Se refiere a la alineación consistente con, y el cumplimiento de los </a:t>
            </a:r>
            <a:r>
              <a:rPr lang="es-CO" b="0" dirty="0">
                <a:solidFill>
                  <a:srgbClr val="0000FF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valores,</a:t>
            </a:r>
            <a:r>
              <a:rPr lang="es-CO" b="0" dirty="0"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 </a:t>
            </a:r>
            <a:r>
              <a:rPr lang="es-CO" b="0" dirty="0">
                <a:solidFill>
                  <a:srgbClr val="0000FF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principios</a:t>
            </a:r>
            <a:r>
              <a:rPr lang="es-CO" b="0" dirty="0"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, y </a:t>
            </a:r>
            <a:r>
              <a:rPr lang="es-CO" b="0" dirty="0">
                <a:solidFill>
                  <a:srgbClr val="0000FF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normas éticas </a:t>
            </a:r>
            <a:r>
              <a:rPr lang="es-CO" b="0" dirty="0"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compartidas, para mantener y dar </a:t>
            </a:r>
            <a:r>
              <a:rPr lang="es-CO" b="0" dirty="0">
                <a:solidFill>
                  <a:srgbClr val="0000FF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prioridad</a:t>
            </a:r>
            <a:r>
              <a:rPr lang="es-CO" b="0" dirty="0"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 a los </a:t>
            </a:r>
            <a:r>
              <a:rPr lang="es-CO" b="0" dirty="0">
                <a:solidFill>
                  <a:srgbClr val="0000FF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intereses públicos</a:t>
            </a:r>
            <a:r>
              <a:rPr lang="es-CO" b="0" dirty="0"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, por encima de los </a:t>
            </a:r>
            <a:r>
              <a:rPr lang="es-CO" b="0" dirty="0">
                <a:solidFill>
                  <a:srgbClr val="0000FF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intereses privados</a:t>
            </a:r>
            <a:r>
              <a:rPr lang="es-CO" b="0" dirty="0"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, en el sector público. </a:t>
            </a:r>
          </a:p>
          <a:p>
            <a:pPr algn="just"/>
            <a:r>
              <a:rPr lang="es-CO" sz="1600" b="0" dirty="0">
                <a:solidFill>
                  <a:schemeClr val="tx1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Fuente: OCDE, 2007</a:t>
            </a:r>
          </a:p>
          <a:p>
            <a:endParaRPr lang="es-ES" b="0" dirty="0">
              <a:solidFill>
                <a:srgbClr val="00006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9139" y="502428"/>
            <a:ext cx="2757268" cy="58881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572574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texto 1"/>
          <p:cNvSpPr>
            <a:spLocks noGrp="1"/>
          </p:cNvSpPr>
          <p:nvPr>
            <p:ph type="body" sz="quarter" idx="10"/>
          </p:nvPr>
        </p:nvSpPr>
        <p:spPr>
          <a:xfrm>
            <a:off x="3515787" y="605631"/>
            <a:ext cx="2320731" cy="1147454"/>
          </a:xfrm>
          <a:ln>
            <a:solidFill>
              <a:schemeClr val="accent5">
                <a:lumMod val="75000"/>
              </a:schemeClr>
            </a:solidFill>
          </a:ln>
        </p:spPr>
        <p:txBody>
          <a:bodyPr/>
          <a:lstStyle/>
          <a:p>
            <a:pPr>
              <a:defRPr/>
            </a:pPr>
            <a:r>
              <a:rPr lang="es-CO" sz="20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NORMAS FORMALES </a:t>
            </a:r>
            <a:r>
              <a:rPr lang="es-CO" sz="1600" b="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(Constitución, Leyes, Decretos, etc.)</a:t>
            </a:r>
            <a:endParaRPr lang="es-CO" sz="1600" b="0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sp>
        <p:nvSpPr>
          <p:cNvPr id="5" name="Elipse 4"/>
          <p:cNvSpPr/>
          <p:nvPr/>
        </p:nvSpPr>
        <p:spPr>
          <a:xfrm>
            <a:off x="4618821" y="1716881"/>
            <a:ext cx="2532147" cy="2278770"/>
          </a:xfrm>
          <a:prstGeom prst="ellipse">
            <a:avLst/>
          </a:prstGeom>
          <a:gradFill>
            <a:gsLst>
              <a:gs pos="0">
                <a:schemeClr val="accent5">
                  <a:lumMod val="110000"/>
                  <a:satMod val="105000"/>
                  <a:tint val="67000"/>
                  <a:alpha val="0"/>
                </a:schemeClr>
              </a:gs>
              <a:gs pos="100000">
                <a:schemeClr val="accent5">
                  <a:lumMod val="105000"/>
                  <a:satMod val="103000"/>
                  <a:tint val="73000"/>
                </a:schemeClr>
              </a:gs>
              <a:gs pos="100000">
                <a:schemeClr val="accent5">
                  <a:lumMod val="105000"/>
                  <a:satMod val="109000"/>
                  <a:tint val="81000"/>
                </a:schemeClr>
              </a:gs>
            </a:gsLst>
          </a:gra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s-CO" sz="24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LEY</a:t>
            </a:r>
          </a:p>
        </p:txBody>
      </p:sp>
      <p:sp>
        <p:nvSpPr>
          <p:cNvPr id="6" name="Elipse 5"/>
          <p:cNvSpPr/>
          <p:nvPr/>
        </p:nvSpPr>
        <p:spPr>
          <a:xfrm>
            <a:off x="3515787" y="2955925"/>
            <a:ext cx="2492375" cy="2241550"/>
          </a:xfrm>
          <a:prstGeom prst="ellipse">
            <a:avLst/>
          </a:prstGeom>
          <a:gradFill>
            <a:gsLst>
              <a:gs pos="0">
                <a:schemeClr val="accent5">
                  <a:lumMod val="110000"/>
                  <a:satMod val="105000"/>
                  <a:tint val="67000"/>
                  <a:alpha val="0"/>
                </a:schemeClr>
              </a:gs>
              <a:gs pos="100000">
                <a:schemeClr val="accent5">
                  <a:lumMod val="105000"/>
                  <a:satMod val="103000"/>
                  <a:tint val="73000"/>
                </a:schemeClr>
              </a:gs>
              <a:gs pos="100000">
                <a:schemeClr val="accent5">
                  <a:lumMod val="105000"/>
                  <a:satMod val="109000"/>
                  <a:tint val="81000"/>
                </a:schemeClr>
              </a:gs>
            </a:gsLst>
          </a:gra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s-CO" sz="24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CULTURA</a:t>
            </a:r>
          </a:p>
        </p:txBody>
      </p:sp>
      <p:sp>
        <p:nvSpPr>
          <p:cNvPr id="7" name="Elipse 6"/>
          <p:cNvSpPr/>
          <p:nvPr/>
        </p:nvSpPr>
        <p:spPr>
          <a:xfrm>
            <a:off x="5769862" y="2974587"/>
            <a:ext cx="2490787" cy="2241550"/>
          </a:xfrm>
          <a:prstGeom prst="ellipse">
            <a:avLst/>
          </a:prstGeom>
          <a:gradFill>
            <a:gsLst>
              <a:gs pos="0">
                <a:schemeClr val="accent5">
                  <a:lumMod val="110000"/>
                  <a:satMod val="105000"/>
                  <a:tint val="67000"/>
                  <a:alpha val="0"/>
                </a:schemeClr>
              </a:gs>
              <a:gs pos="100000">
                <a:schemeClr val="accent5">
                  <a:lumMod val="105000"/>
                  <a:satMod val="103000"/>
                  <a:tint val="73000"/>
                </a:schemeClr>
              </a:gs>
              <a:gs pos="100000">
                <a:schemeClr val="accent5">
                  <a:lumMod val="105000"/>
                  <a:satMod val="109000"/>
                  <a:tint val="81000"/>
                </a:schemeClr>
              </a:gs>
            </a:gsLst>
          </a:gra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r>
              <a:rPr lang="es-CO" sz="24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MORAL</a:t>
            </a:r>
          </a:p>
        </p:txBody>
      </p:sp>
      <p:sp>
        <p:nvSpPr>
          <p:cNvPr id="8" name="Marcador de texto 1"/>
          <p:cNvSpPr>
            <a:spLocks noGrp="1"/>
          </p:cNvSpPr>
          <p:nvPr>
            <p:ph type="body" sz="quarter" idx="10"/>
          </p:nvPr>
        </p:nvSpPr>
        <p:spPr>
          <a:xfrm>
            <a:off x="5798612" y="599281"/>
            <a:ext cx="2320731" cy="1136158"/>
          </a:xfrm>
          <a:ln>
            <a:solidFill>
              <a:schemeClr val="accent5">
                <a:lumMod val="75000"/>
              </a:schemeClr>
            </a:solidFill>
          </a:ln>
        </p:spPr>
        <p:txBody>
          <a:bodyPr/>
          <a:lstStyle/>
          <a:p>
            <a:pPr>
              <a:defRPr/>
            </a:pPr>
            <a:r>
              <a:rPr lang="es-CO" sz="20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REGULACION LEGAL       </a:t>
            </a:r>
          </a:p>
          <a:p>
            <a:pPr>
              <a:defRPr/>
            </a:pPr>
            <a:r>
              <a:rPr lang="es-CO" sz="1600" b="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Sanciones, Respeto por la Ley</a:t>
            </a:r>
            <a:endParaRPr lang="es-CO" sz="1600" b="0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sp>
        <p:nvSpPr>
          <p:cNvPr id="9" name="Marcador de texto 1"/>
          <p:cNvSpPr>
            <a:spLocks noGrp="1"/>
          </p:cNvSpPr>
          <p:nvPr>
            <p:ph type="body" sz="quarter" idx="10"/>
          </p:nvPr>
        </p:nvSpPr>
        <p:spPr>
          <a:xfrm>
            <a:off x="1016756" y="3378994"/>
            <a:ext cx="2489200" cy="954088"/>
          </a:xfrm>
          <a:ln>
            <a:solidFill>
              <a:schemeClr val="accent5">
                <a:lumMod val="75000"/>
              </a:schemeClr>
            </a:solidFill>
          </a:ln>
        </p:spPr>
        <p:txBody>
          <a:bodyPr/>
          <a:lstStyle/>
          <a:p>
            <a:pPr>
              <a:defRPr/>
            </a:pPr>
            <a:r>
              <a:rPr lang="es-CO" sz="20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REGULACION MUTUA          </a:t>
            </a:r>
            <a:r>
              <a:rPr lang="es-CO" sz="1600" b="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Vergüenza-Reconocimiento Mutuo</a:t>
            </a:r>
            <a:endParaRPr lang="es-CO" sz="1600" b="0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sp>
        <p:nvSpPr>
          <p:cNvPr id="10" name="Marcador de texto 1"/>
          <p:cNvSpPr>
            <a:spLocks noGrp="1"/>
          </p:cNvSpPr>
          <p:nvPr>
            <p:ph type="body" sz="quarter" idx="10"/>
          </p:nvPr>
        </p:nvSpPr>
        <p:spPr>
          <a:xfrm>
            <a:off x="1025000" y="4324858"/>
            <a:ext cx="2489200" cy="554037"/>
          </a:xfrm>
          <a:ln>
            <a:solidFill>
              <a:schemeClr val="accent5">
                <a:lumMod val="75000"/>
              </a:schemeClr>
            </a:solidFill>
          </a:ln>
        </p:spPr>
        <p:txBody>
          <a:bodyPr/>
          <a:lstStyle/>
          <a:p>
            <a:pPr>
              <a:defRPr/>
            </a:pPr>
            <a:r>
              <a:rPr lang="es-CO" sz="1600" b="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Reglas y Valores Imperantes en una Sociedad</a:t>
            </a:r>
            <a:endParaRPr lang="es-CO" sz="1600" b="0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sp>
        <p:nvSpPr>
          <p:cNvPr id="11" name="Marcador de texto 1"/>
          <p:cNvSpPr>
            <a:spLocks noGrp="1"/>
          </p:cNvSpPr>
          <p:nvPr>
            <p:ph type="body" sz="quarter" idx="10"/>
          </p:nvPr>
        </p:nvSpPr>
        <p:spPr>
          <a:xfrm>
            <a:off x="8280864" y="3378994"/>
            <a:ext cx="2781300" cy="806450"/>
          </a:xfrm>
          <a:ln>
            <a:solidFill>
              <a:schemeClr val="accent5">
                <a:lumMod val="75000"/>
              </a:schemeClr>
            </a:solidFill>
          </a:ln>
        </p:spPr>
        <p:txBody>
          <a:bodyPr/>
          <a:lstStyle/>
          <a:p>
            <a:pPr>
              <a:defRPr/>
            </a:pPr>
            <a:r>
              <a:rPr lang="es-CO" sz="20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PRINCIPIOS ETICOS PERSONALES</a:t>
            </a:r>
            <a:endParaRPr lang="es-CO" sz="1600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  <p:sp>
        <p:nvSpPr>
          <p:cNvPr id="12" name="Marcador de texto 1"/>
          <p:cNvSpPr>
            <a:spLocks noGrp="1"/>
          </p:cNvSpPr>
          <p:nvPr>
            <p:ph type="body" sz="quarter" idx="10"/>
          </p:nvPr>
        </p:nvSpPr>
        <p:spPr>
          <a:xfrm>
            <a:off x="8294932" y="4185444"/>
            <a:ext cx="2779713" cy="876300"/>
          </a:xfrm>
          <a:ln>
            <a:solidFill>
              <a:schemeClr val="accent5">
                <a:lumMod val="75000"/>
              </a:schemeClr>
            </a:solidFill>
          </a:ln>
        </p:spPr>
        <p:txBody>
          <a:bodyPr/>
          <a:lstStyle/>
          <a:p>
            <a:pPr>
              <a:defRPr/>
            </a:pPr>
            <a:r>
              <a:rPr lang="es-CO" sz="200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AUTO REGULACIÓN   </a:t>
            </a:r>
            <a:r>
              <a:rPr lang="es-CO" sz="1600" b="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Culpa- sentirse bien con uno mism</a:t>
            </a:r>
            <a:r>
              <a:rPr lang="es-CO" sz="2000" b="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o.</a:t>
            </a:r>
            <a:endParaRPr lang="es-CO" sz="1600" b="0" dirty="0">
              <a:solidFill>
                <a:schemeClr val="tx1"/>
              </a:solidFill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57629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exto 1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s-CO" dirty="0" smtClean="0"/>
              <a:t>CULTURA DE INTEGRIDAD EN LA SUBRED NORTE</a:t>
            </a:r>
            <a:endParaRPr lang="es-CO" dirty="0"/>
          </a:p>
        </p:txBody>
      </p:sp>
      <p:sp>
        <p:nvSpPr>
          <p:cNvPr id="4" name="Nube 3"/>
          <p:cNvSpPr/>
          <p:nvPr/>
        </p:nvSpPr>
        <p:spPr>
          <a:xfrm>
            <a:off x="7322367" y="2655904"/>
            <a:ext cx="3920207" cy="1654240"/>
          </a:xfrm>
          <a:prstGeom prst="cloud">
            <a:avLst/>
          </a:prstGeom>
          <a:noFill/>
          <a:ln w="28575">
            <a:solidFill>
              <a:schemeClr val="accent6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2000" dirty="0">
                <a:solidFill>
                  <a:schemeClr val="tx1"/>
                </a:solidFill>
                <a:latin typeface="Arial Narrow" panose="020B0606020202030204" pitchFamily="34" charset="0"/>
              </a:rPr>
              <a:t>Acuerdo # 43 de diciembre de 2020 (se crea la política de Integridad</a:t>
            </a:r>
          </a:p>
        </p:txBody>
      </p:sp>
      <p:sp>
        <p:nvSpPr>
          <p:cNvPr id="5" name="Nube 4"/>
          <p:cNvSpPr/>
          <p:nvPr/>
        </p:nvSpPr>
        <p:spPr>
          <a:xfrm>
            <a:off x="1045138" y="2655904"/>
            <a:ext cx="4111018" cy="1624084"/>
          </a:xfrm>
          <a:prstGeom prst="cloud">
            <a:avLst/>
          </a:prstGeom>
          <a:noFill/>
          <a:ln w="28575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2000" dirty="0">
                <a:solidFill>
                  <a:schemeClr val="tx1"/>
                </a:solidFill>
                <a:latin typeface="Arial Narrow" panose="020B0606020202030204" pitchFamily="34" charset="0"/>
              </a:rPr>
              <a:t>Acuerdo # 40 de diciembre de 2020 </a:t>
            </a:r>
          </a:p>
          <a:p>
            <a:pPr algn="ctr"/>
            <a:r>
              <a:rPr lang="es-CO" sz="2000" dirty="0">
                <a:solidFill>
                  <a:schemeClr val="tx1"/>
                </a:solidFill>
                <a:latin typeface="Arial Narrow" panose="020B0606020202030204" pitchFamily="34" charset="0"/>
              </a:rPr>
              <a:t>(se adicionan dos valores)</a:t>
            </a: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0992" y="1001411"/>
            <a:ext cx="2310015" cy="49330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8497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oble onda 3"/>
          <p:cNvSpPr/>
          <p:nvPr/>
        </p:nvSpPr>
        <p:spPr>
          <a:xfrm>
            <a:off x="2330417" y="344660"/>
            <a:ext cx="9597186" cy="5120639"/>
          </a:xfrm>
          <a:prstGeom prst="doubleWave">
            <a:avLst/>
          </a:prstGeom>
          <a:noFill/>
          <a:ln w="190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5" name="Marcador de texto 1">
            <a:extLst>
              <a:ext uri="{FF2B5EF4-FFF2-40B4-BE49-F238E27FC236}">
                <a16:creationId xmlns:a16="http://schemas.microsoft.com/office/drawing/2014/main" id="{EA1A1037-6E14-42AC-B743-AE7BA1BC3DF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2116908" y="1148409"/>
            <a:ext cx="10293147" cy="634711"/>
          </a:xfrm>
        </p:spPr>
        <p:txBody>
          <a:bodyPr/>
          <a:lstStyle/>
          <a:p>
            <a:r>
              <a:rPr lang="es-ES" sz="3200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POLÍTICA  DE  INTEGRIDAD</a:t>
            </a:r>
          </a:p>
          <a:p>
            <a:r>
              <a:rPr lang="es-ES" sz="3200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 DE LA SUBRED NORTE</a:t>
            </a:r>
          </a:p>
        </p:txBody>
      </p:sp>
      <p:sp>
        <p:nvSpPr>
          <p:cNvPr id="6" name="2 Marcador de contenido"/>
          <p:cNvSpPr txBox="1">
            <a:spLocks/>
          </p:cNvSpPr>
          <p:nvPr/>
        </p:nvSpPr>
        <p:spPr>
          <a:xfrm>
            <a:off x="2822641" y="2362904"/>
            <a:ext cx="8612737" cy="2621084"/>
          </a:xfrm>
          <a:prstGeom prst="rect">
            <a:avLst/>
          </a:prstGeom>
        </p:spPr>
        <p:txBody>
          <a:bodyPr/>
          <a:lstStyle>
            <a:lvl1pPr marL="228600" indent="-228600" algn="l" rtl="0" eaLnBrk="1" fontAlgn="base" hangingPunct="1">
              <a:lnSpc>
                <a:spcPct val="90000"/>
              </a:lnSpc>
              <a:spcBef>
                <a:spcPts val="1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hangingPunct="1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buFont typeface="Arial" panose="020B0604020202020204" pitchFamily="34" charset="0"/>
              <a:buNone/>
            </a:pPr>
            <a:r>
              <a:rPr lang="es-CO" sz="2000" dirty="0">
                <a:latin typeface="Arial Narrow" panose="020B0606020202030204" pitchFamily="34" charset="0"/>
                <a:cs typeface="Arial" panose="020B0604020202020204" pitchFamily="34" charset="0"/>
              </a:rPr>
              <a:t>En la Subred Integrada de Servicios de Salud Norte E.S.E., estamos </a:t>
            </a:r>
            <a:r>
              <a:rPr lang="es-CO" sz="2000" dirty="0">
                <a:solidFill>
                  <a:srgbClr val="0000FF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COMPROMETIDOS</a:t>
            </a:r>
            <a:r>
              <a:rPr lang="es-CO" sz="2000" dirty="0">
                <a:latin typeface="Arial Narrow" panose="020B0606020202030204" pitchFamily="34" charset="0"/>
                <a:cs typeface="Arial" panose="020B0604020202020204" pitchFamily="34" charset="0"/>
              </a:rPr>
              <a:t> con la </a:t>
            </a:r>
            <a:r>
              <a:rPr lang="es-CO" sz="2000" dirty="0">
                <a:solidFill>
                  <a:srgbClr val="0000FF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CONSTRUCCIÓN</a:t>
            </a:r>
            <a:r>
              <a:rPr lang="es-CO" sz="2000" dirty="0">
                <a:latin typeface="Arial Narrow" panose="020B0606020202030204" pitchFamily="34" charset="0"/>
                <a:cs typeface="Arial" panose="020B0604020202020204" pitchFamily="34" charset="0"/>
              </a:rPr>
              <a:t> de </a:t>
            </a:r>
            <a:r>
              <a:rPr lang="es-CO" sz="2000" dirty="0">
                <a:solidFill>
                  <a:srgbClr val="0000FF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CAPITAL SOCIAL </a:t>
            </a:r>
            <a:r>
              <a:rPr lang="es-CO" sz="2000" dirty="0">
                <a:latin typeface="Arial Narrow" panose="020B0606020202030204" pitchFamily="34" charset="0"/>
                <a:cs typeface="Arial" panose="020B0604020202020204" pitchFamily="34" charset="0"/>
              </a:rPr>
              <a:t>y generación de </a:t>
            </a:r>
            <a:r>
              <a:rPr lang="es-CO" sz="2000" dirty="0">
                <a:solidFill>
                  <a:srgbClr val="0000FF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CONFIANZA</a:t>
            </a:r>
            <a:r>
              <a:rPr lang="es-CO" sz="2000" dirty="0">
                <a:latin typeface="Arial Narrow" panose="020B0606020202030204" pitchFamily="34" charset="0"/>
                <a:cs typeface="Arial" panose="020B0604020202020204" pitchFamily="34" charset="0"/>
              </a:rPr>
              <a:t> de la </a:t>
            </a:r>
            <a:r>
              <a:rPr lang="es-CO" sz="2000" dirty="0">
                <a:solidFill>
                  <a:srgbClr val="0000FF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CIUDADANÍA</a:t>
            </a:r>
            <a:r>
              <a:rPr lang="es-CO" sz="2000" b="1" dirty="0">
                <a:solidFill>
                  <a:srgbClr val="6699FF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 </a:t>
            </a:r>
            <a:r>
              <a:rPr lang="es-CO" sz="2000" dirty="0">
                <a:latin typeface="Arial Narrow" panose="020B0606020202030204" pitchFamily="34" charset="0"/>
                <a:cs typeface="Arial" panose="020B0604020202020204" pitchFamily="34" charset="0"/>
              </a:rPr>
              <a:t>en el </a:t>
            </a:r>
            <a:r>
              <a:rPr lang="es-CO" sz="2000" dirty="0">
                <a:solidFill>
                  <a:srgbClr val="0000FF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ESTADO</a:t>
            </a:r>
            <a:r>
              <a:rPr lang="es-CO" sz="2000" dirty="0">
                <a:latin typeface="Arial Narrow" panose="020B0606020202030204" pitchFamily="34" charset="0"/>
                <a:cs typeface="Arial" panose="020B0604020202020204" pitchFamily="34" charset="0"/>
              </a:rPr>
              <a:t>. </a:t>
            </a:r>
          </a:p>
          <a:p>
            <a:pPr marL="0" indent="0" algn="just">
              <a:buFont typeface="Arial" panose="020B0604020202020204" pitchFamily="34" charset="0"/>
              <a:buNone/>
            </a:pPr>
            <a:r>
              <a:rPr lang="es-CO" sz="2000" dirty="0">
                <a:latin typeface="Arial Narrow" panose="020B0606020202030204" pitchFamily="34" charset="0"/>
                <a:cs typeface="Arial" panose="020B0604020202020204" pitchFamily="34" charset="0"/>
              </a:rPr>
              <a:t>Lo que se traduce en el cumplimiento de las promesas que hace el Estado a los ciudadanos frente a la garantía de su seguridad, la prestación eficiente de servicios públicos, la calidad en la planeación e implementación de políticas públicas que mejoren la </a:t>
            </a:r>
            <a:r>
              <a:rPr lang="es-CO" sz="2000" dirty="0">
                <a:solidFill>
                  <a:srgbClr val="0000FF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CALIDAD DE VIDA </a:t>
            </a:r>
            <a:r>
              <a:rPr lang="es-CO" sz="2000" dirty="0">
                <a:latin typeface="Arial Narrow" panose="020B0606020202030204" pitchFamily="34" charset="0"/>
                <a:cs typeface="Arial" panose="020B0604020202020204" pitchFamily="34" charset="0"/>
              </a:rPr>
              <a:t>de cada uno de ellos.</a:t>
            </a:r>
          </a:p>
          <a:p>
            <a:pPr marL="0" indent="0" algn="just">
              <a:buFont typeface="Arial" panose="020B0604020202020204" pitchFamily="34" charset="0"/>
              <a:buNone/>
            </a:pPr>
            <a:r>
              <a:rPr lang="es-CO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 algn="ctr">
              <a:buFont typeface="Arial" panose="020B0604020202020204" pitchFamily="34" charset="0"/>
              <a:buNone/>
            </a:pPr>
            <a:endParaRPr lang="es-CO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1791"/>
            <a:ext cx="2693603" cy="5752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887709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redondeado 3"/>
          <p:cNvSpPr/>
          <p:nvPr/>
        </p:nvSpPr>
        <p:spPr>
          <a:xfrm>
            <a:off x="4422905" y="1111554"/>
            <a:ext cx="3555580" cy="1233715"/>
          </a:xfrm>
          <a:prstGeom prst="roundRect">
            <a:avLst/>
          </a:prstGeom>
          <a:solidFill>
            <a:srgbClr val="800000"/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2800" b="1" dirty="0">
                <a:ln w="0"/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POLÍTICA DE INTEGRIDAD</a:t>
            </a:r>
            <a:endParaRPr lang="es-CO" sz="28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3000" endA="300" endPos="35500" dir="5400000" sy="-90000" algn="bl" rotWithShape="0"/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Rectángulo redondeado 4"/>
          <p:cNvSpPr/>
          <p:nvPr/>
        </p:nvSpPr>
        <p:spPr>
          <a:xfrm>
            <a:off x="2426106" y="3692224"/>
            <a:ext cx="3555580" cy="1233715"/>
          </a:xfrm>
          <a:prstGeom prst="roundRect">
            <a:avLst/>
          </a:prstGeom>
          <a:solidFill>
            <a:schemeClr val="accent5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CÓDIGO DE </a:t>
            </a:r>
          </a:p>
          <a:p>
            <a:pPr algn="ctr"/>
            <a:r>
              <a:rPr lang="es-CO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INTEGRIDAD</a:t>
            </a:r>
          </a:p>
        </p:txBody>
      </p:sp>
      <p:sp>
        <p:nvSpPr>
          <p:cNvPr id="6" name="Rectángulo redondeado 5"/>
          <p:cNvSpPr/>
          <p:nvPr/>
        </p:nvSpPr>
        <p:spPr>
          <a:xfrm>
            <a:off x="6480473" y="3692224"/>
            <a:ext cx="3555580" cy="1233715"/>
          </a:xfrm>
          <a:prstGeom prst="roundRect">
            <a:avLst/>
          </a:prstGeom>
          <a:solidFill>
            <a:schemeClr val="accent5">
              <a:lumMod val="75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CONFLICTO</a:t>
            </a:r>
          </a:p>
          <a:p>
            <a:pPr algn="ctr"/>
            <a:r>
              <a:rPr lang="es-CO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3000" endA="300" endPos="35500" dir="5400000" sy="-90000" algn="bl" rotWithShape="0"/>
                </a:effectLst>
                <a:latin typeface="Arial" panose="020B0604020202020204" pitchFamily="34" charset="0"/>
                <a:cs typeface="Arial" panose="020B0604020202020204" pitchFamily="34" charset="0"/>
              </a:rPr>
              <a:t> DE INTERES</a:t>
            </a:r>
          </a:p>
        </p:txBody>
      </p:sp>
      <p:cxnSp>
        <p:nvCxnSpPr>
          <p:cNvPr id="7" name="Conector curvado 6"/>
          <p:cNvCxnSpPr>
            <a:stCxn id="4" idx="2"/>
          </p:cNvCxnSpPr>
          <p:nvPr/>
        </p:nvCxnSpPr>
        <p:spPr>
          <a:xfrm rot="5400000">
            <a:off x="4521784" y="2013314"/>
            <a:ext cx="1346956" cy="2010867"/>
          </a:xfrm>
          <a:prstGeom prst="curvedConnector3">
            <a:avLst>
              <a:gd name="adj1" fmla="val 50000"/>
            </a:avLst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Conector curvado 7"/>
          <p:cNvCxnSpPr/>
          <p:nvPr/>
        </p:nvCxnSpPr>
        <p:spPr>
          <a:xfrm rot="16200000" flipH="1">
            <a:off x="6554833" y="1864523"/>
            <a:ext cx="1321158" cy="2282651"/>
          </a:xfrm>
          <a:prstGeom prst="curvedConnector3">
            <a:avLst>
              <a:gd name="adj1" fmla="val 50000"/>
            </a:avLst>
          </a:prstGeom>
          <a:ln w="762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0955695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62C08579-053A-49BE-8510-AE21E942E841}"/>
              </a:ext>
            </a:extLst>
          </p:cNvPr>
          <p:cNvSpPr txBox="1"/>
          <p:nvPr/>
        </p:nvSpPr>
        <p:spPr>
          <a:xfrm>
            <a:off x="3717891" y="1878373"/>
            <a:ext cx="7126514" cy="646331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lvl="2"/>
            <a:r>
              <a:rPr lang="es-ES" sz="36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Código de Integridad</a:t>
            </a:r>
            <a:endParaRPr lang="es-ES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2015960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exto 1"/>
          <p:cNvSpPr>
            <a:spLocks noGrp="1"/>
          </p:cNvSpPr>
          <p:nvPr>
            <p:ph type="body" sz="quarter" idx="10"/>
          </p:nvPr>
        </p:nvSpPr>
        <p:spPr>
          <a:xfrm>
            <a:off x="868107" y="762634"/>
            <a:ext cx="10293147" cy="364398"/>
          </a:xfrm>
        </p:spPr>
        <p:txBody>
          <a:bodyPr/>
          <a:lstStyle/>
          <a:p>
            <a:r>
              <a:rPr lang="es-CO" dirty="0" smtClean="0"/>
              <a:t>CÓDIGO DE INTEGRIDAD</a:t>
            </a:r>
            <a:endParaRPr lang="es-CO" dirty="0"/>
          </a:p>
        </p:txBody>
      </p:sp>
      <p:sp>
        <p:nvSpPr>
          <p:cNvPr id="4" name="Llamada ovalada 3"/>
          <p:cNvSpPr/>
          <p:nvPr/>
        </p:nvSpPr>
        <p:spPr>
          <a:xfrm>
            <a:off x="766546" y="2266518"/>
            <a:ext cx="6738425" cy="2825988"/>
          </a:xfrm>
          <a:prstGeom prst="wedgeEllipseCallout">
            <a:avLst>
              <a:gd name="adj1" fmla="val 70464"/>
              <a:gd name="adj2" fmla="val -57001"/>
            </a:avLst>
          </a:prstGeom>
          <a:noFill/>
          <a:ln w="28575">
            <a:solidFill>
              <a:srgbClr val="6699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5" name="Marcador de texto 1">
            <a:extLst>
              <a:ext uri="{FF2B5EF4-FFF2-40B4-BE49-F238E27FC236}">
                <a16:creationId xmlns:a16="http://schemas.microsoft.com/office/drawing/2014/main" id="{EA1A1037-6E14-42AC-B743-AE7BA1BC3DF2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914952" y="2899560"/>
            <a:ext cx="4807372" cy="1786597"/>
          </a:xfrm>
          <a:noFill/>
        </p:spPr>
        <p:txBody>
          <a:bodyPr/>
          <a:lstStyle/>
          <a:p>
            <a:pPr algn="just"/>
            <a:r>
              <a:rPr lang="es-CO" b="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Será </a:t>
            </a:r>
            <a:r>
              <a:rPr lang="es-CO" b="0" dirty="0">
                <a:solidFill>
                  <a:schemeClr val="tx1"/>
                </a:solidFill>
                <a:latin typeface="Arial Narrow" panose="020B0606020202030204" pitchFamily="34" charset="0"/>
              </a:rPr>
              <a:t>el </a:t>
            </a:r>
            <a:r>
              <a:rPr lang="es-CO" b="0" dirty="0">
                <a:solidFill>
                  <a:srgbClr val="0000FF"/>
                </a:solidFill>
                <a:latin typeface="Arial Narrow" panose="020B0606020202030204" pitchFamily="34" charset="0"/>
              </a:rPr>
              <a:t>código general del servicio </a:t>
            </a:r>
            <a:r>
              <a:rPr lang="es-CO" b="0" dirty="0" smtClean="0">
                <a:solidFill>
                  <a:srgbClr val="0000FF"/>
                </a:solidFill>
                <a:latin typeface="Arial Narrow" panose="020B0606020202030204" pitchFamily="34" charset="0"/>
              </a:rPr>
              <a:t>público</a:t>
            </a:r>
            <a:r>
              <a:rPr lang="es-CO" b="0" dirty="0">
                <a:solidFill>
                  <a:schemeClr val="tx1"/>
                </a:solidFill>
                <a:latin typeface="Arial Narrow" panose="020B0606020202030204" pitchFamily="34" charset="0"/>
              </a:rPr>
              <a:t> </a:t>
            </a:r>
            <a:r>
              <a:rPr lang="es-CO" b="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y establece </a:t>
            </a:r>
            <a:r>
              <a:rPr lang="es-CO" b="0" dirty="0">
                <a:solidFill>
                  <a:schemeClr val="tx1"/>
                </a:solidFill>
                <a:latin typeface="Arial Narrow" panose="020B0606020202030204" pitchFamily="34" charset="0"/>
              </a:rPr>
              <a:t>los mínimos de integridad homogéneos para todos los </a:t>
            </a:r>
            <a:r>
              <a:rPr lang="es-CO" b="0" dirty="0" smtClean="0">
                <a:solidFill>
                  <a:schemeClr val="tx1"/>
                </a:solidFill>
                <a:latin typeface="Arial Narrow" panose="020B0606020202030204" pitchFamily="34" charset="0"/>
              </a:rPr>
              <a:t>servidores y contratistas </a:t>
            </a:r>
            <a:r>
              <a:rPr lang="es-CO" b="0" dirty="0">
                <a:solidFill>
                  <a:schemeClr val="tx1"/>
                </a:solidFill>
                <a:latin typeface="Arial Narrow" panose="020B0606020202030204" pitchFamily="34" charset="0"/>
              </a:rPr>
              <a:t>públicos del país </a:t>
            </a:r>
            <a:endParaRPr lang="es-ES" b="0" dirty="0">
              <a:solidFill>
                <a:schemeClr val="tx1"/>
              </a:solidFill>
              <a:latin typeface="Arial Narrow" panose="020B0606020202030204" pitchFamily="34" charset="0"/>
              <a:cs typeface="Arial" panose="020B0604020202020204" pitchFamily="34" charset="0"/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53377" y="614287"/>
            <a:ext cx="2439571" cy="52097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993628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78913" y="110836"/>
            <a:ext cx="7131195" cy="5839259"/>
          </a:xfrm>
          <a:prstGeom prst="rect">
            <a:avLst/>
          </a:prstGeom>
        </p:spPr>
      </p:pic>
      <p:sp>
        <p:nvSpPr>
          <p:cNvPr id="5" name="Rectángulo 4"/>
          <p:cNvSpPr/>
          <p:nvPr/>
        </p:nvSpPr>
        <p:spPr>
          <a:xfrm>
            <a:off x="415636" y="2184765"/>
            <a:ext cx="3726873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CO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VALORES</a:t>
            </a:r>
          </a:p>
          <a:p>
            <a:r>
              <a:rPr lang="es-CO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DEL CODIGO </a:t>
            </a:r>
          </a:p>
          <a:p>
            <a:r>
              <a:rPr lang="es-CO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DE INTEGRIDAD</a:t>
            </a:r>
          </a:p>
          <a:p>
            <a:r>
              <a:rPr lang="es-CO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INSTITUCIONAL</a:t>
            </a:r>
            <a:endParaRPr lang="es-CO" sz="3200" b="1" dirty="0">
              <a:solidFill>
                <a:srgbClr val="000066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3467438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2 Rectángulo"/>
          <p:cNvSpPr/>
          <p:nvPr/>
        </p:nvSpPr>
        <p:spPr>
          <a:xfrm>
            <a:off x="834613" y="4117347"/>
            <a:ext cx="3312368" cy="1631216"/>
          </a:xfrm>
          <a:prstGeom prst="rect">
            <a:avLst/>
          </a:prstGeom>
          <a:ln w="19050">
            <a:solidFill>
              <a:srgbClr val="6699FF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CO" sz="2000" dirty="0">
                <a:solidFill>
                  <a:srgbClr val="0000FF"/>
                </a:solidFill>
                <a:latin typeface="Arial Narrow" panose="020B0606020202030204" pitchFamily="34" charset="0"/>
              </a:rPr>
              <a:t>Siempre digo la verdad</a:t>
            </a:r>
            <a:r>
              <a:rPr lang="es-CO" sz="2000" dirty="0">
                <a:latin typeface="Arial Narrow" panose="020B0606020202030204" pitchFamily="34" charset="0"/>
              </a:rPr>
              <a:t>,</a:t>
            </a:r>
          </a:p>
          <a:p>
            <a:pPr algn="ctr"/>
            <a:r>
              <a:rPr lang="es-CO" sz="2000" dirty="0">
                <a:latin typeface="Arial Narrow" panose="020B0606020202030204" pitchFamily="34" charset="0"/>
              </a:rPr>
              <a:t>incluso cuando cometo</a:t>
            </a:r>
          </a:p>
          <a:p>
            <a:pPr algn="ctr"/>
            <a:r>
              <a:rPr lang="es-CO" sz="2000" dirty="0">
                <a:latin typeface="Arial Narrow" panose="020B0606020202030204" pitchFamily="34" charset="0"/>
              </a:rPr>
              <a:t>errores, porque es humano</a:t>
            </a:r>
          </a:p>
          <a:p>
            <a:pPr algn="ctr"/>
            <a:r>
              <a:rPr lang="es-CO" sz="2000" dirty="0">
                <a:latin typeface="Arial Narrow" panose="020B0606020202030204" pitchFamily="34" charset="0"/>
              </a:rPr>
              <a:t>cometerlos, pero no es</a:t>
            </a:r>
          </a:p>
          <a:p>
            <a:pPr algn="ctr"/>
            <a:r>
              <a:rPr lang="es-CO" sz="2000" dirty="0">
                <a:latin typeface="Arial Narrow" panose="020B0606020202030204" pitchFamily="34" charset="0"/>
              </a:rPr>
              <a:t>correcto esconderlos.</a:t>
            </a:r>
          </a:p>
        </p:txBody>
      </p:sp>
      <p:sp>
        <p:nvSpPr>
          <p:cNvPr id="5" name="3 Rectángulo"/>
          <p:cNvSpPr/>
          <p:nvPr/>
        </p:nvSpPr>
        <p:spPr>
          <a:xfrm>
            <a:off x="8145404" y="1716647"/>
            <a:ext cx="3312368" cy="2246769"/>
          </a:xfrm>
          <a:prstGeom prst="rect">
            <a:avLst/>
          </a:prstGeom>
          <a:ln w="19050">
            <a:solidFill>
              <a:srgbClr val="6699FF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CO" sz="2000" dirty="0">
                <a:solidFill>
                  <a:srgbClr val="0000FF"/>
                </a:solidFill>
                <a:latin typeface="Arial Narrow" panose="020B0606020202030204" pitchFamily="34" charset="0"/>
              </a:rPr>
              <a:t>Cuando tengo dudas</a:t>
            </a:r>
          </a:p>
          <a:p>
            <a:pPr algn="ctr"/>
            <a:r>
              <a:rPr lang="es-CO" sz="2000" dirty="0">
                <a:latin typeface="Arial Narrow" panose="020B0606020202030204" pitchFamily="34" charset="0"/>
              </a:rPr>
              <a:t>respecto a la aplicación</a:t>
            </a:r>
          </a:p>
          <a:p>
            <a:pPr algn="ctr"/>
            <a:r>
              <a:rPr lang="es-CO" sz="2000" dirty="0">
                <a:latin typeface="Arial Narrow" panose="020B0606020202030204" pitchFamily="34" charset="0"/>
              </a:rPr>
              <a:t>de mis deberes</a:t>
            </a:r>
            <a:r>
              <a:rPr lang="es-CO" sz="2000" b="1" dirty="0">
                <a:solidFill>
                  <a:srgbClr val="0070C0"/>
                </a:solidFill>
                <a:latin typeface="Arial Narrow" panose="020B0606020202030204" pitchFamily="34" charset="0"/>
              </a:rPr>
              <a:t> </a:t>
            </a:r>
            <a:r>
              <a:rPr lang="es-CO" sz="2000" dirty="0">
                <a:solidFill>
                  <a:srgbClr val="0000FF"/>
                </a:solidFill>
                <a:latin typeface="Arial Narrow" panose="020B0606020202030204" pitchFamily="34" charset="0"/>
              </a:rPr>
              <a:t>busco</a:t>
            </a:r>
          </a:p>
          <a:p>
            <a:pPr algn="ctr"/>
            <a:r>
              <a:rPr lang="es-CO" sz="2000" dirty="0">
                <a:solidFill>
                  <a:srgbClr val="0000FF"/>
                </a:solidFill>
                <a:latin typeface="Arial Narrow" panose="020B0606020202030204" pitchFamily="34" charset="0"/>
              </a:rPr>
              <a:t>orientación </a:t>
            </a:r>
            <a:r>
              <a:rPr lang="es-CO" sz="2000" dirty="0">
                <a:latin typeface="Arial Narrow" panose="020B0606020202030204" pitchFamily="34" charset="0"/>
              </a:rPr>
              <a:t>en las instancias</a:t>
            </a:r>
          </a:p>
          <a:p>
            <a:pPr algn="ctr"/>
            <a:r>
              <a:rPr lang="es-CO" sz="2000" dirty="0">
                <a:latin typeface="Arial Narrow" panose="020B0606020202030204" pitchFamily="34" charset="0"/>
              </a:rPr>
              <a:t>pertinentes. Se vale no saberlo</a:t>
            </a:r>
          </a:p>
          <a:p>
            <a:pPr algn="ctr"/>
            <a:r>
              <a:rPr lang="es-CO" sz="2000" dirty="0">
                <a:latin typeface="Arial Narrow" panose="020B0606020202030204" pitchFamily="34" charset="0"/>
              </a:rPr>
              <a:t>todo, y también </a:t>
            </a:r>
            <a:r>
              <a:rPr lang="es-CO" sz="2000" dirty="0">
                <a:solidFill>
                  <a:srgbClr val="0000FF"/>
                </a:solidFill>
                <a:latin typeface="Arial Narrow" panose="020B0606020202030204" pitchFamily="34" charset="0"/>
              </a:rPr>
              <a:t>se vale pedir</a:t>
            </a:r>
          </a:p>
          <a:p>
            <a:pPr algn="ctr"/>
            <a:r>
              <a:rPr lang="es-CO" sz="2000" dirty="0">
                <a:solidFill>
                  <a:srgbClr val="0000FF"/>
                </a:solidFill>
                <a:latin typeface="Arial Narrow" panose="020B0606020202030204" pitchFamily="34" charset="0"/>
              </a:rPr>
              <a:t>ayuda.</a:t>
            </a:r>
          </a:p>
        </p:txBody>
      </p:sp>
      <p:sp>
        <p:nvSpPr>
          <p:cNvPr id="6" name="6 Rectángulo"/>
          <p:cNvSpPr/>
          <p:nvPr/>
        </p:nvSpPr>
        <p:spPr>
          <a:xfrm>
            <a:off x="4751086" y="4117347"/>
            <a:ext cx="3096344" cy="1323439"/>
          </a:xfrm>
          <a:prstGeom prst="rect">
            <a:avLst/>
          </a:prstGeom>
          <a:ln w="19050">
            <a:solidFill>
              <a:srgbClr val="6699FF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CO" sz="2000" dirty="0">
                <a:solidFill>
                  <a:srgbClr val="0000FF"/>
                </a:solidFill>
                <a:latin typeface="Arial Narrow" panose="020B0606020202030204" pitchFamily="34" charset="0"/>
              </a:rPr>
              <a:t>Facilito</a:t>
            </a:r>
            <a:r>
              <a:rPr lang="es-CO" sz="2000" dirty="0">
                <a:latin typeface="Arial Narrow" panose="020B0606020202030204" pitchFamily="34" charset="0"/>
              </a:rPr>
              <a:t> el</a:t>
            </a:r>
            <a:r>
              <a:rPr lang="es-CO" sz="2000" b="1" dirty="0">
                <a:solidFill>
                  <a:srgbClr val="FF0000"/>
                </a:solidFill>
                <a:latin typeface="Arial Narrow" panose="020B0606020202030204" pitchFamily="34" charset="0"/>
              </a:rPr>
              <a:t> </a:t>
            </a:r>
            <a:r>
              <a:rPr lang="es-CO" sz="2000" dirty="0">
                <a:solidFill>
                  <a:srgbClr val="0000FF"/>
                </a:solidFill>
                <a:latin typeface="Arial Narrow" panose="020B0606020202030204" pitchFamily="34" charset="0"/>
              </a:rPr>
              <a:t>acceso</a:t>
            </a:r>
          </a:p>
          <a:p>
            <a:pPr algn="ctr"/>
            <a:r>
              <a:rPr lang="es-CO" sz="2000" dirty="0">
                <a:latin typeface="Arial Narrow" panose="020B0606020202030204" pitchFamily="34" charset="0"/>
              </a:rPr>
              <a:t>a la </a:t>
            </a:r>
            <a:r>
              <a:rPr lang="es-CO" sz="2000" dirty="0">
                <a:solidFill>
                  <a:srgbClr val="0000FF"/>
                </a:solidFill>
                <a:latin typeface="Arial Narrow" panose="020B0606020202030204" pitchFamily="34" charset="0"/>
              </a:rPr>
              <a:t>información pública</a:t>
            </a:r>
          </a:p>
          <a:p>
            <a:pPr algn="ctr"/>
            <a:r>
              <a:rPr lang="es-CO" sz="2000" dirty="0">
                <a:latin typeface="Arial Narrow" panose="020B0606020202030204" pitchFamily="34" charset="0"/>
              </a:rPr>
              <a:t>completa, veraz, oportuna y comprensible</a:t>
            </a:r>
          </a:p>
        </p:txBody>
      </p:sp>
      <p:sp>
        <p:nvSpPr>
          <p:cNvPr id="7" name="7 Rectángulo"/>
          <p:cNvSpPr/>
          <p:nvPr/>
        </p:nvSpPr>
        <p:spPr>
          <a:xfrm>
            <a:off x="834613" y="1568726"/>
            <a:ext cx="3240360" cy="2246769"/>
          </a:xfrm>
          <a:prstGeom prst="rect">
            <a:avLst/>
          </a:prstGeom>
          <a:ln w="19050">
            <a:solidFill>
              <a:srgbClr val="6699FF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CO" sz="2000" dirty="0">
                <a:solidFill>
                  <a:srgbClr val="0000FF"/>
                </a:solidFill>
                <a:latin typeface="Arial Narrow" panose="020B0606020202030204" pitchFamily="34" charset="0"/>
              </a:rPr>
              <a:t>Apoyo</a:t>
            </a:r>
            <a:r>
              <a:rPr lang="es-CO" sz="2000" dirty="0">
                <a:latin typeface="Arial Narrow" panose="020B0606020202030204" pitchFamily="34" charset="0"/>
              </a:rPr>
              <a:t> y</a:t>
            </a:r>
            <a:r>
              <a:rPr lang="es-CO" sz="2000" b="1" dirty="0">
                <a:solidFill>
                  <a:srgbClr val="0070C0"/>
                </a:solidFill>
                <a:latin typeface="Arial Narrow" panose="020B0606020202030204" pitchFamily="34" charset="0"/>
              </a:rPr>
              <a:t> </a:t>
            </a:r>
            <a:r>
              <a:rPr lang="es-CO" sz="2000" dirty="0">
                <a:solidFill>
                  <a:srgbClr val="0000FF"/>
                </a:solidFill>
                <a:latin typeface="Arial Narrow" panose="020B0606020202030204" pitchFamily="34" charset="0"/>
              </a:rPr>
              <a:t>promuevo</a:t>
            </a:r>
            <a:r>
              <a:rPr lang="es-CO" sz="2000" b="1" dirty="0">
                <a:solidFill>
                  <a:srgbClr val="0070C0"/>
                </a:solidFill>
                <a:latin typeface="Arial Narrow" panose="020B0606020202030204" pitchFamily="34" charset="0"/>
              </a:rPr>
              <a:t> </a:t>
            </a:r>
            <a:r>
              <a:rPr lang="es-CO" sz="2000" dirty="0">
                <a:latin typeface="Arial Narrow" panose="020B0606020202030204" pitchFamily="34" charset="0"/>
              </a:rPr>
              <a:t>los</a:t>
            </a:r>
          </a:p>
          <a:p>
            <a:pPr algn="ctr"/>
            <a:r>
              <a:rPr lang="es-CO" sz="2000" dirty="0">
                <a:solidFill>
                  <a:srgbClr val="0000FF"/>
                </a:solidFill>
                <a:latin typeface="Arial Narrow" panose="020B0606020202030204" pitchFamily="34" charset="0"/>
              </a:rPr>
              <a:t>espacios</a:t>
            </a:r>
            <a:r>
              <a:rPr lang="es-CO" sz="2000" dirty="0">
                <a:latin typeface="Arial Narrow" panose="020B0606020202030204" pitchFamily="34" charset="0"/>
              </a:rPr>
              <a:t> de</a:t>
            </a:r>
            <a:r>
              <a:rPr lang="es-CO" sz="2000" b="1" dirty="0">
                <a:solidFill>
                  <a:srgbClr val="0070C0"/>
                </a:solidFill>
                <a:latin typeface="Arial Narrow" panose="020B0606020202030204" pitchFamily="34" charset="0"/>
              </a:rPr>
              <a:t> </a:t>
            </a:r>
            <a:r>
              <a:rPr lang="es-CO" sz="2000" dirty="0">
                <a:solidFill>
                  <a:srgbClr val="0000FF"/>
                </a:solidFill>
                <a:latin typeface="Arial Narrow" panose="020B0606020202030204" pitchFamily="34" charset="0"/>
              </a:rPr>
              <a:t>participación</a:t>
            </a:r>
          </a:p>
          <a:p>
            <a:pPr algn="ctr"/>
            <a:r>
              <a:rPr lang="es-CO" sz="2000" dirty="0">
                <a:latin typeface="Arial Narrow" panose="020B0606020202030204" pitchFamily="34" charset="0"/>
              </a:rPr>
              <a:t>para que los ciudadanos</a:t>
            </a:r>
          </a:p>
          <a:p>
            <a:pPr algn="ctr"/>
            <a:r>
              <a:rPr lang="es-CO" sz="2000" dirty="0">
                <a:latin typeface="Arial Narrow" panose="020B0606020202030204" pitchFamily="34" charset="0"/>
              </a:rPr>
              <a:t>hagan parte de la toma</a:t>
            </a:r>
          </a:p>
          <a:p>
            <a:pPr algn="ctr"/>
            <a:r>
              <a:rPr lang="es-CO" sz="2000" dirty="0">
                <a:latin typeface="Arial Narrow" panose="020B0606020202030204" pitchFamily="34" charset="0"/>
              </a:rPr>
              <a:t>de decisiones que los</a:t>
            </a:r>
          </a:p>
          <a:p>
            <a:pPr algn="ctr"/>
            <a:r>
              <a:rPr lang="es-CO" sz="2000" dirty="0">
                <a:latin typeface="Arial Narrow" panose="020B0606020202030204" pitchFamily="34" charset="0"/>
              </a:rPr>
              <a:t>afecten relacionadas</a:t>
            </a:r>
          </a:p>
          <a:p>
            <a:pPr algn="ctr"/>
            <a:r>
              <a:rPr lang="es-CO" sz="2000" dirty="0">
                <a:latin typeface="Arial Narrow" panose="020B0606020202030204" pitchFamily="34" charset="0"/>
              </a:rPr>
              <a:t>con mi cargo o labor.</a:t>
            </a:r>
          </a:p>
        </p:txBody>
      </p:sp>
      <p:sp>
        <p:nvSpPr>
          <p:cNvPr id="8" name="8 Rectángulo"/>
          <p:cNvSpPr/>
          <p:nvPr/>
        </p:nvSpPr>
        <p:spPr>
          <a:xfrm>
            <a:off x="8150369" y="3963416"/>
            <a:ext cx="3312368" cy="1631216"/>
          </a:xfrm>
          <a:prstGeom prst="rect">
            <a:avLst/>
          </a:prstGeom>
          <a:ln w="19050">
            <a:solidFill>
              <a:srgbClr val="6699FF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s-CO" sz="2000" dirty="0">
                <a:solidFill>
                  <a:srgbClr val="0000FF"/>
                </a:solidFill>
                <a:latin typeface="Arial Narrow" panose="020B0606020202030204" pitchFamily="34" charset="0"/>
              </a:rPr>
              <a:t>Denuncio</a:t>
            </a:r>
            <a:r>
              <a:rPr lang="es-CO" sz="2000" dirty="0">
                <a:latin typeface="Arial Narrow" panose="020B0606020202030204" pitchFamily="34" charset="0"/>
              </a:rPr>
              <a:t> las </a:t>
            </a:r>
            <a:r>
              <a:rPr lang="es-CO" sz="2000" dirty="0">
                <a:solidFill>
                  <a:srgbClr val="0000FF"/>
                </a:solidFill>
                <a:latin typeface="Arial Narrow" panose="020B0606020202030204" pitchFamily="34" charset="0"/>
              </a:rPr>
              <a:t>faltas</a:t>
            </a:r>
            <a:r>
              <a:rPr lang="es-CO" sz="2000" dirty="0">
                <a:latin typeface="Arial Narrow" panose="020B0606020202030204" pitchFamily="34" charset="0"/>
              </a:rPr>
              <a:t>, </a:t>
            </a:r>
            <a:r>
              <a:rPr lang="es-CO" sz="2000" dirty="0">
                <a:solidFill>
                  <a:srgbClr val="0000FF"/>
                </a:solidFill>
                <a:latin typeface="Arial Narrow" panose="020B0606020202030204" pitchFamily="34" charset="0"/>
              </a:rPr>
              <a:t>delitos</a:t>
            </a:r>
          </a:p>
          <a:p>
            <a:pPr algn="ctr"/>
            <a:r>
              <a:rPr lang="es-CO" sz="2000" dirty="0">
                <a:latin typeface="Arial Narrow" panose="020B0606020202030204" pitchFamily="34" charset="0"/>
              </a:rPr>
              <a:t>o violación de derechos de</a:t>
            </a:r>
          </a:p>
          <a:p>
            <a:pPr algn="ctr"/>
            <a:r>
              <a:rPr lang="es-CO" sz="2000" dirty="0">
                <a:latin typeface="Arial Narrow" panose="020B0606020202030204" pitchFamily="34" charset="0"/>
              </a:rPr>
              <a:t>los que tengo conocimiento</a:t>
            </a:r>
          </a:p>
          <a:p>
            <a:pPr algn="ctr"/>
            <a:r>
              <a:rPr lang="es-CO" sz="2000" dirty="0">
                <a:latin typeface="Arial Narrow" panose="020B0606020202030204" pitchFamily="34" charset="0"/>
              </a:rPr>
              <a:t>en el ejercicio de mi cargo,</a:t>
            </a:r>
          </a:p>
          <a:p>
            <a:pPr algn="ctr"/>
            <a:r>
              <a:rPr lang="es-CO" sz="2000" dirty="0">
                <a:latin typeface="Arial Narrow" panose="020B0606020202030204" pitchFamily="34" charset="0"/>
              </a:rPr>
              <a:t>siempre.</a:t>
            </a:r>
          </a:p>
        </p:txBody>
      </p:sp>
      <p:sp>
        <p:nvSpPr>
          <p:cNvPr id="9" name="1 Título"/>
          <p:cNvSpPr txBox="1">
            <a:spLocks/>
          </p:cNvSpPr>
          <p:nvPr/>
        </p:nvSpPr>
        <p:spPr>
          <a:xfrm>
            <a:off x="591365" y="567034"/>
            <a:ext cx="10972440" cy="567177"/>
          </a:xfrm>
          <a:prstGeom prst="rect">
            <a:avLst/>
          </a:prstGeom>
        </p:spPr>
        <p:txBody>
          <a:bodyPr/>
          <a:lstStyle>
            <a:lvl1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algn="ctr"/>
            <a:r>
              <a:rPr lang="es-CO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HONESTIDAD – LO QUE HAGO </a:t>
            </a:r>
          </a:p>
        </p:txBody>
      </p:sp>
      <p:pic>
        <p:nvPicPr>
          <p:cNvPr id="10" name="Picture 2" descr="Pin on Alegorí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1922" y="1562713"/>
            <a:ext cx="2612171" cy="25546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761179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1 Título"/>
          <p:cNvSpPr txBox="1">
            <a:spLocks/>
          </p:cNvSpPr>
          <p:nvPr/>
        </p:nvSpPr>
        <p:spPr>
          <a:xfrm>
            <a:off x="767408" y="476672"/>
            <a:ext cx="10513168" cy="606540"/>
          </a:xfrm>
          <a:prstGeom prst="rect">
            <a:avLst/>
          </a:prstGeom>
          <a:ln w="19050">
            <a:noFill/>
          </a:ln>
        </p:spPr>
        <p:txBody>
          <a:bodyPr/>
          <a:lstStyle>
            <a:lvl1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algn="ctr"/>
            <a:r>
              <a:rPr lang="es-CO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HONESTIDAD – LO NO QUE HAGO </a:t>
            </a:r>
          </a:p>
        </p:txBody>
      </p:sp>
      <p:sp>
        <p:nvSpPr>
          <p:cNvPr id="5" name="2 Rectángulo"/>
          <p:cNvSpPr/>
          <p:nvPr/>
        </p:nvSpPr>
        <p:spPr>
          <a:xfrm>
            <a:off x="1864688" y="4901946"/>
            <a:ext cx="8024900" cy="707886"/>
          </a:xfrm>
          <a:prstGeom prst="rect">
            <a:avLst/>
          </a:prstGeom>
          <a:ln w="19050">
            <a:solidFill>
              <a:srgbClr val="6699FF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es-CO" sz="2000" dirty="0">
                <a:solidFill>
                  <a:srgbClr val="FF0000"/>
                </a:solidFill>
                <a:latin typeface="Arial Narrow" panose="020B0606020202030204" pitchFamily="34" charset="0"/>
              </a:rPr>
              <a:t>No acepto incentivos</a:t>
            </a:r>
            <a:r>
              <a:rPr lang="es-CO" sz="2000" dirty="0">
                <a:latin typeface="Arial Narrow" panose="020B0606020202030204" pitchFamily="34" charset="0"/>
              </a:rPr>
              <a:t>, </a:t>
            </a:r>
            <a:r>
              <a:rPr lang="es-CO" sz="2000" dirty="0">
                <a:solidFill>
                  <a:srgbClr val="FF0000"/>
                </a:solidFill>
                <a:latin typeface="Arial Narrow" panose="020B0606020202030204" pitchFamily="34" charset="0"/>
              </a:rPr>
              <a:t>favores</a:t>
            </a:r>
            <a:r>
              <a:rPr lang="es-CO" sz="2000" dirty="0">
                <a:latin typeface="Arial Narrow" panose="020B0606020202030204" pitchFamily="34" charset="0"/>
              </a:rPr>
              <a:t>, ni ningún otro tipo de beneficio que me ofrezcan personas que estén interesadas en un proceso de toma de decisiones.</a:t>
            </a:r>
          </a:p>
        </p:txBody>
      </p:sp>
      <p:sp>
        <p:nvSpPr>
          <p:cNvPr id="6" name="3 Rectángulo"/>
          <p:cNvSpPr/>
          <p:nvPr/>
        </p:nvSpPr>
        <p:spPr>
          <a:xfrm>
            <a:off x="6736711" y="2036555"/>
            <a:ext cx="5078437" cy="400110"/>
          </a:xfrm>
          <a:prstGeom prst="rect">
            <a:avLst/>
          </a:prstGeom>
          <a:ln w="19050">
            <a:solidFill>
              <a:srgbClr val="6699FF"/>
            </a:solidFill>
          </a:ln>
        </p:spPr>
        <p:txBody>
          <a:bodyPr wrap="square">
            <a:spAutoFit/>
          </a:bodyPr>
          <a:lstStyle/>
          <a:p>
            <a:r>
              <a:rPr lang="es-CO" sz="2000" dirty="0">
                <a:solidFill>
                  <a:srgbClr val="FF0000"/>
                </a:solidFill>
                <a:latin typeface="Arial Narrow" panose="020B0606020202030204" pitchFamily="34" charset="0"/>
              </a:rPr>
              <a:t>No uso recursos públicos </a:t>
            </a:r>
            <a:r>
              <a:rPr lang="es-CO" sz="2000" dirty="0">
                <a:latin typeface="Arial Narrow" panose="020B0606020202030204" pitchFamily="34" charset="0"/>
              </a:rPr>
              <a:t>para </a:t>
            </a:r>
            <a:r>
              <a:rPr lang="es-CO" sz="2000" dirty="0">
                <a:solidFill>
                  <a:srgbClr val="FF0000"/>
                </a:solidFill>
                <a:latin typeface="Arial Narrow" panose="020B0606020202030204" pitchFamily="34" charset="0"/>
              </a:rPr>
              <a:t>fines personales</a:t>
            </a:r>
          </a:p>
        </p:txBody>
      </p:sp>
      <p:sp>
        <p:nvSpPr>
          <p:cNvPr id="7" name="7 Rectángulo"/>
          <p:cNvSpPr/>
          <p:nvPr/>
        </p:nvSpPr>
        <p:spPr>
          <a:xfrm>
            <a:off x="2853970" y="3876974"/>
            <a:ext cx="8020356" cy="707886"/>
          </a:xfrm>
          <a:prstGeom prst="rect">
            <a:avLst/>
          </a:prstGeom>
          <a:ln w="19050">
            <a:solidFill>
              <a:srgbClr val="6699FF"/>
            </a:solidFill>
          </a:ln>
        </p:spPr>
        <p:txBody>
          <a:bodyPr wrap="square">
            <a:spAutoFit/>
          </a:bodyPr>
          <a:lstStyle/>
          <a:p>
            <a:r>
              <a:rPr lang="es-CO" sz="2000" dirty="0">
                <a:solidFill>
                  <a:srgbClr val="FF0000"/>
                </a:solidFill>
                <a:latin typeface="Arial Narrow" panose="020B0606020202030204" pitchFamily="34" charset="0"/>
              </a:rPr>
              <a:t>No</a:t>
            </a:r>
            <a:r>
              <a:rPr lang="es-CO" sz="2000" dirty="0">
                <a:latin typeface="Arial Narrow" panose="020B0606020202030204" pitchFamily="34" charset="0"/>
              </a:rPr>
              <a:t> le </a:t>
            </a:r>
            <a:r>
              <a:rPr lang="es-CO" sz="2000" dirty="0">
                <a:solidFill>
                  <a:srgbClr val="FF0000"/>
                </a:solidFill>
                <a:latin typeface="Arial Narrow" panose="020B0606020202030204" pitchFamily="34" charset="0"/>
              </a:rPr>
              <a:t>doy trato preferencial </a:t>
            </a:r>
            <a:r>
              <a:rPr lang="es-CO" sz="2000" dirty="0">
                <a:latin typeface="Arial Narrow" panose="020B0606020202030204" pitchFamily="34" charset="0"/>
              </a:rPr>
              <a:t>a personas cercanas para favorecerlos en un proceso</a:t>
            </a:r>
          </a:p>
          <a:p>
            <a:r>
              <a:rPr lang="es-CO" sz="2000" dirty="0">
                <a:latin typeface="Arial Narrow" panose="020B0606020202030204" pitchFamily="34" charset="0"/>
              </a:rPr>
              <a:t>en igualdad de condiciones.</a:t>
            </a:r>
          </a:p>
        </p:txBody>
      </p:sp>
      <p:sp>
        <p:nvSpPr>
          <p:cNvPr id="8" name="8 Rectángulo"/>
          <p:cNvSpPr/>
          <p:nvPr/>
        </p:nvSpPr>
        <p:spPr>
          <a:xfrm>
            <a:off x="4683932" y="2915675"/>
            <a:ext cx="6652915" cy="400110"/>
          </a:xfrm>
          <a:prstGeom prst="rect">
            <a:avLst/>
          </a:prstGeom>
          <a:ln w="19050">
            <a:solidFill>
              <a:srgbClr val="6699FF"/>
            </a:solidFill>
          </a:ln>
        </p:spPr>
        <p:txBody>
          <a:bodyPr wrap="square">
            <a:spAutoFit/>
          </a:bodyPr>
          <a:lstStyle/>
          <a:p>
            <a:r>
              <a:rPr lang="es-CO" sz="2000" dirty="0">
                <a:solidFill>
                  <a:srgbClr val="FF0000"/>
                </a:solidFill>
                <a:latin typeface="Arial Narrow" panose="020B0606020202030204" pitchFamily="34" charset="0"/>
              </a:rPr>
              <a:t>No soy descuidado </a:t>
            </a:r>
            <a:r>
              <a:rPr lang="es-CO" sz="2000" dirty="0">
                <a:latin typeface="Arial Narrow" panose="020B0606020202030204" pitchFamily="34" charset="0"/>
              </a:rPr>
              <a:t>con la</a:t>
            </a:r>
            <a:r>
              <a:rPr lang="es-CO" sz="2000" dirty="0">
                <a:solidFill>
                  <a:srgbClr val="FF0000"/>
                </a:solidFill>
                <a:latin typeface="Arial Narrow" panose="020B0606020202030204" pitchFamily="34" charset="0"/>
              </a:rPr>
              <a:t> información </a:t>
            </a:r>
            <a:r>
              <a:rPr lang="es-CO" sz="2000" dirty="0">
                <a:latin typeface="Arial Narrow" panose="020B0606020202030204" pitchFamily="34" charset="0"/>
              </a:rPr>
              <a:t>a mi cargo, ni con su gestión.</a:t>
            </a:r>
          </a:p>
        </p:txBody>
      </p:sp>
      <p:pic>
        <p:nvPicPr>
          <p:cNvPr id="9" name="Imagen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7408" y="1411484"/>
            <a:ext cx="3240770" cy="2365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845353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1 Título"/>
          <p:cNvSpPr txBox="1">
            <a:spLocks/>
          </p:cNvSpPr>
          <p:nvPr/>
        </p:nvSpPr>
        <p:spPr>
          <a:xfrm>
            <a:off x="1913206" y="651277"/>
            <a:ext cx="8189936" cy="556394"/>
          </a:xfrm>
          <a:prstGeom prst="rect">
            <a:avLst/>
          </a:prstGeom>
        </p:spPr>
        <p:txBody>
          <a:bodyPr/>
          <a:lstStyle>
            <a:lvl1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algn="ctr"/>
            <a:r>
              <a:rPr lang="es-CO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RESPETO - LO QUE HAGO</a:t>
            </a:r>
          </a:p>
        </p:txBody>
      </p:sp>
      <p:sp>
        <p:nvSpPr>
          <p:cNvPr id="5" name="3 Rectángulo"/>
          <p:cNvSpPr/>
          <p:nvPr/>
        </p:nvSpPr>
        <p:spPr>
          <a:xfrm>
            <a:off x="1115596" y="1762344"/>
            <a:ext cx="2954218" cy="2862322"/>
          </a:xfrm>
          <a:prstGeom prst="rect">
            <a:avLst/>
          </a:prstGeom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r>
              <a:rPr lang="es-CO" sz="2000" dirty="0">
                <a:latin typeface="Arial Narrow" panose="020B0606020202030204" pitchFamily="34" charset="0"/>
              </a:rPr>
              <a:t>Atiendo con </a:t>
            </a:r>
            <a:r>
              <a:rPr lang="es-CO" sz="2000" dirty="0">
                <a:solidFill>
                  <a:srgbClr val="0000FF"/>
                </a:solidFill>
                <a:latin typeface="Arial Narrow" panose="020B0606020202030204" pitchFamily="34" charset="0"/>
              </a:rPr>
              <a:t>amabilidad</a:t>
            </a:r>
            <a:r>
              <a:rPr lang="es-CO" sz="2000" dirty="0">
                <a:latin typeface="Arial Narrow" panose="020B0606020202030204" pitchFamily="34" charset="0"/>
              </a:rPr>
              <a:t>, </a:t>
            </a:r>
            <a:r>
              <a:rPr lang="es-CO" sz="2000" dirty="0">
                <a:solidFill>
                  <a:srgbClr val="0000FF"/>
                </a:solidFill>
                <a:latin typeface="Arial Narrow" panose="020B0606020202030204" pitchFamily="34" charset="0"/>
              </a:rPr>
              <a:t>igualdad </a:t>
            </a:r>
            <a:r>
              <a:rPr lang="es-CO" sz="2000" dirty="0">
                <a:latin typeface="Arial Narrow" panose="020B0606020202030204" pitchFamily="34" charset="0"/>
              </a:rPr>
              <a:t>y </a:t>
            </a:r>
            <a:r>
              <a:rPr lang="es-CO" sz="2000" dirty="0">
                <a:solidFill>
                  <a:srgbClr val="0000FF"/>
                </a:solidFill>
                <a:latin typeface="Arial Narrow" panose="020B0606020202030204" pitchFamily="34" charset="0"/>
              </a:rPr>
              <a:t>equidad</a:t>
            </a:r>
            <a:r>
              <a:rPr lang="es-CO" sz="2000" dirty="0">
                <a:latin typeface="Arial Narrow" panose="020B0606020202030204" pitchFamily="34" charset="0"/>
              </a:rPr>
              <a:t> a todas las personas en cualquier situación a través de mis palabras</a:t>
            </a:r>
            <a:r>
              <a:rPr lang="es-CO" sz="2000" dirty="0">
                <a:solidFill>
                  <a:srgbClr val="0000FF"/>
                </a:solidFill>
                <a:latin typeface="Arial Narrow" panose="020B0606020202030204" pitchFamily="34" charset="0"/>
              </a:rPr>
              <a:t>, gestos </a:t>
            </a:r>
            <a:r>
              <a:rPr lang="es-CO" sz="2000" dirty="0">
                <a:latin typeface="Arial Narrow" panose="020B0606020202030204" pitchFamily="34" charset="0"/>
              </a:rPr>
              <a:t>y </a:t>
            </a:r>
            <a:r>
              <a:rPr lang="es-CO" sz="2000" dirty="0">
                <a:solidFill>
                  <a:srgbClr val="0000FF"/>
                </a:solidFill>
                <a:latin typeface="Arial Narrow" panose="020B0606020202030204" pitchFamily="34" charset="0"/>
              </a:rPr>
              <a:t>actitudes</a:t>
            </a:r>
            <a:r>
              <a:rPr lang="es-CO" sz="2000" dirty="0">
                <a:latin typeface="Arial Narrow" panose="020B0606020202030204" pitchFamily="34" charset="0"/>
              </a:rPr>
              <a:t>, sin importar su condición social, económica, religiosa, étnica o de cualquier otro orden.</a:t>
            </a:r>
          </a:p>
        </p:txBody>
      </p:sp>
      <p:sp>
        <p:nvSpPr>
          <p:cNvPr id="6" name="4 Rectángulo"/>
          <p:cNvSpPr/>
          <p:nvPr/>
        </p:nvSpPr>
        <p:spPr>
          <a:xfrm>
            <a:off x="8750104" y="1798026"/>
            <a:ext cx="2264899" cy="2862322"/>
          </a:xfrm>
          <a:prstGeom prst="rect">
            <a:avLst/>
          </a:prstGeom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r>
              <a:rPr lang="es-CO" sz="2000" dirty="0">
                <a:latin typeface="Arial Narrow" panose="020B0606020202030204" pitchFamily="34" charset="0"/>
              </a:rPr>
              <a:t>Estoy abierto al</a:t>
            </a:r>
            <a:r>
              <a:rPr lang="es-CO" sz="2000" b="1" dirty="0">
                <a:solidFill>
                  <a:srgbClr val="FF0000"/>
                </a:solidFill>
                <a:latin typeface="Arial Narrow" panose="020B0606020202030204" pitchFamily="34" charset="0"/>
              </a:rPr>
              <a:t> </a:t>
            </a:r>
            <a:r>
              <a:rPr lang="es-CO" sz="2000" dirty="0">
                <a:solidFill>
                  <a:srgbClr val="0000FF"/>
                </a:solidFill>
                <a:latin typeface="Arial Narrow" panose="020B0606020202030204" pitchFamily="34" charset="0"/>
              </a:rPr>
              <a:t>diálogo</a:t>
            </a:r>
            <a:r>
              <a:rPr lang="es-CO" sz="2000" b="1" dirty="0">
                <a:solidFill>
                  <a:srgbClr val="FF0000"/>
                </a:solidFill>
                <a:latin typeface="Arial Narrow" panose="020B0606020202030204" pitchFamily="34" charset="0"/>
              </a:rPr>
              <a:t> </a:t>
            </a:r>
            <a:r>
              <a:rPr lang="es-CO" sz="2000" dirty="0">
                <a:latin typeface="Arial Narrow" panose="020B0606020202030204" pitchFamily="34" charset="0"/>
              </a:rPr>
              <a:t>y a la </a:t>
            </a:r>
            <a:r>
              <a:rPr lang="es-CO" sz="2000" dirty="0">
                <a:solidFill>
                  <a:srgbClr val="0000FF"/>
                </a:solidFill>
                <a:latin typeface="Arial Narrow" panose="020B0606020202030204" pitchFamily="34" charset="0"/>
              </a:rPr>
              <a:t>comprensión</a:t>
            </a:r>
            <a:r>
              <a:rPr lang="es-CO" sz="2000" dirty="0">
                <a:latin typeface="Arial Narrow" panose="020B0606020202030204" pitchFamily="34" charset="0"/>
              </a:rPr>
              <a:t> a pesar de perspectivas y opiniones distintas a las mías. No hay nada que no se pueda solucionar hablando y escuchando al otro.</a:t>
            </a:r>
          </a:p>
        </p:txBody>
      </p:sp>
      <p:sp>
        <p:nvSpPr>
          <p:cNvPr id="7" name="4 Rectángulo"/>
          <p:cNvSpPr/>
          <p:nvPr/>
        </p:nvSpPr>
        <p:spPr>
          <a:xfrm>
            <a:off x="3742007" y="5050648"/>
            <a:ext cx="5303520" cy="400110"/>
          </a:xfrm>
          <a:prstGeom prst="rect">
            <a:avLst/>
          </a:prstGeom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r>
              <a:rPr lang="es-CO" sz="2000" dirty="0">
                <a:solidFill>
                  <a:srgbClr val="0000FF"/>
                </a:solidFill>
                <a:latin typeface="Arial Narrow" panose="020B0606020202030204" pitchFamily="34" charset="0"/>
              </a:rPr>
              <a:t>Soy amable </a:t>
            </a:r>
            <a:r>
              <a:rPr lang="es-CO" sz="2000" dirty="0">
                <a:latin typeface="Arial Narrow" panose="020B0606020202030204" pitchFamily="34" charset="0"/>
              </a:rPr>
              <a:t>todos los días, esa es la clave, siempre.</a:t>
            </a:r>
          </a:p>
        </p:txBody>
      </p:sp>
      <p:pic>
        <p:nvPicPr>
          <p:cNvPr id="8" name="Picture 2" descr="Pin on Alegorí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5062" y="1580198"/>
            <a:ext cx="2992169" cy="2926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902929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 txBox="1">
            <a:spLocks/>
          </p:cNvSpPr>
          <p:nvPr/>
        </p:nvSpPr>
        <p:spPr>
          <a:xfrm>
            <a:off x="1061337" y="443753"/>
            <a:ext cx="10513168" cy="606540"/>
          </a:xfrm>
          <a:prstGeom prst="rect">
            <a:avLst/>
          </a:prstGeom>
          <a:ln w="19050">
            <a:noFill/>
          </a:ln>
        </p:spPr>
        <p:txBody>
          <a:bodyPr/>
          <a:lstStyle>
            <a:lvl1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algn="ctr"/>
            <a:r>
              <a:rPr lang="es-CO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RESPETO </a:t>
            </a:r>
            <a:r>
              <a:rPr lang="es-CO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– LO NO QUE HAGO </a:t>
            </a:r>
          </a:p>
        </p:txBody>
      </p:sp>
      <p:sp>
        <p:nvSpPr>
          <p:cNvPr id="3" name="2 Rectángulo"/>
          <p:cNvSpPr/>
          <p:nvPr/>
        </p:nvSpPr>
        <p:spPr>
          <a:xfrm>
            <a:off x="964355" y="5119056"/>
            <a:ext cx="9415888" cy="400110"/>
          </a:xfrm>
          <a:prstGeom prst="rect">
            <a:avLst/>
          </a:prstGeom>
          <a:ln w="19050">
            <a:solidFill>
              <a:srgbClr val="6699FF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es-CO" sz="2000" dirty="0" smtClean="0">
                <a:solidFill>
                  <a:srgbClr val="FF0000"/>
                </a:solidFill>
                <a:latin typeface="Arial Narrow" panose="020B0606020202030204" pitchFamily="34" charset="0"/>
              </a:rPr>
              <a:t>No </a:t>
            </a:r>
            <a:r>
              <a:rPr lang="es-CO" sz="2000" dirty="0">
                <a:solidFill>
                  <a:srgbClr val="FF0000"/>
                </a:solidFill>
                <a:latin typeface="Arial Narrow" panose="020B0606020202030204" pitchFamily="34" charset="0"/>
              </a:rPr>
              <a:t>agredo, ignoro o maltrato </a:t>
            </a:r>
            <a:r>
              <a:rPr lang="es-CO" sz="2000" dirty="0">
                <a:solidFill>
                  <a:schemeClr val="tx2">
                    <a:lumMod val="75000"/>
                  </a:schemeClr>
                </a:solidFill>
                <a:latin typeface="Arial Narrow" panose="020B0606020202030204" pitchFamily="34" charset="0"/>
              </a:rPr>
              <a:t>de ninguna manera a los ciudadanos ni a otros servidores públicos.</a:t>
            </a:r>
          </a:p>
        </p:txBody>
      </p:sp>
      <p:sp>
        <p:nvSpPr>
          <p:cNvPr id="4" name="3 Rectángulo"/>
          <p:cNvSpPr/>
          <p:nvPr/>
        </p:nvSpPr>
        <p:spPr>
          <a:xfrm>
            <a:off x="5672520" y="1792846"/>
            <a:ext cx="6258410" cy="707886"/>
          </a:xfrm>
          <a:prstGeom prst="rect">
            <a:avLst/>
          </a:prstGeom>
          <a:ln w="19050">
            <a:solidFill>
              <a:srgbClr val="6699FF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es-CO" sz="2000" dirty="0">
                <a:solidFill>
                  <a:srgbClr val="FF0000"/>
                </a:solidFill>
                <a:latin typeface="Arial Narrow" panose="020B0606020202030204" pitchFamily="34" charset="0"/>
              </a:rPr>
              <a:t>Nunca actúo </a:t>
            </a:r>
            <a:r>
              <a:rPr lang="es-CO" sz="2000" dirty="0">
                <a:latin typeface="Arial Narrow" panose="020B0606020202030204" pitchFamily="34" charset="0"/>
              </a:rPr>
              <a:t>de </a:t>
            </a:r>
            <a:r>
              <a:rPr lang="es-CO" sz="2000" dirty="0">
                <a:solidFill>
                  <a:srgbClr val="FF0000"/>
                </a:solidFill>
                <a:latin typeface="Arial Narrow" panose="020B0606020202030204" pitchFamily="34" charset="0"/>
              </a:rPr>
              <a:t>manera discriminatoria</a:t>
            </a:r>
            <a:r>
              <a:rPr lang="es-CO" sz="2000" dirty="0">
                <a:latin typeface="Arial Narrow" panose="020B0606020202030204" pitchFamily="34" charset="0"/>
              </a:rPr>
              <a:t>, </a:t>
            </a:r>
            <a:r>
              <a:rPr lang="es-CO" sz="2000" dirty="0">
                <a:solidFill>
                  <a:srgbClr val="FF0000"/>
                </a:solidFill>
                <a:latin typeface="Arial Narrow" panose="020B0606020202030204" pitchFamily="34" charset="0"/>
              </a:rPr>
              <a:t>grosera</a:t>
            </a:r>
            <a:r>
              <a:rPr lang="es-CO" sz="2000" dirty="0">
                <a:latin typeface="Arial Narrow" panose="020B0606020202030204" pitchFamily="34" charset="0"/>
              </a:rPr>
              <a:t> </a:t>
            </a:r>
            <a:r>
              <a:rPr lang="es-CO" sz="2000" dirty="0">
                <a:solidFill>
                  <a:schemeClr val="tx2">
                    <a:lumMod val="75000"/>
                  </a:schemeClr>
                </a:solidFill>
                <a:latin typeface="Arial Narrow" panose="020B0606020202030204" pitchFamily="34" charset="0"/>
              </a:rPr>
              <a:t>o</a:t>
            </a:r>
            <a:r>
              <a:rPr lang="es-CO" sz="2000" dirty="0">
                <a:latin typeface="Arial Narrow" panose="020B0606020202030204" pitchFamily="34" charset="0"/>
              </a:rPr>
              <a:t> </a:t>
            </a:r>
            <a:r>
              <a:rPr lang="es-CO" sz="2000" dirty="0">
                <a:solidFill>
                  <a:srgbClr val="FF0000"/>
                </a:solidFill>
                <a:latin typeface="Arial Narrow" panose="020B0606020202030204" pitchFamily="34" charset="0"/>
              </a:rPr>
              <a:t>hiriente</a:t>
            </a:r>
            <a:r>
              <a:rPr lang="es-CO" sz="2000" dirty="0">
                <a:latin typeface="Arial Narrow" panose="020B0606020202030204" pitchFamily="34" charset="0"/>
              </a:rPr>
              <a:t>, bajo ninguna circunstancia.</a:t>
            </a:r>
          </a:p>
        </p:txBody>
      </p:sp>
      <p:sp>
        <p:nvSpPr>
          <p:cNvPr id="5" name="7 Rectángulo"/>
          <p:cNvSpPr/>
          <p:nvPr/>
        </p:nvSpPr>
        <p:spPr>
          <a:xfrm>
            <a:off x="2110154" y="3978416"/>
            <a:ext cx="8848578" cy="707886"/>
          </a:xfrm>
          <a:prstGeom prst="rect">
            <a:avLst/>
          </a:prstGeom>
          <a:ln w="19050">
            <a:solidFill>
              <a:srgbClr val="6699FF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es-CO" sz="2000" dirty="0">
                <a:solidFill>
                  <a:srgbClr val="FF0000"/>
                </a:solidFill>
                <a:latin typeface="Arial Narrow" panose="020B0606020202030204" pitchFamily="34" charset="0"/>
              </a:rPr>
              <a:t>Estoy abierto al diálogo </a:t>
            </a:r>
            <a:r>
              <a:rPr lang="es-CO" sz="2000" dirty="0">
                <a:latin typeface="Arial Narrow" panose="020B0606020202030204" pitchFamily="34" charset="0"/>
              </a:rPr>
              <a:t>y a la comprensión a pesar de perspectivas y opiniones distintas a las mías. No hay nada que no se pueda solucionar hablando y escuchando al otro.</a:t>
            </a:r>
          </a:p>
        </p:txBody>
      </p:sp>
      <p:sp>
        <p:nvSpPr>
          <p:cNvPr id="6" name="8 Rectángulo"/>
          <p:cNvSpPr/>
          <p:nvPr/>
        </p:nvSpPr>
        <p:spPr>
          <a:xfrm>
            <a:off x="4400865" y="3107518"/>
            <a:ext cx="7131216" cy="400110"/>
          </a:xfrm>
          <a:prstGeom prst="rect">
            <a:avLst/>
          </a:prstGeom>
          <a:ln w="19050">
            <a:solidFill>
              <a:srgbClr val="6699FF"/>
            </a:solidFill>
          </a:ln>
        </p:spPr>
        <p:txBody>
          <a:bodyPr wrap="square">
            <a:spAutoFit/>
          </a:bodyPr>
          <a:lstStyle/>
          <a:p>
            <a:r>
              <a:rPr lang="es-CO" sz="2000" dirty="0">
                <a:solidFill>
                  <a:schemeClr val="tx2">
                    <a:lumMod val="75000"/>
                  </a:schemeClr>
                </a:solidFill>
                <a:latin typeface="Arial Narrow" panose="020B0606020202030204" pitchFamily="34" charset="0"/>
              </a:rPr>
              <a:t>Jamás baso mis decisiones en </a:t>
            </a:r>
            <a:r>
              <a:rPr lang="es-CO" sz="2000" dirty="0">
                <a:solidFill>
                  <a:srgbClr val="FF0000"/>
                </a:solidFill>
                <a:latin typeface="Arial Narrow" panose="020B0606020202030204" pitchFamily="34" charset="0"/>
              </a:rPr>
              <a:t>presunciones</a:t>
            </a:r>
            <a:r>
              <a:rPr lang="es-CO" sz="2000" dirty="0">
                <a:solidFill>
                  <a:schemeClr val="tx2">
                    <a:lumMod val="75000"/>
                  </a:schemeClr>
                </a:solidFill>
                <a:latin typeface="Arial Narrow" panose="020B0606020202030204" pitchFamily="34" charset="0"/>
              </a:rPr>
              <a:t>, </a:t>
            </a:r>
            <a:r>
              <a:rPr lang="es-CO" sz="2000" dirty="0">
                <a:solidFill>
                  <a:srgbClr val="FF0000"/>
                </a:solidFill>
                <a:latin typeface="Arial Narrow" panose="020B0606020202030204" pitchFamily="34" charset="0"/>
              </a:rPr>
              <a:t>estereotipos</a:t>
            </a:r>
            <a:r>
              <a:rPr lang="es-CO" sz="2000" dirty="0">
                <a:solidFill>
                  <a:schemeClr val="tx2">
                    <a:lumMod val="75000"/>
                  </a:schemeClr>
                </a:solidFill>
                <a:latin typeface="Arial Narrow" panose="020B0606020202030204" pitchFamily="34" charset="0"/>
              </a:rPr>
              <a:t>, o </a:t>
            </a:r>
            <a:r>
              <a:rPr lang="es-CO" sz="2000" dirty="0">
                <a:solidFill>
                  <a:srgbClr val="FF0000"/>
                </a:solidFill>
                <a:latin typeface="Arial Narrow" panose="020B0606020202030204" pitchFamily="34" charset="0"/>
              </a:rPr>
              <a:t>prejuicios</a:t>
            </a:r>
            <a:r>
              <a:rPr lang="es-CO" sz="2000" dirty="0" smtClean="0">
                <a:solidFill>
                  <a:schemeClr val="tx2">
                    <a:lumMod val="75000"/>
                  </a:schemeClr>
                </a:solidFill>
                <a:latin typeface="Arial Narrow" panose="020B0606020202030204" pitchFamily="34" charset="0"/>
              </a:rPr>
              <a:t>.</a:t>
            </a:r>
            <a:endParaRPr lang="es-CO" sz="2000" dirty="0">
              <a:solidFill>
                <a:schemeClr val="tx2">
                  <a:lumMod val="75000"/>
                </a:schemeClr>
              </a:solidFill>
              <a:latin typeface="Arial Narrow" panose="020B0606020202030204" pitchFamily="34" charset="0"/>
            </a:endParaRP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64390" y="1179777"/>
            <a:ext cx="3240770" cy="23658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128176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 txBox="1">
            <a:spLocks/>
          </p:cNvSpPr>
          <p:nvPr/>
        </p:nvSpPr>
        <p:spPr>
          <a:xfrm>
            <a:off x="761667" y="535856"/>
            <a:ext cx="10972440" cy="1144800"/>
          </a:xfrm>
          <a:prstGeom prst="rect">
            <a:avLst/>
          </a:prstGeom>
        </p:spPr>
        <p:txBody>
          <a:bodyPr/>
          <a:lstStyle>
            <a:lvl1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algn="ctr"/>
            <a:r>
              <a:rPr lang="es-CO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COMPROMISO - LO QUE HAGO</a:t>
            </a:r>
          </a:p>
        </p:txBody>
      </p:sp>
      <p:sp>
        <p:nvSpPr>
          <p:cNvPr id="3" name="3 Rectángulo"/>
          <p:cNvSpPr/>
          <p:nvPr/>
        </p:nvSpPr>
        <p:spPr>
          <a:xfrm>
            <a:off x="1452746" y="1680656"/>
            <a:ext cx="3243306" cy="3785652"/>
          </a:xfrm>
          <a:prstGeom prst="rect">
            <a:avLst/>
          </a:prstGeom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es-CO" sz="2000" dirty="0">
                <a:solidFill>
                  <a:srgbClr val="0000FF"/>
                </a:solidFill>
                <a:latin typeface="Arial Narrow" panose="020B0606020202030204" pitchFamily="34" charset="0"/>
              </a:rPr>
              <a:t>Asumo mi papel como servidor público</a:t>
            </a:r>
            <a:r>
              <a:rPr lang="es-CO" sz="2000" dirty="0">
                <a:latin typeface="Arial Narrow" panose="020B0606020202030204" pitchFamily="34" charset="0"/>
              </a:rPr>
              <a:t>, entendiendo el valor de los compromisos y responsabilidades que he adquirido.</a:t>
            </a:r>
          </a:p>
          <a:p>
            <a:pPr algn="just"/>
            <a:endParaRPr lang="es-CO" sz="2000" dirty="0">
              <a:latin typeface="Arial Narrow" panose="020B0606020202030204" pitchFamily="34" charset="0"/>
            </a:endParaRPr>
          </a:p>
          <a:p>
            <a:pPr algn="just"/>
            <a:r>
              <a:rPr lang="es-CO" sz="2000" dirty="0">
                <a:latin typeface="Arial Narrow" panose="020B0606020202030204" pitchFamily="34" charset="0"/>
              </a:rPr>
              <a:t>Siempre estoy</a:t>
            </a:r>
            <a:r>
              <a:rPr lang="es-CO" sz="2000" b="1" dirty="0">
                <a:solidFill>
                  <a:srgbClr val="FF0000"/>
                </a:solidFill>
                <a:latin typeface="Arial Narrow" panose="020B0606020202030204" pitchFamily="34" charset="0"/>
              </a:rPr>
              <a:t> </a:t>
            </a:r>
            <a:r>
              <a:rPr lang="es-CO" sz="2000" dirty="0">
                <a:solidFill>
                  <a:srgbClr val="0000FF"/>
                </a:solidFill>
                <a:latin typeface="Arial Narrow" panose="020B0606020202030204" pitchFamily="34" charset="0"/>
              </a:rPr>
              <a:t>dispuesto </a:t>
            </a:r>
            <a:r>
              <a:rPr lang="es-CO" sz="2000" dirty="0">
                <a:latin typeface="Arial Narrow" panose="020B0606020202030204" pitchFamily="34" charset="0"/>
              </a:rPr>
              <a:t>a ponerme en los zapatos de las personas</a:t>
            </a:r>
            <a:r>
              <a:rPr lang="es-CO" sz="2000" dirty="0" smtClean="0">
                <a:latin typeface="Arial Narrow" panose="020B0606020202030204" pitchFamily="34" charset="0"/>
              </a:rPr>
              <a:t>.</a:t>
            </a:r>
          </a:p>
          <a:p>
            <a:pPr algn="just">
              <a:buFont typeface="Arial" pitchFamily="34" charset="0"/>
              <a:buChar char="•"/>
            </a:pPr>
            <a:endParaRPr lang="es-CO" sz="2000" dirty="0">
              <a:latin typeface="Arial Narrow" panose="020B0606020202030204" pitchFamily="34" charset="0"/>
            </a:endParaRPr>
          </a:p>
          <a:p>
            <a:pPr algn="just"/>
            <a:r>
              <a:rPr lang="es-CO" sz="2000" dirty="0" smtClean="0">
                <a:latin typeface="Arial Narrow" panose="020B0606020202030204" pitchFamily="34" charset="0"/>
              </a:rPr>
              <a:t>Realizo mi trabajo con </a:t>
            </a:r>
            <a:r>
              <a:rPr lang="es-CO" sz="2000" dirty="0" smtClean="0">
                <a:solidFill>
                  <a:srgbClr val="0000FF"/>
                </a:solidFill>
                <a:latin typeface="Arial Narrow" panose="020B0606020202030204" pitchFamily="34" charset="0"/>
              </a:rPr>
              <a:t>actitud positiva </a:t>
            </a:r>
            <a:endParaRPr lang="es-CO" sz="2000" dirty="0">
              <a:solidFill>
                <a:srgbClr val="0000FF"/>
              </a:solidFill>
              <a:latin typeface="Arial Narrow" panose="020B0606020202030204" pitchFamily="34" charset="0"/>
            </a:endParaRPr>
          </a:p>
        </p:txBody>
      </p:sp>
      <p:sp>
        <p:nvSpPr>
          <p:cNvPr id="4" name="4 Rectángulo"/>
          <p:cNvSpPr/>
          <p:nvPr/>
        </p:nvSpPr>
        <p:spPr>
          <a:xfrm>
            <a:off x="8223642" y="1680656"/>
            <a:ext cx="2974241" cy="3785652"/>
          </a:xfrm>
          <a:prstGeom prst="rect">
            <a:avLst/>
          </a:prstGeom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es-CO" sz="2000" dirty="0">
                <a:solidFill>
                  <a:srgbClr val="0000FF"/>
                </a:solidFill>
                <a:latin typeface="Arial Narrow" panose="020B0606020202030204" pitchFamily="34" charset="0"/>
              </a:rPr>
              <a:t>Escucho, atiendo</a:t>
            </a:r>
            <a:r>
              <a:rPr lang="es-CO" sz="2000" dirty="0">
                <a:latin typeface="Arial Narrow" panose="020B0606020202030204" pitchFamily="34" charset="0"/>
              </a:rPr>
              <a:t> y </a:t>
            </a:r>
            <a:r>
              <a:rPr lang="es-CO" sz="2000" dirty="0">
                <a:solidFill>
                  <a:srgbClr val="0000FF"/>
                </a:solidFill>
                <a:latin typeface="Arial Narrow" panose="020B0606020202030204" pitchFamily="34" charset="0"/>
              </a:rPr>
              <a:t>oriento </a:t>
            </a:r>
            <a:r>
              <a:rPr lang="es-CO" sz="2000" dirty="0">
                <a:latin typeface="Arial Narrow" panose="020B0606020202030204" pitchFamily="34" charset="0"/>
              </a:rPr>
              <a:t>a quien necesite cualquier información o guía en </a:t>
            </a:r>
            <a:r>
              <a:rPr lang="es-CO" sz="2000" dirty="0" smtClean="0">
                <a:latin typeface="Arial Narrow" panose="020B0606020202030204" pitchFamily="34" charset="0"/>
              </a:rPr>
              <a:t>algún asunto </a:t>
            </a:r>
            <a:r>
              <a:rPr lang="es-CO" sz="2000" dirty="0">
                <a:latin typeface="Arial Narrow" panose="020B0606020202030204" pitchFamily="34" charset="0"/>
              </a:rPr>
              <a:t>público.</a:t>
            </a:r>
          </a:p>
          <a:p>
            <a:pPr algn="just"/>
            <a:endParaRPr lang="es-CO" sz="2000" b="1" dirty="0">
              <a:latin typeface="Arial Narrow" panose="020B0606020202030204" pitchFamily="34" charset="0"/>
            </a:endParaRPr>
          </a:p>
          <a:p>
            <a:pPr algn="just"/>
            <a:r>
              <a:rPr lang="es-CO" sz="2000" dirty="0">
                <a:solidFill>
                  <a:srgbClr val="0000FF"/>
                </a:solidFill>
                <a:latin typeface="Arial Narrow" panose="020B0606020202030204" pitchFamily="34" charset="0"/>
              </a:rPr>
              <a:t>Estoy atento </a:t>
            </a:r>
            <a:r>
              <a:rPr lang="es-CO" sz="2000" dirty="0">
                <a:latin typeface="Arial Narrow" panose="020B0606020202030204" pitchFamily="34" charset="0"/>
              </a:rPr>
              <a:t>siempre que interactúo con otras personas, </a:t>
            </a:r>
            <a:r>
              <a:rPr lang="es-CO" sz="2000" dirty="0">
                <a:solidFill>
                  <a:srgbClr val="0000FF"/>
                </a:solidFill>
                <a:latin typeface="Arial Narrow" panose="020B0606020202030204" pitchFamily="34" charset="0"/>
              </a:rPr>
              <a:t>sin distracciones</a:t>
            </a:r>
            <a:r>
              <a:rPr lang="es-CO" sz="2000" b="1" dirty="0">
                <a:solidFill>
                  <a:srgbClr val="FF0000"/>
                </a:solidFill>
                <a:latin typeface="Arial Narrow" panose="020B0606020202030204" pitchFamily="34" charset="0"/>
              </a:rPr>
              <a:t> </a:t>
            </a:r>
            <a:r>
              <a:rPr lang="es-CO" sz="2000" dirty="0">
                <a:latin typeface="Arial Narrow" panose="020B0606020202030204" pitchFamily="34" charset="0"/>
              </a:rPr>
              <a:t>de ningún tipo.</a:t>
            </a:r>
          </a:p>
          <a:p>
            <a:pPr algn="just"/>
            <a:endParaRPr lang="es-CO" sz="2000" b="1" dirty="0">
              <a:latin typeface="Arial Narrow" panose="020B0606020202030204" pitchFamily="34" charset="0"/>
            </a:endParaRPr>
          </a:p>
          <a:p>
            <a:pPr algn="just"/>
            <a:r>
              <a:rPr lang="es-CO" sz="2000" dirty="0" smtClean="0">
                <a:solidFill>
                  <a:srgbClr val="0000FF"/>
                </a:solidFill>
                <a:latin typeface="Arial Narrow" panose="020B0606020202030204" pitchFamily="34" charset="0"/>
              </a:rPr>
              <a:t>Presto</a:t>
            </a:r>
            <a:r>
              <a:rPr lang="es-CO" sz="2000" b="1" dirty="0" smtClean="0">
                <a:latin typeface="Arial Narrow" panose="020B0606020202030204" pitchFamily="34" charset="0"/>
              </a:rPr>
              <a:t> </a:t>
            </a:r>
            <a:r>
              <a:rPr lang="es-CO" sz="2000" dirty="0">
                <a:latin typeface="Arial Narrow" panose="020B0606020202030204" pitchFamily="34" charset="0"/>
              </a:rPr>
              <a:t>un</a:t>
            </a:r>
            <a:r>
              <a:rPr lang="es-CO" sz="2000" b="1" dirty="0">
                <a:latin typeface="Arial Narrow" panose="020B0606020202030204" pitchFamily="34" charset="0"/>
              </a:rPr>
              <a:t> </a:t>
            </a:r>
            <a:r>
              <a:rPr lang="es-CO" sz="2000" dirty="0">
                <a:solidFill>
                  <a:srgbClr val="0000FF"/>
                </a:solidFill>
                <a:latin typeface="Arial Narrow" panose="020B0606020202030204" pitchFamily="34" charset="0"/>
              </a:rPr>
              <a:t>servicio ágil</a:t>
            </a:r>
            <a:r>
              <a:rPr lang="es-CO" sz="2000" b="1" dirty="0">
                <a:latin typeface="Arial Narrow" panose="020B0606020202030204" pitchFamily="34" charset="0"/>
              </a:rPr>
              <a:t>, </a:t>
            </a:r>
            <a:r>
              <a:rPr lang="es-CO" sz="2000" dirty="0">
                <a:solidFill>
                  <a:srgbClr val="0000FF"/>
                </a:solidFill>
                <a:latin typeface="Arial Narrow" panose="020B0606020202030204" pitchFamily="34" charset="0"/>
              </a:rPr>
              <a:t>amable</a:t>
            </a:r>
            <a:r>
              <a:rPr lang="es-CO" sz="2000" dirty="0">
                <a:latin typeface="Arial Narrow" panose="020B0606020202030204" pitchFamily="34" charset="0"/>
              </a:rPr>
              <a:t> y de </a:t>
            </a:r>
            <a:r>
              <a:rPr lang="es-CO" sz="2000" dirty="0">
                <a:solidFill>
                  <a:srgbClr val="0000FF"/>
                </a:solidFill>
                <a:latin typeface="Arial Narrow" panose="020B0606020202030204" pitchFamily="34" charset="0"/>
              </a:rPr>
              <a:t>calidad.</a:t>
            </a:r>
          </a:p>
        </p:txBody>
      </p:sp>
      <p:pic>
        <p:nvPicPr>
          <p:cNvPr id="5" name="Picture 2" descr="Pin on Alegorí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0967" y="2018280"/>
            <a:ext cx="2711927" cy="2652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092738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 txBox="1">
            <a:spLocks/>
          </p:cNvSpPr>
          <p:nvPr/>
        </p:nvSpPr>
        <p:spPr>
          <a:xfrm>
            <a:off x="635789" y="765572"/>
            <a:ext cx="10972440" cy="620608"/>
          </a:xfrm>
          <a:prstGeom prst="rect">
            <a:avLst/>
          </a:prstGeom>
        </p:spPr>
        <p:txBody>
          <a:bodyPr/>
          <a:lstStyle>
            <a:lvl1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algn="ctr"/>
            <a:r>
              <a:rPr lang="es-CO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COMPROMISO - LO QUE NO HAGO</a:t>
            </a:r>
          </a:p>
        </p:txBody>
      </p:sp>
      <p:sp>
        <p:nvSpPr>
          <p:cNvPr id="3" name="5 Rectángulo"/>
          <p:cNvSpPr/>
          <p:nvPr/>
        </p:nvSpPr>
        <p:spPr>
          <a:xfrm>
            <a:off x="6796524" y="2027620"/>
            <a:ext cx="4991845" cy="400110"/>
          </a:xfrm>
          <a:prstGeom prst="rect">
            <a:avLst/>
          </a:prstGeom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es-CO" sz="2000" dirty="0" smtClean="0">
                <a:solidFill>
                  <a:srgbClr val="FF0000"/>
                </a:solidFill>
                <a:latin typeface="Arial Narrow" panose="020B0606020202030204" pitchFamily="34" charset="0"/>
              </a:rPr>
              <a:t>Jamás ignoro </a:t>
            </a:r>
            <a:r>
              <a:rPr lang="es-CO" sz="2000" dirty="0" smtClean="0">
                <a:latin typeface="Arial Narrow" panose="020B0606020202030204" pitchFamily="34" charset="0"/>
              </a:rPr>
              <a:t>a un </a:t>
            </a:r>
            <a:r>
              <a:rPr lang="es-CO" sz="2000" dirty="0" smtClean="0">
                <a:solidFill>
                  <a:srgbClr val="FF0000"/>
                </a:solidFill>
                <a:latin typeface="Arial Narrow" panose="020B0606020202030204" pitchFamily="34" charset="0"/>
              </a:rPr>
              <a:t>ciudadano</a:t>
            </a:r>
            <a:r>
              <a:rPr lang="es-CO" sz="2000" dirty="0" smtClean="0">
                <a:latin typeface="Arial Narrow" panose="020B0606020202030204" pitchFamily="34" charset="0"/>
              </a:rPr>
              <a:t> y sus inquietudes.</a:t>
            </a:r>
            <a:endParaRPr lang="es-CO" sz="2000" dirty="0">
              <a:latin typeface="Arial Narrow" panose="020B0606020202030204" pitchFamily="34" charset="0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2315051" y="4816635"/>
            <a:ext cx="7613917" cy="707886"/>
          </a:xfrm>
          <a:prstGeom prst="rect">
            <a:avLst/>
          </a:prstGeom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es-CO" sz="2000" dirty="0" smtClean="0">
                <a:solidFill>
                  <a:srgbClr val="FF0000"/>
                </a:solidFill>
                <a:latin typeface="Arial Narrow" panose="020B0606020202030204" pitchFamily="34" charset="0"/>
              </a:rPr>
              <a:t>No </a:t>
            </a:r>
            <a:r>
              <a:rPr lang="es-CO" sz="2000" dirty="0">
                <a:solidFill>
                  <a:srgbClr val="FF0000"/>
                </a:solidFill>
                <a:latin typeface="Arial Narrow" panose="020B0606020202030204" pitchFamily="34" charset="0"/>
              </a:rPr>
              <a:t>llego nunca a pensar </a:t>
            </a:r>
            <a:r>
              <a:rPr lang="es-CO" sz="2000" dirty="0">
                <a:latin typeface="Arial Narrow" panose="020B0606020202030204" pitchFamily="34" charset="0"/>
              </a:rPr>
              <a:t>que mi trabajo como servidor es un </a:t>
            </a:r>
            <a:r>
              <a:rPr lang="es-CO" sz="2000" dirty="0">
                <a:solidFill>
                  <a:srgbClr val="FF0000"/>
                </a:solidFill>
                <a:latin typeface="Arial Narrow" panose="020B0606020202030204" pitchFamily="34" charset="0"/>
              </a:rPr>
              <a:t>“favor” </a:t>
            </a:r>
            <a:r>
              <a:rPr lang="es-CO" sz="2000" dirty="0">
                <a:latin typeface="Arial Narrow" panose="020B0606020202030204" pitchFamily="34" charset="0"/>
              </a:rPr>
              <a:t>que le hago a la ciudadanía. Es un compromiso y un orgullo</a:t>
            </a:r>
            <a:r>
              <a:rPr lang="es-CO" sz="2000" dirty="0" smtClean="0">
                <a:latin typeface="Arial Narrow" panose="020B0606020202030204" pitchFamily="34" charset="0"/>
              </a:rPr>
              <a:t>.</a:t>
            </a:r>
            <a:endParaRPr lang="es-CO" sz="2000" dirty="0">
              <a:latin typeface="Arial Narrow" panose="020B0606020202030204" pitchFamily="34" charset="0"/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0701" y="1485858"/>
            <a:ext cx="3219136" cy="2350091"/>
          </a:xfrm>
          <a:prstGeom prst="rect">
            <a:avLst/>
          </a:prstGeom>
        </p:spPr>
      </p:pic>
      <p:sp>
        <p:nvSpPr>
          <p:cNvPr id="6" name="3 Rectángulo"/>
          <p:cNvSpPr/>
          <p:nvPr/>
        </p:nvSpPr>
        <p:spPr>
          <a:xfrm>
            <a:off x="5080821" y="2765540"/>
            <a:ext cx="6414868" cy="707886"/>
          </a:xfrm>
          <a:prstGeom prst="rect">
            <a:avLst/>
          </a:prstGeom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es-CO" sz="2000" dirty="0">
                <a:solidFill>
                  <a:srgbClr val="FF0000"/>
                </a:solidFill>
                <a:latin typeface="Arial Narrow" panose="020B0606020202030204" pitchFamily="34" charset="0"/>
              </a:rPr>
              <a:t>No asumo que mi trabajo </a:t>
            </a:r>
            <a:r>
              <a:rPr lang="es-CO" sz="2000" dirty="0">
                <a:latin typeface="Arial Narrow" panose="020B0606020202030204" pitchFamily="34" charset="0"/>
              </a:rPr>
              <a:t>como servidor</a:t>
            </a:r>
            <a:r>
              <a:rPr lang="es-CO" sz="2000" b="1" dirty="0">
                <a:latin typeface="Arial Narrow" panose="020B0606020202030204" pitchFamily="34" charset="0"/>
              </a:rPr>
              <a:t> </a:t>
            </a:r>
            <a:r>
              <a:rPr lang="es-CO" sz="2000" dirty="0">
                <a:solidFill>
                  <a:srgbClr val="FF0000"/>
                </a:solidFill>
                <a:latin typeface="Arial Narrow" panose="020B0606020202030204" pitchFamily="34" charset="0"/>
              </a:rPr>
              <a:t>es</a:t>
            </a:r>
            <a:r>
              <a:rPr lang="es-CO" sz="2000" dirty="0">
                <a:latin typeface="Arial Narrow" panose="020B0606020202030204" pitchFamily="34" charset="0"/>
              </a:rPr>
              <a:t> </a:t>
            </a:r>
            <a:r>
              <a:rPr lang="es-CO" sz="2000" dirty="0">
                <a:solidFill>
                  <a:srgbClr val="FF0000"/>
                </a:solidFill>
                <a:latin typeface="Arial Narrow" panose="020B0606020202030204" pitchFamily="34" charset="0"/>
              </a:rPr>
              <a:t>irrelevante</a:t>
            </a:r>
            <a:r>
              <a:rPr lang="es-CO" sz="2000" dirty="0">
                <a:latin typeface="Arial Narrow" panose="020B0606020202030204" pitchFamily="34" charset="0"/>
              </a:rPr>
              <a:t> para la sociedad</a:t>
            </a:r>
            <a:r>
              <a:rPr lang="es-CO" sz="2000" dirty="0" smtClean="0">
                <a:latin typeface="Arial Narrow" panose="020B0606020202030204" pitchFamily="34" charset="0"/>
              </a:rPr>
              <a:t>.</a:t>
            </a:r>
            <a:endParaRPr lang="es-CO" sz="2000" dirty="0">
              <a:latin typeface="Arial Narrow" panose="020B0606020202030204" pitchFamily="34" charset="0"/>
            </a:endParaRPr>
          </a:p>
        </p:txBody>
      </p:sp>
      <p:sp>
        <p:nvSpPr>
          <p:cNvPr id="7" name="5 Rectángulo"/>
          <p:cNvSpPr/>
          <p:nvPr/>
        </p:nvSpPr>
        <p:spPr>
          <a:xfrm>
            <a:off x="3694651" y="3835949"/>
            <a:ext cx="7379008" cy="707886"/>
          </a:xfrm>
          <a:prstGeom prst="rect">
            <a:avLst/>
          </a:prstGeom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es-CO" sz="2000" dirty="0">
                <a:solidFill>
                  <a:srgbClr val="FF0000"/>
                </a:solidFill>
                <a:latin typeface="Arial Narrow" panose="020B0606020202030204" pitchFamily="34" charset="0"/>
              </a:rPr>
              <a:t>Nunca trabajo con una actitud negativa</a:t>
            </a:r>
            <a:r>
              <a:rPr lang="es-CO" sz="2000" dirty="0">
                <a:latin typeface="Arial Narrow" panose="020B0606020202030204" pitchFamily="34" charset="0"/>
              </a:rPr>
              <a:t>. No se vale afectar mi trabajo por no ponerle ganas a las cosas</a:t>
            </a:r>
            <a:r>
              <a:rPr lang="es-CO" sz="2000" dirty="0" smtClean="0">
                <a:latin typeface="Arial Narrow" panose="020B0606020202030204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61162733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 txBox="1">
            <a:spLocks/>
          </p:cNvSpPr>
          <p:nvPr/>
        </p:nvSpPr>
        <p:spPr>
          <a:xfrm>
            <a:off x="623392" y="490527"/>
            <a:ext cx="10972440" cy="1144800"/>
          </a:xfrm>
          <a:prstGeom prst="rect">
            <a:avLst/>
          </a:prstGeom>
        </p:spPr>
        <p:txBody>
          <a:bodyPr/>
          <a:lstStyle>
            <a:lvl1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algn="ctr"/>
            <a:r>
              <a:rPr lang="es-CO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DILIGENCIA</a:t>
            </a:r>
            <a:r>
              <a:rPr lang="es-CO" sz="5400" dirty="0">
                <a:latin typeface="Aharoni" pitchFamily="2" charset="-79"/>
                <a:cs typeface="Aharoni" pitchFamily="2" charset="-79"/>
              </a:rPr>
              <a:t> </a:t>
            </a:r>
            <a:r>
              <a:rPr lang="es-CO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- LO QUE HAGO</a:t>
            </a:r>
          </a:p>
        </p:txBody>
      </p:sp>
      <p:sp>
        <p:nvSpPr>
          <p:cNvPr id="3" name="3 Rectángulo"/>
          <p:cNvSpPr/>
          <p:nvPr/>
        </p:nvSpPr>
        <p:spPr>
          <a:xfrm>
            <a:off x="8746162" y="2109647"/>
            <a:ext cx="2479856" cy="1938992"/>
          </a:xfrm>
          <a:prstGeom prst="rect">
            <a:avLst/>
          </a:prstGeom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r>
              <a:rPr lang="es-CO" sz="2000" dirty="0" smtClean="0">
                <a:solidFill>
                  <a:srgbClr val="0000FF"/>
                </a:solidFill>
                <a:latin typeface="Arial Narrow" panose="020B0606020202030204" pitchFamily="34" charset="0"/>
              </a:rPr>
              <a:t>Cumplo </a:t>
            </a:r>
            <a:r>
              <a:rPr lang="es-CO" sz="2000" dirty="0">
                <a:solidFill>
                  <a:srgbClr val="0000FF"/>
                </a:solidFill>
                <a:latin typeface="Arial Narrow" panose="020B0606020202030204" pitchFamily="34" charset="0"/>
              </a:rPr>
              <a:t>con los tiempos </a:t>
            </a:r>
            <a:r>
              <a:rPr lang="es-CO" sz="2000" dirty="0">
                <a:latin typeface="Arial Narrow" panose="020B0606020202030204" pitchFamily="34" charset="0"/>
              </a:rPr>
              <a:t>estipulados para el </a:t>
            </a:r>
            <a:r>
              <a:rPr lang="es-CO" sz="2000" dirty="0">
                <a:solidFill>
                  <a:srgbClr val="0000FF"/>
                </a:solidFill>
                <a:latin typeface="Arial Narrow" panose="020B0606020202030204" pitchFamily="34" charset="0"/>
              </a:rPr>
              <a:t>logro de cada obligación laboral.</a:t>
            </a:r>
            <a:r>
              <a:rPr lang="es-CO" sz="2000" dirty="0">
                <a:latin typeface="Arial Narrow" panose="020B0606020202030204" pitchFamily="34" charset="0"/>
              </a:rPr>
              <a:t> A fin de cuentas, el tiempo de todos es oro</a:t>
            </a:r>
            <a:r>
              <a:rPr lang="es-CO" sz="2000" dirty="0" smtClean="0">
                <a:latin typeface="Arial Narrow" panose="020B0606020202030204" pitchFamily="34" charset="0"/>
              </a:rPr>
              <a:t>.</a:t>
            </a:r>
            <a:endParaRPr lang="es-CO" sz="2000" dirty="0">
              <a:latin typeface="Arial Narrow" panose="020B0606020202030204" pitchFamily="34" charset="0"/>
            </a:endParaRPr>
          </a:p>
        </p:txBody>
      </p:sp>
      <p:pic>
        <p:nvPicPr>
          <p:cNvPr id="4" name="Picture 2" descr="Pin on Alegorí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1580" y="1138127"/>
            <a:ext cx="2976064" cy="2910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3 Rectángulo"/>
          <p:cNvSpPr/>
          <p:nvPr/>
        </p:nvSpPr>
        <p:spPr>
          <a:xfrm>
            <a:off x="1420837" y="2109647"/>
            <a:ext cx="2461847" cy="1938992"/>
          </a:xfrm>
          <a:prstGeom prst="rect">
            <a:avLst/>
          </a:prstGeom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r>
              <a:rPr lang="es-CO" sz="2000" dirty="0" smtClean="0">
                <a:solidFill>
                  <a:srgbClr val="0000FF"/>
                </a:solidFill>
                <a:latin typeface="Arial Narrow" panose="020B0606020202030204" pitchFamily="34" charset="0"/>
              </a:rPr>
              <a:t>Uso responsablemente </a:t>
            </a:r>
            <a:r>
              <a:rPr lang="es-CO" sz="2000" dirty="0">
                <a:solidFill>
                  <a:srgbClr val="0000FF"/>
                </a:solidFill>
                <a:latin typeface="Arial Narrow" panose="020B0606020202030204" pitchFamily="34" charset="0"/>
              </a:rPr>
              <a:t>los recursos públicos </a:t>
            </a:r>
            <a:r>
              <a:rPr lang="es-CO" sz="2000" dirty="0">
                <a:latin typeface="Arial Narrow" panose="020B0606020202030204" pitchFamily="34" charset="0"/>
              </a:rPr>
              <a:t>para cumplir con mis obligaciones.</a:t>
            </a:r>
          </a:p>
          <a:p>
            <a:r>
              <a:rPr lang="es-CO" sz="2000" dirty="0">
                <a:latin typeface="Arial Narrow" panose="020B0606020202030204" pitchFamily="34" charset="0"/>
              </a:rPr>
              <a:t>Lo público es de todos y no se desperdicia</a:t>
            </a:r>
            <a:r>
              <a:rPr lang="es-CO" sz="2000" dirty="0" smtClean="0">
                <a:latin typeface="Arial Narrow" panose="020B0606020202030204" pitchFamily="34" charset="0"/>
              </a:rPr>
              <a:t>.</a:t>
            </a:r>
            <a:endParaRPr lang="es-CO" sz="2000" dirty="0">
              <a:latin typeface="Arial Narrow" panose="020B0606020202030204" pitchFamily="34" charset="0"/>
            </a:endParaRPr>
          </a:p>
        </p:txBody>
      </p:sp>
      <p:sp>
        <p:nvSpPr>
          <p:cNvPr id="6" name="3 Rectángulo"/>
          <p:cNvSpPr/>
          <p:nvPr/>
        </p:nvSpPr>
        <p:spPr>
          <a:xfrm>
            <a:off x="2797499" y="4391930"/>
            <a:ext cx="7188591" cy="1323439"/>
          </a:xfrm>
          <a:prstGeom prst="rect">
            <a:avLst/>
          </a:prstGeom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r>
              <a:rPr lang="es-CO" sz="2000" dirty="0" smtClean="0">
                <a:latin typeface="Arial Narrow" panose="020B0606020202030204" pitchFamily="34" charset="0"/>
              </a:rPr>
              <a:t>Aseguro </a:t>
            </a:r>
            <a:r>
              <a:rPr lang="es-CO" sz="2000" dirty="0">
                <a:latin typeface="Arial Narrow" panose="020B0606020202030204" pitchFamily="34" charset="0"/>
              </a:rPr>
              <a:t>la</a:t>
            </a:r>
            <a:r>
              <a:rPr lang="es-CO" sz="2000" b="1" dirty="0">
                <a:solidFill>
                  <a:srgbClr val="FF0000"/>
                </a:solidFill>
                <a:latin typeface="Arial Narrow" panose="020B0606020202030204" pitchFamily="34" charset="0"/>
              </a:rPr>
              <a:t> </a:t>
            </a:r>
            <a:r>
              <a:rPr lang="es-CO" sz="2000" dirty="0">
                <a:solidFill>
                  <a:srgbClr val="0000FF"/>
                </a:solidFill>
                <a:latin typeface="Arial Narrow" panose="020B0606020202030204" pitchFamily="34" charset="0"/>
              </a:rPr>
              <a:t>calidad </a:t>
            </a:r>
            <a:r>
              <a:rPr lang="es-CO" sz="2000" dirty="0">
                <a:latin typeface="Arial Narrow" panose="020B0606020202030204" pitchFamily="34" charset="0"/>
              </a:rPr>
              <a:t>en  cada uno de los productos que entrego</a:t>
            </a:r>
            <a:r>
              <a:rPr lang="es-CO" sz="2000" b="1" dirty="0" smtClean="0">
                <a:latin typeface="Arial Narrow" panose="020B0606020202030204" pitchFamily="34" charset="0"/>
              </a:rPr>
              <a:t>.</a:t>
            </a:r>
          </a:p>
          <a:p>
            <a:endParaRPr lang="es-CO" sz="2000" b="1" dirty="0">
              <a:latin typeface="Arial Narrow" panose="020B0606020202030204" pitchFamily="34" charset="0"/>
            </a:endParaRPr>
          </a:p>
          <a:p>
            <a:r>
              <a:rPr lang="es-CO" sz="2000" dirty="0" smtClean="0">
                <a:solidFill>
                  <a:srgbClr val="0000FF"/>
                </a:solidFill>
                <a:latin typeface="Arial Narrow" panose="020B0606020202030204" pitchFamily="34" charset="0"/>
              </a:rPr>
              <a:t>Trabajo en equipo </a:t>
            </a:r>
            <a:r>
              <a:rPr lang="es-CO" sz="2000" dirty="0" smtClean="0">
                <a:latin typeface="Arial Narrow" panose="020B0606020202030204" pitchFamily="34" charset="0"/>
              </a:rPr>
              <a:t>adecuadamente, haciendo mi labor y pensando que entre todos nos podemos apoyar.</a:t>
            </a:r>
            <a:endParaRPr lang="es-CO" sz="2000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536088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 txBox="1">
            <a:spLocks/>
          </p:cNvSpPr>
          <p:nvPr/>
        </p:nvSpPr>
        <p:spPr>
          <a:xfrm>
            <a:off x="385129" y="476672"/>
            <a:ext cx="10972440" cy="564337"/>
          </a:xfrm>
          <a:prstGeom prst="rect">
            <a:avLst/>
          </a:prstGeom>
        </p:spPr>
        <p:txBody>
          <a:bodyPr/>
          <a:lstStyle>
            <a:lvl1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algn="ctr"/>
            <a:r>
              <a:rPr lang="es-CO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DILIGENCIA - LO QUE NO HAGO</a:t>
            </a:r>
          </a:p>
        </p:txBody>
      </p:sp>
      <p:sp>
        <p:nvSpPr>
          <p:cNvPr id="3" name="5 Rectángulo"/>
          <p:cNvSpPr/>
          <p:nvPr/>
        </p:nvSpPr>
        <p:spPr>
          <a:xfrm>
            <a:off x="2012369" y="4495132"/>
            <a:ext cx="7717959" cy="923330"/>
          </a:xfrm>
          <a:prstGeom prst="rect">
            <a:avLst/>
          </a:prstGeom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r>
              <a:rPr lang="es-CO" dirty="0" smtClean="0">
                <a:solidFill>
                  <a:srgbClr val="FF0000"/>
                </a:solidFill>
                <a:latin typeface="Arial Narrow" panose="020B0606020202030204" pitchFamily="34" charset="0"/>
              </a:rPr>
              <a:t>No </a:t>
            </a:r>
            <a:r>
              <a:rPr lang="es-CO" dirty="0">
                <a:solidFill>
                  <a:srgbClr val="FF0000"/>
                </a:solidFill>
                <a:latin typeface="Arial Narrow" panose="020B0606020202030204" pitchFamily="34" charset="0"/>
              </a:rPr>
              <a:t>postergo las decisiones </a:t>
            </a:r>
            <a:r>
              <a:rPr lang="es-CO" dirty="0">
                <a:latin typeface="Arial Narrow" panose="020B0606020202030204" pitchFamily="34" charset="0"/>
              </a:rPr>
              <a:t>ni actividades que den solución a problemáticas ciudadanas o que hagan parte del funcionamiento de mi cargo. Hay </a:t>
            </a:r>
            <a:r>
              <a:rPr lang="es-CO" dirty="0" smtClean="0">
                <a:latin typeface="Arial Narrow" panose="020B0606020202030204" pitchFamily="34" charset="0"/>
              </a:rPr>
              <a:t>cosas que </a:t>
            </a:r>
            <a:r>
              <a:rPr lang="es-CO" dirty="0">
                <a:latin typeface="Arial Narrow" panose="020B0606020202030204" pitchFamily="34" charset="0"/>
              </a:rPr>
              <a:t>sencillamente </a:t>
            </a:r>
            <a:r>
              <a:rPr lang="es-CO" dirty="0">
                <a:solidFill>
                  <a:srgbClr val="FF0000"/>
                </a:solidFill>
                <a:latin typeface="Arial Narrow" panose="020B0606020202030204" pitchFamily="34" charset="0"/>
              </a:rPr>
              <a:t>no se dejan para otro día</a:t>
            </a:r>
            <a:r>
              <a:rPr lang="es-CO" dirty="0" smtClean="0">
                <a:solidFill>
                  <a:srgbClr val="FF0000"/>
                </a:solidFill>
                <a:latin typeface="Arial Narrow" panose="020B0606020202030204" pitchFamily="34" charset="0"/>
              </a:rPr>
              <a:t>.</a:t>
            </a:r>
            <a:endParaRPr lang="es-CO" dirty="0">
              <a:solidFill>
                <a:srgbClr val="FF0000"/>
              </a:solidFill>
              <a:latin typeface="Arial Narrow" panose="020B0606020202030204" pitchFamily="34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90440" y="1212576"/>
            <a:ext cx="3245462" cy="2369311"/>
          </a:xfrm>
          <a:prstGeom prst="rect">
            <a:avLst/>
          </a:prstGeom>
        </p:spPr>
      </p:pic>
      <p:sp>
        <p:nvSpPr>
          <p:cNvPr id="5" name="5 Rectángulo"/>
          <p:cNvSpPr/>
          <p:nvPr/>
        </p:nvSpPr>
        <p:spPr>
          <a:xfrm>
            <a:off x="7116449" y="2060176"/>
            <a:ext cx="4241120" cy="369332"/>
          </a:xfrm>
          <a:prstGeom prst="rect">
            <a:avLst/>
          </a:prstGeom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r>
              <a:rPr lang="es-CO" dirty="0">
                <a:solidFill>
                  <a:srgbClr val="FF0000"/>
                </a:solidFill>
                <a:latin typeface="Arial Narrow" panose="020B0606020202030204" pitchFamily="34" charset="0"/>
              </a:rPr>
              <a:t>No malgasto </a:t>
            </a:r>
            <a:r>
              <a:rPr lang="es-CO" dirty="0">
                <a:latin typeface="Arial Narrow" panose="020B0606020202030204" pitchFamily="34" charset="0"/>
              </a:rPr>
              <a:t>ningún </a:t>
            </a:r>
            <a:r>
              <a:rPr lang="es-CO" dirty="0">
                <a:solidFill>
                  <a:srgbClr val="FF0000"/>
                </a:solidFill>
                <a:latin typeface="Arial Narrow" panose="020B0606020202030204" pitchFamily="34" charset="0"/>
              </a:rPr>
              <a:t>recurso </a:t>
            </a:r>
            <a:r>
              <a:rPr lang="es-CO" dirty="0" smtClean="0">
                <a:solidFill>
                  <a:srgbClr val="FF0000"/>
                </a:solidFill>
                <a:latin typeface="Arial Narrow" panose="020B0606020202030204" pitchFamily="34" charset="0"/>
              </a:rPr>
              <a:t>público</a:t>
            </a:r>
            <a:r>
              <a:rPr lang="es-CO" dirty="0">
                <a:latin typeface="Arial Narrow" panose="020B0606020202030204" pitchFamily="34" charset="0"/>
              </a:rPr>
              <a:t> </a:t>
            </a:r>
            <a:r>
              <a:rPr lang="es-CO" dirty="0" smtClean="0">
                <a:latin typeface="Arial Narrow" panose="020B0606020202030204" pitchFamily="34" charset="0"/>
              </a:rPr>
              <a:t>motivo</a:t>
            </a:r>
            <a:r>
              <a:rPr lang="es-CO" dirty="0">
                <a:latin typeface="Arial Narrow" panose="020B0606020202030204" pitchFamily="34" charset="0"/>
              </a:rPr>
              <a:t>.</a:t>
            </a:r>
          </a:p>
        </p:txBody>
      </p:sp>
      <p:sp>
        <p:nvSpPr>
          <p:cNvPr id="6" name="5 Rectángulo"/>
          <p:cNvSpPr/>
          <p:nvPr/>
        </p:nvSpPr>
        <p:spPr>
          <a:xfrm>
            <a:off x="3554942" y="3581887"/>
            <a:ext cx="6913980" cy="646331"/>
          </a:xfrm>
          <a:prstGeom prst="rect">
            <a:avLst/>
          </a:prstGeom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r>
              <a:rPr lang="es-CO" dirty="0" smtClean="0">
                <a:solidFill>
                  <a:srgbClr val="FF0000"/>
                </a:solidFill>
                <a:latin typeface="Arial Narrow" panose="020B0606020202030204" pitchFamily="34" charset="0"/>
              </a:rPr>
              <a:t>No </a:t>
            </a:r>
            <a:r>
              <a:rPr lang="es-CO" dirty="0">
                <a:solidFill>
                  <a:srgbClr val="FF0000"/>
                </a:solidFill>
                <a:latin typeface="Arial Narrow" panose="020B0606020202030204" pitchFamily="34" charset="0"/>
              </a:rPr>
              <a:t>demuestro desinterés </a:t>
            </a:r>
            <a:r>
              <a:rPr lang="es-CO" dirty="0">
                <a:latin typeface="Arial Narrow" panose="020B0606020202030204" pitchFamily="34" charset="0"/>
              </a:rPr>
              <a:t>en mis actuaciones ante los ciudadanos y los demás servidores públicos</a:t>
            </a:r>
            <a:r>
              <a:rPr lang="es-CO" dirty="0" smtClean="0">
                <a:latin typeface="Arial Narrow" panose="020B0606020202030204" pitchFamily="34" charset="0"/>
              </a:rPr>
              <a:t>.</a:t>
            </a:r>
            <a:endParaRPr lang="es-CO" dirty="0">
              <a:latin typeface="Arial Narrow" panose="020B0606020202030204" pitchFamily="34" charset="0"/>
            </a:endParaRPr>
          </a:p>
        </p:txBody>
      </p:sp>
      <p:sp>
        <p:nvSpPr>
          <p:cNvPr id="7" name="5 Rectángulo"/>
          <p:cNvSpPr/>
          <p:nvPr/>
        </p:nvSpPr>
        <p:spPr>
          <a:xfrm>
            <a:off x="5206868" y="2797207"/>
            <a:ext cx="5856559" cy="369332"/>
          </a:xfrm>
          <a:prstGeom prst="rect">
            <a:avLst/>
          </a:prstGeom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r>
              <a:rPr lang="es-CO" b="1" dirty="0" smtClean="0">
                <a:latin typeface="Arial Narrow" panose="020B0606020202030204" pitchFamily="34" charset="0"/>
              </a:rPr>
              <a:t> </a:t>
            </a:r>
            <a:r>
              <a:rPr lang="es-CO" dirty="0">
                <a:solidFill>
                  <a:srgbClr val="FF0000"/>
                </a:solidFill>
                <a:latin typeface="Arial Narrow" panose="020B0606020202030204" pitchFamily="34" charset="0"/>
              </a:rPr>
              <a:t>No evado mis funciones </a:t>
            </a:r>
            <a:r>
              <a:rPr lang="es-CO" dirty="0">
                <a:latin typeface="Arial Narrow" panose="020B0606020202030204" pitchFamily="34" charset="0"/>
              </a:rPr>
              <a:t>y </a:t>
            </a:r>
            <a:r>
              <a:rPr lang="es-CO" dirty="0">
                <a:solidFill>
                  <a:srgbClr val="FF0000"/>
                </a:solidFill>
                <a:latin typeface="Arial Narrow" panose="020B0606020202030204" pitchFamily="34" charset="0"/>
              </a:rPr>
              <a:t>responsabilidades</a:t>
            </a:r>
            <a:r>
              <a:rPr lang="es-CO" dirty="0">
                <a:latin typeface="Arial Narrow" panose="020B0606020202030204" pitchFamily="34" charset="0"/>
              </a:rPr>
              <a:t> por ningún motivo.</a:t>
            </a:r>
          </a:p>
        </p:txBody>
      </p:sp>
    </p:spTree>
    <p:extLst>
      <p:ext uri="{BB962C8B-B14F-4D97-AF65-F5344CB8AC3E}">
        <p14:creationId xmlns:p14="http://schemas.microsoft.com/office/powerpoint/2010/main" val="105349131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 txBox="1">
            <a:spLocks/>
          </p:cNvSpPr>
          <p:nvPr/>
        </p:nvSpPr>
        <p:spPr>
          <a:xfrm>
            <a:off x="623392" y="700024"/>
            <a:ext cx="10972440" cy="1144800"/>
          </a:xfrm>
          <a:prstGeom prst="rect">
            <a:avLst/>
          </a:prstGeom>
        </p:spPr>
        <p:txBody>
          <a:bodyPr/>
          <a:lstStyle>
            <a:lvl1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algn="ctr"/>
            <a:r>
              <a:rPr lang="es-CO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JUSTICIA - LO QUE HAGO</a:t>
            </a:r>
          </a:p>
        </p:txBody>
      </p:sp>
      <p:sp>
        <p:nvSpPr>
          <p:cNvPr id="3" name="3 Rectángulo"/>
          <p:cNvSpPr/>
          <p:nvPr/>
        </p:nvSpPr>
        <p:spPr>
          <a:xfrm>
            <a:off x="8117393" y="2285742"/>
            <a:ext cx="3615397" cy="923330"/>
          </a:xfrm>
          <a:prstGeom prst="rect">
            <a:avLst/>
          </a:prstGeom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r>
              <a:rPr lang="es-CO" dirty="0" smtClean="0">
                <a:solidFill>
                  <a:srgbClr val="0000FF"/>
                </a:solidFill>
                <a:latin typeface="Arial Narrow" panose="020B0606020202030204" pitchFamily="34" charset="0"/>
              </a:rPr>
              <a:t>Tomo </a:t>
            </a:r>
            <a:r>
              <a:rPr lang="es-CO" dirty="0">
                <a:solidFill>
                  <a:srgbClr val="0000FF"/>
                </a:solidFill>
                <a:latin typeface="Arial Narrow" panose="020B0606020202030204" pitchFamily="34" charset="0"/>
              </a:rPr>
              <a:t>decisiones </a:t>
            </a:r>
            <a:r>
              <a:rPr lang="es-CO" dirty="0">
                <a:latin typeface="Arial Narrow" panose="020B0606020202030204" pitchFamily="34" charset="0"/>
              </a:rPr>
              <a:t>estableciendo mecanismos de </a:t>
            </a:r>
            <a:r>
              <a:rPr lang="es-CO" dirty="0">
                <a:solidFill>
                  <a:srgbClr val="0000FF"/>
                </a:solidFill>
                <a:latin typeface="Arial Narrow" panose="020B0606020202030204" pitchFamily="34" charset="0"/>
              </a:rPr>
              <a:t>diálogo</a:t>
            </a:r>
            <a:r>
              <a:rPr lang="es-CO" dirty="0">
                <a:latin typeface="Arial Narrow" panose="020B0606020202030204" pitchFamily="34" charset="0"/>
              </a:rPr>
              <a:t> y </a:t>
            </a:r>
            <a:r>
              <a:rPr lang="es-CO" dirty="0">
                <a:solidFill>
                  <a:srgbClr val="0000FF"/>
                </a:solidFill>
                <a:latin typeface="Arial Narrow" panose="020B0606020202030204" pitchFamily="34" charset="0"/>
              </a:rPr>
              <a:t>concertación</a:t>
            </a:r>
            <a:r>
              <a:rPr lang="es-CO" dirty="0">
                <a:latin typeface="Arial Narrow" panose="020B0606020202030204" pitchFamily="34" charset="0"/>
              </a:rPr>
              <a:t> con todas las partes involucradas</a:t>
            </a:r>
            <a:r>
              <a:rPr lang="es-CO" dirty="0"/>
              <a:t>.</a:t>
            </a:r>
            <a:endParaRPr lang="es-CO" b="1" dirty="0"/>
          </a:p>
        </p:txBody>
      </p:sp>
      <p:pic>
        <p:nvPicPr>
          <p:cNvPr id="4" name="Picture 2" descr="Pin on Alegorí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2819" y="1483440"/>
            <a:ext cx="2913586" cy="2849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3 Rectángulo"/>
          <p:cNvSpPr/>
          <p:nvPr/>
        </p:nvSpPr>
        <p:spPr>
          <a:xfrm>
            <a:off x="3573194" y="4478346"/>
            <a:ext cx="5739619" cy="923330"/>
          </a:xfrm>
          <a:prstGeom prst="rect">
            <a:avLst/>
          </a:prstGeom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r>
              <a:rPr lang="es-CO" dirty="0">
                <a:latin typeface="Arial Narrow" panose="020B0606020202030204" pitchFamily="34" charset="0"/>
              </a:rPr>
              <a:t>Tomo </a:t>
            </a:r>
            <a:r>
              <a:rPr lang="es-CO" dirty="0">
                <a:solidFill>
                  <a:srgbClr val="0000FF"/>
                </a:solidFill>
                <a:latin typeface="Arial Narrow" panose="020B0606020202030204" pitchFamily="34" charset="0"/>
              </a:rPr>
              <a:t>decisiones informadas </a:t>
            </a:r>
            <a:r>
              <a:rPr lang="es-CO" dirty="0">
                <a:latin typeface="Arial Narrow" panose="020B0606020202030204" pitchFamily="34" charset="0"/>
              </a:rPr>
              <a:t>y objetivas basadas en evidencias y </a:t>
            </a:r>
            <a:r>
              <a:rPr lang="es-CO" dirty="0">
                <a:solidFill>
                  <a:srgbClr val="0000FF"/>
                </a:solidFill>
                <a:latin typeface="Arial Narrow" panose="020B0606020202030204" pitchFamily="34" charset="0"/>
              </a:rPr>
              <a:t>datos confiables</a:t>
            </a:r>
            <a:r>
              <a:rPr lang="es-CO" dirty="0">
                <a:latin typeface="Arial Narrow" panose="020B0606020202030204" pitchFamily="34" charset="0"/>
              </a:rPr>
              <a:t>. Es muy grave fallar en mis actuaciones por no tener las cosas claras</a:t>
            </a:r>
            <a:r>
              <a:rPr lang="es-CO" dirty="0" smtClean="0">
                <a:latin typeface="Arial Narrow" panose="020B0606020202030204" pitchFamily="34" charset="0"/>
              </a:rPr>
              <a:t>.</a:t>
            </a:r>
            <a:endParaRPr lang="es-CO" dirty="0">
              <a:latin typeface="Arial Narrow" panose="020B0606020202030204" pitchFamily="34" charset="0"/>
            </a:endParaRPr>
          </a:p>
        </p:txBody>
      </p:sp>
      <p:sp>
        <p:nvSpPr>
          <p:cNvPr id="6" name="3 Rectángulo"/>
          <p:cNvSpPr/>
          <p:nvPr/>
        </p:nvSpPr>
        <p:spPr>
          <a:xfrm>
            <a:off x="1106774" y="2285742"/>
            <a:ext cx="3271843" cy="923330"/>
          </a:xfrm>
          <a:prstGeom prst="rect">
            <a:avLst/>
          </a:prstGeom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r>
              <a:rPr lang="es-CO" dirty="0" smtClean="0">
                <a:solidFill>
                  <a:srgbClr val="0000FF"/>
                </a:solidFill>
                <a:latin typeface="Arial Narrow" panose="020B0606020202030204" pitchFamily="34" charset="0"/>
              </a:rPr>
              <a:t>Reconozco </a:t>
            </a:r>
            <a:r>
              <a:rPr lang="es-CO" dirty="0">
                <a:solidFill>
                  <a:srgbClr val="0000FF"/>
                </a:solidFill>
                <a:latin typeface="Arial Narrow" panose="020B0606020202030204" pitchFamily="34" charset="0"/>
              </a:rPr>
              <a:t>y protejo </a:t>
            </a:r>
            <a:r>
              <a:rPr lang="es-CO" dirty="0">
                <a:latin typeface="Arial Narrow" panose="020B0606020202030204" pitchFamily="34" charset="0"/>
              </a:rPr>
              <a:t>los </a:t>
            </a:r>
            <a:r>
              <a:rPr lang="es-CO" dirty="0">
                <a:solidFill>
                  <a:srgbClr val="0000FF"/>
                </a:solidFill>
                <a:latin typeface="Arial Narrow" panose="020B0606020202030204" pitchFamily="34" charset="0"/>
              </a:rPr>
              <a:t>derechos</a:t>
            </a:r>
            <a:r>
              <a:rPr lang="es-CO" dirty="0">
                <a:latin typeface="Arial Narrow" panose="020B0606020202030204" pitchFamily="34" charset="0"/>
              </a:rPr>
              <a:t> de cada persona de acuerdo con </a:t>
            </a:r>
            <a:r>
              <a:rPr lang="es-CO" dirty="0" smtClean="0">
                <a:latin typeface="Arial Narrow" panose="020B0606020202030204" pitchFamily="34" charset="0"/>
              </a:rPr>
              <a:t>sus necesidades </a:t>
            </a:r>
            <a:r>
              <a:rPr lang="es-CO" dirty="0">
                <a:latin typeface="Arial Narrow" panose="020B0606020202030204" pitchFamily="34" charset="0"/>
              </a:rPr>
              <a:t>y condiciones</a:t>
            </a:r>
            <a:r>
              <a:rPr lang="es-CO" dirty="0" smtClean="0">
                <a:latin typeface="Arial Narrow" panose="020B0606020202030204" pitchFamily="34" charset="0"/>
              </a:rPr>
              <a:t>.</a:t>
            </a:r>
            <a:endParaRPr lang="es-CO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469820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 txBox="1">
            <a:spLocks/>
          </p:cNvSpPr>
          <p:nvPr/>
        </p:nvSpPr>
        <p:spPr>
          <a:xfrm>
            <a:off x="551384" y="754707"/>
            <a:ext cx="10972440" cy="1144800"/>
          </a:xfrm>
          <a:prstGeom prst="rect">
            <a:avLst/>
          </a:prstGeom>
        </p:spPr>
        <p:txBody>
          <a:bodyPr/>
          <a:lstStyle>
            <a:lvl1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algn="ctr"/>
            <a:r>
              <a:rPr lang="es-CO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JUSTICIA - LO QUE NO HAGO</a:t>
            </a:r>
          </a:p>
        </p:txBody>
      </p:sp>
      <p:sp>
        <p:nvSpPr>
          <p:cNvPr id="3" name="5 Rectángulo"/>
          <p:cNvSpPr/>
          <p:nvPr/>
        </p:nvSpPr>
        <p:spPr>
          <a:xfrm>
            <a:off x="4375051" y="2730451"/>
            <a:ext cx="7022163" cy="646331"/>
          </a:xfrm>
          <a:prstGeom prst="rect">
            <a:avLst/>
          </a:prstGeom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r>
              <a:rPr lang="es-CO" dirty="0" smtClean="0">
                <a:solidFill>
                  <a:srgbClr val="FF0000"/>
                </a:solidFill>
                <a:latin typeface="Arial Narrow" panose="020B0606020202030204" pitchFamily="34" charset="0"/>
              </a:rPr>
              <a:t>No </a:t>
            </a:r>
            <a:r>
              <a:rPr lang="es-CO" dirty="0">
                <a:solidFill>
                  <a:srgbClr val="FF0000"/>
                </a:solidFill>
                <a:latin typeface="Arial Narrow" panose="020B0606020202030204" pitchFamily="34" charset="0"/>
              </a:rPr>
              <a:t>favorezco </a:t>
            </a:r>
            <a:r>
              <a:rPr lang="es-CO" dirty="0">
                <a:latin typeface="Arial Narrow" panose="020B0606020202030204" pitchFamily="34" charset="0"/>
              </a:rPr>
              <a:t>el </a:t>
            </a:r>
            <a:r>
              <a:rPr lang="es-CO" dirty="0">
                <a:solidFill>
                  <a:srgbClr val="FF0000"/>
                </a:solidFill>
                <a:latin typeface="Arial Narrow" panose="020B0606020202030204" pitchFamily="34" charset="0"/>
              </a:rPr>
              <a:t>punto de vista </a:t>
            </a:r>
            <a:r>
              <a:rPr lang="es-CO" dirty="0">
                <a:latin typeface="Arial Narrow" panose="020B0606020202030204" pitchFamily="34" charset="0"/>
              </a:rPr>
              <a:t>de un grupo de interés sin tener en cuenta a todos los actores involucrados en una situación</a:t>
            </a:r>
            <a:r>
              <a:rPr lang="es-CO" dirty="0" smtClean="0">
                <a:latin typeface="Arial Narrow" panose="020B0606020202030204" pitchFamily="34" charset="0"/>
              </a:rPr>
              <a:t>.</a:t>
            </a:r>
            <a:endParaRPr lang="es-CO" dirty="0">
              <a:latin typeface="Arial Narrow" panose="020B0606020202030204" pitchFamily="34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5059" y="1668631"/>
            <a:ext cx="3428964" cy="2503274"/>
          </a:xfrm>
          <a:prstGeom prst="rect">
            <a:avLst/>
          </a:prstGeom>
        </p:spPr>
      </p:pic>
      <p:sp>
        <p:nvSpPr>
          <p:cNvPr id="5" name="5 Rectángulo"/>
          <p:cNvSpPr/>
          <p:nvPr/>
        </p:nvSpPr>
        <p:spPr>
          <a:xfrm>
            <a:off x="4848954" y="1856793"/>
            <a:ext cx="6998388" cy="646331"/>
          </a:xfrm>
          <a:prstGeom prst="rect">
            <a:avLst/>
          </a:prstGeom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r>
              <a:rPr lang="es-CO" dirty="0">
                <a:solidFill>
                  <a:srgbClr val="FF0000"/>
                </a:solidFill>
                <a:latin typeface="Arial Narrow" panose="020B0606020202030204" pitchFamily="34" charset="0"/>
              </a:rPr>
              <a:t>No</a:t>
            </a:r>
            <a:r>
              <a:rPr lang="es-CO" dirty="0">
                <a:latin typeface="Arial Narrow" panose="020B0606020202030204" pitchFamily="34" charset="0"/>
              </a:rPr>
              <a:t> promuevo ni ejecuto políticas, programas o medidas que </a:t>
            </a:r>
            <a:r>
              <a:rPr lang="es-CO" dirty="0">
                <a:solidFill>
                  <a:srgbClr val="FF0000"/>
                </a:solidFill>
                <a:latin typeface="Arial Narrow" panose="020B0606020202030204" pitchFamily="34" charset="0"/>
              </a:rPr>
              <a:t>afectan la igualdad </a:t>
            </a:r>
            <a:r>
              <a:rPr lang="es-CO" dirty="0">
                <a:latin typeface="Arial Narrow" panose="020B0606020202030204" pitchFamily="34" charset="0"/>
              </a:rPr>
              <a:t>y la </a:t>
            </a:r>
            <a:r>
              <a:rPr lang="es-CO" dirty="0">
                <a:solidFill>
                  <a:srgbClr val="FF0000"/>
                </a:solidFill>
                <a:latin typeface="Arial Narrow" panose="020B0606020202030204" pitchFamily="34" charset="0"/>
              </a:rPr>
              <a:t>libertad</a:t>
            </a:r>
            <a:r>
              <a:rPr lang="es-CO" dirty="0">
                <a:latin typeface="Arial Narrow" panose="020B0606020202030204" pitchFamily="34" charset="0"/>
              </a:rPr>
              <a:t> de personas</a:t>
            </a:r>
            <a:r>
              <a:rPr lang="es-CO" dirty="0" smtClean="0">
                <a:latin typeface="Arial Narrow" panose="020B0606020202030204" pitchFamily="34" charset="0"/>
              </a:rPr>
              <a:t>.</a:t>
            </a:r>
            <a:endParaRPr lang="es-CO" dirty="0">
              <a:latin typeface="Arial Narrow" panose="020B0606020202030204" pitchFamily="34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3804023" y="3754002"/>
            <a:ext cx="6918920" cy="646331"/>
          </a:xfrm>
          <a:prstGeom prst="rect">
            <a:avLst/>
          </a:prstGeom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r>
              <a:rPr lang="es-CO" dirty="0" smtClean="0">
                <a:solidFill>
                  <a:srgbClr val="FF0000"/>
                </a:solidFill>
                <a:latin typeface="Arial Narrow" panose="020B0606020202030204" pitchFamily="34" charset="0"/>
              </a:rPr>
              <a:t>Tomo </a:t>
            </a:r>
            <a:r>
              <a:rPr lang="es-CO" dirty="0">
                <a:solidFill>
                  <a:srgbClr val="FF0000"/>
                </a:solidFill>
                <a:latin typeface="Arial Narrow" panose="020B0606020202030204" pitchFamily="34" charset="0"/>
              </a:rPr>
              <a:t>decisiones </a:t>
            </a:r>
            <a:r>
              <a:rPr lang="es-CO" dirty="0">
                <a:latin typeface="Arial Narrow" panose="020B0606020202030204" pitchFamily="34" charset="0"/>
              </a:rPr>
              <a:t>estableciendo mecanismos de </a:t>
            </a:r>
            <a:r>
              <a:rPr lang="es-CO" dirty="0">
                <a:solidFill>
                  <a:srgbClr val="FF0000"/>
                </a:solidFill>
                <a:latin typeface="Arial Narrow" panose="020B0606020202030204" pitchFamily="34" charset="0"/>
              </a:rPr>
              <a:t>diálogo</a:t>
            </a:r>
            <a:r>
              <a:rPr lang="es-CO" dirty="0">
                <a:latin typeface="Arial Narrow" panose="020B0606020202030204" pitchFamily="34" charset="0"/>
              </a:rPr>
              <a:t> y</a:t>
            </a:r>
            <a:r>
              <a:rPr lang="es-CO" b="1" dirty="0">
                <a:solidFill>
                  <a:srgbClr val="FF0000"/>
                </a:solidFill>
                <a:latin typeface="Arial Narrow" panose="020B0606020202030204" pitchFamily="34" charset="0"/>
              </a:rPr>
              <a:t> </a:t>
            </a:r>
            <a:r>
              <a:rPr lang="es-CO" dirty="0">
                <a:solidFill>
                  <a:srgbClr val="FF0000"/>
                </a:solidFill>
                <a:latin typeface="Arial Narrow" panose="020B0606020202030204" pitchFamily="34" charset="0"/>
              </a:rPr>
              <a:t>concertación</a:t>
            </a:r>
            <a:r>
              <a:rPr lang="es-CO" b="1" dirty="0">
                <a:solidFill>
                  <a:srgbClr val="FF0000"/>
                </a:solidFill>
                <a:latin typeface="Arial Narrow" panose="020B0606020202030204" pitchFamily="34" charset="0"/>
              </a:rPr>
              <a:t> </a:t>
            </a:r>
            <a:r>
              <a:rPr lang="es-CO" dirty="0">
                <a:latin typeface="Arial Narrow" panose="020B0606020202030204" pitchFamily="34" charset="0"/>
              </a:rPr>
              <a:t>con todas las partes involucradas</a:t>
            </a:r>
            <a:r>
              <a:rPr lang="es-CO" dirty="0" smtClean="0">
                <a:latin typeface="Arial Narrow" panose="020B0606020202030204" pitchFamily="34" charset="0"/>
              </a:rPr>
              <a:t>.</a:t>
            </a:r>
            <a:endParaRPr lang="es-CO" dirty="0">
              <a:latin typeface="Arial Narrow" panose="020B0606020202030204" pitchFamily="34" charset="0"/>
            </a:endParaRPr>
          </a:p>
        </p:txBody>
      </p:sp>
      <p:sp>
        <p:nvSpPr>
          <p:cNvPr id="7" name="5 Rectángulo"/>
          <p:cNvSpPr/>
          <p:nvPr/>
        </p:nvSpPr>
        <p:spPr>
          <a:xfrm>
            <a:off x="1854954" y="4777553"/>
            <a:ext cx="8365300" cy="646331"/>
          </a:xfrm>
          <a:prstGeom prst="rect">
            <a:avLst/>
          </a:prstGeom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r>
              <a:rPr lang="es-CO" dirty="0" smtClean="0">
                <a:solidFill>
                  <a:srgbClr val="FF0000"/>
                </a:solidFill>
                <a:latin typeface="Arial Narrow" panose="020B0606020202030204" pitchFamily="34" charset="0"/>
              </a:rPr>
              <a:t>Nunca </a:t>
            </a:r>
            <a:r>
              <a:rPr lang="es-CO" dirty="0">
                <a:solidFill>
                  <a:srgbClr val="FF0000"/>
                </a:solidFill>
                <a:latin typeface="Arial Narrow" panose="020B0606020202030204" pitchFamily="34" charset="0"/>
              </a:rPr>
              <a:t>permito </a:t>
            </a:r>
            <a:r>
              <a:rPr lang="es-CO" dirty="0">
                <a:latin typeface="Arial Narrow" panose="020B0606020202030204" pitchFamily="34" charset="0"/>
              </a:rPr>
              <a:t>que odios, simpatías, antipatías, caprichos, presiones o intereses de orden personal o grupal </a:t>
            </a:r>
            <a:r>
              <a:rPr lang="es-CO" dirty="0">
                <a:solidFill>
                  <a:srgbClr val="FF0000"/>
                </a:solidFill>
                <a:latin typeface="Arial Narrow" panose="020B0606020202030204" pitchFamily="34" charset="0"/>
              </a:rPr>
              <a:t>interfieran en mi criterio</a:t>
            </a:r>
            <a:r>
              <a:rPr lang="es-CO" dirty="0">
                <a:latin typeface="Arial Narrow" panose="020B0606020202030204" pitchFamily="34" charset="0"/>
              </a:rPr>
              <a:t>, toma de decisión y gestión pública.</a:t>
            </a:r>
          </a:p>
        </p:txBody>
      </p:sp>
    </p:spTree>
    <p:extLst>
      <p:ext uri="{BB962C8B-B14F-4D97-AF65-F5344CB8AC3E}">
        <p14:creationId xmlns:p14="http://schemas.microsoft.com/office/powerpoint/2010/main" val="79732548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1 Título"/>
          <p:cNvSpPr txBox="1">
            <a:spLocks/>
          </p:cNvSpPr>
          <p:nvPr/>
        </p:nvSpPr>
        <p:spPr>
          <a:xfrm>
            <a:off x="540265" y="380414"/>
            <a:ext cx="10972440" cy="572400"/>
          </a:xfrm>
          <a:prstGeom prst="rect">
            <a:avLst/>
          </a:prstGeom>
        </p:spPr>
        <p:txBody>
          <a:bodyPr/>
          <a:lstStyle>
            <a:lvl1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algn="ctr"/>
            <a:r>
              <a:rPr lang="es-CO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EQUIDAD/PLURALIDAD </a:t>
            </a:r>
            <a:r>
              <a:rPr lang="es-CO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- LO QUE HAGO</a:t>
            </a:r>
          </a:p>
        </p:txBody>
      </p:sp>
      <p:pic>
        <p:nvPicPr>
          <p:cNvPr id="5" name="Picture 2" descr="Pin on Alegorí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77645" y="1440420"/>
            <a:ext cx="3185308" cy="3115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3 Rectángulo"/>
          <p:cNvSpPr/>
          <p:nvPr/>
        </p:nvSpPr>
        <p:spPr>
          <a:xfrm>
            <a:off x="1636153" y="1787938"/>
            <a:ext cx="2371672" cy="2246769"/>
          </a:xfrm>
          <a:prstGeom prst="rect">
            <a:avLst/>
          </a:prstGeom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r>
              <a:rPr lang="es-CO" sz="2000" dirty="0" smtClean="0">
                <a:latin typeface="Arial Narrow" panose="020B0606020202030204" pitchFamily="34" charset="0"/>
              </a:rPr>
              <a:t>Soy capaz de </a:t>
            </a:r>
            <a:r>
              <a:rPr lang="es-CO" sz="2000" dirty="0" smtClean="0">
                <a:solidFill>
                  <a:srgbClr val="0000FF"/>
                </a:solidFill>
                <a:latin typeface="Arial Narrow" panose="020B0606020202030204" pitchFamily="34" charset="0"/>
              </a:rPr>
              <a:t>relacionarme adecuadamente </a:t>
            </a:r>
            <a:r>
              <a:rPr lang="es-CO" sz="2000" dirty="0" smtClean="0">
                <a:latin typeface="Arial Narrow" panose="020B0606020202030204" pitchFamily="34" charset="0"/>
              </a:rPr>
              <a:t>con todos mis compañeros/as </a:t>
            </a:r>
            <a:r>
              <a:rPr lang="es-CO" sz="2000" dirty="0" smtClean="0">
                <a:solidFill>
                  <a:srgbClr val="0000FF"/>
                </a:solidFill>
                <a:latin typeface="Arial Narrow" panose="020B0606020202030204" pitchFamily="34" charset="0"/>
              </a:rPr>
              <a:t>sin importar </a:t>
            </a:r>
            <a:r>
              <a:rPr lang="es-CO" sz="2000" dirty="0" smtClean="0">
                <a:latin typeface="Arial Narrow" panose="020B0606020202030204" pitchFamily="34" charset="0"/>
              </a:rPr>
              <a:t>su </a:t>
            </a:r>
            <a:r>
              <a:rPr lang="es-CO" sz="2000" dirty="0" smtClean="0">
                <a:solidFill>
                  <a:srgbClr val="0000FF"/>
                </a:solidFill>
                <a:latin typeface="Arial Narrow" panose="020B0606020202030204" pitchFamily="34" charset="0"/>
              </a:rPr>
              <a:t>orientación</a:t>
            </a:r>
            <a:r>
              <a:rPr lang="es-CO" sz="2000" dirty="0" smtClean="0">
                <a:latin typeface="Arial Narrow" panose="020B0606020202030204" pitchFamily="34" charset="0"/>
              </a:rPr>
              <a:t> o </a:t>
            </a:r>
            <a:r>
              <a:rPr lang="es-CO" sz="2000" dirty="0" smtClean="0">
                <a:solidFill>
                  <a:srgbClr val="0000FF"/>
                </a:solidFill>
                <a:latin typeface="Arial Narrow" panose="020B0606020202030204" pitchFamily="34" charset="0"/>
              </a:rPr>
              <a:t>identidad sexual</a:t>
            </a:r>
            <a:r>
              <a:rPr lang="es-CO" sz="2000" dirty="0">
                <a:latin typeface="Arial Narrow" panose="020B0606020202030204" pitchFamily="34" charset="0"/>
              </a:rPr>
              <a:t>.</a:t>
            </a:r>
            <a:endParaRPr lang="es-CO" sz="2000" dirty="0" smtClean="0">
              <a:latin typeface="Arial Narrow" panose="020B0606020202030204" pitchFamily="34" charset="0"/>
            </a:endParaRPr>
          </a:p>
        </p:txBody>
      </p:sp>
      <p:sp>
        <p:nvSpPr>
          <p:cNvPr id="7" name="3 Rectángulo"/>
          <p:cNvSpPr/>
          <p:nvPr/>
        </p:nvSpPr>
        <p:spPr>
          <a:xfrm>
            <a:off x="3368680" y="4787834"/>
            <a:ext cx="6621734" cy="400110"/>
          </a:xfrm>
          <a:prstGeom prst="rect">
            <a:avLst/>
          </a:prstGeom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r>
              <a:rPr lang="es-CO" sz="2000" dirty="0" smtClean="0">
                <a:solidFill>
                  <a:srgbClr val="0000FF"/>
                </a:solidFill>
                <a:latin typeface="Arial Narrow" panose="020B0606020202030204" pitchFamily="34" charset="0"/>
              </a:rPr>
              <a:t>Entiendo</a:t>
            </a:r>
            <a:r>
              <a:rPr lang="es-CO" sz="2000" dirty="0" smtClean="0">
                <a:latin typeface="Arial Narrow" panose="020B0606020202030204" pitchFamily="34" charset="0"/>
              </a:rPr>
              <a:t> y </a:t>
            </a:r>
            <a:r>
              <a:rPr lang="es-CO" sz="2000" dirty="0" smtClean="0">
                <a:solidFill>
                  <a:srgbClr val="0000FF"/>
                </a:solidFill>
                <a:latin typeface="Arial Narrow" panose="020B0606020202030204" pitchFamily="34" charset="0"/>
              </a:rPr>
              <a:t>respeto</a:t>
            </a:r>
            <a:r>
              <a:rPr lang="es-CO" sz="2000" dirty="0" smtClean="0">
                <a:latin typeface="Arial Narrow" panose="020B0606020202030204" pitchFamily="34" charset="0"/>
              </a:rPr>
              <a:t> la </a:t>
            </a:r>
            <a:r>
              <a:rPr lang="es-CO" sz="2000" dirty="0" smtClean="0">
                <a:solidFill>
                  <a:srgbClr val="0000FF"/>
                </a:solidFill>
                <a:latin typeface="Arial Narrow" panose="020B0606020202030204" pitchFamily="34" charset="0"/>
              </a:rPr>
              <a:t>pluralidad</a:t>
            </a:r>
            <a:r>
              <a:rPr lang="es-CO" sz="2000" dirty="0" smtClean="0">
                <a:latin typeface="Arial Narrow" panose="020B0606020202030204" pitchFamily="34" charset="0"/>
              </a:rPr>
              <a:t> y la </a:t>
            </a:r>
            <a:r>
              <a:rPr lang="es-CO" sz="2000" dirty="0" smtClean="0">
                <a:solidFill>
                  <a:srgbClr val="0000FF"/>
                </a:solidFill>
                <a:latin typeface="Arial Narrow" panose="020B0606020202030204" pitchFamily="34" charset="0"/>
              </a:rPr>
              <a:t>diversidad</a:t>
            </a:r>
            <a:r>
              <a:rPr lang="es-CO" sz="2000" dirty="0" smtClean="0">
                <a:latin typeface="Arial Narrow" panose="020B0606020202030204" pitchFamily="34" charset="0"/>
              </a:rPr>
              <a:t> de la sociedad.</a:t>
            </a:r>
          </a:p>
        </p:txBody>
      </p:sp>
      <p:sp>
        <p:nvSpPr>
          <p:cNvPr id="8" name="3 Rectángulo"/>
          <p:cNvSpPr/>
          <p:nvPr/>
        </p:nvSpPr>
        <p:spPr>
          <a:xfrm>
            <a:off x="8713234" y="1787939"/>
            <a:ext cx="2799471" cy="2246769"/>
          </a:xfrm>
          <a:prstGeom prst="rect">
            <a:avLst/>
          </a:prstGeom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r>
              <a:rPr lang="es-CO" sz="2000" dirty="0" smtClean="0">
                <a:latin typeface="Arial Narrow" panose="020B0606020202030204" pitchFamily="34" charset="0"/>
              </a:rPr>
              <a:t>En </a:t>
            </a:r>
            <a:r>
              <a:rPr lang="es-CO" sz="2000" dirty="0">
                <a:latin typeface="Arial Narrow" panose="020B0606020202030204" pitchFamily="34" charset="0"/>
              </a:rPr>
              <a:t>mis actividades y decisiones actúo con </a:t>
            </a:r>
            <a:r>
              <a:rPr lang="es-CO" sz="2000" dirty="0">
                <a:solidFill>
                  <a:srgbClr val="0000FF"/>
                </a:solidFill>
                <a:latin typeface="Arial Narrow" panose="020B0606020202030204" pitchFamily="34" charset="0"/>
              </a:rPr>
              <a:t>justicia</a:t>
            </a:r>
            <a:r>
              <a:rPr lang="es-CO" sz="2000" dirty="0">
                <a:latin typeface="Arial Narrow" panose="020B0606020202030204" pitchFamily="34" charset="0"/>
              </a:rPr>
              <a:t> y </a:t>
            </a:r>
            <a:r>
              <a:rPr lang="es-CO" sz="2000" dirty="0">
                <a:solidFill>
                  <a:srgbClr val="0000FF"/>
                </a:solidFill>
                <a:latin typeface="Arial Narrow" panose="020B0606020202030204" pitchFamily="34" charset="0"/>
              </a:rPr>
              <a:t>equidad</a:t>
            </a:r>
            <a:r>
              <a:rPr lang="es-CO" sz="2000" dirty="0">
                <a:latin typeface="Arial Narrow" panose="020B0606020202030204" pitchFamily="34" charset="0"/>
              </a:rPr>
              <a:t> de </a:t>
            </a:r>
            <a:r>
              <a:rPr lang="es-CO" sz="2000" dirty="0">
                <a:solidFill>
                  <a:srgbClr val="0000FF"/>
                </a:solidFill>
                <a:latin typeface="Arial Narrow" panose="020B0606020202030204" pitchFamily="34" charset="0"/>
              </a:rPr>
              <a:t>oportunidades</a:t>
            </a:r>
            <a:r>
              <a:rPr lang="es-CO" sz="2000" dirty="0">
                <a:latin typeface="Arial Narrow" panose="020B0606020202030204" pitchFamily="34" charset="0"/>
              </a:rPr>
              <a:t> para </a:t>
            </a:r>
            <a:r>
              <a:rPr lang="es-CO" sz="2000" dirty="0" smtClean="0">
                <a:latin typeface="Arial Narrow" panose="020B0606020202030204" pitchFamily="34" charset="0"/>
              </a:rPr>
              <a:t>todos/as</a:t>
            </a:r>
            <a:r>
              <a:rPr lang="es-CO" sz="2000" dirty="0">
                <a:latin typeface="Arial Narrow" panose="020B0606020202030204" pitchFamily="34" charset="0"/>
              </a:rPr>
              <a:t> </a:t>
            </a:r>
            <a:r>
              <a:rPr lang="es-CO" sz="2000" dirty="0" smtClean="0">
                <a:latin typeface="Arial Narrow" panose="020B0606020202030204" pitchFamily="34" charset="0"/>
              </a:rPr>
              <a:t>los grupos pertenecientes a la sociedad.</a:t>
            </a:r>
            <a:endParaRPr lang="es-CO" sz="2000" dirty="0"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515444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 txBox="1">
            <a:spLocks/>
          </p:cNvSpPr>
          <p:nvPr/>
        </p:nvSpPr>
        <p:spPr>
          <a:xfrm>
            <a:off x="495966" y="678988"/>
            <a:ext cx="10972440" cy="1144800"/>
          </a:xfrm>
          <a:prstGeom prst="rect">
            <a:avLst/>
          </a:prstGeom>
        </p:spPr>
        <p:txBody>
          <a:bodyPr/>
          <a:lstStyle>
            <a:lvl1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algn="ctr"/>
            <a:r>
              <a:rPr lang="es-CO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EQUIDAD/PLURALIDAD </a:t>
            </a:r>
            <a:r>
              <a:rPr lang="es-CO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- LO QUE NO HAGO</a:t>
            </a:r>
          </a:p>
        </p:txBody>
      </p:sp>
      <p:sp>
        <p:nvSpPr>
          <p:cNvPr id="3" name="5 Rectángulo"/>
          <p:cNvSpPr/>
          <p:nvPr/>
        </p:nvSpPr>
        <p:spPr>
          <a:xfrm>
            <a:off x="2709514" y="4308799"/>
            <a:ext cx="7022163" cy="369332"/>
          </a:xfrm>
          <a:prstGeom prst="rect">
            <a:avLst/>
          </a:prstGeom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r>
              <a:rPr lang="es-CO" dirty="0" smtClean="0">
                <a:latin typeface="Arial Narrow" panose="020B0606020202030204" pitchFamily="34" charset="0"/>
              </a:rPr>
              <a:t>Nunca</a:t>
            </a:r>
            <a:r>
              <a:rPr lang="es-CO" dirty="0" smtClean="0">
                <a:solidFill>
                  <a:srgbClr val="FF0000"/>
                </a:solidFill>
                <a:latin typeface="Arial Narrow" panose="020B0606020202030204" pitchFamily="34" charset="0"/>
              </a:rPr>
              <a:t> discrimino </a:t>
            </a:r>
            <a:r>
              <a:rPr lang="es-CO" dirty="0" smtClean="0">
                <a:latin typeface="Arial Narrow" panose="020B0606020202030204" pitchFamily="34" charset="0"/>
              </a:rPr>
              <a:t>a alguien por su descendencia, cultura o creencias.</a:t>
            </a:r>
            <a:endParaRPr lang="es-CO" dirty="0">
              <a:latin typeface="Arial Narrow" panose="020B0606020202030204" pitchFamily="34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9641" y="1436100"/>
            <a:ext cx="3428964" cy="2503274"/>
          </a:xfrm>
          <a:prstGeom prst="rect">
            <a:avLst/>
          </a:prstGeom>
        </p:spPr>
      </p:pic>
      <p:sp>
        <p:nvSpPr>
          <p:cNvPr id="5" name="5 Rectángulo"/>
          <p:cNvSpPr/>
          <p:nvPr/>
        </p:nvSpPr>
        <p:spPr>
          <a:xfrm>
            <a:off x="3929690" y="3305347"/>
            <a:ext cx="6998388" cy="646331"/>
          </a:xfrm>
          <a:prstGeom prst="rect">
            <a:avLst/>
          </a:prstGeom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r>
              <a:rPr lang="es-CO" dirty="0" smtClean="0">
                <a:solidFill>
                  <a:srgbClr val="FF0000"/>
                </a:solidFill>
                <a:latin typeface="Arial Narrow" panose="020B0606020202030204" pitchFamily="34" charset="0"/>
              </a:rPr>
              <a:t>Jamás rechazo </a:t>
            </a:r>
            <a:r>
              <a:rPr lang="es-CO" dirty="0" smtClean="0">
                <a:latin typeface="Arial Narrow" panose="020B0606020202030204" pitchFamily="34" charset="0"/>
              </a:rPr>
              <a:t>a un cliente interno y/o externo por su </a:t>
            </a:r>
            <a:r>
              <a:rPr lang="es-CO" dirty="0" smtClean="0">
                <a:solidFill>
                  <a:srgbClr val="FF0000"/>
                </a:solidFill>
                <a:latin typeface="Arial Narrow" panose="020B0606020202030204" pitchFamily="34" charset="0"/>
              </a:rPr>
              <a:t>orientación o identidad sexual</a:t>
            </a:r>
          </a:p>
        </p:txBody>
      </p:sp>
      <p:sp>
        <p:nvSpPr>
          <p:cNvPr id="6" name="5 Rectángulo"/>
          <p:cNvSpPr/>
          <p:nvPr/>
        </p:nvSpPr>
        <p:spPr>
          <a:xfrm>
            <a:off x="5010345" y="2254320"/>
            <a:ext cx="6998388" cy="646331"/>
          </a:xfrm>
          <a:prstGeom prst="rect">
            <a:avLst/>
          </a:prstGeom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r>
              <a:rPr lang="es-CO" dirty="0" smtClean="0">
                <a:latin typeface="Arial Narrow" panose="020B0606020202030204" pitchFamily="34" charset="0"/>
              </a:rPr>
              <a:t>No utilizo </a:t>
            </a:r>
            <a:r>
              <a:rPr lang="es-CO" dirty="0" smtClean="0">
                <a:solidFill>
                  <a:srgbClr val="FF0000"/>
                </a:solidFill>
                <a:latin typeface="Arial Narrow" panose="020B0606020202030204" pitchFamily="34" charset="0"/>
              </a:rPr>
              <a:t>inadecuadamente </a:t>
            </a:r>
            <a:r>
              <a:rPr lang="es-CO" dirty="0" smtClean="0">
                <a:latin typeface="Arial Narrow" panose="020B0606020202030204" pitchFamily="34" charset="0"/>
              </a:rPr>
              <a:t>mis </a:t>
            </a:r>
            <a:r>
              <a:rPr lang="es-CO" dirty="0" smtClean="0">
                <a:solidFill>
                  <a:srgbClr val="FF0000"/>
                </a:solidFill>
                <a:latin typeface="Arial Narrow" panose="020B0606020202030204" pitchFamily="34" charset="0"/>
              </a:rPr>
              <a:t>palabras </a:t>
            </a:r>
            <a:r>
              <a:rPr lang="es-CO" dirty="0" smtClean="0">
                <a:latin typeface="Arial Narrow" panose="020B0606020202030204" pitchFamily="34" charset="0"/>
              </a:rPr>
              <a:t>o  mis </a:t>
            </a:r>
            <a:r>
              <a:rPr lang="es-CO" dirty="0" smtClean="0">
                <a:solidFill>
                  <a:srgbClr val="FF0000"/>
                </a:solidFill>
                <a:latin typeface="Arial Narrow" panose="020B0606020202030204" pitchFamily="34" charset="0"/>
              </a:rPr>
              <a:t>gestos</a:t>
            </a:r>
            <a:r>
              <a:rPr lang="es-CO" dirty="0" smtClean="0">
                <a:latin typeface="Arial Narrow" panose="020B0606020202030204" pitchFamily="34" charset="0"/>
              </a:rPr>
              <a:t> frente a personas que hagan parte de comunidades, etnias o grupos sociales.</a:t>
            </a:r>
          </a:p>
        </p:txBody>
      </p:sp>
    </p:spTree>
    <p:extLst>
      <p:ext uri="{BB962C8B-B14F-4D97-AF65-F5344CB8AC3E}">
        <p14:creationId xmlns:p14="http://schemas.microsoft.com/office/powerpoint/2010/main" val="356815732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 txBox="1">
            <a:spLocks/>
          </p:cNvSpPr>
          <p:nvPr/>
        </p:nvSpPr>
        <p:spPr>
          <a:xfrm>
            <a:off x="443706" y="380414"/>
            <a:ext cx="10972440" cy="572400"/>
          </a:xfrm>
          <a:prstGeom prst="rect">
            <a:avLst/>
          </a:prstGeom>
        </p:spPr>
        <p:txBody>
          <a:bodyPr/>
          <a:lstStyle>
            <a:lvl1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algn="ctr"/>
            <a:r>
              <a:rPr lang="es-CO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CREATIVIDAD/INNOVACION </a:t>
            </a:r>
            <a:r>
              <a:rPr lang="es-CO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- LO QUE HAGO</a:t>
            </a:r>
          </a:p>
        </p:txBody>
      </p:sp>
      <p:pic>
        <p:nvPicPr>
          <p:cNvPr id="3" name="Picture 2" descr="Pin on Alegorí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1230" y="970116"/>
            <a:ext cx="3185308" cy="31151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3 Rectángulo"/>
          <p:cNvSpPr/>
          <p:nvPr/>
        </p:nvSpPr>
        <p:spPr>
          <a:xfrm>
            <a:off x="1598517" y="1521481"/>
            <a:ext cx="2416408" cy="2246769"/>
          </a:xfrm>
          <a:prstGeom prst="rect">
            <a:avLst/>
          </a:prstGeom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 lvl="0" algn="just">
              <a:spcAft>
                <a:spcPts val="0"/>
              </a:spcAft>
              <a:tabLst>
                <a:tab pos="5612130" algn="r"/>
              </a:tabLst>
            </a:pPr>
            <a:r>
              <a:rPr lang="es-CO" sz="20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Aunque me sienta inseguro/a </a:t>
            </a:r>
            <a:r>
              <a:rPr lang="es-CO" sz="2000" dirty="0">
                <a:solidFill>
                  <a:srgbClr val="0000FF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propongo ideas diferentes </a:t>
            </a:r>
            <a:r>
              <a:rPr lang="es-CO" sz="20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que puedan solucionar una situación en la oficina.</a:t>
            </a:r>
            <a:endParaRPr lang="es-CO" sz="20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3 Rectángulo"/>
          <p:cNvSpPr/>
          <p:nvPr/>
        </p:nvSpPr>
        <p:spPr>
          <a:xfrm>
            <a:off x="2662695" y="4988684"/>
            <a:ext cx="7827396" cy="707886"/>
          </a:xfrm>
          <a:prstGeom prst="rect">
            <a:avLst/>
          </a:prstGeom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 lvl="0"/>
            <a:r>
              <a:rPr lang="es-CO" sz="2000" dirty="0">
                <a:solidFill>
                  <a:srgbClr val="0000FF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Asocio conceptos ya existentes </a:t>
            </a:r>
            <a:r>
              <a:rPr lang="es-CO" sz="20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para generar otros diferentes que sean útiles en mi labor o la de mis compañeros</a:t>
            </a:r>
            <a:r>
              <a:rPr lang="es-CO" sz="20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s-CO" sz="20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3 Rectángulo"/>
          <p:cNvSpPr/>
          <p:nvPr/>
        </p:nvSpPr>
        <p:spPr>
          <a:xfrm>
            <a:off x="8796362" y="1521481"/>
            <a:ext cx="2619784" cy="2246769"/>
          </a:xfrm>
          <a:prstGeom prst="rect">
            <a:avLst/>
          </a:prstGeom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pPr lvl="0" algn="just">
              <a:spcAft>
                <a:spcPts val="0"/>
              </a:spcAft>
              <a:tabLst>
                <a:tab pos="5612130" algn="r"/>
              </a:tabLst>
            </a:pPr>
            <a:r>
              <a:rPr lang="es-CO" sz="2000" dirty="0">
                <a:solidFill>
                  <a:srgbClr val="0000FF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Acepto las ideas nuevas </a:t>
            </a:r>
            <a:r>
              <a:rPr lang="es-CO" sz="20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 los demás y </a:t>
            </a:r>
            <a:r>
              <a:rPr lang="es-CO" sz="2000" dirty="0">
                <a:solidFill>
                  <a:srgbClr val="0000FF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apoyo la iniciativa </a:t>
            </a:r>
            <a:r>
              <a:rPr lang="es-CO" sz="20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 quienes las proponen. Sin generar sobrecarga en su trabajo.</a:t>
            </a:r>
            <a:endParaRPr lang="es-CO" sz="20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7" name="3 Rectángulo"/>
          <p:cNvSpPr/>
          <p:nvPr/>
        </p:nvSpPr>
        <p:spPr>
          <a:xfrm>
            <a:off x="4231126" y="4336918"/>
            <a:ext cx="4690534" cy="400110"/>
          </a:xfrm>
          <a:prstGeom prst="rect">
            <a:avLst/>
          </a:prstGeom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r>
              <a:rPr lang="es-CO" sz="2000" dirty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Estoy </a:t>
            </a:r>
            <a:r>
              <a:rPr lang="es-CO" sz="2000" dirty="0">
                <a:solidFill>
                  <a:srgbClr val="0000FF"/>
                </a:solidFill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en pro de soluciones </a:t>
            </a:r>
            <a:r>
              <a:rPr lang="es-CO" sz="2000" dirty="0" smtClean="0"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originales</a:t>
            </a:r>
            <a:endParaRPr lang="es-CO" sz="2000" dirty="0"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2919291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 txBox="1">
            <a:spLocks/>
          </p:cNvSpPr>
          <p:nvPr/>
        </p:nvSpPr>
        <p:spPr>
          <a:xfrm>
            <a:off x="551384" y="476672"/>
            <a:ext cx="10972440" cy="1144800"/>
          </a:xfrm>
          <a:prstGeom prst="rect">
            <a:avLst/>
          </a:prstGeom>
        </p:spPr>
        <p:txBody>
          <a:bodyPr/>
          <a:lstStyle>
            <a:lvl1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2pPr>
            <a:lvl3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3pPr>
            <a:lvl4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4pPr>
            <a:lvl5pPr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5pPr>
            <a:lvl6pPr marL="4572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6pPr>
            <a:lvl7pPr marL="9144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7pPr>
            <a:lvl8pPr marL="13716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8pPr>
            <a:lvl9pPr marL="1828800" algn="l" rtl="0" eaLnBrk="1" fontAlgn="base" hangingPunct="1">
              <a:lnSpc>
                <a:spcPct val="90000"/>
              </a:lnSpc>
              <a:spcBef>
                <a:spcPct val="0"/>
              </a:spcBef>
              <a:spcAft>
                <a:spcPct val="0"/>
              </a:spcAft>
              <a:defRPr sz="4400">
                <a:solidFill>
                  <a:schemeClr val="tx1"/>
                </a:solidFill>
                <a:latin typeface="Calibri Light" panose="020F0302020204030204" pitchFamily="34" charset="0"/>
              </a:defRPr>
            </a:lvl9pPr>
          </a:lstStyle>
          <a:p>
            <a:pPr algn="ctr"/>
            <a:r>
              <a:rPr lang="es-CO" sz="3200" b="1" dirty="0" smtClean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CREATIVIDAD / INNOVACIÓN </a:t>
            </a:r>
            <a:r>
              <a:rPr lang="es-CO" sz="3200" b="1" dirty="0">
                <a:solidFill>
                  <a:srgbClr val="000066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- LO QUE NO HAGO</a:t>
            </a:r>
          </a:p>
        </p:txBody>
      </p:sp>
      <p:sp>
        <p:nvSpPr>
          <p:cNvPr id="3" name="5 Rectángulo"/>
          <p:cNvSpPr/>
          <p:nvPr/>
        </p:nvSpPr>
        <p:spPr>
          <a:xfrm>
            <a:off x="4180551" y="4059554"/>
            <a:ext cx="7022163" cy="646331"/>
          </a:xfrm>
          <a:prstGeom prst="rect">
            <a:avLst/>
          </a:prstGeom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r>
              <a:rPr lang="es-CO" dirty="0" smtClean="0">
                <a:solidFill>
                  <a:srgbClr val="FF0000"/>
                </a:solidFill>
                <a:latin typeface="Arial Narrow" panose="020B0606020202030204" pitchFamily="34" charset="0"/>
              </a:rPr>
              <a:t>Nunca muestro desinterés </a:t>
            </a:r>
            <a:r>
              <a:rPr lang="es-CO" dirty="0" smtClean="0">
                <a:latin typeface="Arial Narrow" panose="020B0606020202030204" pitchFamily="34" charset="0"/>
              </a:rPr>
              <a:t>por las ideas que otras personas expresen y que puedan mejorar el proceso o trabajo. </a:t>
            </a:r>
            <a:endParaRPr lang="es-CO" dirty="0">
              <a:latin typeface="Arial Narrow" panose="020B0606020202030204" pitchFamily="34" charset="0"/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1384" y="1879445"/>
            <a:ext cx="3428964" cy="2503274"/>
          </a:xfrm>
          <a:prstGeom prst="rect">
            <a:avLst/>
          </a:prstGeom>
        </p:spPr>
      </p:pic>
      <p:sp>
        <p:nvSpPr>
          <p:cNvPr id="5" name="5 Rectángulo"/>
          <p:cNvSpPr/>
          <p:nvPr/>
        </p:nvSpPr>
        <p:spPr>
          <a:xfrm>
            <a:off x="5408969" y="2946416"/>
            <a:ext cx="6114855" cy="369332"/>
          </a:xfrm>
          <a:prstGeom prst="rect">
            <a:avLst/>
          </a:prstGeom>
          <a:ln>
            <a:solidFill>
              <a:srgbClr val="0070C0"/>
            </a:solidFill>
          </a:ln>
        </p:spPr>
        <p:txBody>
          <a:bodyPr wrap="square">
            <a:spAutoFit/>
          </a:bodyPr>
          <a:lstStyle/>
          <a:p>
            <a:r>
              <a:rPr lang="es-CO" dirty="0" smtClean="0">
                <a:solidFill>
                  <a:srgbClr val="FF0000"/>
                </a:solidFill>
                <a:latin typeface="Arial Narrow" panose="020B0606020202030204" pitchFamily="34" charset="0"/>
              </a:rPr>
              <a:t>Jamás </a:t>
            </a:r>
            <a:r>
              <a:rPr lang="es-CO" dirty="0" smtClean="0">
                <a:latin typeface="Arial Narrow" panose="020B0606020202030204" pitchFamily="34" charset="0"/>
              </a:rPr>
              <a:t>hago sentir mal a un compañero (a) que proponga una idea.</a:t>
            </a:r>
          </a:p>
        </p:txBody>
      </p:sp>
    </p:spTree>
    <p:extLst>
      <p:ext uri="{BB962C8B-B14F-4D97-AF65-F5344CB8AC3E}">
        <p14:creationId xmlns:p14="http://schemas.microsoft.com/office/powerpoint/2010/main" val="129364663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62C08579-053A-49BE-8510-AE21E942E841}"/>
              </a:ext>
            </a:extLst>
          </p:cNvPr>
          <p:cNvSpPr txBox="1"/>
          <p:nvPr/>
        </p:nvSpPr>
        <p:spPr>
          <a:xfrm>
            <a:off x="3717891" y="1878373"/>
            <a:ext cx="7126514" cy="769441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wrap="square" rtlCol="0">
            <a:spAutoFit/>
          </a:bodyPr>
          <a:lstStyle/>
          <a:p>
            <a:pPr lvl="2"/>
            <a:r>
              <a:rPr lang="es-ES" sz="4400" b="1" dirty="0" smtClean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Conflicto </a:t>
            </a:r>
            <a:r>
              <a:rPr lang="es-ES" sz="4400" b="1" dirty="0">
                <a:solidFill>
                  <a:schemeClr val="bg1"/>
                </a:solidFill>
                <a:latin typeface="Arial" pitchFamily="34" charset="0"/>
                <a:cs typeface="Arial" pitchFamily="34" charset="0"/>
              </a:rPr>
              <a:t>de Interés</a:t>
            </a:r>
            <a:endParaRPr lang="es-ES" sz="44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6716608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ángulo 5"/>
          <p:cNvSpPr/>
          <p:nvPr/>
        </p:nvSpPr>
        <p:spPr>
          <a:xfrm>
            <a:off x="3167407" y="821901"/>
            <a:ext cx="8031636" cy="1015663"/>
          </a:xfrm>
          <a:prstGeom prst="rect">
            <a:avLst/>
          </a:prstGeom>
          <a:ln w="3175">
            <a:solidFill>
              <a:schemeClr val="accent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es-CO" sz="2000" dirty="0">
                <a:latin typeface="Arial Narrow" panose="020B0606020202030204" pitchFamily="34" charset="0"/>
                <a:cs typeface="Arial" panose="020B0604020202020204" pitchFamily="34" charset="0"/>
              </a:rPr>
              <a:t>El conflicto surge “cuando el interés general propio de la función pública entra en conflicto con el interés particular y directo del servidor público”. </a:t>
            </a:r>
            <a:r>
              <a:rPr lang="es-CO" sz="2000" dirty="0">
                <a:solidFill>
                  <a:srgbClr val="FF0000"/>
                </a:solidFill>
                <a:latin typeface="Arial Narrow" panose="020B0606020202030204" pitchFamily="34" charset="0"/>
                <a:cs typeface="Arial" panose="020B0604020202020204" pitchFamily="34" charset="0"/>
              </a:rPr>
              <a:t>artículo 40 del Código Único Disciplinario (Ley 734 de 2002</a:t>
            </a:r>
            <a:r>
              <a:rPr lang="es-CO" sz="2000" dirty="0">
                <a:latin typeface="Arial Narrow" panose="020B0606020202030204" pitchFamily="34" charset="0"/>
                <a:cs typeface="Arial" panose="020B0604020202020204" pitchFamily="34" charset="0"/>
              </a:rPr>
              <a:t>)</a:t>
            </a:r>
          </a:p>
        </p:txBody>
      </p:sp>
      <p:sp>
        <p:nvSpPr>
          <p:cNvPr id="7" name="Rectángulo 6"/>
          <p:cNvSpPr/>
          <p:nvPr/>
        </p:nvSpPr>
        <p:spPr>
          <a:xfrm>
            <a:off x="3167406" y="2601799"/>
            <a:ext cx="8107588" cy="2554545"/>
          </a:xfrm>
          <a:prstGeom prst="rect">
            <a:avLst/>
          </a:prstGeom>
          <a:ln w="3175">
            <a:solidFill>
              <a:schemeClr val="accent1">
                <a:lumMod val="75000"/>
              </a:schemeClr>
            </a:solidFill>
          </a:ln>
        </p:spPr>
        <p:txBody>
          <a:bodyPr wrap="square">
            <a:spAutoFit/>
          </a:bodyPr>
          <a:lstStyle/>
          <a:p>
            <a:pPr algn="just"/>
            <a:r>
              <a:rPr lang="es-ES" sz="2000" b="0" i="0" dirty="0">
                <a:solidFill>
                  <a:srgbClr val="333333"/>
                </a:solidFill>
                <a:effectLst/>
                <a:latin typeface="Arial Narrow" panose="020B0606020202030204" pitchFamily="34" charset="0"/>
              </a:rPr>
              <a:t>Conflicto de intereses. “Todo servidor publico deberá declararse impedido para actuar en un asunto cuando tenga interés particular y directo en su </a:t>
            </a:r>
            <a:r>
              <a:rPr lang="es-ES" sz="2000" i="0" dirty="0">
                <a:solidFill>
                  <a:srgbClr val="0000FF"/>
                </a:solidFill>
                <a:effectLst/>
                <a:latin typeface="Arial Narrow" panose="020B0606020202030204" pitchFamily="34" charset="0"/>
              </a:rPr>
              <a:t>regulación</a:t>
            </a:r>
            <a:r>
              <a:rPr lang="es-ES" sz="2000" b="0" i="0" dirty="0">
                <a:solidFill>
                  <a:srgbClr val="333333"/>
                </a:solidFill>
                <a:effectLst/>
                <a:latin typeface="Arial Narrow" panose="020B0606020202030204" pitchFamily="34" charset="0"/>
              </a:rPr>
              <a:t>, </a:t>
            </a:r>
            <a:r>
              <a:rPr lang="es-ES" sz="2000" i="0" dirty="0">
                <a:solidFill>
                  <a:srgbClr val="0000FF"/>
                </a:solidFill>
                <a:effectLst/>
                <a:latin typeface="Arial Narrow" panose="020B0606020202030204" pitchFamily="34" charset="0"/>
              </a:rPr>
              <a:t>gestión</a:t>
            </a:r>
            <a:r>
              <a:rPr lang="es-ES" sz="2000" b="0" i="0" dirty="0">
                <a:solidFill>
                  <a:srgbClr val="333333"/>
                </a:solidFill>
                <a:effectLst/>
                <a:latin typeface="Arial Narrow" panose="020B0606020202030204" pitchFamily="34" charset="0"/>
              </a:rPr>
              <a:t>, </a:t>
            </a:r>
            <a:r>
              <a:rPr lang="es-ES" sz="2000" i="0" dirty="0">
                <a:solidFill>
                  <a:srgbClr val="0000FF"/>
                </a:solidFill>
                <a:effectLst/>
                <a:latin typeface="Arial Narrow" panose="020B0606020202030204" pitchFamily="34" charset="0"/>
              </a:rPr>
              <a:t>control o decisión</a:t>
            </a:r>
            <a:r>
              <a:rPr lang="es-ES" sz="2000" b="0" i="0" dirty="0">
                <a:solidFill>
                  <a:srgbClr val="333333"/>
                </a:solidFill>
                <a:effectLst/>
                <a:latin typeface="Arial Narrow" panose="020B0606020202030204" pitchFamily="34" charset="0"/>
              </a:rPr>
              <a:t>, o lo tuviere su cónyuge, compañero o compañera permanente, o algunos de sus parientes dentro del cuarto grado de consanguinidad, segundo de afinidad o primero civil, o su socio o socios de hecho o de derecho.</a:t>
            </a:r>
          </a:p>
          <a:p>
            <a:pPr algn="just"/>
            <a:r>
              <a:rPr lang="es-ES" sz="2000" b="0" i="0" dirty="0">
                <a:solidFill>
                  <a:srgbClr val="333333"/>
                </a:solidFill>
                <a:effectLst/>
                <a:latin typeface="Arial Narrow" panose="020B0606020202030204" pitchFamily="34" charset="0"/>
              </a:rPr>
              <a:t>Cuando el interés general, propio de la función publica, entre en conflicto con un interés particular y directo del servidor publico deberá declararse impedido”</a:t>
            </a:r>
            <a:r>
              <a:rPr lang="es-ES" sz="2000" b="0" i="0" dirty="0">
                <a:solidFill>
                  <a:srgbClr val="FF0000"/>
                </a:solidFill>
                <a:effectLst/>
                <a:latin typeface="Arial Narrow" panose="020B0606020202030204" pitchFamily="34" charset="0"/>
              </a:rPr>
              <a:t>. </a:t>
            </a:r>
            <a:r>
              <a:rPr lang="es-ES" sz="2000" dirty="0">
                <a:solidFill>
                  <a:srgbClr val="FF0000"/>
                </a:solidFill>
                <a:latin typeface="Arial Narrow" panose="020B0606020202030204" pitchFamily="34" charset="0"/>
              </a:rPr>
              <a:t>Artículo 44 Ley 1952 del 2019.</a:t>
            </a:r>
            <a:endParaRPr lang="es-ES" sz="2000" b="0" i="0" dirty="0">
              <a:solidFill>
                <a:srgbClr val="FF0000"/>
              </a:solidFill>
              <a:effectLst/>
              <a:latin typeface="Arial Narrow" panose="020B0606020202030204" pitchFamily="34" charset="0"/>
            </a:endParaRPr>
          </a:p>
        </p:txBody>
      </p:sp>
      <p:pic>
        <p:nvPicPr>
          <p:cNvPr id="8" name="Imagen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3384" y="301397"/>
            <a:ext cx="2590631" cy="55323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4009439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a 3"/>
          <p:cNvGraphicFramePr/>
          <p:nvPr>
            <p:extLst>
              <p:ext uri="{D42A27DB-BD31-4B8C-83A1-F6EECF244321}">
                <p14:modId xmlns:p14="http://schemas.microsoft.com/office/powerpoint/2010/main" val="98643316"/>
              </p:ext>
            </p:extLst>
          </p:nvPr>
        </p:nvGraphicFramePr>
        <p:xfrm>
          <a:off x="239364" y="0"/>
          <a:ext cx="8426335" cy="52894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Imagen 4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46994" y="0"/>
            <a:ext cx="2903891" cy="62012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9499208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-4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678649" y="0"/>
            <a:ext cx="10856858" cy="59787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01205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a 3"/>
          <p:cNvGraphicFramePr/>
          <p:nvPr>
            <p:extLst>
              <p:ext uri="{D42A27DB-BD31-4B8C-83A1-F6EECF244321}">
                <p14:modId xmlns:p14="http://schemas.microsoft.com/office/powerpoint/2010/main" val="3260017994"/>
              </p:ext>
            </p:extLst>
          </p:nvPr>
        </p:nvGraphicFramePr>
        <p:xfrm>
          <a:off x="467752" y="566224"/>
          <a:ext cx="11264704" cy="52718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86728037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3"/>
          <p:cNvGrpSpPr/>
          <p:nvPr/>
        </p:nvGrpSpPr>
        <p:grpSpPr>
          <a:xfrm>
            <a:off x="5068842" y="1814131"/>
            <a:ext cx="5079716" cy="1738976"/>
            <a:chOff x="4153991" y="2945503"/>
            <a:chExt cx="3826224" cy="1349409"/>
          </a:xfrm>
        </p:grpSpPr>
        <p:sp>
          <p:nvSpPr>
            <p:cNvPr id="14" name="Elipse 13"/>
            <p:cNvSpPr/>
            <p:nvPr/>
          </p:nvSpPr>
          <p:spPr>
            <a:xfrm>
              <a:off x="4153991" y="2945503"/>
              <a:ext cx="3826224" cy="1349409"/>
            </a:xfrm>
            <a:prstGeom prst="ellipse">
              <a:avLst/>
            </a:prstGeom>
            <a:solidFill>
              <a:schemeClr val="accent6">
                <a:lumMod val="75000"/>
              </a:schemeClr>
            </a:solidFill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3">
              <a:scrgbClr r="0" g="0" b="0"/>
            </a:fillRef>
            <a:effectRef idx="3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5" name="Elipse 4"/>
            <p:cNvSpPr txBox="1"/>
            <p:nvPr/>
          </p:nvSpPr>
          <p:spPr>
            <a:xfrm>
              <a:off x="4714329" y="3143119"/>
              <a:ext cx="2705548" cy="954177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36830" tIns="36830" rIns="36830" bIns="36830" numCol="1" spcCol="1270" anchor="ctr" anchorCtr="0">
              <a:noAutofit/>
            </a:bodyPr>
            <a:lstStyle/>
            <a:p>
              <a:pPr lvl="0" algn="ctr" defTabSz="1289050">
                <a:lnSpc>
                  <a:spcPct val="90000"/>
                </a:lnSpc>
                <a:spcAft>
                  <a:spcPct val="35000"/>
                </a:spcAft>
              </a:pPr>
              <a:r>
                <a:rPr lang="es-CO" sz="2900" dirty="0"/>
                <a:t>Tipificación de los Conflictos de Interés</a:t>
              </a:r>
            </a:p>
          </p:txBody>
        </p:sp>
      </p:grpSp>
      <p:pic>
        <p:nvPicPr>
          <p:cNvPr id="16" name="Imagen 1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9643" y="182880"/>
            <a:ext cx="2649199" cy="56574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2864114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Llamada ovalada 5"/>
          <p:cNvSpPr/>
          <p:nvPr/>
        </p:nvSpPr>
        <p:spPr>
          <a:xfrm>
            <a:off x="604912" y="1990575"/>
            <a:ext cx="7357402" cy="2349308"/>
          </a:xfrm>
          <a:prstGeom prst="wedgeEllipseCallout">
            <a:avLst>
              <a:gd name="adj1" fmla="val 58465"/>
              <a:gd name="adj2" fmla="val -5706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s-CO" sz="3600" dirty="0" smtClean="0">
                <a:solidFill>
                  <a:schemeClr val="bg1"/>
                </a:solidFill>
              </a:rPr>
              <a:t>…</a:t>
            </a:r>
            <a:r>
              <a:rPr lang="es-CO" sz="3600" dirty="0">
                <a:solidFill>
                  <a:schemeClr val="bg1"/>
                </a:solidFill>
              </a:rPr>
              <a:t>Y si estoy en un conflicto </a:t>
            </a:r>
            <a:r>
              <a:rPr lang="es-CO" sz="3600" dirty="0" smtClean="0">
                <a:solidFill>
                  <a:schemeClr val="bg1"/>
                </a:solidFill>
              </a:rPr>
              <a:t>de    interés¨…</a:t>
            </a:r>
          </a:p>
          <a:p>
            <a:pPr lvl="0" algn="ctr"/>
            <a:r>
              <a:rPr lang="es-CO" sz="3600" dirty="0" smtClean="0">
                <a:solidFill>
                  <a:schemeClr val="bg1"/>
                </a:solidFill>
              </a:rPr>
              <a:t>¿Qué hago</a:t>
            </a:r>
            <a:r>
              <a:rPr lang="es-CO" sz="3600" dirty="0">
                <a:solidFill>
                  <a:schemeClr val="bg1"/>
                </a:solidFill>
              </a:rPr>
              <a:t>?</a:t>
            </a:r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63474" y="360824"/>
            <a:ext cx="2626446" cy="5608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0469674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Llamada rectangular redondeada 7"/>
          <p:cNvSpPr/>
          <p:nvPr/>
        </p:nvSpPr>
        <p:spPr>
          <a:xfrm>
            <a:off x="5078438" y="1758460"/>
            <a:ext cx="5992837" cy="2405577"/>
          </a:xfrm>
          <a:prstGeom prst="wedgeRoundRectCallout">
            <a:avLst>
              <a:gd name="adj1" fmla="val -80057"/>
              <a:gd name="adj2" fmla="val -63276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O" sz="4800" dirty="0"/>
              <a:t>Declaración de Conflicto de </a:t>
            </a:r>
            <a:r>
              <a:rPr lang="es-CO" sz="4800" dirty="0" smtClean="0"/>
              <a:t>Interés</a:t>
            </a:r>
            <a:endParaRPr lang="es-CO" sz="4800" dirty="0"/>
          </a:p>
        </p:txBody>
      </p:sp>
      <p:pic>
        <p:nvPicPr>
          <p:cNvPr id="7" name="Imagen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8971" y="353881"/>
            <a:ext cx="2628857" cy="5613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844167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Elipse 13"/>
          <p:cNvSpPr/>
          <p:nvPr/>
        </p:nvSpPr>
        <p:spPr>
          <a:xfrm>
            <a:off x="359313" y="1969477"/>
            <a:ext cx="4881489" cy="226489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0" name="Marcador de texto 2"/>
          <p:cNvSpPr>
            <a:spLocks noGrp="1"/>
          </p:cNvSpPr>
          <p:nvPr>
            <p:ph type="body" sz="quarter" idx="11"/>
          </p:nvPr>
        </p:nvSpPr>
        <p:spPr>
          <a:xfrm>
            <a:off x="892713" y="2526666"/>
            <a:ext cx="4283856" cy="1707710"/>
          </a:xfrm>
        </p:spPr>
        <p:txBody>
          <a:bodyPr/>
          <a:lstStyle/>
          <a:p>
            <a:r>
              <a:rPr lang="es-CO" dirty="0" smtClean="0">
                <a:ln w="0"/>
                <a:solidFill>
                  <a:schemeClr val="bg1"/>
                </a:solidFill>
              </a:rPr>
              <a:t>Formato </a:t>
            </a:r>
          </a:p>
          <a:p>
            <a:r>
              <a:rPr lang="es-CO" dirty="0">
                <a:ln w="0"/>
                <a:solidFill>
                  <a:schemeClr val="bg1"/>
                </a:solidFill>
              </a:rPr>
              <a:t>D</a:t>
            </a:r>
            <a:r>
              <a:rPr lang="es-CO" dirty="0" smtClean="0">
                <a:ln w="0"/>
                <a:solidFill>
                  <a:schemeClr val="bg1"/>
                </a:solidFill>
              </a:rPr>
              <a:t>eclaración Conflicto de Interés</a:t>
            </a:r>
          </a:p>
          <a:p>
            <a:r>
              <a:rPr lang="es-CO" dirty="0" smtClean="0">
                <a:ln w="0"/>
                <a:solidFill>
                  <a:schemeClr val="bg1"/>
                </a:solidFill>
              </a:rPr>
              <a:t>Código: </a:t>
            </a:r>
            <a:r>
              <a:rPr lang="es-CO" b="1" dirty="0" smtClean="0">
                <a:solidFill>
                  <a:schemeClr val="bg1"/>
                </a:solidFill>
              </a:rPr>
              <a:t>AP-TH-F-128-01</a:t>
            </a:r>
            <a:endParaRPr lang="es-CO" dirty="0">
              <a:ln w="0"/>
              <a:solidFill>
                <a:schemeClr val="bg1"/>
              </a:solidFill>
            </a:endParaRPr>
          </a:p>
        </p:txBody>
      </p:sp>
      <p:pic>
        <p:nvPicPr>
          <p:cNvPr id="13" name="Imagen 1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55212" y="95251"/>
            <a:ext cx="5148775" cy="57709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46352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Elipse 13"/>
          <p:cNvSpPr/>
          <p:nvPr/>
        </p:nvSpPr>
        <p:spPr>
          <a:xfrm>
            <a:off x="5966732" y="1927272"/>
            <a:ext cx="5247249" cy="239151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0" name="Marcador de texto 2"/>
          <p:cNvSpPr>
            <a:spLocks noGrp="1"/>
          </p:cNvSpPr>
          <p:nvPr>
            <p:ph type="body" sz="quarter" idx="11"/>
          </p:nvPr>
        </p:nvSpPr>
        <p:spPr>
          <a:xfrm>
            <a:off x="6513343" y="2371920"/>
            <a:ext cx="5036232" cy="1820251"/>
          </a:xfrm>
        </p:spPr>
        <p:txBody>
          <a:bodyPr/>
          <a:lstStyle/>
          <a:p>
            <a:r>
              <a:rPr lang="es-CO" dirty="0" smtClean="0">
                <a:ln w="0"/>
                <a:solidFill>
                  <a:schemeClr val="bg1"/>
                </a:solidFill>
              </a:rPr>
              <a:t>Formato </a:t>
            </a:r>
          </a:p>
          <a:p>
            <a:r>
              <a:rPr lang="es-CO" dirty="0">
                <a:ln w="0"/>
                <a:solidFill>
                  <a:schemeClr val="bg1"/>
                </a:solidFill>
              </a:rPr>
              <a:t>D</a:t>
            </a:r>
            <a:r>
              <a:rPr lang="es-CO" dirty="0" smtClean="0">
                <a:ln w="0"/>
                <a:solidFill>
                  <a:schemeClr val="bg1"/>
                </a:solidFill>
              </a:rPr>
              <a:t>eclaración Periódica de Conflicto </a:t>
            </a:r>
          </a:p>
          <a:p>
            <a:r>
              <a:rPr lang="es-CO" dirty="0" smtClean="0">
                <a:ln w="0"/>
                <a:solidFill>
                  <a:schemeClr val="bg1"/>
                </a:solidFill>
              </a:rPr>
              <a:t>de Interés</a:t>
            </a:r>
          </a:p>
          <a:p>
            <a:r>
              <a:rPr lang="es-CO" dirty="0">
                <a:ln w="0"/>
                <a:solidFill>
                  <a:schemeClr val="bg1"/>
                </a:solidFill>
              </a:rPr>
              <a:t>Código: AP-TH-F-127-01-</a:t>
            </a:r>
          </a:p>
        </p:txBody>
      </p:sp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3900" y="95250"/>
            <a:ext cx="4799857" cy="5827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3928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Elipse 13"/>
          <p:cNvSpPr/>
          <p:nvPr/>
        </p:nvSpPr>
        <p:spPr>
          <a:xfrm>
            <a:off x="190499" y="1674052"/>
            <a:ext cx="4325230" cy="248998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0" name="Marcador de texto 2"/>
          <p:cNvSpPr>
            <a:spLocks noGrp="1"/>
          </p:cNvSpPr>
          <p:nvPr>
            <p:ph type="body" sz="quarter" idx="11"/>
          </p:nvPr>
        </p:nvSpPr>
        <p:spPr>
          <a:xfrm>
            <a:off x="723900" y="2162742"/>
            <a:ext cx="4370209" cy="1512604"/>
          </a:xfrm>
        </p:spPr>
        <p:txBody>
          <a:bodyPr/>
          <a:lstStyle/>
          <a:p>
            <a:r>
              <a:rPr lang="es-CO" dirty="0" smtClean="0">
                <a:ln w="0"/>
                <a:solidFill>
                  <a:schemeClr val="bg1"/>
                </a:solidFill>
              </a:rPr>
              <a:t>Formato </a:t>
            </a:r>
          </a:p>
          <a:p>
            <a:r>
              <a:rPr lang="es-CO" dirty="0">
                <a:ln w="0"/>
                <a:solidFill>
                  <a:schemeClr val="bg1"/>
                </a:solidFill>
              </a:rPr>
              <a:t>D</a:t>
            </a:r>
            <a:r>
              <a:rPr lang="es-CO" dirty="0" smtClean="0">
                <a:ln w="0"/>
                <a:solidFill>
                  <a:schemeClr val="bg1"/>
                </a:solidFill>
              </a:rPr>
              <a:t>eclaración Anual de </a:t>
            </a:r>
          </a:p>
          <a:p>
            <a:r>
              <a:rPr lang="es-CO" dirty="0" smtClean="0">
                <a:ln w="0"/>
                <a:solidFill>
                  <a:schemeClr val="bg1"/>
                </a:solidFill>
              </a:rPr>
              <a:t>Conflicto de Interés</a:t>
            </a:r>
          </a:p>
          <a:p>
            <a:r>
              <a:rPr lang="es-CO" dirty="0">
                <a:ln w="0"/>
                <a:solidFill>
                  <a:schemeClr val="bg1"/>
                </a:solidFill>
              </a:rPr>
              <a:t>Código: AP-TH-F-126-01-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15729" y="263256"/>
            <a:ext cx="7549662" cy="56152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66339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Elipse 13"/>
          <p:cNvSpPr/>
          <p:nvPr/>
        </p:nvSpPr>
        <p:spPr>
          <a:xfrm>
            <a:off x="190500" y="1670832"/>
            <a:ext cx="4240824" cy="2704220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0" name="Marcador de texto 2"/>
          <p:cNvSpPr>
            <a:spLocks noGrp="1"/>
          </p:cNvSpPr>
          <p:nvPr>
            <p:ph type="body" sz="quarter" idx="11"/>
          </p:nvPr>
        </p:nvSpPr>
        <p:spPr>
          <a:xfrm>
            <a:off x="656034" y="2274035"/>
            <a:ext cx="5036232" cy="1820251"/>
          </a:xfrm>
        </p:spPr>
        <p:txBody>
          <a:bodyPr/>
          <a:lstStyle/>
          <a:p>
            <a:r>
              <a:rPr lang="es-CO" dirty="0">
                <a:ln w="0"/>
                <a:solidFill>
                  <a:schemeClr val="bg1"/>
                </a:solidFill>
              </a:rPr>
              <a:t>Formato </a:t>
            </a:r>
          </a:p>
          <a:p>
            <a:r>
              <a:rPr lang="es-CO" dirty="0">
                <a:ln w="0"/>
                <a:solidFill>
                  <a:schemeClr val="bg1"/>
                </a:solidFill>
              </a:rPr>
              <a:t>Declaración Anual de </a:t>
            </a:r>
          </a:p>
          <a:p>
            <a:r>
              <a:rPr lang="es-CO" dirty="0">
                <a:ln w="0"/>
                <a:solidFill>
                  <a:schemeClr val="bg1"/>
                </a:solidFill>
              </a:rPr>
              <a:t>Conflicto de Interés</a:t>
            </a:r>
          </a:p>
          <a:p>
            <a:r>
              <a:rPr lang="es-CO" dirty="0">
                <a:ln w="0"/>
                <a:solidFill>
                  <a:schemeClr val="bg1"/>
                </a:solidFill>
              </a:rPr>
              <a:t>Código: AP-TH-F-126-01-</a:t>
            </a:r>
          </a:p>
          <a:p>
            <a:endParaRPr lang="es-CO" dirty="0">
              <a:ln w="0"/>
              <a:solidFill>
                <a:schemeClr val="bg1"/>
              </a:solidFill>
            </a:endParaRPr>
          </a:p>
        </p:txBody>
      </p:sp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31324" y="262450"/>
            <a:ext cx="7558117" cy="53713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6698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Elipse 13"/>
          <p:cNvSpPr/>
          <p:nvPr/>
        </p:nvSpPr>
        <p:spPr>
          <a:xfrm>
            <a:off x="148297" y="1941340"/>
            <a:ext cx="3754042" cy="2700998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0" name="Marcador de texto 2"/>
          <p:cNvSpPr>
            <a:spLocks noGrp="1"/>
          </p:cNvSpPr>
          <p:nvPr>
            <p:ph type="body" sz="quarter" idx="11"/>
          </p:nvPr>
        </p:nvSpPr>
        <p:spPr>
          <a:xfrm>
            <a:off x="723900" y="2470393"/>
            <a:ext cx="2973870" cy="1876524"/>
          </a:xfrm>
        </p:spPr>
        <p:txBody>
          <a:bodyPr/>
          <a:lstStyle/>
          <a:p>
            <a:r>
              <a:rPr lang="es-CO" dirty="0">
                <a:ln w="0"/>
                <a:solidFill>
                  <a:schemeClr val="bg1"/>
                </a:solidFill>
              </a:rPr>
              <a:t>Formato </a:t>
            </a:r>
          </a:p>
          <a:p>
            <a:r>
              <a:rPr lang="es-CO" dirty="0">
                <a:ln w="0"/>
                <a:solidFill>
                  <a:schemeClr val="bg1"/>
                </a:solidFill>
              </a:rPr>
              <a:t>Declaración Anual de </a:t>
            </a:r>
          </a:p>
          <a:p>
            <a:r>
              <a:rPr lang="es-CO" dirty="0">
                <a:ln w="0"/>
                <a:solidFill>
                  <a:schemeClr val="bg1"/>
                </a:solidFill>
              </a:rPr>
              <a:t>Conflicto de Interés</a:t>
            </a:r>
          </a:p>
          <a:p>
            <a:r>
              <a:rPr lang="es-CO" dirty="0">
                <a:ln w="0"/>
                <a:solidFill>
                  <a:schemeClr val="bg1"/>
                </a:solidFill>
              </a:rPr>
              <a:t>Código: AP-TH-F-126-01-</a:t>
            </a:r>
          </a:p>
          <a:p>
            <a:endParaRPr lang="es-CO" dirty="0">
              <a:ln w="0"/>
              <a:solidFill>
                <a:schemeClr val="bg1"/>
              </a:solidFill>
            </a:endParaRPr>
          </a:p>
        </p:txBody>
      </p:sp>
      <p:pic>
        <p:nvPicPr>
          <p:cNvPr id="5" name="Imagen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065563" y="600075"/>
            <a:ext cx="7938941" cy="48252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9982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Elipse 13"/>
          <p:cNvSpPr/>
          <p:nvPr/>
        </p:nvSpPr>
        <p:spPr>
          <a:xfrm>
            <a:off x="111958" y="1899138"/>
            <a:ext cx="3727939" cy="2700997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O"/>
          </a:p>
        </p:txBody>
      </p:sp>
      <p:sp>
        <p:nvSpPr>
          <p:cNvPr id="10" name="Marcador de texto 2"/>
          <p:cNvSpPr>
            <a:spLocks noGrp="1"/>
          </p:cNvSpPr>
          <p:nvPr>
            <p:ph type="body" sz="quarter" idx="11"/>
          </p:nvPr>
        </p:nvSpPr>
        <p:spPr>
          <a:xfrm>
            <a:off x="485340" y="2329716"/>
            <a:ext cx="3130057" cy="2045335"/>
          </a:xfrm>
        </p:spPr>
        <p:txBody>
          <a:bodyPr/>
          <a:lstStyle/>
          <a:p>
            <a:r>
              <a:rPr lang="es-CO" dirty="0">
                <a:ln w="0"/>
                <a:solidFill>
                  <a:schemeClr val="bg1"/>
                </a:solidFill>
              </a:rPr>
              <a:t>Formato </a:t>
            </a:r>
          </a:p>
          <a:p>
            <a:r>
              <a:rPr lang="es-CO" dirty="0">
                <a:ln w="0"/>
                <a:solidFill>
                  <a:schemeClr val="bg1"/>
                </a:solidFill>
              </a:rPr>
              <a:t>Declaración Anual de </a:t>
            </a:r>
          </a:p>
          <a:p>
            <a:r>
              <a:rPr lang="es-CO" dirty="0">
                <a:ln w="0"/>
                <a:solidFill>
                  <a:schemeClr val="bg1"/>
                </a:solidFill>
              </a:rPr>
              <a:t>Conflicto de Interés</a:t>
            </a:r>
          </a:p>
          <a:p>
            <a:r>
              <a:rPr lang="es-CO" dirty="0">
                <a:ln w="0"/>
                <a:solidFill>
                  <a:schemeClr val="bg1"/>
                </a:solidFill>
              </a:rPr>
              <a:t>Código: AP-TH-F-126-01-</a:t>
            </a:r>
          </a:p>
          <a:p>
            <a:endParaRPr lang="es-CO" dirty="0">
              <a:ln w="0"/>
              <a:solidFill>
                <a:schemeClr val="bg1"/>
              </a:solidFill>
            </a:endParaRPr>
          </a:p>
        </p:txBody>
      </p:sp>
      <p:pic>
        <p:nvPicPr>
          <p:cNvPr id="6" name="Imagen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39897" y="600075"/>
            <a:ext cx="8141087" cy="47970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18642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n 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1973" y="323576"/>
            <a:ext cx="2715065" cy="5798058"/>
          </a:xfrm>
          <a:prstGeom prst="rect">
            <a:avLst/>
          </a:prstGeom>
        </p:spPr>
      </p:pic>
      <p:sp>
        <p:nvSpPr>
          <p:cNvPr id="10" name="Llamada rectangular 9"/>
          <p:cNvSpPr/>
          <p:nvPr/>
        </p:nvSpPr>
        <p:spPr>
          <a:xfrm>
            <a:off x="2138289" y="1491176"/>
            <a:ext cx="4417256" cy="1842868"/>
          </a:xfrm>
          <a:prstGeom prst="wedgeRectCallout">
            <a:avLst>
              <a:gd name="adj1" fmla="val 89677"/>
              <a:gd name="adj2" fmla="val -4687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s-CO" sz="6000" dirty="0" smtClean="0"/>
              <a:t>…Recusación</a:t>
            </a:r>
            <a:endParaRPr lang="es-CO" sz="6000" dirty="0"/>
          </a:p>
        </p:txBody>
      </p:sp>
    </p:spTree>
    <p:extLst>
      <p:ext uri="{BB962C8B-B14F-4D97-AF65-F5344CB8AC3E}">
        <p14:creationId xmlns:p14="http://schemas.microsoft.com/office/powerpoint/2010/main" val="4150386087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53316" y="497226"/>
            <a:ext cx="5645727" cy="1432188"/>
          </a:xfrm>
          <a:prstGeom prst="rect">
            <a:avLst/>
          </a:prstGeom>
        </p:spPr>
      </p:pic>
      <p:pic>
        <p:nvPicPr>
          <p:cNvPr id="5" name="Imagen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68672" y="2137690"/>
            <a:ext cx="6351780" cy="3530311"/>
          </a:xfrm>
          <a:prstGeom prst="rect">
            <a:avLst/>
          </a:prstGeom>
        </p:spPr>
      </p:pic>
      <p:pic>
        <p:nvPicPr>
          <p:cNvPr id="7" name="Imagen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07771" y="683644"/>
            <a:ext cx="2620167" cy="55954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11270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9145840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ubred Norte E.S.E.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ema1" id="{F81A29FF-D449-433B-AA3C-AE82079368C8}" vid="{BECAB308-D8A6-4942-BF87-869E5ED4F84D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9359</TotalTime>
  <Words>1916</Words>
  <Application>Microsoft Office PowerPoint</Application>
  <PresentationFormat>Panorámica</PresentationFormat>
  <Paragraphs>243</Paragraphs>
  <Slides>48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10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48</vt:i4>
      </vt:variant>
    </vt:vector>
  </HeadingPairs>
  <TitlesOfParts>
    <vt:vector size="59" baseType="lpstr">
      <vt:lpstr>ＭＳ Ｐゴシック</vt:lpstr>
      <vt:lpstr>ＭＳ Ｐゴシック</vt:lpstr>
      <vt:lpstr>Aharoni</vt:lpstr>
      <vt:lpstr>Arial</vt:lpstr>
      <vt:lpstr>Arial Narrow</vt:lpstr>
      <vt:lpstr>Calibri</vt:lpstr>
      <vt:lpstr>Calibri Light</vt:lpstr>
      <vt:lpstr>Museo Sans Condensed</vt:lpstr>
      <vt:lpstr>Times New Roman</vt:lpstr>
      <vt:lpstr>Wingdings</vt:lpstr>
      <vt:lpstr>Subred Norte E.S.E.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Yataro D1</dc:creator>
  <cp:lastModifiedBy>sistemas</cp:lastModifiedBy>
  <cp:revision>802</cp:revision>
  <dcterms:created xsi:type="dcterms:W3CDTF">2016-03-08T12:45:40Z</dcterms:created>
  <dcterms:modified xsi:type="dcterms:W3CDTF">2022-04-26T15:49:14Z</dcterms:modified>
</cp:coreProperties>
</file>