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48" r:id="rId1"/>
  </p:sldMasterIdLst>
  <p:notesMasterIdLst>
    <p:notesMasterId r:id="rId9"/>
  </p:notesMasterIdLst>
  <p:sldIdLst>
    <p:sldId id="264" r:id="rId2"/>
    <p:sldId id="256" r:id="rId3"/>
    <p:sldId id="265" r:id="rId4"/>
    <p:sldId id="257" r:id="rId5"/>
    <p:sldId id="258" r:id="rId6"/>
    <p:sldId id="266" r:id="rId7"/>
    <p:sldId id="263" r:id="rId8"/>
  </p:sldIdLst>
  <p:sldSz cx="12192000" cy="6858000"/>
  <p:notesSz cx="6858000" cy="9144000"/>
  <p:embeddedFontLst>
    <p:embeddedFont>
      <p:font typeface="Calibri" panose="020F0502020204030204" pitchFamily="34" charset="0"/>
      <p:regular r:id="rId10"/>
      <p:bold r:id="rId11"/>
      <p:italic r:id="rId12"/>
      <p:boldItalic r:id="rId13"/>
    </p:embeddedFont>
    <p:embeddedFont>
      <p:font typeface="Candara" panose="020E0502030303020204" pitchFamily="34" charset="0"/>
      <p:regular r:id="rId14"/>
      <p:bold r:id="rId15"/>
      <p:italic r:id="rId16"/>
      <p:boldItalic r:id="rId17"/>
    </p:embeddedFont>
    <p:embeddedFont>
      <p:font typeface="Corbel" panose="020B0503020204020204" pitchFamily="34" charset="0"/>
      <p:regular r:id="rId18"/>
      <p:bold r:id="rId19"/>
      <p:italic r:id="rId20"/>
      <p:boldItalic r:id="rId21"/>
    </p:embeddedFont>
    <p:embeddedFont>
      <p:font typeface="Microsoft Sans Serif" panose="020B0604020202020204" pitchFamily="34" charset="0"/>
      <p:regular r:id="rId22"/>
    </p:embeddedFont>
    <p:embeddedFont>
      <p:font typeface="Tahoma" panose="020B0604030504040204" pitchFamily="34" charset="0"/>
      <p:regular r:id="rId23"/>
      <p:bold r:id="rId24"/>
    </p:embeddedFont>
    <p:embeddedFont>
      <p:font typeface="Verdana" panose="020B0604030504040204" pitchFamily="34" charset="0"/>
      <p:regular r:id="rId25"/>
      <p:bold r:id="rId26"/>
      <p:italic r:id="rId27"/>
      <p:boldItalic r:id="rId28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  <p:ext uri="http://customooxmlschemas.google.com/">
      <go:slidesCustomData xmlns:go="http://customooxmlschemas.google.com/"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 r:id="rId29" roundtripDataSignature="AMtx7mjhpOZdpIxa5rGMQyB1Fx3X4mWmmA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340A8031-7B2A-5F40-8691-0998A442FDE0}" v="1" dt="2022-10-03T18:17:37.759"/>
  </p1510:revLst>
</p1510:revInfo>
</file>

<file path=ppt/tableStyles.xml><?xml version="1.0" encoding="utf-8"?>
<a:tblStyleLst xmlns:a="http://schemas.openxmlformats.org/drawingml/2006/main" def="{C94BBC5D-1A0F-4C31-9206-C2A4E2DBFED2}">
  <a:tblStyle styleId="{C94BBC5D-1A0F-4C31-9206-C2A4E2DBFED2}" styleName="Table_0">
    <a:wholeTbl>
      <a:tcTxStyle b="off" i="off">
        <a:font>
          <a:latin typeface="Candara"/>
          <a:ea typeface="Candara"/>
          <a:cs typeface="Candara"/>
        </a:font>
        <a:schemeClr val="dk1"/>
      </a:tcTxStyle>
      <a:tcStyle>
        <a:tcBdr>
          <a:left>
            <a:ln w="12700" cap="flat" cmpd="sng">
              <a:solidFill>
                <a:schemeClr val="accent2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12700" cap="flat" cmpd="sng">
              <a:solidFill>
                <a:schemeClr val="accent2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12700" cap="flat" cmpd="sng">
              <a:solidFill>
                <a:schemeClr val="accent2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12700" cap="flat" cmpd="sng">
              <a:solidFill>
                <a:schemeClr val="accent2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12700" cap="flat" cmpd="sng">
              <a:solidFill>
                <a:schemeClr val="accent2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9525" cap="flat" cmpd="sng">
              <a:solidFill>
                <a:srgbClr val="000000">
                  <a:alpha val="0"/>
                </a:srgbClr>
              </a:solidFill>
              <a:prstDash val="solid"/>
              <a:round/>
              <a:headEnd type="none" w="sm" len="sm"/>
              <a:tailEnd type="none" w="sm" len="sm"/>
            </a:ln>
          </a:insideV>
        </a:tcBdr>
        <a:fill>
          <a:solidFill>
            <a:schemeClr val="lt1"/>
          </a:solidFill>
        </a:fill>
      </a:tcStyle>
    </a:wholeTbl>
    <a:band1H>
      <a:tcTxStyle/>
      <a:tcStyle>
        <a:tcBdr/>
        <a:fill>
          <a:solidFill>
            <a:srgbClr val="FBE6E9"/>
          </a:solidFill>
        </a:fill>
      </a:tcStyle>
    </a:band1H>
    <a:band2H>
      <a:tcTxStyle/>
      <a:tcStyle>
        <a:tcBdr/>
      </a:tcStyle>
    </a:band2H>
    <a:band1V>
      <a:tcTxStyle/>
      <a:tcStyle>
        <a:tcBdr/>
        <a:fill>
          <a:solidFill>
            <a:srgbClr val="FBE6E9"/>
          </a:solidFill>
        </a:fill>
      </a:tcStyle>
    </a:band1V>
    <a:band2V>
      <a:tcTxStyle/>
      <a:tcStyle>
        <a:tcBdr/>
      </a:tcStyle>
    </a:band2V>
    <a:lastCol>
      <a:tcTxStyle b="on" i="off"/>
      <a:tcStyle>
        <a:tcBdr/>
      </a:tcStyle>
    </a:lastCol>
    <a:firstCol>
      <a:tcTxStyle b="on" i="off"/>
      <a:tcStyle>
        <a:tcBdr/>
      </a:tcStyle>
    </a:firstCol>
    <a:lastRow>
      <a:tcTxStyle b="on" i="off"/>
      <a:tcStyle>
        <a:tcBdr>
          <a:top>
            <a:ln w="50800" cap="flat" cmpd="sng">
              <a:solidFill>
                <a:schemeClr val="accent2"/>
              </a:solidFill>
              <a:prstDash val="solid"/>
              <a:round/>
              <a:headEnd type="none" w="sm" len="sm"/>
              <a:tailEnd type="none" w="sm" len="sm"/>
            </a:ln>
          </a:top>
        </a:tcBdr>
        <a:fill>
          <a:solidFill>
            <a:schemeClr val="lt1"/>
          </a:solidFill>
        </a:fill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 b="on" i="off">
        <a:font>
          <a:latin typeface="Candara"/>
          <a:ea typeface="Candara"/>
          <a:cs typeface="Candara"/>
        </a:font>
        <a:schemeClr val="lt1"/>
      </a:tcTxStyle>
      <a:tcStyle>
        <a:tcBdr/>
        <a:fill>
          <a:solidFill>
            <a:schemeClr val="accent2"/>
          </a:solidFill>
        </a:fill>
      </a:tcStyle>
    </a:firstRow>
    <a:neCell>
      <a:tcTxStyle/>
      <a:tcStyle>
        <a:tcBdr/>
      </a:tcStyle>
    </a:neCell>
    <a:nwCell>
      <a:tcTxStyle/>
      <a:tcStyle>
        <a:tcBdr/>
      </a:tcStyle>
    </a:nwCell>
  </a:tblStyle>
  <a:tblStyle styleId="{284E427A-3D55-4303-BF80-6455036E1DE7}" styleName="Estilo temático 1 - Énfasis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  <a:tblStyle styleId="{8A107856-5554-42FB-B03E-39F5DBC370BA}" styleName="Estilo medio 4 - Énfasis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2"/>
              </a:solidFill>
            </a:ln>
          </a:top>
        </a:tcBdr>
        <a:fill>
          <a:solidFill>
            <a:schemeClr val="accent2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2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10"/>
    <p:restoredTop sz="94624"/>
  </p:normalViewPr>
  <p:slideViewPr>
    <p:cSldViewPr snapToGrid="0">
      <p:cViewPr varScale="1">
        <p:scale>
          <a:sx n="111" d="100"/>
          <a:sy n="111" d="100"/>
        </p:scale>
        <p:origin x="632" y="20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font" Target="fonts/font4.fntdata"/><Relationship Id="rId18" Type="http://schemas.openxmlformats.org/officeDocument/2006/relationships/font" Target="fonts/font9.fntdata"/><Relationship Id="rId26" Type="http://schemas.openxmlformats.org/officeDocument/2006/relationships/font" Target="fonts/font17.fntdata"/><Relationship Id="rId3" Type="http://schemas.openxmlformats.org/officeDocument/2006/relationships/slide" Target="slides/slide2.xml"/><Relationship Id="rId21" Type="http://schemas.openxmlformats.org/officeDocument/2006/relationships/font" Target="fonts/font12.fntdata"/><Relationship Id="rId34" Type="http://schemas.microsoft.com/office/2015/10/relationships/revisionInfo" Target="revisionInfo.xml"/><Relationship Id="rId7" Type="http://schemas.openxmlformats.org/officeDocument/2006/relationships/slide" Target="slides/slide6.xml"/><Relationship Id="rId12" Type="http://schemas.openxmlformats.org/officeDocument/2006/relationships/font" Target="fonts/font3.fntdata"/><Relationship Id="rId17" Type="http://schemas.openxmlformats.org/officeDocument/2006/relationships/font" Target="fonts/font8.fntdata"/><Relationship Id="rId25" Type="http://schemas.openxmlformats.org/officeDocument/2006/relationships/font" Target="fonts/font16.fntdata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font" Target="fonts/font7.fntdata"/><Relationship Id="rId20" Type="http://schemas.openxmlformats.org/officeDocument/2006/relationships/font" Target="fonts/font11.fntdata"/><Relationship Id="rId29" Type="http://customschemas.google.com/relationships/presentationmetadata" Target="meta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2.fntdata"/><Relationship Id="rId24" Type="http://schemas.openxmlformats.org/officeDocument/2006/relationships/font" Target="fonts/font15.fntdata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font" Target="fonts/font6.fntdata"/><Relationship Id="rId23" Type="http://schemas.openxmlformats.org/officeDocument/2006/relationships/font" Target="fonts/font14.fntdata"/><Relationship Id="rId28" Type="http://schemas.openxmlformats.org/officeDocument/2006/relationships/font" Target="fonts/font19.fntdata"/><Relationship Id="rId10" Type="http://schemas.openxmlformats.org/officeDocument/2006/relationships/font" Target="fonts/font1.fntdata"/><Relationship Id="rId19" Type="http://schemas.openxmlformats.org/officeDocument/2006/relationships/font" Target="fonts/font10.fntdata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Relationship Id="rId14" Type="http://schemas.openxmlformats.org/officeDocument/2006/relationships/font" Target="fonts/font5.fntdata"/><Relationship Id="rId22" Type="http://schemas.openxmlformats.org/officeDocument/2006/relationships/font" Target="fonts/font13.fntdata"/><Relationship Id="rId27" Type="http://schemas.openxmlformats.org/officeDocument/2006/relationships/font" Target="fonts/font18.fntdata"/><Relationship Id="rId30" Type="http://schemas.openxmlformats.org/officeDocument/2006/relationships/presProps" Target="presProps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>
            <a:spLocks noGrp="1"/>
          </p:cNvSpPr>
          <p:nvPr>
            <p:ph type="hdr" idx="2"/>
          </p:nvPr>
        </p:nvSpPr>
        <p:spPr>
          <a:xfrm>
            <a:off x="0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" name="Google Shape;4;n"/>
          <p:cNvSpPr txBox="1">
            <a:spLocks noGrp="1"/>
          </p:cNvSpPr>
          <p:nvPr>
            <p:ph type="dt" idx="10"/>
          </p:nvPr>
        </p:nvSpPr>
        <p:spPr>
          <a:xfrm>
            <a:off x="3884613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5" name="Google Shape;5;n"/>
          <p:cNvSpPr>
            <a:spLocks noGrp="1" noRot="1" noChangeAspect="1"/>
          </p:cNvSpPr>
          <p:nvPr>
            <p:ph type="sldImg" idx="3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6" name="Google Shape;6;n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" name="Google Shape;7;n"/>
          <p:cNvSpPr txBox="1">
            <a:spLocks noGrp="1"/>
          </p:cNvSpPr>
          <p:nvPr>
            <p:ph type="ftr" idx="11"/>
          </p:nvPr>
        </p:nvSpPr>
        <p:spPr>
          <a:xfrm>
            <a:off x="0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n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CO"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O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8D32A09-F090-4342-ADEA-D096275A1919}" type="slidenum">
              <a:rPr lang="es-CO" smtClean="0"/>
              <a:t>1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43171301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" name="Google Shape;133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34" name="Google Shape;134;p1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35" name="Google Shape;135;p1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CO"/>
              <a:t>2</a:t>
            </a:fld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2" name="Google Shape;172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73" name="Google Shape;173;p3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74" name="Google Shape;174;p3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CO"/>
              <a:t>3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23937112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Google Shape;142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43" name="Google Shape;143;p2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4" name="Google Shape;144;p2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CO"/>
              <a:t>4</a:t>
            </a:fld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2" name="Google Shape;172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73" name="Google Shape;173;p3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174" name="Google Shape;174;p3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CO"/>
              <a:t>5</a:t>
            </a:fld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2" name="Google Shape;172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73" name="Google Shape;173;p3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174" name="Google Shape;174;p3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CO"/>
              <a:t>6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40223040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0" name="Google Shape;220;p8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21" name="Google Shape;221;p8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22" name="Google Shape;222;p8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CO"/>
              <a:t>7</a:t>
            </a:fld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Diapositiva del título">
  <p:cSld name="Diapositiva del título">
    <p:bg>
      <p:bgPr>
        <a:solidFill>
          <a:srgbClr val="F2F2F2"/>
        </a:solidFill>
        <a:effectLst/>
      </p:bgPr>
    </p:bg>
    <p:spTree>
      <p:nvGrpSpPr>
        <p:cNvPr id="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Google Shape;22;p10"/>
          <p:cNvSpPr>
            <a:spLocks noGrp="1"/>
          </p:cNvSpPr>
          <p:nvPr>
            <p:ph type="pic" idx="2"/>
          </p:nvPr>
        </p:nvSpPr>
        <p:spPr>
          <a:xfrm>
            <a:off x="0" y="0"/>
            <a:ext cx="9780588" cy="6804025"/>
          </a:xfrm>
          <a:prstGeom prst="rect">
            <a:avLst/>
          </a:prstGeom>
          <a:solidFill>
            <a:srgbClr val="D8D8D8"/>
          </a:solidFill>
          <a:ln>
            <a:noFill/>
          </a:ln>
        </p:spPr>
      </p:sp>
      <p:sp>
        <p:nvSpPr>
          <p:cNvPr id="23" name="Google Shape;23;p10"/>
          <p:cNvSpPr txBox="1">
            <a:spLocks noGrp="1"/>
          </p:cNvSpPr>
          <p:nvPr>
            <p:ph type="ctrTitle"/>
          </p:nvPr>
        </p:nvSpPr>
        <p:spPr>
          <a:xfrm>
            <a:off x="3200400" y="2811053"/>
            <a:ext cx="8991600" cy="1261295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180000" tIns="180000" rIns="252000" bIns="180000" anchor="t" anchorCtr="0">
            <a:noAutofit/>
          </a:bodyPr>
          <a:lstStyle>
            <a:lvl1pPr lvl="0" algn="r">
              <a:lnSpc>
                <a:spcPct val="70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3800"/>
              <a:buFont typeface="Corbel"/>
              <a:buNone/>
              <a:defRPr sz="3800" b="1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4" name="Google Shape;24;p10"/>
          <p:cNvSpPr txBox="1">
            <a:spLocks noGrp="1"/>
          </p:cNvSpPr>
          <p:nvPr>
            <p:ph type="subTitle" idx="1"/>
          </p:nvPr>
        </p:nvSpPr>
        <p:spPr>
          <a:xfrm>
            <a:off x="3200400" y="4061039"/>
            <a:ext cx="6580188" cy="580921"/>
          </a:xfrm>
          <a:prstGeom prst="rect">
            <a:avLst/>
          </a:prstGeom>
          <a:solidFill>
            <a:schemeClr val="dk1">
              <a:alpha val="80000"/>
            </a:schemeClr>
          </a:solidFill>
          <a:ln>
            <a:noFill/>
          </a:ln>
        </p:spPr>
        <p:txBody>
          <a:bodyPr spcFirstLastPara="1" wrap="square" lIns="180000" tIns="180000" rIns="180000" bIns="180000" anchor="t" anchorCtr="0">
            <a:noAutofit/>
          </a:bodyPr>
          <a:lstStyle>
            <a:lvl1pPr lvl="0" algn="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</a:defRPr>
            </a:lvl1pPr>
            <a:lvl2pPr lvl="1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800"/>
              <a:buChar char="•"/>
              <a:defRPr/>
            </a:lvl2pPr>
            <a:lvl3pPr lvl="2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800"/>
              <a:buChar char="•"/>
              <a:defRPr/>
            </a:lvl3pPr>
            <a:lvl4pPr lvl="3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800"/>
              <a:buChar char="•"/>
              <a:defRPr/>
            </a:lvl4pPr>
            <a:lvl5pPr lvl="4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800"/>
              <a:buChar char="•"/>
              <a:defRPr/>
            </a:lvl5pPr>
            <a:lvl6pPr lvl="5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lvl="6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lvl="7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lvl="8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5" name="Google Shape;25;p10"/>
          <p:cNvSpPr/>
          <p:nvPr/>
        </p:nvSpPr>
        <p:spPr>
          <a:xfrm>
            <a:off x="9780103" y="6803351"/>
            <a:ext cx="1979897" cy="54650"/>
          </a:xfrm>
          <a:prstGeom prst="rect">
            <a:avLst/>
          </a:prstGeom>
          <a:solidFill>
            <a:srgbClr val="D9D9D9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Candara"/>
              <a:ea typeface="Candara"/>
              <a:cs typeface="Candara"/>
              <a:sym typeface="Candara"/>
            </a:endParaRPr>
          </a:p>
        </p:txBody>
      </p:sp>
      <p:sp>
        <p:nvSpPr>
          <p:cNvPr id="26" name="Google Shape;26;p10"/>
          <p:cNvSpPr/>
          <p:nvPr/>
        </p:nvSpPr>
        <p:spPr>
          <a:xfrm>
            <a:off x="0" y="6803351"/>
            <a:ext cx="9780104" cy="5465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Candara"/>
              <a:ea typeface="Candara"/>
              <a:cs typeface="Candara"/>
              <a:sym typeface="Candara"/>
            </a:endParaRPr>
          </a:p>
        </p:txBody>
      </p:sp>
      <p:sp>
        <p:nvSpPr>
          <p:cNvPr id="27" name="Google Shape;27;p10"/>
          <p:cNvSpPr/>
          <p:nvPr/>
        </p:nvSpPr>
        <p:spPr>
          <a:xfrm>
            <a:off x="11760000" y="6803351"/>
            <a:ext cx="432000" cy="5465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Candara"/>
              <a:ea typeface="Candara"/>
              <a:cs typeface="Candara"/>
              <a:sym typeface="Candara"/>
            </a:endParaRPr>
          </a:p>
        </p:txBody>
      </p:sp>
      <p:sp>
        <p:nvSpPr>
          <p:cNvPr id="28" name="Google Shape;28;p10"/>
          <p:cNvSpPr/>
          <p:nvPr/>
        </p:nvSpPr>
        <p:spPr>
          <a:xfrm>
            <a:off x="9780588" y="2698612"/>
            <a:ext cx="2411412" cy="11482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Candara"/>
              <a:ea typeface="Candara"/>
              <a:cs typeface="Candara"/>
              <a:sym typeface="Candara"/>
            </a:endParaRP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ación">
  <p:cSld name="Comparación">
    <p:spTree>
      <p:nvGrpSpPr>
        <p:cNvPr id="1" name="Shape 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Google Shape;30;p11"/>
          <p:cNvSpPr txBox="1">
            <a:spLocks noGrp="1"/>
          </p:cNvSpPr>
          <p:nvPr>
            <p:ph type="title"/>
          </p:nvPr>
        </p:nvSpPr>
        <p:spPr>
          <a:xfrm>
            <a:off x="432000" y="432000"/>
            <a:ext cx="11340000" cy="432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3200"/>
              <a:buFont typeface="Corbel"/>
              <a:buNone/>
              <a:defRPr>
                <a:solidFill>
                  <a:srgbClr val="3F3F3F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1" name="Google Shape;31;p11"/>
          <p:cNvSpPr txBox="1">
            <a:spLocks noGrp="1"/>
          </p:cNvSpPr>
          <p:nvPr>
            <p:ph type="body" idx="1"/>
          </p:nvPr>
        </p:nvSpPr>
        <p:spPr>
          <a:xfrm>
            <a:off x="431800" y="1008000"/>
            <a:ext cx="11339513" cy="36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3F3F3F"/>
              </a:buClr>
              <a:buSzPts val="1800"/>
              <a:buNone/>
              <a:defRPr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600"/>
              <a:buNone/>
              <a:defRPr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400"/>
              <a:buNone/>
              <a:defRPr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400"/>
              <a:buNone/>
              <a:defRPr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400"/>
              <a:buNone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2" name="Google Shape;32;p11"/>
          <p:cNvSpPr txBox="1">
            <a:spLocks noGrp="1"/>
          </p:cNvSpPr>
          <p:nvPr>
            <p:ph type="body" idx="2"/>
          </p:nvPr>
        </p:nvSpPr>
        <p:spPr>
          <a:xfrm>
            <a:off x="432000" y="1515834"/>
            <a:ext cx="5472000" cy="36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3F3F3F"/>
              </a:buClr>
              <a:buSzPts val="2400"/>
              <a:buNone/>
              <a:defRPr sz="2400" b="1">
                <a:solidFill>
                  <a:srgbClr val="3F3F3F"/>
                </a:solidFill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33" name="Google Shape;33;p11"/>
          <p:cNvSpPr txBox="1">
            <a:spLocks noGrp="1"/>
          </p:cNvSpPr>
          <p:nvPr>
            <p:ph type="body" idx="3"/>
          </p:nvPr>
        </p:nvSpPr>
        <p:spPr>
          <a:xfrm>
            <a:off x="432000" y="2023668"/>
            <a:ext cx="5472000" cy="4168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3F3F3F"/>
              </a:buClr>
              <a:buSzPts val="1800"/>
              <a:buChar char="•"/>
              <a:defRPr>
                <a:solidFill>
                  <a:srgbClr val="3F3F3F"/>
                </a:solidFill>
              </a:defRPr>
            </a:lvl1pPr>
            <a:lvl2pPr marL="914400" lvl="1" indent="-330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600"/>
              <a:buChar char="•"/>
              <a:defRPr>
                <a:solidFill>
                  <a:srgbClr val="3F3F3F"/>
                </a:solidFill>
              </a:defRPr>
            </a:lvl2pPr>
            <a:lvl3pPr marL="1371600" lvl="2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400"/>
              <a:buChar char="•"/>
              <a:defRPr>
                <a:solidFill>
                  <a:srgbClr val="3F3F3F"/>
                </a:solidFill>
              </a:defRPr>
            </a:lvl3pPr>
            <a:lvl4pPr marL="1828800" lvl="3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400"/>
              <a:buChar char="•"/>
              <a:defRPr>
                <a:solidFill>
                  <a:srgbClr val="3F3F3F"/>
                </a:solidFill>
              </a:defRPr>
            </a:lvl4pPr>
            <a:lvl5pPr marL="2286000" lvl="4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400"/>
              <a:buChar char="•"/>
              <a:defRPr>
                <a:solidFill>
                  <a:srgbClr val="3F3F3F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4" name="Google Shape;34;p11"/>
          <p:cNvSpPr txBox="1">
            <a:spLocks noGrp="1"/>
          </p:cNvSpPr>
          <p:nvPr>
            <p:ph type="body" idx="4"/>
          </p:nvPr>
        </p:nvSpPr>
        <p:spPr>
          <a:xfrm>
            <a:off x="6300000" y="1516359"/>
            <a:ext cx="5472000" cy="3587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3F3F3F"/>
              </a:buClr>
              <a:buSzPts val="2400"/>
              <a:buNone/>
              <a:defRPr sz="2400" b="1"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5" name="Google Shape;35;p11"/>
          <p:cNvSpPr txBox="1">
            <a:spLocks noGrp="1"/>
          </p:cNvSpPr>
          <p:nvPr>
            <p:ph type="body" idx="5"/>
          </p:nvPr>
        </p:nvSpPr>
        <p:spPr>
          <a:xfrm>
            <a:off x="6299887" y="2020359"/>
            <a:ext cx="5472113" cy="417089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3F3F3F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6" name="Google Shape;36;p11"/>
          <p:cNvSpPr txBox="1">
            <a:spLocks noGrp="1"/>
          </p:cNvSpPr>
          <p:nvPr>
            <p:ph type="ftr" idx="11"/>
          </p:nvPr>
        </p:nvSpPr>
        <p:spPr>
          <a:xfrm>
            <a:off x="432000" y="6439820"/>
            <a:ext cx="5664000" cy="2950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7" name="Google Shape;37;p11"/>
          <p:cNvSpPr txBox="1">
            <a:spLocks noGrp="1"/>
          </p:cNvSpPr>
          <p:nvPr>
            <p:ph type="sldNum" idx="12"/>
          </p:nvPr>
        </p:nvSpPr>
        <p:spPr>
          <a:xfrm>
            <a:off x="11760000" y="6371351"/>
            <a:ext cx="432000" cy="432000"/>
          </a:xfrm>
          <a:prstGeom prst="rect">
            <a:avLst/>
          </a:prstGeom>
          <a:solidFill>
            <a:srgbClr val="3F3F3F"/>
          </a:solidFill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marL="0" lvl="0" indent="0" algn="ctr">
              <a:spcBef>
                <a:spcPts val="0"/>
              </a:spcBef>
              <a:buNone/>
              <a:defRPr/>
            </a:lvl1pPr>
            <a:lvl2pPr marL="0" lvl="1" indent="0" algn="ctr">
              <a:spcBef>
                <a:spcPts val="0"/>
              </a:spcBef>
              <a:buNone/>
              <a:defRPr/>
            </a:lvl2pPr>
            <a:lvl3pPr marL="0" lvl="2" indent="0" algn="ctr">
              <a:spcBef>
                <a:spcPts val="0"/>
              </a:spcBef>
              <a:buNone/>
              <a:defRPr/>
            </a:lvl3pPr>
            <a:lvl4pPr marL="0" lvl="3" indent="0" algn="ctr">
              <a:spcBef>
                <a:spcPts val="0"/>
              </a:spcBef>
              <a:buNone/>
              <a:defRPr/>
            </a:lvl4pPr>
            <a:lvl5pPr marL="0" lvl="4" indent="0" algn="ctr">
              <a:spcBef>
                <a:spcPts val="0"/>
              </a:spcBef>
              <a:buNone/>
              <a:defRPr/>
            </a:lvl5pPr>
            <a:lvl6pPr marL="0" lvl="5" indent="0" algn="ctr">
              <a:spcBef>
                <a:spcPts val="0"/>
              </a:spcBef>
              <a:buNone/>
              <a:defRPr/>
            </a:lvl6pPr>
            <a:lvl7pPr marL="0" lvl="6" indent="0" algn="ctr">
              <a:spcBef>
                <a:spcPts val="0"/>
              </a:spcBef>
              <a:buNone/>
              <a:defRPr/>
            </a:lvl7pPr>
            <a:lvl8pPr marL="0" lvl="7" indent="0" algn="ctr">
              <a:spcBef>
                <a:spcPts val="0"/>
              </a:spcBef>
              <a:buNone/>
              <a:defRPr/>
            </a:lvl8pPr>
            <a:lvl9pPr marL="0" lvl="8" indent="0" algn="ctr">
              <a:spcBef>
                <a:spcPts val="0"/>
              </a:spcBef>
              <a:buNone/>
              <a:defRPr/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CO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Gracias">
  <p:cSld name="Gracias">
    <p:bg>
      <p:bgPr>
        <a:solidFill>
          <a:srgbClr val="F2F2F2"/>
        </a:solidFill>
        <a:effectLst/>
      </p:bgPr>
    </p:bg>
    <p:spTree>
      <p:nvGrpSpPr>
        <p:cNvPr id="1" name="Shape 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Google Shape;39;p12"/>
          <p:cNvSpPr>
            <a:spLocks noGrp="1"/>
          </p:cNvSpPr>
          <p:nvPr>
            <p:ph type="pic" idx="2"/>
          </p:nvPr>
        </p:nvSpPr>
        <p:spPr>
          <a:xfrm>
            <a:off x="0" y="0"/>
            <a:ext cx="9780102" cy="6804025"/>
          </a:xfrm>
          <a:prstGeom prst="rect">
            <a:avLst/>
          </a:prstGeom>
          <a:solidFill>
            <a:srgbClr val="D8D8D8"/>
          </a:solidFill>
          <a:ln>
            <a:noFill/>
          </a:ln>
        </p:spPr>
      </p:sp>
      <p:sp>
        <p:nvSpPr>
          <p:cNvPr id="40" name="Google Shape;40;p12"/>
          <p:cNvSpPr txBox="1">
            <a:spLocks noGrp="1"/>
          </p:cNvSpPr>
          <p:nvPr>
            <p:ph type="ctrTitle"/>
          </p:nvPr>
        </p:nvSpPr>
        <p:spPr>
          <a:xfrm>
            <a:off x="8458200" y="2798354"/>
            <a:ext cx="3733800" cy="1013684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180000" tIns="180000" rIns="252000" bIns="180000" anchor="t" anchorCtr="0">
            <a:noAutofit/>
          </a:bodyPr>
          <a:lstStyle>
            <a:lvl1pPr lvl="0" algn="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4400"/>
              <a:buFont typeface="Corbel"/>
              <a:buNone/>
              <a:defRPr sz="4400" b="1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1" name="Google Shape;41;p12"/>
          <p:cNvSpPr txBox="1">
            <a:spLocks noGrp="1"/>
          </p:cNvSpPr>
          <p:nvPr>
            <p:ph type="body" idx="1"/>
          </p:nvPr>
        </p:nvSpPr>
        <p:spPr>
          <a:xfrm>
            <a:off x="8458200" y="3957705"/>
            <a:ext cx="2910342" cy="316800"/>
          </a:xfrm>
          <a:prstGeom prst="rect">
            <a:avLst/>
          </a:prstGeom>
          <a:solidFill>
            <a:srgbClr val="3F3F3F"/>
          </a:solidFill>
          <a:ln>
            <a:noFill/>
          </a:ln>
        </p:spPr>
        <p:txBody>
          <a:bodyPr spcFirstLastPara="1" wrap="square" lIns="0" tIns="0" rIns="72000" bIns="0" anchor="ctr" anchorCtr="0">
            <a:noAutofit/>
          </a:bodyPr>
          <a:lstStyle>
            <a:lvl1pPr marL="457200" lvl="0" indent="-228600" algn="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200"/>
              <a:buNone/>
              <a:defRPr sz="1200">
                <a:solidFill>
                  <a:schemeClr val="lt1"/>
                </a:solidFill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600"/>
              <a:buNone/>
              <a:defRPr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400"/>
              <a:buNone/>
              <a:defRPr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400"/>
              <a:buNone/>
              <a:defRPr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400"/>
              <a:buNone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2" name="Google Shape;42;p12"/>
          <p:cNvSpPr txBox="1">
            <a:spLocks noGrp="1"/>
          </p:cNvSpPr>
          <p:nvPr>
            <p:ph type="body" idx="3"/>
          </p:nvPr>
        </p:nvSpPr>
        <p:spPr>
          <a:xfrm>
            <a:off x="8458200" y="4306722"/>
            <a:ext cx="2910342" cy="316800"/>
          </a:xfrm>
          <a:prstGeom prst="rect">
            <a:avLst/>
          </a:prstGeom>
          <a:solidFill>
            <a:srgbClr val="3F3F3F"/>
          </a:solidFill>
          <a:ln>
            <a:noFill/>
          </a:ln>
        </p:spPr>
        <p:txBody>
          <a:bodyPr spcFirstLastPara="1" wrap="square" lIns="0" tIns="0" rIns="72000" bIns="0" anchor="ctr" anchorCtr="0">
            <a:noAutofit/>
          </a:bodyPr>
          <a:lstStyle>
            <a:lvl1pPr marL="457200" lvl="0" indent="-228600" algn="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200"/>
              <a:buNone/>
              <a:defRPr sz="1200">
                <a:solidFill>
                  <a:schemeClr val="lt1"/>
                </a:solidFill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600"/>
              <a:buNone/>
              <a:defRPr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400"/>
              <a:buNone/>
              <a:defRPr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400"/>
              <a:buNone/>
              <a:defRPr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400"/>
              <a:buNone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3" name="Google Shape;43;p12"/>
          <p:cNvSpPr txBox="1">
            <a:spLocks noGrp="1"/>
          </p:cNvSpPr>
          <p:nvPr>
            <p:ph type="body" idx="4"/>
          </p:nvPr>
        </p:nvSpPr>
        <p:spPr>
          <a:xfrm>
            <a:off x="8458200" y="4655739"/>
            <a:ext cx="2910342" cy="316800"/>
          </a:xfrm>
          <a:prstGeom prst="rect">
            <a:avLst/>
          </a:prstGeom>
          <a:solidFill>
            <a:srgbClr val="3F3F3F"/>
          </a:solidFill>
          <a:ln>
            <a:noFill/>
          </a:ln>
        </p:spPr>
        <p:txBody>
          <a:bodyPr spcFirstLastPara="1" wrap="square" lIns="0" tIns="0" rIns="72000" bIns="0" anchor="ctr" anchorCtr="0">
            <a:noAutofit/>
          </a:bodyPr>
          <a:lstStyle>
            <a:lvl1pPr marL="457200" lvl="0" indent="-228600" algn="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200"/>
              <a:buNone/>
              <a:defRPr sz="1200">
                <a:solidFill>
                  <a:schemeClr val="lt1"/>
                </a:solidFill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600"/>
              <a:buNone/>
              <a:defRPr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400"/>
              <a:buNone/>
              <a:defRPr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400"/>
              <a:buNone/>
              <a:defRPr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400"/>
              <a:buNone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4" name="Google Shape;44;p12"/>
          <p:cNvSpPr txBox="1">
            <a:spLocks noGrp="1"/>
          </p:cNvSpPr>
          <p:nvPr>
            <p:ph type="body" idx="5"/>
          </p:nvPr>
        </p:nvSpPr>
        <p:spPr>
          <a:xfrm>
            <a:off x="8458200" y="5004756"/>
            <a:ext cx="2910342" cy="316800"/>
          </a:xfrm>
          <a:prstGeom prst="rect">
            <a:avLst/>
          </a:prstGeom>
          <a:solidFill>
            <a:srgbClr val="3F3F3F"/>
          </a:solidFill>
          <a:ln>
            <a:noFill/>
          </a:ln>
        </p:spPr>
        <p:txBody>
          <a:bodyPr spcFirstLastPara="1" wrap="square" lIns="0" tIns="0" rIns="72000" bIns="0" anchor="ctr" anchorCtr="0">
            <a:noAutofit/>
          </a:bodyPr>
          <a:lstStyle>
            <a:lvl1pPr marL="457200" lvl="0" indent="-228600" algn="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200"/>
              <a:buNone/>
              <a:defRPr sz="1200">
                <a:solidFill>
                  <a:schemeClr val="lt1"/>
                </a:solidFill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600"/>
              <a:buNone/>
              <a:defRPr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400"/>
              <a:buNone/>
              <a:defRPr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400"/>
              <a:buNone/>
              <a:defRPr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400"/>
              <a:buNone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5" name="Google Shape;45;p12"/>
          <p:cNvSpPr/>
          <p:nvPr/>
        </p:nvSpPr>
        <p:spPr>
          <a:xfrm>
            <a:off x="11760000" y="6803351"/>
            <a:ext cx="432000" cy="5465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Candara"/>
              <a:ea typeface="Candara"/>
              <a:cs typeface="Candara"/>
              <a:sym typeface="Candara"/>
            </a:endParaRPr>
          </a:p>
        </p:txBody>
      </p:sp>
      <p:sp>
        <p:nvSpPr>
          <p:cNvPr id="46" name="Google Shape;46;p12"/>
          <p:cNvSpPr/>
          <p:nvPr/>
        </p:nvSpPr>
        <p:spPr>
          <a:xfrm>
            <a:off x="0" y="6803351"/>
            <a:ext cx="9780104" cy="5465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Candara"/>
              <a:ea typeface="Candara"/>
              <a:cs typeface="Candara"/>
              <a:sym typeface="Candara"/>
            </a:endParaRPr>
          </a:p>
        </p:txBody>
      </p:sp>
      <p:sp>
        <p:nvSpPr>
          <p:cNvPr id="47" name="Google Shape;47;p12"/>
          <p:cNvSpPr/>
          <p:nvPr/>
        </p:nvSpPr>
        <p:spPr>
          <a:xfrm>
            <a:off x="9780103" y="6803351"/>
            <a:ext cx="1979897" cy="54650"/>
          </a:xfrm>
          <a:prstGeom prst="rect">
            <a:avLst/>
          </a:prstGeom>
          <a:solidFill>
            <a:srgbClr val="D9D9D9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Candara"/>
              <a:ea typeface="Candara"/>
              <a:cs typeface="Candara"/>
              <a:sym typeface="Candara"/>
            </a:endParaRPr>
          </a:p>
        </p:txBody>
      </p:sp>
      <p:sp>
        <p:nvSpPr>
          <p:cNvPr id="48" name="Google Shape;48;p12"/>
          <p:cNvSpPr/>
          <p:nvPr/>
        </p:nvSpPr>
        <p:spPr>
          <a:xfrm>
            <a:off x="8458200" y="2685912"/>
            <a:ext cx="3733800" cy="11482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Candara"/>
              <a:ea typeface="Candara"/>
              <a:cs typeface="Candara"/>
              <a:sym typeface="Candara"/>
            </a:endParaRPr>
          </a:p>
        </p:txBody>
      </p:sp>
      <p:sp>
        <p:nvSpPr>
          <p:cNvPr id="49" name="Google Shape;49;p12"/>
          <p:cNvSpPr txBox="1">
            <a:spLocks noGrp="1"/>
          </p:cNvSpPr>
          <p:nvPr>
            <p:ph type="sldNum" idx="12"/>
          </p:nvPr>
        </p:nvSpPr>
        <p:spPr>
          <a:xfrm>
            <a:off x="11760000" y="6371351"/>
            <a:ext cx="432000" cy="432000"/>
          </a:xfrm>
          <a:prstGeom prst="rect">
            <a:avLst/>
          </a:prstGeom>
          <a:solidFill>
            <a:srgbClr val="3F3F3F"/>
          </a:solidFill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marL="0" lvl="0" indent="0" algn="ctr">
              <a:spcBef>
                <a:spcPts val="0"/>
              </a:spcBef>
              <a:buNone/>
              <a:defRPr/>
            </a:lvl1pPr>
            <a:lvl2pPr marL="0" lvl="1" indent="0" algn="ctr">
              <a:spcBef>
                <a:spcPts val="0"/>
              </a:spcBef>
              <a:buNone/>
              <a:defRPr/>
            </a:lvl2pPr>
            <a:lvl3pPr marL="0" lvl="2" indent="0" algn="ctr">
              <a:spcBef>
                <a:spcPts val="0"/>
              </a:spcBef>
              <a:buNone/>
              <a:defRPr/>
            </a:lvl3pPr>
            <a:lvl4pPr marL="0" lvl="3" indent="0" algn="ctr">
              <a:spcBef>
                <a:spcPts val="0"/>
              </a:spcBef>
              <a:buNone/>
              <a:defRPr/>
            </a:lvl4pPr>
            <a:lvl5pPr marL="0" lvl="4" indent="0" algn="ctr">
              <a:spcBef>
                <a:spcPts val="0"/>
              </a:spcBef>
              <a:buNone/>
              <a:defRPr/>
            </a:lvl5pPr>
            <a:lvl6pPr marL="0" lvl="5" indent="0" algn="ctr">
              <a:spcBef>
                <a:spcPts val="0"/>
              </a:spcBef>
              <a:buNone/>
              <a:defRPr/>
            </a:lvl6pPr>
            <a:lvl7pPr marL="0" lvl="6" indent="0" algn="ctr">
              <a:spcBef>
                <a:spcPts val="0"/>
              </a:spcBef>
              <a:buNone/>
              <a:defRPr/>
            </a:lvl7pPr>
            <a:lvl8pPr marL="0" lvl="7" indent="0" algn="ctr">
              <a:spcBef>
                <a:spcPts val="0"/>
              </a:spcBef>
              <a:buNone/>
              <a:defRPr/>
            </a:lvl8pPr>
            <a:lvl9pPr marL="0" lvl="8" indent="0" algn="ctr">
              <a:spcBef>
                <a:spcPts val="0"/>
              </a:spcBef>
              <a:buNone/>
              <a:defRPr/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CO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Diapositiva divisoria 1">
  <p:cSld name="Diapositiva divisoria 1">
    <p:bg>
      <p:bgPr>
        <a:solidFill>
          <a:srgbClr val="F2F2F2"/>
        </a:solidFill>
        <a:effectLst/>
      </p:bgPr>
    </p:bg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13"/>
          <p:cNvSpPr>
            <a:spLocks noGrp="1"/>
          </p:cNvSpPr>
          <p:nvPr>
            <p:ph type="pic" idx="2"/>
          </p:nvPr>
        </p:nvSpPr>
        <p:spPr>
          <a:xfrm>
            <a:off x="0" y="0"/>
            <a:ext cx="9780588" cy="6371351"/>
          </a:xfrm>
          <a:prstGeom prst="rect">
            <a:avLst/>
          </a:prstGeom>
          <a:solidFill>
            <a:srgbClr val="D8D8D8"/>
          </a:solidFill>
          <a:ln>
            <a:noFill/>
          </a:ln>
        </p:spPr>
      </p:sp>
      <p:sp>
        <p:nvSpPr>
          <p:cNvPr id="52" name="Google Shape;52;p13"/>
          <p:cNvSpPr txBox="1">
            <a:spLocks noGrp="1"/>
          </p:cNvSpPr>
          <p:nvPr>
            <p:ph type="ctrTitle"/>
          </p:nvPr>
        </p:nvSpPr>
        <p:spPr>
          <a:xfrm>
            <a:off x="6235700" y="2204792"/>
            <a:ext cx="5956300" cy="19440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180000" tIns="180000" rIns="252000" bIns="180000" anchor="t" anchorCtr="0">
            <a:noAutofit/>
          </a:bodyPr>
          <a:lstStyle>
            <a:lvl1pPr lvl="0" algn="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3800"/>
              <a:buFont typeface="Corbel"/>
              <a:buNone/>
              <a:defRPr sz="3800" b="1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3" name="Google Shape;53;p13"/>
          <p:cNvSpPr txBox="1">
            <a:spLocks noGrp="1"/>
          </p:cNvSpPr>
          <p:nvPr>
            <p:ph type="body" idx="1"/>
          </p:nvPr>
        </p:nvSpPr>
        <p:spPr>
          <a:xfrm>
            <a:off x="6235700" y="4148860"/>
            <a:ext cx="5956300" cy="1100565"/>
          </a:xfrm>
          <a:prstGeom prst="rect">
            <a:avLst/>
          </a:prstGeom>
          <a:solidFill>
            <a:schemeClr val="dk1">
              <a:alpha val="80000"/>
            </a:schemeClr>
          </a:solidFill>
          <a:ln>
            <a:noFill/>
          </a:ln>
        </p:spPr>
        <p:txBody>
          <a:bodyPr spcFirstLastPara="1" wrap="square" lIns="180000" tIns="180000" rIns="252000" bIns="180000" anchor="t" anchorCtr="0">
            <a:noAutofit/>
          </a:bodyPr>
          <a:lstStyle>
            <a:lvl1pPr marL="457200" lvl="0" indent="-228600" algn="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1pPr>
            <a:lvl2pPr marL="914400" lvl="1" indent="-228600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4" name="Google Shape;54;p13"/>
          <p:cNvSpPr txBox="1">
            <a:spLocks noGrp="1"/>
          </p:cNvSpPr>
          <p:nvPr>
            <p:ph type="ftr" idx="11"/>
          </p:nvPr>
        </p:nvSpPr>
        <p:spPr>
          <a:xfrm>
            <a:off x="432000" y="6439820"/>
            <a:ext cx="5664000" cy="2950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5" name="Google Shape;55;p13"/>
          <p:cNvSpPr/>
          <p:nvPr/>
        </p:nvSpPr>
        <p:spPr>
          <a:xfrm>
            <a:off x="9780588" y="5247782"/>
            <a:ext cx="2411412" cy="11482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Candara"/>
              <a:ea typeface="Candara"/>
              <a:cs typeface="Candara"/>
              <a:sym typeface="Candara"/>
            </a:endParaRPr>
          </a:p>
        </p:txBody>
      </p:sp>
      <p:sp>
        <p:nvSpPr>
          <p:cNvPr id="56" name="Google Shape;56;p13"/>
          <p:cNvSpPr/>
          <p:nvPr/>
        </p:nvSpPr>
        <p:spPr>
          <a:xfrm>
            <a:off x="9780103" y="6803351"/>
            <a:ext cx="1979897" cy="54650"/>
          </a:xfrm>
          <a:prstGeom prst="rect">
            <a:avLst/>
          </a:prstGeom>
          <a:solidFill>
            <a:srgbClr val="D9D9D9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Candara"/>
              <a:ea typeface="Candara"/>
              <a:cs typeface="Candara"/>
              <a:sym typeface="Candara"/>
            </a:endParaRPr>
          </a:p>
        </p:txBody>
      </p:sp>
      <p:sp>
        <p:nvSpPr>
          <p:cNvPr id="57" name="Google Shape;57;p13"/>
          <p:cNvSpPr/>
          <p:nvPr/>
        </p:nvSpPr>
        <p:spPr>
          <a:xfrm>
            <a:off x="0" y="6803351"/>
            <a:ext cx="9780104" cy="5465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Candara"/>
              <a:ea typeface="Candara"/>
              <a:cs typeface="Candara"/>
              <a:sym typeface="Candara"/>
            </a:endParaRPr>
          </a:p>
        </p:txBody>
      </p:sp>
      <p:sp>
        <p:nvSpPr>
          <p:cNvPr id="58" name="Google Shape;58;p13"/>
          <p:cNvSpPr/>
          <p:nvPr/>
        </p:nvSpPr>
        <p:spPr>
          <a:xfrm>
            <a:off x="11760000" y="6803351"/>
            <a:ext cx="432000" cy="5465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Candara"/>
              <a:ea typeface="Candara"/>
              <a:cs typeface="Candara"/>
              <a:sym typeface="Candara"/>
            </a:endParaRPr>
          </a:p>
        </p:txBody>
      </p:sp>
      <p:sp>
        <p:nvSpPr>
          <p:cNvPr id="59" name="Google Shape;59;p13"/>
          <p:cNvSpPr txBox="1">
            <a:spLocks noGrp="1"/>
          </p:cNvSpPr>
          <p:nvPr>
            <p:ph type="sldNum" idx="12"/>
          </p:nvPr>
        </p:nvSpPr>
        <p:spPr>
          <a:xfrm>
            <a:off x="11760000" y="6371351"/>
            <a:ext cx="432000" cy="432000"/>
          </a:xfrm>
          <a:prstGeom prst="rect">
            <a:avLst/>
          </a:prstGeom>
          <a:solidFill>
            <a:srgbClr val="3F3F3F"/>
          </a:solidFill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marL="0" lvl="0" indent="0" algn="ctr">
              <a:spcBef>
                <a:spcPts val="0"/>
              </a:spcBef>
              <a:buNone/>
              <a:defRPr/>
            </a:lvl1pPr>
            <a:lvl2pPr marL="0" lvl="1" indent="0" algn="ctr">
              <a:spcBef>
                <a:spcPts val="0"/>
              </a:spcBef>
              <a:buNone/>
              <a:defRPr/>
            </a:lvl2pPr>
            <a:lvl3pPr marL="0" lvl="2" indent="0" algn="ctr">
              <a:spcBef>
                <a:spcPts val="0"/>
              </a:spcBef>
              <a:buNone/>
              <a:defRPr/>
            </a:lvl3pPr>
            <a:lvl4pPr marL="0" lvl="3" indent="0" algn="ctr">
              <a:spcBef>
                <a:spcPts val="0"/>
              </a:spcBef>
              <a:buNone/>
              <a:defRPr/>
            </a:lvl4pPr>
            <a:lvl5pPr marL="0" lvl="4" indent="0" algn="ctr">
              <a:spcBef>
                <a:spcPts val="0"/>
              </a:spcBef>
              <a:buNone/>
              <a:defRPr/>
            </a:lvl5pPr>
            <a:lvl6pPr marL="0" lvl="5" indent="0" algn="ctr">
              <a:spcBef>
                <a:spcPts val="0"/>
              </a:spcBef>
              <a:buNone/>
              <a:defRPr/>
            </a:lvl6pPr>
            <a:lvl7pPr marL="0" lvl="6" indent="0" algn="ctr">
              <a:spcBef>
                <a:spcPts val="0"/>
              </a:spcBef>
              <a:buNone/>
              <a:defRPr/>
            </a:lvl7pPr>
            <a:lvl8pPr marL="0" lvl="7" indent="0" algn="ctr">
              <a:spcBef>
                <a:spcPts val="0"/>
              </a:spcBef>
              <a:buNone/>
              <a:defRPr/>
            </a:lvl8pPr>
            <a:lvl9pPr marL="0" lvl="8" indent="0" algn="ctr">
              <a:spcBef>
                <a:spcPts val="0"/>
              </a:spcBef>
              <a:buNone/>
              <a:defRPr/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CO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Diapositiva divisoria 2">
  <p:cSld name="Diapositiva divisoria 2">
    <p:bg>
      <p:bgPr>
        <a:solidFill>
          <a:srgbClr val="3F3F3F"/>
        </a:solidFill>
        <a:effectLst/>
      </p:bgPr>
    </p:bg>
    <p:spTree>
      <p:nvGrpSpPr>
        <p:cNvPr id="1" name="Shape 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" name="Google Shape;61;p14"/>
          <p:cNvSpPr>
            <a:spLocks noGrp="1"/>
          </p:cNvSpPr>
          <p:nvPr>
            <p:ph type="pic" idx="2"/>
          </p:nvPr>
        </p:nvSpPr>
        <p:spPr>
          <a:xfrm>
            <a:off x="2411412" y="0"/>
            <a:ext cx="9780588" cy="6371351"/>
          </a:xfrm>
          <a:prstGeom prst="rect">
            <a:avLst/>
          </a:prstGeom>
          <a:solidFill>
            <a:srgbClr val="D8D8D8"/>
          </a:solidFill>
          <a:ln>
            <a:noFill/>
          </a:ln>
        </p:spPr>
      </p:sp>
      <p:sp>
        <p:nvSpPr>
          <p:cNvPr id="62" name="Google Shape;62;p14"/>
          <p:cNvSpPr txBox="1">
            <a:spLocks noGrp="1"/>
          </p:cNvSpPr>
          <p:nvPr>
            <p:ph type="title"/>
          </p:nvPr>
        </p:nvSpPr>
        <p:spPr>
          <a:xfrm>
            <a:off x="-1700" y="2156226"/>
            <a:ext cx="5958000" cy="19584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252000" tIns="180000" rIns="180000" bIns="180000" anchor="ctr" anchorCtr="0">
            <a:noAutofit/>
          </a:bodyPr>
          <a:lstStyle>
            <a:lvl1pPr lv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3800"/>
              <a:buFont typeface="Corbel"/>
              <a:buNone/>
              <a:defRPr sz="3800" b="1">
                <a:solidFill>
                  <a:srgbClr val="3F3F3F"/>
                </a:solidFill>
                <a:latin typeface="Corbel"/>
                <a:ea typeface="Corbel"/>
                <a:cs typeface="Corbel"/>
                <a:sym typeface="Corbel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3" name="Google Shape;63;p14"/>
          <p:cNvSpPr txBox="1">
            <a:spLocks noGrp="1"/>
          </p:cNvSpPr>
          <p:nvPr>
            <p:ph type="body" idx="1"/>
          </p:nvPr>
        </p:nvSpPr>
        <p:spPr>
          <a:xfrm>
            <a:off x="0" y="4110760"/>
            <a:ext cx="5956300" cy="1100565"/>
          </a:xfrm>
          <a:prstGeom prst="rect">
            <a:avLst/>
          </a:prstGeom>
          <a:solidFill>
            <a:schemeClr val="dk1">
              <a:alpha val="80000"/>
            </a:schemeClr>
          </a:solidFill>
          <a:ln>
            <a:noFill/>
          </a:ln>
        </p:spPr>
        <p:txBody>
          <a:bodyPr spcFirstLastPara="1" wrap="square" lIns="252000" tIns="180000" rIns="180000" bIns="180000" anchor="t" anchorCtr="0">
            <a:no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1pPr>
            <a:lvl2pPr marL="914400" lvl="1" indent="-228600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marL="1371600" lvl="2" indent="-228600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marL="1828800" lvl="3" indent="-228600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marL="2286000" lvl="4" indent="-228600" algn="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64" name="Google Shape;64;p14"/>
          <p:cNvSpPr txBox="1">
            <a:spLocks noGrp="1"/>
          </p:cNvSpPr>
          <p:nvPr>
            <p:ph type="ftr" idx="11"/>
          </p:nvPr>
        </p:nvSpPr>
        <p:spPr>
          <a:xfrm>
            <a:off x="432000" y="6439820"/>
            <a:ext cx="5664000" cy="2950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5" name="Google Shape;65;p14"/>
          <p:cNvSpPr/>
          <p:nvPr/>
        </p:nvSpPr>
        <p:spPr>
          <a:xfrm>
            <a:off x="0" y="5209682"/>
            <a:ext cx="2411412" cy="11482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Candara"/>
              <a:ea typeface="Candara"/>
              <a:cs typeface="Candara"/>
              <a:sym typeface="Candara"/>
            </a:endParaRPr>
          </a:p>
        </p:txBody>
      </p:sp>
      <p:sp>
        <p:nvSpPr>
          <p:cNvPr id="66" name="Google Shape;66;p14"/>
          <p:cNvSpPr/>
          <p:nvPr/>
        </p:nvSpPr>
        <p:spPr>
          <a:xfrm>
            <a:off x="9780103" y="6803351"/>
            <a:ext cx="1979897" cy="54650"/>
          </a:xfrm>
          <a:prstGeom prst="rect">
            <a:avLst/>
          </a:prstGeom>
          <a:solidFill>
            <a:srgbClr val="D9D9D9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Candara"/>
              <a:ea typeface="Candara"/>
              <a:cs typeface="Candara"/>
              <a:sym typeface="Candara"/>
            </a:endParaRPr>
          </a:p>
        </p:txBody>
      </p:sp>
      <p:sp>
        <p:nvSpPr>
          <p:cNvPr id="67" name="Google Shape;67;p14"/>
          <p:cNvSpPr/>
          <p:nvPr/>
        </p:nvSpPr>
        <p:spPr>
          <a:xfrm>
            <a:off x="0" y="6803351"/>
            <a:ext cx="9780104" cy="5465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Candara"/>
              <a:ea typeface="Candara"/>
              <a:cs typeface="Candara"/>
              <a:sym typeface="Candara"/>
            </a:endParaRPr>
          </a:p>
        </p:txBody>
      </p:sp>
      <p:sp>
        <p:nvSpPr>
          <p:cNvPr id="68" name="Google Shape;68;p14"/>
          <p:cNvSpPr/>
          <p:nvPr/>
        </p:nvSpPr>
        <p:spPr>
          <a:xfrm>
            <a:off x="11760000" y="6803351"/>
            <a:ext cx="432000" cy="5465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Candara"/>
              <a:ea typeface="Candara"/>
              <a:cs typeface="Candara"/>
              <a:sym typeface="Candara"/>
            </a:endParaRPr>
          </a:p>
        </p:txBody>
      </p:sp>
      <p:sp>
        <p:nvSpPr>
          <p:cNvPr id="69" name="Google Shape;69;p14"/>
          <p:cNvSpPr txBox="1">
            <a:spLocks noGrp="1"/>
          </p:cNvSpPr>
          <p:nvPr>
            <p:ph type="sldNum" idx="12"/>
          </p:nvPr>
        </p:nvSpPr>
        <p:spPr>
          <a:xfrm>
            <a:off x="11760000" y="6371351"/>
            <a:ext cx="432000" cy="432000"/>
          </a:xfrm>
          <a:prstGeom prst="rect">
            <a:avLst/>
          </a:prstGeom>
          <a:solidFill>
            <a:srgbClr val="3F3F3F"/>
          </a:solidFill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marL="0" lvl="0" indent="0" algn="ctr">
              <a:spcBef>
                <a:spcPts val="0"/>
              </a:spcBef>
              <a:buNone/>
              <a:defRPr/>
            </a:lvl1pPr>
            <a:lvl2pPr marL="0" lvl="1" indent="0" algn="ctr">
              <a:spcBef>
                <a:spcPts val="0"/>
              </a:spcBef>
              <a:buNone/>
              <a:defRPr/>
            </a:lvl2pPr>
            <a:lvl3pPr marL="0" lvl="2" indent="0" algn="ctr">
              <a:spcBef>
                <a:spcPts val="0"/>
              </a:spcBef>
              <a:buNone/>
              <a:defRPr/>
            </a:lvl3pPr>
            <a:lvl4pPr marL="0" lvl="3" indent="0" algn="ctr">
              <a:spcBef>
                <a:spcPts val="0"/>
              </a:spcBef>
              <a:buNone/>
              <a:defRPr/>
            </a:lvl4pPr>
            <a:lvl5pPr marL="0" lvl="4" indent="0" algn="ctr">
              <a:spcBef>
                <a:spcPts val="0"/>
              </a:spcBef>
              <a:buNone/>
              <a:defRPr/>
            </a:lvl5pPr>
            <a:lvl6pPr marL="0" lvl="5" indent="0" algn="ctr">
              <a:spcBef>
                <a:spcPts val="0"/>
              </a:spcBef>
              <a:buNone/>
              <a:defRPr/>
            </a:lvl6pPr>
            <a:lvl7pPr marL="0" lvl="6" indent="0" algn="ctr">
              <a:spcBef>
                <a:spcPts val="0"/>
              </a:spcBef>
              <a:buNone/>
              <a:defRPr/>
            </a:lvl7pPr>
            <a:lvl8pPr marL="0" lvl="7" indent="0" algn="ctr">
              <a:spcBef>
                <a:spcPts val="0"/>
              </a:spcBef>
              <a:buNone/>
              <a:defRPr/>
            </a:lvl8pPr>
            <a:lvl9pPr marL="0" lvl="8" indent="0" algn="ctr">
              <a:spcBef>
                <a:spcPts val="0"/>
              </a:spcBef>
              <a:buNone/>
              <a:defRPr/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CO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Diseño de la imagen del texto 1">
  <p:cSld name="Diseño de la imagen del texto 1">
    <p:spTree>
      <p:nvGrpSpPr>
        <p:cNvPr id="1" name="Shape 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Google Shape;71;p15"/>
          <p:cNvSpPr>
            <a:spLocks noGrp="1"/>
          </p:cNvSpPr>
          <p:nvPr>
            <p:ph type="pic" idx="2"/>
          </p:nvPr>
        </p:nvSpPr>
        <p:spPr>
          <a:xfrm>
            <a:off x="6096000" y="-1"/>
            <a:ext cx="6096000" cy="6371351"/>
          </a:xfrm>
          <a:prstGeom prst="rect">
            <a:avLst/>
          </a:prstGeom>
          <a:solidFill>
            <a:srgbClr val="F2F2F2"/>
          </a:solidFill>
          <a:ln>
            <a:noFill/>
          </a:ln>
        </p:spPr>
      </p:sp>
      <p:sp>
        <p:nvSpPr>
          <p:cNvPr id="72" name="Google Shape;72;p15"/>
          <p:cNvSpPr txBox="1">
            <a:spLocks noGrp="1"/>
          </p:cNvSpPr>
          <p:nvPr>
            <p:ph type="title"/>
          </p:nvPr>
        </p:nvSpPr>
        <p:spPr>
          <a:xfrm>
            <a:off x="7111800" y="3802899"/>
            <a:ext cx="4648200" cy="9850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180000" tIns="180000" rIns="180000" bIns="180000" anchor="ctr" anchorCtr="0">
            <a:noAutofit/>
          </a:bodyPr>
          <a:lstStyle>
            <a:lvl1pPr lvl="0" algn="r">
              <a:lnSpc>
                <a:spcPct val="70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3800"/>
              <a:buFont typeface="Corbel"/>
              <a:buNone/>
              <a:defRPr sz="3800" b="1">
                <a:solidFill>
                  <a:srgbClr val="3F3F3F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3" name="Google Shape;73;p15"/>
          <p:cNvSpPr txBox="1">
            <a:spLocks noGrp="1"/>
          </p:cNvSpPr>
          <p:nvPr>
            <p:ph type="body" idx="1"/>
          </p:nvPr>
        </p:nvSpPr>
        <p:spPr>
          <a:xfrm>
            <a:off x="7111800" y="4787900"/>
            <a:ext cx="4648200" cy="1162800"/>
          </a:xfrm>
          <a:prstGeom prst="rect">
            <a:avLst/>
          </a:prstGeom>
          <a:solidFill>
            <a:schemeClr val="dk1">
              <a:alpha val="80000"/>
            </a:schemeClr>
          </a:solidFill>
          <a:ln>
            <a:noFill/>
          </a:ln>
        </p:spPr>
        <p:txBody>
          <a:bodyPr spcFirstLastPara="1" wrap="square" lIns="180000" tIns="180000" rIns="180000" bIns="180000" anchor="t" anchorCtr="0">
            <a:noAutofit/>
          </a:bodyPr>
          <a:lstStyle>
            <a:lvl1pPr marL="457200" lvl="0" indent="-228600" algn="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600"/>
              <a:buNone/>
              <a:defRPr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400"/>
              <a:buNone/>
              <a:defRPr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400"/>
              <a:buNone/>
              <a:defRPr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400"/>
              <a:buNone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4" name="Google Shape;74;p15"/>
          <p:cNvSpPr txBox="1">
            <a:spLocks noGrp="1"/>
          </p:cNvSpPr>
          <p:nvPr>
            <p:ph type="body" idx="3"/>
          </p:nvPr>
        </p:nvSpPr>
        <p:spPr>
          <a:xfrm>
            <a:off x="432000" y="2668686"/>
            <a:ext cx="5472000" cy="299942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3F3F3F"/>
              </a:buClr>
              <a:buSzPts val="1800"/>
              <a:buChar char="•"/>
              <a:defRPr>
                <a:solidFill>
                  <a:srgbClr val="3F3F3F"/>
                </a:solidFill>
              </a:defRPr>
            </a:lvl1pPr>
            <a:lvl2pPr marL="914400" lvl="1" indent="-330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600"/>
              <a:buChar char="•"/>
              <a:defRPr>
                <a:solidFill>
                  <a:srgbClr val="3F3F3F"/>
                </a:solidFill>
              </a:defRPr>
            </a:lvl2pPr>
            <a:lvl3pPr marL="1371600" lvl="2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400"/>
              <a:buChar char="•"/>
              <a:defRPr>
                <a:solidFill>
                  <a:srgbClr val="3F3F3F"/>
                </a:solidFill>
              </a:defRPr>
            </a:lvl3pPr>
            <a:lvl4pPr marL="1828800" lvl="3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400"/>
              <a:buChar char="•"/>
              <a:defRPr>
                <a:solidFill>
                  <a:srgbClr val="3F3F3F"/>
                </a:solidFill>
              </a:defRPr>
            </a:lvl4pPr>
            <a:lvl5pPr marL="2286000" lvl="4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400"/>
              <a:buChar char="•"/>
              <a:defRPr>
                <a:solidFill>
                  <a:srgbClr val="3F3F3F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5" name="Google Shape;75;p15"/>
          <p:cNvSpPr txBox="1">
            <a:spLocks noGrp="1"/>
          </p:cNvSpPr>
          <p:nvPr>
            <p:ph type="ftr" idx="11"/>
          </p:nvPr>
        </p:nvSpPr>
        <p:spPr>
          <a:xfrm>
            <a:off x="432000" y="6439820"/>
            <a:ext cx="5664000" cy="2950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6" name="Google Shape;76;p15"/>
          <p:cNvSpPr txBox="1">
            <a:spLocks noGrp="1"/>
          </p:cNvSpPr>
          <p:nvPr>
            <p:ph type="sldNum" idx="12"/>
          </p:nvPr>
        </p:nvSpPr>
        <p:spPr>
          <a:xfrm>
            <a:off x="11760000" y="6371351"/>
            <a:ext cx="432000" cy="432000"/>
          </a:xfrm>
          <a:prstGeom prst="rect">
            <a:avLst/>
          </a:prstGeom>
          <a:solidFill>
            <a:srgbClr val="3F3F3F"/>
          </a:solidFill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marL="0" lvl="0" indent="0" algn="ctr">
              <a:spcBef>
                <a:spcPts val="0"/>
              </a:spcBef>
              <a:buNone/>
              <a:defRPr/>
            </a:lvl1pPr>
            <a:lvl2pPr marL="0" lvl="1" indent="0" algn="ctr">
              <a:spcBef>
                <a:spcPts val="0"/>
              </a:spcBef>
              <a:buNone/>
              <a:defRPr/>
            </a:lvl2pPr>
            <a:lvl3pPr marL="0" lvl="2" indent="0" algn="ctr">
              <a:spcBef>
                <a:spcPts val="0"/>
              </a:spcBef>
              <a:buNone/>
              <a:defRPr/>
            </a:lvl3pPr>
            <a:lvl4pPr marL="0" lvl="3" indent="0" algn="ctr">
              <a:spcBef>
                <a:spcPts val="0"/>
              </a:spcBef>
              <a:buNone/>
              <a:defRPr/>
            </a:lvl4pPr>
            <a:lvl5pPr marL="0" lvl="4" indent="0" algn="ctr">
              <a:spcBef>
                <a:spcPts val="0"/>
              </a:spcBef>
              <a:buNone/>
              <a:defRPr/>
            </a:lvl5pPr>
            <a:lvl6pPr marL="0" lvl="5" indent="0" algn="ctr">
              <a:spcBef>
                <a:spcPts val="0"/>
              </a:spcBef>
              <a:buNone/>
              <a:defRPr/>
            </a:lvl6pPr>
            <a:lvl7pPr marL="0" lvl="6" indent="0" algn="ctr">
              <a:spcBef>
                <a:spcPts val="0"/>
              </a:spcBef>
              <a:buNone/>
              <a:defRPr/>
            </a:lvl7pPr>
            <a:lvl8pPr marL="0" lvl="7" indent="0" algn="ctr">
              <a:spcBef>
                <a:spcPts val="0"/>
              </a:spcBef>
              <a:buNone/>
              <a:defRPr/>
            </a:lvl8pPr>
            <a:lvl9pPr marL="0" lvl="8" indent="0" algn="ctr">
              <a:spcBef>
                <a:spcPts val="0"/>
              </a:spcBef>
              <a:buNone/>
              <a:defRPr/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CO"/>
              <a:t>‹#›</a:t>
            </a:fld>
            <a:endParaRPr/>
          </a:p>
        </p:txBody>
      </p:sp>
      <p:sp>
        <p:nvSpPr>
          <p:cNvPr id="77" name="Google Shape;77;p15"/>
          <p:cNvSpPr/>
          <p:nvPr/>
        </p:nvSpPr>
        <p:spPr>
          <a:xfrm>
            <a:off x="9348588" y="3700775"/>
            <a:ext cx="2411412" cy="114824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Candara"/>
              <a:ea typeface="Candara"/>
              <a:cs typeface="Candara"/>
              <a:sym typeface="Candara"/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Diseño de la imagen del texto 2">
  <p:cSld name="Diseño de la imagen del texto 2">
    <p:spTree>
      <p:nvGrpSpPr>
        <p:cNvPr id="1" name="Shape 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Google Shape;79;p16"/>
          <p:cNvSpPr>
            <a:spLocks noGrp="1"/>
          </p:cNvSpPr>
          <p:nvPr>
            <p:ph type="pic" idx="2"/>
          </p:nvPr>
        </p:nvSpPr>
        <p:spPr>
          <a:xfrm>
            <a:off x="0" y="-1"/>
            <a:ext cx="6096000" cy="6371351"/>
          </a:xfrm>
          <a:prstGeom prst="rect">
            <a:avLst/>
          </a:prstGeom>
          <a:solidFill>
            <a:srgbClr val="F2F2F2"/>
          </a:solidFill>
          <a:ln>
            <a:noFill/>
          </a:ln>
        </p:spPr>
      </p:sp>
      <p:sp>
        <p:nvSpPr>
          <p:cNvPr id="80" name="Google Shape;80;p16"/>
          <p:cNvSpPr txBox="1">
            <a:spLocks noGrp="1"/>
          </p:cNvSpPr>
          <p:nvPr>
            <p:ph type="title"/>
          </p:nvPr>
        </p:nvSpPr>
        <p:spPr>
          <a:xfrm>
            <a:off x="5118100" y="1869795"/>
            <a:ext cx="6641900" cy="1124345"/>
          </a:xfrm>
          <a:prstGeom prst="rect">
            <a:avLst/>
          </a:prstGeom>
          <a:solidFill>
            <a:srgbClr val="F2F2F2"/>
          </a:solidFill>
          <a:ln>
            <a:noFill/>
          </a:ln>
        </p:spPr>
        <p:txBody>
          <a:bodyPr spcFirstLastPara="1" wrap="square" lIns="180000" tIns="180000" rIns="180000" bIns="180000" anchor="ctr" anchorCtr="0">
            <a:noAutofit/>
          </a:bodyPr>
          <a:lstStyle>
            <a:lvl1pPr lv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3800"/>
              <a:buFont typeface="Corbel"/>
              <a:buNone/>
              <a:defRPr sz="3800" b="1">
                <a:solidFill>
                  <a:srgbClr val="3F3F3F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1" name="Google Shape;81;p16"/>
          <p:cNvSpPr txBox="1">
            <a:spLocks noGrp="1"/>
          </p:cNvSpPr>
          <p:nvPr>
            <p:ph type="body" idx="1"/>
          </p:nvPr>
        </p:nvSpPr>
        <p:spPr>
          <a:xfrm>
            <a:off x="5118334" y="2994141"/>
            <a:ext cx="6641626" cy="590155"/>
          </a:xfrm>
          <a:prstGeom prst="rect">
            <a:avLst/>
          </a:prstGeom>
          <a:solidFill>
            <a:schemeClr val="dk1">
              <a:alpha val="80000"/>
            </a:schemeClr>
          </a:solidFill>
          <a:ln>
            <a:noFill/>
          </a:ln>
        </p:spPr>
        <p:txBody>
          <a:bodyPr spcFirstLastPara="1" wrap="square" lIns="180000" tIns="180000" rIns="180000" bIns="180000" anchor="t" anchorCtr="0">
            <a:no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600"/>
              <a:buNone/>
              <a:defRPr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400"/>
              <a:buNone/>
              <a:defRPr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400"/>
              <a:buNone/>
              <a:defRPr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400"/>
              <a:buNone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82" name="Google Shape;82;p16"/>
          <p:cNvSpPr txBox="1">
            <a:spLocks noGrp="1"/>
          </p:cNvSpPr>
          <p:nvPr>
            <p:ph type="body" idx="3"/>
          </p:nvPr>
        </p:nvSpPr>
        <p:spPr>
          <a:xfrm>
            <a:off x="6288000" y="3763648"/>
            <a:ext cx="5472000" cy="242835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3F3F3F"/>
              </a:buClr>
              <a:buSzPts val="1800"/>
              <a:buChar char="•"/>
              <a:defRPr>
                <a:solidFill>
                  <a:srgbClr val="3F3F3F"/>
                </a:solidFill>
              </a:defRPr>
            </a:lvl1pPr>
            <a:lvl2pPr marL="914400" lvl="1" indent="-330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600"/>
              <a:buChar char="•"/>
              <a:defRPr>
                <a:solidFill>
                  <a:srgbClr val="3F3F3F"/>
                </a:solidFill>
              </a:defRPr>
            </a:lvl2pPr>
            <a:lvl3pPr marL="1371600" lvl="2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400"/>
              <a:buChar char="•"/>
              <a:defRPr>
                <a:solidFill>
                  <a:srgbClr val="3F3F3F"/>
                </a:solidFill>
              </a:defRPr>
            </a:lvl3pPr>
            <a:lvl4pPr marL="1828800" lvl="3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400"/>
              <a:buChar char="•"/>
              <a:defRPr>
                <a:solidFill>
                  <a:srgbClr val="3F3F3F"/>
                </a:solidFill>
              </a:defRPr>
            </a:lvl4pPr>
            <a:lvl5pPr marL="2286000" lvl="4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400"/>
              <a:buChar char="•"/>
              <a:defRPr>
                <a:solidFill>
                  <a:srgbClr val="3F3F3F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83" name="Google Shape;83;p16"/>
          <p:cNvSpPr txBox="1">
            <a:spLocks noGrp="1"/>
          </p:cNvSpPr>
          <p:nvPr>
            <p:ph type="ftr" idx="11"/>
          </p:nvPr>
        </p:nvSpPr>
        <p:spPr>
          <a:xfrm>
            <a:off x="432000" y="6439820"/>
            <a:ext cx="5664000" cy="2950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4" name="Google Shape;84;p16"/>
          <p:cNvSpPr txBox="1">
            <a:spLocks noGrp="1"/>
          </p:cNvSpPr>
          <p:nvPr>
            <p:ph type="sldNum" idx="12"/>
          </p:nvPr>
        </p:nvSpPr>
        <p:spPr>
          <a:xfrm>
            <a:off x="11760000" y="6371351"/>
            <a:ext cx="432000" cy="432000"/>
          </a:xfrm>
          <a:prstGeom prst="rect">
            <a:avLst/>
          </a:prstGeom>
          <a:solidFill>
            <a:srgbClr val="3F3F3F"/>
          </a:solidFill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marL="0" lvl="0" indent="0" algn="ctr">
              <a:spcBef>
                <a:spcPts val="0"/>
              </a:spcBef>
              <a:buNone/>
              <a:defRPr/>
            </a:lvl1pPr>
            <a:lvl2pPr marL="0" lvl="1" indent="0" algn="ctr">
              <a:spcBef>
                <a:spcPts val="0"/>
              </a:spcBef>
              <a:buNone/>
              <a:defRPr/>
            </a:lvl2pPr>
            <a:lvl3pPr marL="0" lvl="2" indent="0" algn="ctr">
              <a:spcBef>
                <a:spcPts val="0"/>
              </a:spcBef>
              <a:buNone/>
              <a:defRPr/>
            </a:lvl3pPr>
            <a:lvl4pPr marL="0" lvl="3" indent="0" algn="ctr">
              <a:spcBef>
                <a:spcPts val="0"/>
              </a:spcBef>
              <a:buNone/>
              <a:defRPr/>
            </a:lvl4pPr>
            <a:lvl5pPr marL="0" lvl="4" indent="0" algn="ctr">
              <a:spcBef>
                <a:spcPts val="0"/>
              </a:spcBef>
              <a:buNone/>
              <a:defRPr/>
            </a:lvl5pPr>
            <a:lvl6pPr marL="0" lvl="5" indent="0" algn="ctr">
              <a:spcBef>
                <a:spcPts val="0"/>
              </a:spcBef>
              <a:buNone/>
              <a:defRPr/>
            </a:lvl6pPr>
            <a:lvl7pPr marL="0" lvl="6" indent="0" algn="ctr">
              <a:spcBef>
                <a:spcPts val="0"/>
              </a:spcBef>
              <a:buNone/>
              <a:defRPr/>
            </a:lvl7pPr>
            <a:lvl8pPr marL="0" lvl="7" indent="0" algn="ctr">
              <a:spcBef>
                <a:spcPts val="0"/>
              </a:spcBef>
              <a:buNone/>
              <a:defRPr/>
            </a:lvl8pPr>
            <a:lvl9pPr marL="0" lvl="8" indent="0" algn="ctr">
              <a:spcBef>
                <a:spcPts val="0"/>
              </a:spcBef>
              <a:buNone/>
              <a:defRPr/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CO"/>
              <a:t>‹#›</a:t>
            </a:fld>
            <a:endParaRPr/>
          </a:p>
        </p:txBody>
      </p:sp>
      <p:sp>
        <p:nvSpPr>
          <p:cNvPr id="85" name="Google Shape;85;p16"/>
          <p:cNvSpPr/>
          <p:nvPr/>
        </p:nvSpPr>
        <p:spPr>
          <a:xfrm>
            <a:off x="9775824" y="1762069"/>
            <a:ext cx="1984175" cy="11482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Candara"/>
              <a:ea typeface="Candara"/>
              <a:cs typeface="Candara"/>
              <a:sym typeface="Candara"/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Fotografía grande">
  <p:cSld name="Fotografía grande">
    <p:spTree>
      <p:nvGrpSpPr>
        <p:cNvPr id="1" name="Shape 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Google Shape;87;p17"/>
          <p:cNvSpPr>
            <a:spLocks noGrp="1"/>
          </p:cNvSpPr>
          <p:nvPr>
            <p:ph type="pic" idx="2"/>
          </p:nvPr>
        </p:nvSpPr>
        <p:spPr>
          <a:xfrm>
            <a:off x="0" y="1"/>
            <a:ext cx="12192000" cy="6371350"/>
          </a:xfrm>
          <a:prstGeom prst="rect">
            <a:avLst/>
          </a:prstGeom>
          <a:solidFill>
            <a:srgbClr val="D8D8D8"/>
          </a:solidFill>
          <a:ln>
            <a:noFill/>
          </a:ln>
        </p:spPr>
      </p:sp>
      <p:sp>
        <p:nvSpPr>
          <p:cNvPr id="88" name="Google Shape;88;p17"/>
          <p:cNvSpPr txBox="1">
            <a:spLocks noGrp="1"/>
          </p:cNvSpPr>
          <p:nvPr>
            <p:ph type="body" idx="1"/>
          </p:nvPr>
        </p:nvSpPr>
        <p:spPr>
          <a:xfrm>
            <a:off x="6096000" y="5359400"/>
            <a:ext cx="5664000" cy="565899"/>
          </a:xfrm>
          <a:prstGeom prst="rect">
            <a:avLst/>
          </a:prstGeom>
          <a:solidFill>
            <a:schemeClr val="dk1"/>
          </a:solidFill>
          <a:ln>
            <a:noFill/>
          </a:ln>
        </p:spPr>
        <p:txBody>
          <a:bodyPr spcFirstLastPara="1" wrap="square" lIns="180000" tIns="180000" rIns="180000" bIns="180000" anchor="ctr" anchorCtr="0">
            <a:noAutofit/>
          </a:bodyPr>
          <a:lstStyle>
            <a:lvl1pPr marL="457200" lvl="0" indent="-228600" algn="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</a:defRPr>
            </a:lvl1pPr>
            <a:lvl2pPr marL="914400" lvl="1" indent="-330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600"/>
              <a:buChar char="•"/>
              <a:defRPr>
                <a:solidFill>
                  <a:srgbClr val="3F3F3F"/>
                </a:solidFill>
              </a:defRPr>
            </a:lvl2pPr>
            <a:lvl3pPr marL="1371600" lvl="2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400"/>
              <a:buChar char="•"/>
              <a:defRPr>
                <a:solidFill>
                  <a:srgbClr val="3F3F3F"/>
                </a:solidFill>
              </a:defRPr>
            </a:lvl3pPr>
            <a:lvl4pPr marL="1828800" lvl="3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400"/>
              <a:buChar char="•"/>
              <a:defRPr>
                <a:solidFill>
                  <a:srgbClr val="3F3F3F"/>
                </a:solidFill>
              </a:defRPr>
            </a:lvl4pPr>
            <a:lvl5pPr marL="2286000" lvl="4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400"/>
              <a:buChar char="•"/>
              <a:defRPr>
                <a:solidFill>
                  <a:srgbClr val="3F3F3F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89" name="Google Shape;89;p17"/>
          <p:cNvSpPr txBox="1">
            <a:spLocks noGrp="1"/>
          </p:cNvSpPr>
          <p:nvPr>
            <p:ph type="ftr" idx="11"/>
          </p:nvPr>
        </p:nvSpPr>
        <p:spPr>
          <a:xfrm>
            <a:off x="432000" y="6439820"/>
            <a:ext cx="5664000" cy="2950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0" name="Google Shape;90;p17"/>
          <p:cNvSpPr txBox="1">
            <a:spLocks noGrp="1"/>
          </p:cNvSpPr>
          <p:nvPr>
            <p:ph type="sldNum" idx="12"/>
          </p:nvPr>
        </p:nvSpPr>
        <p:spPr>
          <a:xfrm>
            <a:off x="11760000" y="6371351"/>
            <a:ext cx="432000" cy="432000"/>
          </a:xfrm>
          <a:prstGeom prst="rect">
            <a:avLst/>
          </a:prstGeom>
          <a:solidFill>
            <a:srgbClr val="3F3F3F"/>
          </a:solidFill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marL="0" lvl="0" indent="0" algn="ctr">
              <a:spcBef>
                <a:spcPts val="0"/>
              </a:spcBef>
              <a:buNone/>
              <a:defRPr/>
            </a:lvl1pPr>
            <a:lvl2pPr marL="0" lvl="1" indent="0" algn="ctr">
              <a:spcBef>
                <a:spcPts val="0"/>
              </a:spcBef>
              <a:buNone/>
              <a:defRPr/>
            </a:lvl2pPr>
            <a:lvl3pPr marL="0" lvl="2" indent="0" algn="ctr">
              <a:spcBef>
                <a:spcPts val="0"/>
              </a:spcBef>
              <a:buNone/>
              <a:defRPr/>
            </a:lvl3pPr>
            <a:lvl4pPr marL="0" lvl="3" indent="0" algn="ctr">
              <a:spcBef>
                <a:spcPts val="0"/>
              </a:spcBef>
              <a:buNone/>
              <a:defRPr/>
            </a:lvl4pPr>
            <a:lvl5pPr marL="0" lvl="4" indent="0" algn="ctr">
              <a:spcBef>
                <a:spcPts val="0"/>
              </a:spcBef>
              <a:buNone/>
              <a:defRPr/>
            </a:lvl5pPr>
            <a:lvl6pPr marL="0" lvl="5" indent="0" algn="ctr">
              <a:spcBef>
                <a:spcPts val="0"/>
              </a:spcBef>
              <a:buNone/>
              <a:defRPr/>
            </a:lvl6pPr>
            <a:lvl7pPr marL="0" lvl="6" indent="0" algn="ctr">
              <a:spcBef>
                <a:spcPts val="0"/>
              </a:spcBef>
              <a:buNone/>
              <a:defRPr/>
            </a:lvl7pPr>
            <a:lvl8pPr marL="0" lvl="7" indent="0" algn="ctr">
              <a:spcBef>
                <a:spcPts val="0"/>
              </a:spcBef>
              <a:buNone/>
              <a:defRPr/>
            </a:lvl8pPr>
            <a:lvl9pPr marL="0" lvl="8" indent="0" algn="ctr">
              <a:spcBef>
                <a:spcPts val="0"/>
              </a:spcBef>
              <a:buNone/>
              <a:defRPr/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CO"/>
              <a:t>‹#›</a:t>
            </a:fld>
            <a:endParaRPr/>
          </a:p>
        </p:txBody>
      </p:sp>
      <p:sp>
        <p:nvSpPr>
          <p:cNvPr id="91" name="Google Shape;91;p17"/>
          <p:cNvSpPr txBox="1">
            <a:spLocks noGrp="1"/>
          </p:cNvSpPr>
          <p:nvPr>
            <p:ph type="title"/>
          </p:nvPr>
        </p:nvSpPr>
        <p:spPr>
          <a:xfrm>
            <a:off x="432000" y="432000"/>
            <a:ext cx="11328000" cy="432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ítulo y contenido">
  <p:cSld name="Título y contenido">
    <p:spTree>
      <p:nvGrpSpPr>
        <p:cNvPr id="1" name="Shape 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Google Shape;93;p18"/>
          <p:cNvSpPr txBox="1">
            <a:spLocks noGrp="1"/>
          </p:cNvSpPr>
          <p:nvPr>
            <p:ph type="title"/>
          </p:nvPr>
        </p:nvSpPr>
        <p:spPr>
          <a:xfrm>
            <a:off x="432000" y="432000"/>
            <a:ext cx="11328000" cy="432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3200"/>
              <a:buFont typeface="Corbel"/>
              <a:buNone/>
              <a:defRPr>
                <a:solidFill>
                  <a:srgbClr val="3F3F3F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4" name="Google Shape;94;p18"/>
          <p:cNvSpPr txBox="1">
            <a:spLocks noGrp="1"/>
          </p:cNvSpPr>
          <p:nvPr>
            <p:ph type="body" idx="1"/>
          </p:nvPr>
        </p:nvSpPr>
        <p:spPr>
          <a:xfrm>
            <a:off x="431800" y="1008000"/>
            <a:ext cx="11339513" cy="36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3F3F3F"/>
              </a:buClr>
              <a:buSzPts val="1800"/>
              <a:buNone/>
              <a:defRPr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600"/>
              <a:buNone/>
              <a:defRPr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400"/>
              <a:buNone/>
              <a:defRPr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400"/>
              <a:buNone/>
              <a:defRPr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400"/>
              <a:buNone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95" name="Google Shape;95;p18"/>
          <p:cNvSpPr txBox="1">
            <a:spLocks noGrp="1"/>
          </p:cNvSpPr>
          <p:nvPr>
            <p:ph type="body" idx="2"/>
          </p:nvPr>
        </p:nvSpPr>
        <p:spPr>
          <a:xfrm>
            <a:off x="432000" y="1512000"/>
            <a:ext cx="11328000" cy="4679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3F3F3F"/>
              </a:buClr>
              <a:buSzPts val="1800"/>
              <a:buChar char="•"/>
              <a:defRPr>
                <a:solidFill>
                  <a:srgbClr val="3F3F3F"/>
                </a:solidFill>
              </a:defRPr>
            </a:lvl1pPr>
            <a:lvl2pPr marL="914400" lvl="1" indent="-330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600"/>
              <a:buChar char="•"/>
              <a:defRPr>
                <a:solidFill>
                  <a:srgbClr val="3F3F3F"/>
                </a:solidFill>
              </a:defRPr>
            </a:lvl2pPr>
            <a:lvl3pPr marL="1371600" lvl="2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400"/>
              <a:buChar char="•"/>
              <a:defRPr>
                <a:solidFill>
                  <a:srgbClr val="3F3F3F"/>
                </a:solidFill>
              </a:defRPr>
            </a:lvl3pPr>
            <a:lvl4pPr marL="1828800" lvl="3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400"/>
              <a:buChar char="•"/>
              <a:defRPr>
                <a:solidFill>
                  <a:srgbClr val="3F3F3F"/>
                </a:solidFill>
              </a:defRPr>
            </a:lvl4pPr>
            <a:lvl5pPr marL="2286000" lvl="4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400"/>
              <a:buChar char="•"/>
              <a:defRPr>
                <a:solidFill>
                  <a:srgbClr val="3F3F3F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96" name="Google Shape;96;p18"/>
          <p:cNvSpPr txBox="1">
            <a:spLocks noGrp="1"/>
          </p:cNvSpPr>
          <p:nvPr>
            <p:ph type="ftr" idx="11"/>
          </p:nvPr>
        </p:nvSpPr>
        <p:spPr>
          <a:xfrm>
            <a:off x="432000" y="6439820"/>
            <a:ext cx="5664000" cy="2950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7" name="Google Shape;97;p18"/>
          <p:cNvSpPr txBox="1">
            <a:spLocks noGrp="1"/>
          </p:cNvSpPr>
          <p:nvPr>
            <p:ph type="sldNum" idx="12"/>
          </p:nvPr>
        </p:nvSpPr>
        <p:spPr>
          <a:xfrm>
            <a:off x="11760000" y="6371351"/>
            <a:ext cx="432000" cy="432000"/>
          </a:xfrm>
          <a:prstGeom prst="rect">
            <a:avLst/>
          </a:prstGeom>
          <a:solidFill>
            <a:srgbClr val="3F3F3F"/>
          </a:solidFill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marL="0" lvl="0" indent="0" algn="ctr">
              <a:spcBef>
                <a:spcPts val="0"/>
              </a:spcBef>
              <a:buNone/>
              <a:defRPr/>
            </a:lvl1pPr>
            <a:lvl2pPr marL="0" lvl="1" indent="0" algn="ctr">
              <a:spcBef>
                <a:spcPts val="0"/>
              </a:spcBef>
              <a:buNone/>
              <a:defRPr/>
            </a:lvl2pPr>
            <a:lvl3pPr marL="0" lvl="2" indent="0" algn="ctr">
              <a:spcBef>
                <a:spcPts val="0"/>
              </a:spcBef>
              <a:buNone/>
              <a:defRPr/>
            </a:lvl3pPr>
            <a:lvl4pPr marL="0" lvl="3" indent="0" algn="ctr">
              <a:spcBef>
                <a:spcPts val="0"/>
              </a:spcBef>
              <a:buNone/>
              <a:defRPr/>
            </a:lvl4pPr>
            <a:lvl5pPr marL="0" lvl="4" indent="0" algn="ctr">
              <a:spcBef>
                <a:spcPts val="0"/>
              </a:spcBef>
              <a:buNone/>
              <a:defRPr/>
            </a:lvl5pPr>
            <a:lvl6pPr marL="0" lvl="5" indent="0" algn="ctr">
              <a:spcBef>
                <a:spcPts val="0"/>
              </a:spcBef>
              <a:buNone/>
              <a:defRPr/>
            </a:lvl6pPr>
            <a:lvl7pPr marL="0" lvl="6" indent="0" algn="ctr">
              <a:spcBef>
                <a:spcPts val="0"/>
              </a:spcBef>
              <a:buNone/>
              <a:defRPr/>
            </a:lvl7pPr>
            <a:lvl8pPr marL="0" lvl="7" indent="0" algn="ctr">
              <a:spcBef>
                <a:spcPts val="0"/>
              </a:spcBef>
              <a:buNone/>
              <a:defRPr/>
            </a:lvl8pPr>
            <a:lvl9pPr marL="0" lvl="8" indent="0" algn="ctr">
              <a:spcBef>
                <a:spcPts val="0"/>
              </a:spcBef>
              <a:buNone/>
              <a:defRPr/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CO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Dos objetos">
  <p:cSld name="Dos objetos">
    <p:spTree>
      <p:nvGrpSpPr>
        <p:cNvPr id="1" name="Shape 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Google Shape;99;p19"/>
          <p:cNvSpPr txBox="1">
            <a:spLocks noGrp="1"/>
          </p:cNvSpPr>
          <p:nvPr>
            <p:ph type="title"/>
          </p:nvPr>
        </p:nvSpPr>
        <p:spPr>
          <a:xfrm>
            <a:off x="432000" y="432000"/>
            <a:ext cx="11340000" cy="432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3200"/>
              <a:buFont typeface="Corbel"/>
              <a:buNone/>
              <a:defRPr>
                <a:solidFill>
                  <a:srgbClr val="3F3F3F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00" name="Google Shape;100;p19"/>
          <p:cNvSpPr txBox="1">
            <a:spLocks noGrp="1"/>
          </p:cNvSpPr>
          <p:nvPr>
            <p:ph type="body" idx="1"/>
          </p:nvPr>
        </p:nvSpPr>
        <p:spPr>
          <a:xfrm>
            <a:off x="431800" y="1008000"/>
            <a:ext cx="11339513" cy="36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3F3F3F"/>
              </a:buClr>
              <a:buSzPts val="1800"/>
              <a:buNone/>
              <a:defRPr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600"/>
              <a:buNone/>
              <a:defRPr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400"/>
              <a:buNone/>
              <a:defRPr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400"/>
              <a:buNone/>
              <a:defRPr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400"/>
              <a:buNone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01" name="Google Shape;101;p19"/>
          <p:cNvSpPr txBox="1">
            <a:spLocks noGrp="1"/>
          </p:cNvSpPr>
          <p:nvPr>
            <p:ph type="body" idx="2"/>
          </p:nvPr>
        </p:nvSpPr>
        <p:spPr>
          <a:xfrm>
            <a:off x="432000" y="1512000"/>
            <a:ext cx="5472000" cy="468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3F3F3F"/>
              </a:buClr>
              <a:buSzPts val="1800"/>
              <a:buChar char="•"/>
              <a:defRPr>
                <a:solidFill>
                  <a:srgbClr val="3F3F3F"/>
                </a:solidFill>
              </a:defRPr>
            </a:lvl1pPr>
            <a:lvl2pPr marL="914400" lvl="1" indent="-330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600"/>
              <a:buChar char="•"/>
              <a:defRPr>
                <a:solidFill>
                  <a:srgbClr val="3F3F3F"/>
                </a:solidFill>
              </a:defRPr>
            </a:lvl2pPr>
            <a:lvl3pPr marL="1371600" lvl="2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400"/>
              <a:buChar char="•"/>
              <a:defRPr>
                <a:solidFill>
                  <a:srgbClr val="3F3F3F"/>
                </a:solidFill>
              </a:defRPr>
            </a:lvl3pPr>
            <a:lvl4pPr marL="1828800" lvl="3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400"/>
              <a:buChar char="•"/>
              <a:defRPr>
                <a:solidFill>
                  <a:srgbClr val="3F3F3F"/>
                </a:solidFill>
              </a:defRPr>
            </a:lvl4pPr>
            <a:lvl5pPr marL="2286000" lvl="4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400"/>
              <a:buChar char="•"/>
              <a:defRPr>
                <a:solidFill>
                  <a:srgbClr val="3F3F3F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02" name="Google Shape;102;p19"/>
          <p:cNvSpPr txBox="1">
            <a:spLocks noGrp="1"/>
          </p:cNvSpPr>
          <p:nvPr>
            <p:ph type="body" idx="3"/>
          </p:nvPr>
        </p:nvSpPr>
        <p:spPr>
          <a:xfrm>
            <a:off x="6299887" y="1511250"/>
            <a:ext cx="5472113" cy="468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3F3F3F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03" name="Google Shape;103;p19"/>
          <p:cNvSpPr txBox="1">
            <a:spLocks noGrp="1"/>
          </p:cNvSpPr>
          <p:nvPr>
            <p:ph type="ftr" idx="11"/>
          </p:nvPr>
        </p:nvSpPr>
        <p:spPr>
          <a:xfrm>
            <a:off x="432000" y="6439820"/>
            <a:ext cx="5664000" cy="2950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04" name="Google Shape;104;p19"/>
          <p:cNvSpPr txBox="1">
            <a:spLocks noGrp="1"/>
          </p:cNvSpPr>
          <p:nvPr>
            <p:ph type="sldNum" idx="12"/>
          </p:nvPr>
        </p:nvSpPr>
        <p:spPr>
          <a:xfrm>
            <a:off x="11760000" y="6371351"/>
            <a:ext cx="432000" cy="432000"/>
          </a:xfrm>
          <a:prstGeom prst="rect">
            <a:avLst/>
          </a:prstGeom>
          <a:solidFill>
            <a:srgbClr val="3F3F3F"/>
          </a:solidFill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marL="0" lvl="0" indent="0" algn="ctr">
              <a:spcBef>
                <a:spcPts val="0"/>
              </a:spcBef>
              <a:buNone/>
              <a:defRPr/>
            </a:lvl1pPr>
            <a:lvl2pPr marL="0" lvl="1" indent="0" algn="ctr">
              <a:spcBef>
                <a:spcPts val="0"/>
              </a:spcBef>
              <a:buNone/>
              <a:defRPr/>
            </a:lvl2pPr>
            <a:lvl3pPr marL="0" lvl="2" indent="0" algn="ctr">
              <a:spcBef>
                <a:spcPts val="0"/>
              </a:spcBef>
              <a:buNone/>
              <a:defRPr/>
            </a:lvl3pPr>
            <a:lvl4pPr marL="0" lvl="3" indent="0" algn="ctr">
              <a:spcBef>
                <a:spcPts val="0"/>
              </a:spcBef>
              <a:buNone/>
              <a:defRPr/>
            </a:lvl4pPr>
            <a:lvl5pPr marL="0" lvl="4" indent="0" algn="ctr">
              <a:spcBef>
                <a:spcPts val="0"/>
              </a:spcBef>
              <a:buNone/>
              <a:defRPr/>
            </a:lvl5pPr>
            <a:lvl6pPr marL="0" lvl="5" indent="0" algn="ctr">
              <a:spcBef>
                <a:spcPts val="0"/>
              </a:spcBef>
              <a:buNone/>
              <a:defRPr/>
            </a:lvl6pPr>
            <a:lvl7pPr marL="0" lvl="6" indent="0" algn="ctr">
              <a:spcBef>
                <a:spcPts val="0"/>
              </a:spcBef>
              <a:buNone/>
              <a:defRPr/>
            </a:lvl7pPr>
            <a:lvl8pPr marL="0" lvl="7" indent="0" algn="ctr">
              <a:spcBef>
                <a:spcPts val="0"/>
              </a:spcBef>
              <a:buNone/>
              <a:defRPr/>
            </a:lvl8pPr>
            <a:lvl9pPr marL="0" lvl="8" indent="0" algn="ctr">
              <a:spcBef>
                <a:spcPts val="0"/>
              </a:spcBef>
              <a:buNone/>
              <a:defRPr/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CO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lumna 3">
  <p:cSld name="Columna 3">
    <p:spTree>
      <p:nvGrpSpPr>
        <p:cNvPr id="1" name="Shape 1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" name="Google Shape;106;p20"/>
          <p:cNvSpPr txBox="1">
            <a:spLocks noGrp="1"/>
          </p:cNvSpPr>
          <p:nvPr>
            <p:ph type="title"/>
          </p:nvPr>
        </p:nvSpPr>
        <p:spPr>
          <a:xfrm>
            <a:off x="432000" y="432000"/>
            <a:ext cx="11340000" cy="432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3200"/>
              <a:buFont typeface="Corbel"/>
              <a:buNone/>
              <a:defRPr>
                <a:solidFill>
                  <a:srgbClr val="3F3F3F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07" name="Google Shape;107;p20"/>
          <p:cNvSpPr txBox="1">
            <a:spLocks noGrp="1"/>
          </p:cNvSpPr>
          <p:nvPr>
            <p:ph type="body" idx="1"/>
          </p:nvPr>
        </p:nvSpPr>
        <p:spPr>
          <a:xfrm>
            <a:off x="431800" y="1008000"/>
            <a:ext cx="11339513" cy="36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3F3F3F"/>
              </a:buClr>
              <a:buSzPts val="1800"/>
              <a:buNone/>
              <a:defRPr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600"/>
              <a:buNone/>
              <a:defRPr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400"/>
              <a:buNone/>
              <a:defRPr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400"/>
              <a:buNone/>
              <a:defRPr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400"/>
              <a:buNone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08" name="Google Shape;108;p20"/>
          <p:cNvSpPr txBox="1">
            <a:spLocks noGrp="1"/>
          </p:cNvSpPr>
          <p:nvPr>
            <p:ph type="body" idx="2"/>
          </p:nvPr>
        </p:nvSpPr>
        <p:spPr>
          <a:xfrm>
            <a:off x="432000" y="1512000"/>
            <a:ext cx="3600000" cy="4679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3F3F3F"/>
              </a:buClr>
              <a:buSzPts val="1800"/>
              <a:buChar char="•"/>
              <a:defRPr>
                <a:solidFill>
                  <a:srgbClr val="3F3F3F"/>
                </a:solidFill>
              </a:defRPr>
            </a:lvl1pPr>
            <a:lvl2pPr marL="914400" lvl="1" indent="-330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600"/>
              <a:buChar char="•"/>
              <a:defRPr>
                <a:solidFill>
                  <a:srgbClr val="3F3F3F"/>
                </a:solidFill>
              </a:defRPr>
            </a:lvl2pPr>
            <a:lvl3pPr marL="1371600" lvl="2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400"/>
              <a:buChar char="•"/>
              <a:defRPr>
                <a:solidFill>
                  <a:srgbClr val="3F3F3F"/>
                </a:solidFill>
              </a:defRPr>
            </a:lvl3pPr>
            <a:lvl4pPr marL="1828800" lvl="3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400"/>
              <a:buChar char="•"/>
              <a:defRPr>
                <a:solidFill>
                  <a:srgbClr val="3F3F3F"/>
                </a:solidFill>
              </a:defRPr>
            </a:lvl4pPr>
            <a:lvl5pPr marL="2286000" lvl="4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400"/>
              <a:buChar char="•"/>
              <a:defRPr>
                <a:solidFill>
                  <a:srgbClr val="3F3F3F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09" name="Google Shape;109;p20"/>
          <p:cNvSpPr txBox="1">
            <a:spLocks noGrp="1"/>
          </p:cNvSpPr>
          <p:nvPr>
            <p:ph type="body" idx="3"/>
          </p:nvPr>
        </p:nvSpPr>
        <p:spPr>
          <a:xfrm>
            <a:off x="4301550" y="1511476"/>
            <a:ext cx="3600450" cy="467924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3F3F3F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10" name="Google Shape;110;p20"/>
          <p:cNvSpPr txBox="1">
            <a:spLocks noGrp="1"/>
          </p:cNvSpPr>
          <p:nvPr>
            <p:ph type="body" idx="4"/>
          </p:nvPr>
        </p:nvSpPr>
        <p:spPr>
          <a:xfrm>
            <a:off x="8171550" y="1511475"/>
            <a:ext cx="3600450" cy="4679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3F3F3F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11" name="Google Shape;111;p20"/>
          <p:cNvSpPr txBox="1">
            <a:spLocks noGrp="1"/>
          </p:cNvSpPr>
          <p:nvPr>
            <p:ph type="ftr" idx="11"/>
          </p:nvPr>
        </p:nvSpPr>
        <p:spPr>
          <a:xfrm>
            <a:off x="432000" y="6439820"/>
            <a:ext cx="5664000" cy="2950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12" name="Google Shape;112;p20"/>
          <p:cNvSpPr txBox="1">
            <a:spLocks noGrp="1"/>
          </p:cNvSpPr>
          <p:nvPr>
            <p:ph type="sldNum" idx="12"/>
          </p:nvPr>
        </p:nvSpPr>
        <p:spPr>
          <a:xfrm>
            <a:off x="11760000" y="6371351"/>
            <a:ext cx="432000" cy="432000"/>
          </a:xfrm>
          <a:prstGeom prst="rect">
            <a:avLst/>
          </a:prstGeom>
          <a:solidFill>
            <a:srgbClr val="3F3F3F"/>
          </a:solidFill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marL="0" lvl="0" indent="0" algn="ctr">
              <a:spcBef>
                <a:spcPts val="0"/>
              </a:spcBef>
              <a:buNone/>
              <a:defRPr/>
            </a:lvl1pPr>
            <a:lvl2pPr marL="0" lvl="1" indent="0" algn="ctr">
              <a:spcBef>
                <a:spcPts val="0"/>
              </a:spcBef>
              <a:buNone/>
              <a:defRPr/>
            </a:lvl2pPr>
            <a:lvl3pPr marL="0" lvl="2" indent="0" algn="ctr">
              <a:spcBef>
                <a:spcPts val="0"/>
              </a:spcBef>
              <a:buNone/>
              <a:defRPr/>
            </a:lvl3pPr>
            <a:lvl4pPr marL="0" lvl="3" indent="0" algn="ctr">
              <a:spcBef>
                <a:spcPts val="0"/>
              </a:spcBef>
              <a:buNone/>
              <a:defRPr/>
            </a:lvl4pPr>
            <a:lvl5pPr marL="0" lvl="4" indent="0" algn="ctr">
              <a:spcBef>
                <a:spcPts val="0"/>
              </a:spcBef>
              <a:buNone/>
              <a:defRPr/>
            </a:lvl5pPr>
            <a:lvl6pPr marL="0" lvl="5" indent="0" algn="ctr">
              <a:spcBef>
                <a:spcPts val="0"/>
              </a:spcBef>
              <a:buNone/>
              <a:defRPr/>
            </a:lvl6pPr>
            <a:lvl7pPr marL="0" lvl="6" indent="0" algn="ctr">
              <a:spcBef>
                <a:spcPts val="0"/>
              </a:spcBef>
              <a:buNone/>
              <a:defRPr/>
            </a:lvl7pPr>
            <a:lvl8pPr marL="0" lvl="7" indent="0" algn="ctr">
              <a:spcBef>
                <a:spcPts val="0"/>
              </a:spcBef>
              <a:buNone/>
              <a:defRPr/>
            </a:lvl8pPr>
            <a:lvl9pPr marL="0" lvl="8" indent="0" algn="ctr">
              <a:spcBef>
                <a:spcPts val="0"/>
              </a:spcBef>
              <a:buNone/>
              <a:defRPr/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CO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lumna 5">
  <p:cSld name="Columna 5">
    <p:spTree>
      <p:nvGrpSpPr>
        <p:cNvPr id="1" name="Shape 1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" name="Google Shape;114;p21"/>
          <p:cNvSpPr txBox="1">
            <a:spLocks noGrp="1"/>
          </p:cNvSpPr>
          <p:nvPr>
            <p:ph type="title"/>
          </p:nvPr>
        </p:nvSpPr>
        <p:spPr>
          <a:xfrm>
            <a:off x="432000" y="432000"/>
            <a:ext cx="11340000" cy="432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3200"/>
              <a:buFont typeface="Corbel"/>
              <a:buNone/>
              <a:defRPr>
                <a:solidFill>
                  <a:srgbClr val="3F3F3F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15" name="Google Shape;115;p21"/>
          <p:cNvSpPr txBox="1">
            <a:spLocks noGrp="1"/>
          </p:cNvSpPr>
          <p:nvPr>
            <p:ph type="body" idx="1"/>
          </p:nvPr>
        </p:nvSpPr>
        <p:spPr>
          <a:xfrm>
            <a:off x="431800" y="1008000"/>
            <a:ext cx="11339513" cy="36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3F3F3F"/>
              </a:buClr>
              <a:buSzPts val="1800"/>
              <a:buNone/>
              <a:defRPr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600"/>
              <a:buNone/>
              <a:defRPr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400"/>
              <a:buNone/>
              <a:defRPr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400"/>
              <a:buNone/>
              <a:defRPr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400"/>
              <a:buNone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16" name="Google Shape;116;p21"/>
          <p:cNvSpPr txBox="1">
            <a:spLocks noGrp="1"/>
          </p:cNvSpPr>
          <p:nvPr>
            <p:ph type="body" idx="2"/>
          </p:nvPr>
        </p:nvSpPr>
        <p:spPr>
          <a:xfrm>
            <a:off x="432000" y="1512000"/>
            <a:ext cx="2160000" cy="4679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3F3F3F"/>
              </a:buClr>
              <a:buSzPts val="1800"/>
              <a:buChar char="•"/>
              <a:defRPr>
                <a:solidFill>
                  <a:srgbClr val="3F3F3F"/>
                </a:solidFill>
              </a:defRPr>
            </a:lvl1pPr>
            <a:lvl2pPr marL="914400" lvl="1" indent="-330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600"/>
              <a:buChar char="•"/>
              <a:defRPr>
                <a:solidFill>
                  <a:srgbClr val="3F3F3F"/>
                </a:solidFill>
              </a:defRPr>
            </a:lvl2pPr>
            <a:lvl3pPr marL="1371600" lvl="2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400"/>
              <a:buChar char="•"/>
              <a:defRPr>
                <a:solidFill>
                  <a:srgbClr val="3F3F3F"/>
                </a:solidFill>
              </a:defRPr>
            </a:lvl3pPr>
            <a:lvl4pPr marL="1828800" lvl="3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400"/>
              <a:buChar char="•"/>
              <a:defRPr>
                <a:solidFill>
                  <a:srgbClr val="3F3F3F"/>
                </a:solidFill>
              </a:defRPr>
            </a:lvl4pPr>
            <a:lvl5pPr marL="2286000" lvl="4" indent="-3175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400"/>
              <a:buChar char="•"/>
              <a:defRPr>
                <a:solidFill>
                  <a:srgbClr val="3F3F3F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17" name="Google Shape;117;p21"/>
          <p:cNvSpPr txBox="1">
            <a:spLocks noGrp="1"/>
          </p:cNvSpPr>
          <p:nvPr>
            <p:ph type="body" idx="3"/>
          </p:nvPr>
        </p:nvSpPr>
        <p:spPr>
          <a:xfrm>
            <a:off x="2726412" y="1512000"/>
            <a:ext cx="2160588" cy="4679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3F3F3F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18" name="Google Shape;118;p21"/>
          <p:cNvSpPr txBox="1">
            <a:spLocks noGrp="1"/>
          </p:cNvSpPr>
          <p:nvPr>
            <p:ph type="body" idx="4"/>
          </p:nvPr>
        </p:nvSpPr>
        <p:spPr>
          <a:xfrm>
            <a:off x="5021412" y="1512000"/>
            <a:ext cx="2160588" cy="4679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3F3F3F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19" name="Google Shape;119;p21"/>
          <p:cNvSpPr txBox="1">
            <a:spLocks noGrp="1"/>
          </p:cNvSpPr>
          <p:nvPr>
            <p:ph type="body" idx="5"/>
          </p:nvPr>
        </p:nvSpPr>
        <p:spPr>
          <a:xfrm>
            <a:off x="7316412" y="1507535"/>
            <a:ext cx="2160588" cy="4679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3F3F3F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20" name="Google Shape;120;p21"/>
          <p:cNvSpPr txBox="1">
            <a:spLocks noGrp="1"/>
          </p:cNvSpPr>
          <p:nvPr>
            <p:ph type="body" idx="6"/>
          </p:nvPr>
        </p:nvSpPr>
        <p:spPr>
          <a:xfrm>
            <a:off x="9611412" y="1507535"/>
            <a:ext cx="2160588" cy="468371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3F3F3F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21" name="Google Shape;121;p21"/>
          <p:cNvSpPr txBox="1">
            <a:spLocks noGrp="1"/>
          </p:cNvSpPr>
          <p:nvPr>
            <p:ph type="ftr" idx="11"/>
          </p:nvPr>
        </p:nvSpPr>
        <p:spPr>
          <a:xfrm>
            <a:off x="432000" y="6439820"/>
            <a:ext cx="5664000" cy="2950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22" name="Google Shape;122;p21"/>
          <p:cNvSpPr txBox="1">
            <a:spLocks noGrp="1"/>
          </p:cNvSpPr>
          <p:nvPr>
            <p:ph type="sldNum" idx="12"/>
          </p:nvPr>
        </p:nvSpPr>
        <p:spPr>
          <a:xfrm>
            <a:off x="11760000" y="6371351"/>
            <a:ext cx="432000" cy="432000"/>
          </a:xfrm>
          <a:prstGeom prst="rect">
            <a:avLst/>
          </a:prstGeom>
          <a:solidFill>
            <a:srgbClr val="3F3F3F"/>
          </a:solidFill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marL="0" lvl="0" indent="0" algn="ctr">
              <a:spcBef>
                <a:spcPts val="0"/>
              </a:spcBef>
              <a:buNone/>
              <a:defRPr/>
            </a:lvl1pPr>
            <a:lvl2pPr marL="0" lvl="1" indent="0" algn="ctr">
              <a:spcBef>
                <a:spcPts val="0"/>
              </a:spcBef>
              <a:buNone/>
              <a:defRPr/>
            </a:lvl2pPr>
            <a:lvl3pPr marL="0" lvl="2" indent="0" algn="ctr">
              <a:spcBef>
                <a:spcPts val="0"/>
              </a:spcBef>
              <a:buNone/>
              <a:defRPr/>
            </a:lvl3pPr>
            <a:lvl4pPr marL="0" lvl="3" indent="0" algn="ctr">
              <a:spcBef>
                <a:spcPts val="0"/>
              </a:spcBef>
              <a:buNone/>
              <a:defRPr/>
            </a:lvl4pPr>
            <a:lvl5pPr marL="0" lvl="4" indent="0" algn="ctr">
              <a:spcBef>
                <a:spcPts val="0"/>
              </a:spcBef>
              <a:buNone/>
              <a:defRPr/>
            </a:lvl5pPr>
            <a:lvl6pPr marL="0" lvl="5" indent="0" algn="ctr">
              <a:spcBef>
                <a:spcPts val="0"/>
              </a:spcBef>
              <a:buNone/>
              <a:defRPr/>
            </a:lvl6pPr>
            <a:lvl7pPr marL="0" lvl="6" indent="0" algn="ctr">
              <a:spcBef>
                <a:spcPts val="0"/>
              </a:spcBef>
              <a:buNone/>
              <a:defRPr/>
            </a:lvl7pPr>
            <a:lvl8pPr marL="0" lvl="7" indent="0" algn="ctr">
              <a:spcBef>
                <a:spcPts val="0"/>
              </a:spcBef>
              <a:buNone/>
              <a:defRPr/>
            </a:lvl8pPr>
            <a:lvl9pPr marL="0" lvl="8" indent="0" algn="ctr">
              <a:spcBef>
                <a:spcPts val="0"/>
              </a:spcBef>
              <a:buNone/>
              <a:defRPr/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CO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olo el título">
  <p:cSld name="Solo el título">
    <p:spTree>
      <p:nvGrpSpPr>
        <p:cNvPr id="1" name="Shape 1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Google Shape;124;p22"/>
          <p:cNvSpPr txBox="1">
            <a:spLocks noGrp="1"/>
          </p:cNvSpPr>
          <p:nvPr>
            <p:ph type="title"/>
          </p:nvPr>
        </p:nvSpPr>
        <p:spPr>
          <a:xfrm>
            <a:off x="432000" y="432000"/>
            <a:ext cx="11328000" cy="432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3200"/>
              <a:buFont typeface="Corbel"/>
              <a:buNone/>
              <a:defRPr>
                <a:solidFill>
                  <a:srgbClr val="3F3F3F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25" name="Google Shape;125;p22"/>
          <p:cNvSpPr txBox="1">
            <a:spLocks noGrp="1"/>
          </p:cNvSpPr>
          <p:nvPr>
            <p:ph type="body" idx="1"/>
          </p:nvPr>
        </p:nvSpPr>
        <p:spPr>
          <a:xfrm>
            <a:off x="431800" y="1008000"/>
            <a:ext cx="11339513" cy="36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3F3F3F"/>
              </a:buClr>
              <a:buSzPts val="1800"/>
              <a:buNone/>
              <a:defRPr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600"/>
              <a:buNone/>
              <a:defRPr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400"/>
              <a:buNone/>
              <a:defRPr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400"/>
              <a:buNone/>
              <a:defRPr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400"/>
              <a:buNone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26" name="Google Shape;126;p22"/>
          <p:cNvSpPr txBox="1">
            <a:spLocks noGrp="1"/>
          </p:cNvSpPr>
          <p:nvPr>
            <p:ph type="ftr" idx="11"/>
          </p:nvPr>
        </p:nvSpPr>
        <p:spPr>
          <a:xfrm>
            <a:off x="432000" y="6439820"/>
            <a:ext cx="5664000" cy="2950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27" name="Google Shape;127;p22"/>
          <p:cNvSpPr txBox="1">
            <a:spLocks noGrp="1"/>
          </p:cNvSpPr>
          <p:nvPr>
            <p:ph type="sldNum" idx="12"/>
          </p:nvPr>
        </p:nvSpPr>
        <p:spPr>
          <a:xfrm>
            <a:off x="11760000" y="6371351"/>
            <a:ext cx="432000" cy="432000"/>
          </a:xfrm>
          <a:prstGeom prst="rect">
            <a:avLst/>
          </a:prstGeom>
          <a:solidFill>
            <a:srgbClr val="3F3F3F"/>
          </a:solidFill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marL="0" lvl="0" indent="0" algn="ctr">
              <a:spcBef>
                <a:spcPts val="0"/>
              </a:spcBef>
              <a:buNone/>
              <a:defRPr/>
            </a:lvl1pPr>
            <a:lvl2pPr marL="0" lvl="1" indent="0" algn="ctr">
              <a:spcBef>
                <a:spcPts val="0"/>
              </a:spcBef>
              <a:buNone/>
              <a:defRPr/>
            </a:lvl2pPr>
            <a:lvl3pPr marL="0" lvl="2" indent="0" algn="ctr">
              <a:spcBef>
                <a:spcPts val="0"/>
              </a:spcBef>
              <a:buNone/>
              <a:defRPr/>
            </a:lvl3pPr>
            <a:lvl4pPr marL="0" lvl="3" indent="0" algn="ctr">
              <a:spcBef>
                <a:spcPts val="0"/>
              </a:spcBef>
              <a:buNone/>
              <a:defRPr/>
            </a:lvl4pPr>
            <a:lvl5pPr marL="0" lvl="4" indent="0" algn="ctr">
              <a:spcBef>
                <a:spcPts val="0"/>
              </a:spcBef>
              <a:buNone/>
              <a:defRPr/>
            </a:lvl5pPr>
            <a:lvl6pPr marL="0" lvl="5" indent="0" algn="ctr">
              <a:spcBef>
                <a:spcPts val="0"/>
              </a:spcBef>
              <a:buNone/>
              <a:defRPr/>
            </a:lvl6pPr>
            <a:lvl7pPr marL="0" lvl="6" indent="0" algn="ctr">
              <a:spcBef>
                <a:spcPts val="0"/>
              </a:spcBef>
              <a:buNone/>
              <a:defRPr/>
            </a:lvl7pPr>
            <a:lvl8pPr marL="0" lvl="7" indent="0" algn="ctr">
              <a:spcBef>
                <a:spcPts val="0"/>
              </a:spcBef>
              <a:buNone/>
              <a:defRPr/>
            </a:lvl8pPr>
            <a:lvl9pPr marL="0" lvl="8" indent="0" algn="ctr">
              <a:spcBef>
                <a:spcPts val="0"/>
              </a:spcBef>
              <a:buNone/>
              <a:defRPr/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CO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En blanco">
  <p:cSld name="En blanco">
    <p:spTree>
      <p:nvGrpSpPr>
        <p:cNvPr id="1" name="Shape 1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" name="Google Shape;129;p23"/>
          <p:cNvSpPr txBox="1">
            <a:spLocks noGrp="1"/>
          </p:cNvSpPr>
          <p:nvPr>
            <p:ph type="ftr" idx="11"/>
          </p:nvPr>
        </p:nvSpPr>
        <p:spPr>
          <a:xfrm>
            <a:off x="432000" y="6439820"/>
            <a:ext cx="5664000" cy="2950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30" name="Google Shape;130;p23"/>
          <p:cNvSpPr txBox="1">
            <a:spLocks noGrp="1"/>
          </p:cNvSpPr>
          <p:nvPr>
            <p:ph type="sldNum" idx="12"/>
          </p:nvPr>
        </p:nvSpPr>
        <p:spPr>
          <a:xfrm>
            <a:off x="11760000" y="6371351"/>
            <a:ext cx="432000" cy="432000"/>
          </a:xfrm>
          <a:prstGeom prst="rect">
            <a:avLst/>
          </a:prstGeom>
          <a:solidFill>
            <a:srgbClr val="3F3F3F"/>
          </a:solidFill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marL="0" lvl="0" indent="0" algn="ctr">
              <a:spcBef>
                <a:spcPts val="0"/>
              </a:spcBef>
              <a:buNone/>
              <a:defRPr/>
            </a:lvl1pPr>
            <a:lvl2pPr marL="0" lvl="1" indent="0" algn="ctr">
              <a:spcBef>
                <a:spcPts val="0"/>
              </a:spcBef>
              <a:buNone/>
              <a:defRPr/>
            </a:lvl2pPr>
            <a:lvl3pPr marL="0" lvl="2" indent="0" algn="ctr">
              <a:spcBef>
                <a:spcPts val="0"/>
              </a:spcBef>
              <a:buNone/>
              <a:defRPr/>
            </a:lvl3pPr>
            <a:lvl4pPr marL="0" lvl="3" indent="0" algn="ctr">
              <a:spcBef>
                <a:spcPts val="0"/>
              </a:spcBef>
              <a:buNone/>
              <a:defRPr/>
            </a:lvl4pPr>
            <a:lvl5pPr marL="0" lvl="4" indent="0" algn="ctr">
              <a:spcBef>
                <a:spcPts val="0"/>
              </a:spcBef>
              <a:buNone/>
              <a:defRPr/>
            </a:lvl5pPr>
            <a:lvl6pPr marL="0" lvl="5" indent="0" algn="ctr">
              <a:spcBef>
                <a:spcPts val="0"/>
              </a:spcBef>
              <a:buNone/>
              <a:defRPr/>
            </a:lvl6pPr>
            <a:lvl7pPr marL="0" lvl="6" indent="0" algn="ctr">
              <a:spcBef>
                <a:spcPts val="0"/>
              </a:spcBef>
              <a:buNone/>
              <a:defRPr/>
            </a:lvl7pPr>
            <a:lvl8pPr marL="0" lvl="7" indent="0" algn="ctr">
              <a:spcBef>
                <a:spcPts val="0"/>
              </a:spcBef>
              <a:buNone/>
              <a:defRPr/>
            </a:lvl8pPr>
            <a:lvl9pPr marL="0" lvl="8" indent="0" algn="ctr">
              <a:spcBef>
                <a:spcPts val="0"/>
              </a:spcBef>
              <a:buNone/>
              <a:defRPr/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CO"/>
              <a:t>‹#›</a:t>
            </a:fld>
            <a:endParaRPr/>
          </a:p>
        </p:txBody>
      </p:sp>
      <p:sp>
        <p:nvSpPr>
          <p:cNvPr id="131" name="Google Shape;131;p23"/>
          <p:cNvSpPr txBox="1">
            <a:spLocks noGrp="1"/>
          </p:cNvSpPr>
          <p:nvPr>
            <p:ph type="title"/>
          </p:nvPr>
        </p:nvSpPr>
        <p:spPr>
          <a:xfrm>
            <a:off x="432000" y="432000"/>
            <a:ext cx="11328000" cy="432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2130429"/>
            <a:ext cx="103632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s-CO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8975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7950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46925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95900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44875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93850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42825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91800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s-CO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BF472E-56C0-4F41-BB22-A4E90B26BF9A}" type="datetimeFigureOut">
              <a:rPr lang="es-CO" smtClean="0"/>
              <a:t>3/10/22</a:t>
            </a:fld>
            <a:endParaRPr lang="es-CO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D75EEF-1F9A-4FBF-95D5-30CCB029547D}" type="slidenum">
              <a:rPr lang="es-CO" smtClean="0"/>
              <a:t>‹#›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288745024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9"/>
          <p:cNvSpPr/>
          <p:nvPr/>
        </p:nvSpPr>
        <p:spPr>
          <a:xfrm>
            <a:off x="9780101" y="6371351"/>
            <a:ext cx="1979897" cy="431994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Candara"/>
              <a:ea typeface="Candara"/>
              <a:cs typeface="Candara"/>
              <a:sym typeface="Candara"/>
            </a:endParaRPr>
          </a:p>
        </p:txBody>
      </p:sp>
      <p:sp>
        <p:nvSpPr>
          <p:cNvPr id="11" name="Google Shape;11;p9"/>
          <p:cNvSpPr/>
          <p:nvPr/>
        </p:nvSpPr>
        <p:spPr>
          <a:xfrm>
            <a:off x="9780103" y="6803351"/>
            <a:ext cx="1979897" cy="54650"/>
          </a:xfrm>
          <a:prstGeom prst="rect">
            <a:avLst/>
          </a:prstGeom>
          <a:solidFill>
            <a:srgbClr val="D9D9D9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Candara"/>
              <a:ea typeface="Candara"/>
              <a:cs typeface="Candara"/>
              <a:sym typeface="Candara"/>
            </a:endParaRPr>
          </a:p>
        </p:txBody>
      </p:sp>
      <p:sp>
        <p:nvSpPr>
          <p:cNvPr id="12" name="Google Shape;12;p9"/>
          <p:cNvSpPr/>
          <p:nvPr/>
        </p:nvSpPr>
        <p:spPr>
          <a:xfrm>
            <a:off x="0" y="6371351"/>
            <a:ext cx="9780102" cy="432000"/>
          </a:xfrm>
          <a:custGeom>
            <a:avLst/>
            <a:gdLst/>
            <a:ahLst/>
            <a:cxnLst/>
            <a:rect l="l" t="t" r="r" b="b"/>
            <a:pathLst>
              <a:path w="9780102" h="432000" extrusionOk="0">
                <a:moveTo>
                  <a:pt x="0" y="0"/>
                </a:moveTo>
                <a:lnTo>
                  <a:pt x="9780102" y="0"/>
                </a:lnTo>
                <a:lnTo>
                  <a:pt x="9780102" y="432000"/>
                </a:lnTo>
                <a:lnTo>
                  <a:pt x="0" y="432000"/>
                </a:lnTo>
                <a:close/>
              </a:path>
            </a:pathLst>
          </a:custGeom>
          <a:solidFill>
            <a:srgbClr val="F2F2F2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Candara"/>
              <a:ea typeface="Candara"/>
              <a:cs typeface="Candara"/>
              <a:sym typeface="Candara"/>
            </a:endParaRPr>
          </a:p>
        </p:txBody>
      </p:sp>
      <p:sp>
        <p:nvSpPr>
          <p:cNvPr id="13" name="Google Shape;13;p9"/>
          <p:cNvSpPr txBox="1">
            <a:spLocks noGrp="1"/>
          </p:cNvSpPr>
          <p:nvPr>
            <p:ph type="title"/>
          </p:nvPr>
        </p:nvSpPr>
        <p:spPr>
          <a:xfrm>
            <a:off x="432000" y="432000"/>
            <a:ext cx="11328000" cy="432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3200"/>
              <a:buFont typeface="Corbel"/>
              <a:buNone/>
              <a:defRPr sz="3200" b="1" i="0" u="none" strike="noStrike" cap="none">
                <a:solidFill>
                  <a:srgbClr val="3F3F3F"/>
                </a:solidFill>
                <a:latin typeface="Corbel"/>
                <a:ea typeface="Corbel"/>
                <a:cs typeface="Corbel"/>
                <a:sym typeface="Corbel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14" name="Google Shape;14;p9"/>
          <p:cNvSpPr txBox="1">
            <a:spLocks noGrp="1"/>
          </p:cNvSpPr>
          <p:nvPr>
            <p:ph type="body" idx="1"/>
          </p:nvPr>
        </p:nvSpPr>
        <p:spPr>
          <a:xfrm>
            <a:off x="432000" y="1512000"/>
            <a:ext cx="11328000" cy="4679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marR="0" lvl="0" indent="-3429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3F3F3F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defRPr>
            </a:lvl1pPr>
            <a:lvl2pPr marL="914400" marR="0" lvl="1" indent="-3302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600"/>
              <a:buFont typeface="Arial"/>
              <a:buChar char="•"/>
              <a:defRPr sz="1600" b="0" i="0" u="none" strike="noStrike" cap="none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defRPr>
            </a:lvl2pPr>
            <a:lvl3pPr marL="1371600" marR="0" lvl="2" indent="-3175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defRPr>
            </a:lvl3pPr>
            <a:lvl4pPr marL="1828800" marR="0" lvl="3" indent="-3175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defRPr>
            </a:lvl4pPr>
            <a:lvl5pPr marL="2286000" marR="0" lvl="4" indent="-3175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3F3F3F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defRPr>
            </a:lvl9pPr>
          </a:lstStyle>
          <a:p>
            <a:endParaRPr/>
          </a:p>
        </p:txBody>
      </p:sp>
      <p:sp>
        <p:nvSpPr>
          <p:cNvPr id="15" name="Google Shape;15;p9"/>
          <p:cNvSpPr txBox="1">
            <a:spLocks noGrp="1"/>
          </p:cNvSpPr>
          <p:nvPr>
            <p:ph type="ftr" idx="11"/>
          </p:nvPr>
        </p:nvSpPr>
        <p:spPr>
          <a:xfrm>
            <a:off x="432000" y="6439820"/>
            <a:ext cx="5664000" cy="2950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3F3F3F"/>
                </a:solidFill>
                <a:latin typeface="Candara"/>
                <a:ea typeface="Candara"/>
                <a:cs typeface="Candara"/>
                <a:sym typeface="Candara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ndara"/>
                <a:ea typeface="Candara"/>
                <a:cs typeface="Candara"/>
                <a:sym typeface="Candara"/>
              </a:defRPr>
            </a:lvl9pPr>
          </a:lstStyle>
          <a:p>
            <a:endParaRPr/>
          </a:p>
        </p:txBody>
      </p:sp>
      <p:sp>
        <p:nvSpPr>
          <p:cNvPr id="16" name="Google Shape;16;p9"/>
          <p:cNvSpPr txBox="1">
            <a:spLocks noGrp="1"/>
          </p:cNvSpPr>
          <p:nvPr>
            <p:ph type="sldNum" idx="12"/>
          </p:nvPr>
        </p:nvSpPr>
        <p:spPr>
          <a:xfrm>
            <a:off x="11760000" y="6371351"/>
            <a:ext cx="432000" cy="432000"/>
          </a:xfrm>
          <a:prstGeom prst="rect">
            <a:avLst/>
          </a:prstGeom>
          <a:solidFill>
            <a:srgbClr val="3F3F3F"/>
          </a:solidFill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marL="0" marR="0" lvl="0" indent="0" algn="ctr" rtl="0">
              <a:spcBef>
                <a:spcPts val="0"/>
              </a:spcBef>
              <a:buNone/>
              <a:defRPr sz="1200" b="0" i="0" u="none" strike="noStrike" cap="none">
                <a:solidFill>
                  <a:schemeClr val="lt1"/>
                </a:solidFill>
                <a:latin typeface="Corbel"/>
                <a:ea typeface="Corbel"/>
                <a:cs typeface="Corbel"/>
                <a:sym typeface="Corbel"/>
              </a:defRPr>
            </a:lvl1pPr>
            <a:lvl2pPr marL="0" marR="0" lvl="1" indent="0" algn="ctr" rtl="0">
              <a:spcBef>
                <a:spcPts val="0"/>
              </a:spcBef>
              <a:buNone/>
              <a:defRPr sz="1200" b="0" i="0" u="none" strike="noStrike" cap="none">
                <a:solidFill>
                  <a:schemeClr val="lt1"/>
                </a:solidFill>
                <a:latin typeface="Corbel"/>
                <a:ea typeface="Corbel"/>
                <a:cs typeface="Corbel"/>
                <a:sym typeface="Corbel"/>
              </a:defRPr>
            </a:lvl2pPr>
            <a:lvl3pPr marL="0" marR="0" lvl="2" indent="0" algn="ctr" rtl="0">
              <a:spcBef>
                <a:spcPts val="0"/>
              </a:spcBef>
              <a:buNone/>
              <a:defRPr sz="1200" b="0" i="0" u="none" strike="noStrike" cap="none">
                <a:solidFill>
                  <a:schemeClr val="lt1"/>
                </a:solidFill>
                <a:latin typeface="Corbel"/>
                <a:ea typeface="Corbel"/>
                <a:cs typeface="Corbel"/>
                <a:sym typeface="Corbel"/>
              </a:defRPr>
            </a:lvl3pPr>
            <a:lvl4pPr marL="0" marR="0" lvl="3" indent="0" algn="ctr" rtl="0">
              <a:spcBef>
                <a:spcPts val="0"/>
              </a:spcBef>
              <a:buNone/>
              <a:defRPr sz="1200" b="0" i="0" u="none" strike="noStrike" cap="none">
                <a:solidFill>
                  <a:schemeClr val="lt1"/>
                </a:solidFill>
                <a:latin typeface="Corbel"/>
                <a:ea typeface="Corbel"/>
                <a:cs typeface="Corbel"/>
                <a:sym typeface="Corbel"/>
              </a:defRPr>
            </a:lvl4pPr>
            <a:lvl5pPr marL="0" marR="0" lvl="4" indent="0" algn="ctr" rtl="0">
              <a:spcBef>
                <a:spcPts val="0"/>
              </a:spcBef>
              <a:buNone/>
              <a:defRPr sz="1200" b="0" i="0" u="none" strike="noStrike" cap="none">
                <a:solidFill>
                  <a:schemeClr val="lt1"/>
                </a:solidFill>
                <a:latin typeface="Corbel"/>
                <a:ea typeface="Corbel"/>
                <a:cs typeface="Corbel"/>
                <a:sym typeface="Corbel"/>
              </a:defRPr>
            </a:lvl5pPr>
            <a:lvl6pPr marL="0" marR="0" lvl="5" indent="0" algn="ctr" rtl="0">
              <a:spcBef>
                <a:spcPts val="0"/>
              </a:spcBef>
              <a:buNone/>
              <a:defRPr sz="1200" b="0" i="0" u="none" strike="noStrike" cap="none">
                <a:solidFill>
                  <a:schemeClr val="lt1"/>
                </a:solidFill>
                <a:latin typeface="Corbel"/>
                <a:ea typeface="Corbel"/>
                <a:cs typeface="Corbel"/>
                <a:sym typeface="Corbel"/>
              </a:defRPr>
            </a:lvl6pPr>
            <a:lvl7pPr marL="0" marR="0" lvl="6" indent="0" algn="ctr" rtl="0">
              <a:spcBef>
                <a:spcPts val="0"/>
              </a:spcBef>
              <a:buNone/>
              <a:defRPr sz="1200" b="0" i="0" u="none" strike="noStrike" cap="none">
                <a:solidFill>
                  <a:schemeClr val="lt1"/>
                </a:solidFill>
                <a:latin typeface="Corbel"/>
                <a:ea typeface="Corbel"/>
                <a:cs typeface="Corbel"/>
                <a:sym typeface="Corbel"/>
              </a:defRPr>
            </a:lvl7pPr>
            <a:lvl8pPr marL="0" marR="0" lvl="7" indent="0" algn="ctr" rtl="0">
              <a:spcBef>
                <a:spcPts val="0"/>
              </a:spcBef>
              <a:buNone/>
              <a:defRPr sz="1200" b="0" i="0" u="none" strike="noStrike" cap="none">
                <a:solidFill>
                  <a:schemeClr val="lt1"/>
                </a:solidFill>
                <a:latin typeface="Corbel"/>
                <a:ea typeface="Corbel"/>
                <a:cs typeface="Corbel"/>
                <a:sym typeface="Corbel"/>
              </a:defRPr>
            </a:lvl8pPr>
            <a:lvl9pPr marL="0" marR="0" lvl="8" indent="0" algn="ctr" rtl="0">
              <a:spcBef>
                <a:spcPts val="0"/>
              </a:spcBef>
              <a:buNone/>
              <a:defRPr sz="1200" b="0" i="0" u="none" strike="noStrike" cap="none">
                <a:solidFill>
                  <a:schemeClr val="lt1"/>
                </a:solidFill>
                <a:latin typeface="Corbel"/>
                <a:ea typeface="Corbel"/>
                <a:cs typeface="Corbel"/>
                <a:sym typeface="Corbel"/>
              </a:defRPr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CO"/>
              <a:t>‹#›</a:t>
            </a:fld>
            <a:endParaRPr/>
          </a:p>
        </p:txBody>
      </p:sp>
      <p:sp>
        <p:nvSpPr>
          <p:cNvPr id="17" name="Google Shape;17;p9"/>
          <p:cNvSpPr/>
          <p:nvPr/>
        </p:nvSpPr>
        <p:spPr>
          <a:xfrm>
            <a:off x="0" y="6803351"/>
            <a:ext cx="9780104" cy="5465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Candara"/>
              <a:ea typeface="Candara"/>
              <a:cs typeface="Candara"/>
              <a:sym typeface="Candara"/>
            </a:endParaRPr>
          </a:p>
        </p:txBody>
      </p:sp>
      <p:sp>
        <p:nvSpPr>
          <p:cNvPr id="18" name="Google Shape;18;p9"/>
          <p:cNvSpPr/>
          <p:nvPr/>
        </p:nvSpPr>
        <p:spPr>
          <a:xfrm>
            <a:off x="11760000" y="6803351"/>
            <a:ext cx="432000" cy="5465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Candara"/>
              <a:ea typeface="Candara"/>
              <a:cs typeface="Candara"/>
              <a:sym typeface="Candara"/>
            </a:endParaRPr>
          </a:p>
        </p:txBody>
      </p:sp>
      <p:cxnSp>
        <p:nvCxnSpPr>
          <p:cNvPr id="19" name="Google Shape;19;p9"/>
          <p:cNvCxnSpPr/>
          <p:nvPr/>
        </p:nvCxnSpPr>
        <p:spPr>
          <a:xfrm rot="10800000">
            <a:off x="1" y="6371351"/>
            <a:ext cx="12191999" cy="0"/>
          </a:xfrm>
          <a:prstGeom prst="straightConnector1">
            <a:avLst/>
          </a:prstGeom>
          <a:noFill/>
          <a:ln w="9525" cap="flat" cmpd="sng">
            <a:solidFill>
              <a:srgbClr val="F2F2F2"/>
            </a:solidFill>
            <a:prstDash val="solid"/>
            <a:miter lim="800000"/>
            <a:headEnd type="none" w="sm" len="sm"/>
            <a:tailEnd type="none" w="sm" len="sm"/>
          </a:ln>
        </p:spPr>
      </p:cxnSp>
      <p:pic>
        <p:nvPicPr>
          <p:cNvPr id="20" name="Google Shape;20;p9" descr="Logo de la CRC"/>
          <p:cNvPicPr preferRelativeResize="0"/>
          <p:nvPr/>
        </p:nvPicPr>
        <p:blipFill rotWithShape="1">
          <a:blip r:embed="rId17">
            <a:alphaModFix/>
          </a:blip>
          <a:srcRect/>
          <a:stretch/>
        </p:blipFill>
        <p:spPr>
          <a:xfrm>
            <a:off x="10184749" y="6177341"/>
            <a:ext cx="1338168" cy="715510"/>
          </a:xfrm>
          <a:prstGeom prst="rect">
            <a:avLst/>
          </a:prstGeom>
          <a:noFill/>
          <a:ln>
            <a:noFill/>
          </a:ln>
        </p:spPr>
      </p:pic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</p:sldLayoutIdLst>
  <p:hf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ppt_general_NetApp_2017_hoja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EC0C139B-3DE4-10E3-E7CA-0417F43A64F1}"/>
              </a:ext>
            </a:extLst>
          </p:cNvPr>
          <p:cNvSpPr/>
          <p:nvPr/>
        </p:nvSpPr>
        <p:spPr>
          <a:xfrm>
            <a:off x="6528048" y="3256181"/>
            <a:ext cx="3802022" cy="950506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O" sz="1680" dirty="0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0971BDB0-5AC1-3736-8BED-1C6CE92ABFFA}"/>
              </a:ext>
            </a:extLst>
          </p:cNvPr>
          <p:cNvSpPr/>
          <p:nvPr/>
        </p:nvSpPr>
        <p:spPr>
          <a:xfrm>
            <a:off x="6528048" y="4206686"/>
            <a:ext cx="2765107" cy="259229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O" sz="168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C8425765-8970-289D-1B59-297B6C90F6E7}"/>
              </a:ext>
            </a:extLst>
          </p:cNvPr>
          <p:cNvSpPr/>
          <p:nvPr/>
        </p:nvSpPr>
        <p:spPr>
          <a:xfrm>
            <a:off x="6355229" y="3305134"/>
            <a:ext cx="3629203" cy="1028009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CO" sz="3360" b="1" i="1" dirty="0">
                <a:solidFill>
                  <a:schemeClr val="tx2">
                    <a:lumMod val="75000"/>
                  </a:schemeClr>
                </a:solidFill>
              </a:rPr>
              <a:t>Comisión de Regulación de Cumunicaciones</a:t>
            </a:r>
          </a:p>
        </p:txBody>
      </p:sp>
      <p:pic>
        <p:nvPicPr>
          <p:cNvPr id="7" name="Imagen 6" descr="Logotipo&#10;&#10;Descripción generada automáticamente con confianza media">
            <a:extLst>
              <a:ext uri="{FF2B5EF4-FFF2-40B4-BE49-F238E27FC236}">
                <a16:creationId xmlns:a16="http://schemas.microsoft.com/office/drawing/2014/main" id="{7B0EFCAC-601B-EA7B-1E2F-0D8EADD4854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01090" y="3256181"/>
            <a:ext cx="2075868" cy="1143100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7" name="Google Shape;137;p1" descr="Manos que se unen en un círculo"/>
          <p:cNvPicPr preferRelativeResize="0">
            <a:picLocks noGrp="1"/>
          </p:cNvPicPr>
          <p:nvPr>
            <p:ph type="pic" idx="2"/>
          </p:nvPr>
        </p:nvPicPr>
        <p:blipFill rotWithShape="1">
          <a:blip r:embed="rId3">
            <a:alphaModFix/>
          </a:blip>
          <a:srcRect/>
          <a:stretch/>
        </p:blipFill>
        <p:spPr>
          <a:xfrm>
            <a:off x="0" y="-242069"/>
            <a:ext cx="12192000" cy="7100069"/>
          </a:xfrm>
          <a:prstGeom prst="rect">
            <a:avLst/>
          </a:prstGeom>
          <a:solidFill>
            <a:srgbClr val="D8D8D8"/>
          </a:solidFill>
          <a:ln>
            <a:noFill/>
          </a:ln>
        </p:spPr>
      </p:pic>
      <p:sp>
        <p:nvSpPr>
          <p:cNvPr id="138" name="Google Shape;138;p1"/>
          <p:cNvSpPr txBox="1">
            <a:spLocks noGrp="1"/>
          </p:cNvSpPr>
          <p:nvPr>
            <p:ph type="ctrTitle"/>
          </p:nvPr>
        </p:nvSpPr>
        <p:spPr>
          <a:xfrm>
            <a:off x="3200400" y="2342976"/>
            <a:ext cx="6789420" cy="945049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180000" tIns="180000" rIns="252000" bIns="180000" anchor="t" anchorCtr="0">
            <a:noAutofit/>
          </a:bodyPr>
          <a:lstStyle/>
          <a:p>
            <a:pPr marL="0" lvl="0" indent="0" algn="ctr" rtl="0">
              <a:lnSpc>
                <a:spcPct val="70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4400"/>
              <a:buFont typeface="Corbel"/>
              <a:buNone/>
            </a:pPr>
            <a:r>
              <a:rPr lang="es-CO" sz="3600" dirty="0"/>
              <a:t>Informe de avance del proyecto</a:t>
            </a:r>
            <a:br>
              <a:rPr lang="es-CO" sz="3600" dirty="0"/>
            </a:br>
            <a:r>
              <a:rPr lang="es-CO" sz="3600" dirty="0"/>
              <a:t>Contrato 87 de 2022</a:t>
            </a:r>
            <a:endParaRPr sz="3600" dirty="0"/>
          </a:p>
        </p:txBody>
      </p:sp>
      <p:sp>
        <p:nvSpPr>
          <p:cNvPr id="139" name="Google Shape;139;p1"/>
          <p:cNvSpPr txBox="1">
            <a:spLocks noGrp="1"/>
          </p:cNvSpPr>
          <p:nvPr>
            <p:ph type="subTitle" idx="1"/>
          </p:nvPr>
        </p:nvSpPr>
        <p:spPr>
          <a:xfrm>
            <a:off x="3200400" y="3569975"/>
            <a:ext cx="6789420" cy="2020214"/>
          </a:xfrm>
          <a:prstGeom prst="rect">
            <a:avLst/>
          </a:prstGeom>
          <a:solidFill>
            <a:srgbClr val="002060">
              <a:alpha val="92000"/>
            </a:srgbClr>
          </a:solidFill>
          <a:ln>
            <a:noFill/>
          </a:ln>
        </p:spPr>
        <p:txBody>
          <a:bodyPr spcFirstLastPara="1" wrap="square" lIns="180000" tIns="180000" rIns="180000" bIns="180000" anchor="t" anchorCtr="0">
            <a:noAutofit/>
          </a:bodyPr>
          <a:lstStyle/>
          <a:p>
            <a:pPr marL="0" indent="0" algn="just">
              <a:lnSpc>
                <a:spcPct val="100000"/>
              </a:lnSpc>
              <a:spcBef>
                <a:spcPts val="0"/>
              </a:spcBef>
            </a:pPr>
            <a:r>
              <a:rPr lang="es-CO" sz="1800" dirty="0">
                <a:solidFill>
                  <a:schemeClr val="bg1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Contratar la suscripción por un año de un software comercial </a:t>
            </a:r>
            <a:r>
              <a:rPr lang="es-419" sz="1800" dirty="0">
                <a:solidFill>
                  <a:schemeClr val="bg1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para automatización robótica de procesos –RPA en modalidad Software  como Servicio -SaaS  en  la  nube  del  fabricante  y automatización  con  RPA  del  proceso  para  la  resolución  del trámite  de  homologación  de  equipos  terminales  móviles -HETM de la Comisión de Regulación de Comunicaciones.</a:t>
            </a:r>
          </a:p>
          <a:p>
            <a:pPr marL="0" indent="0" algn="just">
              <a:lnSpc>
                <a:spcPct val="100000"/>
              </a:lnSpc>
              <a:spcBef>
                <a:spcPts val="0"/>
              </a:spcBef>
            </a:pPr>
            <a:r>
              <a:rPr lang="es-ES" sz="1800" b="1" dirty="0">
                <a:solidFill>
                  <a:schemeClr val="bg1"/>
                </a:solidFill>
                <a:effectLst/>
                <a:latin typeface="Tahoma" panose="020B060403050404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es-419" sz="1800" dirty="0">
              <a:solidFill>
                <a:schemeClr val="bg1"/>
              </a:solidFill>
              <a:effectLst/>
              <a:latin typeface="Tahoma" panose="020B060403050404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lvl="0" indent="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</a:pPr>
            <a:endParaRPr dirty="0">
              <a:solidFill>
                <a:schemeClr val="bg1"/>
              </a:solidFill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6" name="Google Shape;176;p3"/>
          <p:cNvSpPr txBox="1">
            <a:spLocks noGrp="1"/>
          </p:cNvSpPr>
          <p:nvPr>
            <p:ph type="title"/>
          </p:nvPr>
        </p:nvSpPr>
        <p:spPr>
          <a:xfrm>
            <a:off x="180212" y="219968"/>
            <a:ext cx="11340000" cy="432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3200"/>
              <a:buFont typeface="Corbel"/>
              <a:buNone/>
            </a:pPr>
            <a:r>
              <a:rPr lang="es-CO" dirty="0"/>
              <a:t>Seguimiento de actividades</a:t>
            </a:r>
            <a:endParaRPr dirty="0"/>
          </a:p>
        </p:txBody>
      </p:sp>
      <p:sp>
        <p:nvSpPr>
          <p:cNvPr id="177" name="Google Shape;177;p3" descr="Bloque de énfasis izquierdo"/>
          <p:cNvSpPr/>
          <p:nvPr/>
        </p:nvSpPr>
        <p:spPr>
          <a:xfrm>
            <a:off x="206514" y="629326"/>
            <a:ext cx="1984175" cy="11482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Candara"/>
              <a:ea typeface="Candara"/>
              <a:cs typeface="Candara"/>
              <a:sym typeface="Candara"/>
            </a:endParaRPr>
          </a:p>
        </p:txBody>
      </p:sp>
      <p:sp>
        <p:nvSpPr>
          <p:cNvPr id="178" name="Google Shape;178;p3"/>
          <p:cNvSpPr txBox="1">
            <a:spLocks noGrp="1"/>
          </p:cNvSpPr>
          <p:nvPr>
            <p:ph type="sldNum" idx="12"/>
          </p:nvPr>
        </p:nvSpPr>
        <p:spPr>
          <a:xfrm>
            <a:off x="11760000" y="6371351"/>
            <a:ext cx="432000" cy="432000"/>
          </a:xfrm>
          <a:prstGeom prst="rect">
            <a:avLst/>
          </a:prstGeom>
          <a:solidFill>
            <a:srgbClr val="3F3F3F"/>
          </a:solidFill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CO"/>
              <a:t>3</a:t>
            </a:fld>
            <a:endParaRPr/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4190360F-0CF4-72F3-BDD4-1D5D2DA6C7D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17791281"/>
              </p:ext>
            </p:extLst>
          </p:nvPr>
        </p:nvGraphicFramePr>
        <p:xfrm>
          <a:off x="844952" y="1222730"/>
          <a:ext cx="10289894" cy="5348531"/>
        </p:xfrm>
        <a:graphic>
          <a:graphicData uri="http://schemas.openxmlformats.org/drawingml/2006/table">
            <a:tbl>
              <a:tblPr firstRow="1" firstCol="1" bandRow="1">
                <a:tableStyleId>{C94BBC5D-1A0F-4C31-9206-C2A4E2DBFED2}</a:tableStyleId>
              </a:tblPr>
              <a:tblGrid>
                <a:gridCol w="1183036">
                  <a:extLst>
                    <a:ext uri="{9D8B030D-6E8A-4147-A177-3AD203B41FA5}">
                      <a16:colId xmlns:a16="http://schemas.microsoft.com/office/drawing/2014/main" val="2520706051"/>
                    </a:ext>
                  </a:extLst>
                </a:gridCol>
                <a:gridCol w="2506618">
                  <a:extLst>
                    <a:ext uri="{9D8B030D-6E8A-4147-A177-3AD203B41FA5}">
                      <a16:colId xmlns:a16="http://schemas.microsoft.com/office/drawing/2014/main" val="1621085539"/>
                    </a:ext>
                  </a:extLst>
                </a:gridCol>
                <a:gridCol w="3169342">
                  <a:extLst>
                    <a:ext uri="{9D8B030D-6E8A-4147-A177-3AD203B41FA5}">
                      <a16:colId xmlns:a16="http://schemas.microsoft.com/office/drawing/2014/main" val="182951713"/>
                    </a:ext>
                  </a:extLst>
                </a:gridCol>
                <a:gridCol w="1715449">
                  <a:extLst>
                    <a:ext uri="{9D8B030D-6E8A-4147-A177-3AD203B41FA5}">
                      <a16:colId xmlns:a16="http://schemas.microsoft.com/office/drawing/2014/main" val="4099644537"/>
                    </a:ext>
                  </a:extLst>
                </a:gridCol>
                <a:gridCol w="1715449">
                  <a:extLst>
                    <a:ext uri="{9D8B030D-6E8A-4147-A177-3AD203B41FA5}">
                      <a16:colId xmlns:a16="http://schemas.microsoft.com/office/drawing/2014/main" val="3946014474"/>
                    </a:ext>
                  </a:extLst>
                </a:gridCol>
              </a:tblGrid>
              <a:tr h="256202">
                <a:tc>
                  <a:txBody>
                    <a:bodyPr/>
                    <a:lstStyle/>
                    <a:p>
                      <a:pPr algn="just">
                        <a:tabLst>
                          <a:tab pos="270510" algn="l"/>
                        </a:tabLst>
                      </a:pPr>
                      <a:r>
                        <a:rPr lang="es-ES" sz="1000">
                          <a:effectLst/>
                        </a:rPr>
                        <a:t>No. de pago</a:t>
                      </a:r>
                      <a:endParaRPr lang="en-CO" sz="10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8430" marR="38430" marT="0" marB="0"/>
                </a:tc>
                <a:tc>
                  <a:txBody>
                    <a:bodyPr/>
                    <a:lstStyle/>
                    <a:p>
                      <a:pPr algn="just">
                        <a:tabLst>
                          <a:tab pos="270510" algn="l"/>
                        </a:tabLst>
                      </a:pPr>
                      <a:r>
                        <a:rPr lang="es-ES_tradnl" sz="1000">
                          <a:effectLst/>
                        </a:rPr>
                        <a:t>Condición a la entrega y aprobación satisfactoria:</a:t>
                      </a:r>
                      <a:endParaRPr lang="en-CO" sz="10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8430" marR="38430" marT="0" marB="0"/>
                </a:tc>
                <a:tc>
                  <a:txBody>
                    <a:bodyPr/>
                    <a:lstStyle/>
                    <a:p>
                      <a:pPr algn="just">
                        <a:tabLst>
                          <a:tab pos="270510" algn="l"/>
                        </a:tabLst>
                      </a:pPr>
                      <a:r>
                        <a:rPr lang="es-ES" sz="1000">
                          <a:effectLst/>
                        </a:rPr>
                        <a:t>Entregables</a:t>
                      </a:r>
                      <a:endParaRPr lang="en-CO" sz="10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8430" marR="38430" marT="0" marB="0"/>
                </a:tc>
                <a:tc>
                  <a:txBody>
                    <a:bodyPr/>
                    <a:lstStyle/>
                    <a:p>
                      <a:pPr algn="just">
                        <a:tabLst>
                          <a:tab pos="270510" algn="l"/>
                        </a:tabLst>
                      </a:pPr>
                      <a:r>
                        <a:rPr lang="es-ES" sz="1000" dirty="0">
                          <a:effectLst/>
                        </a:rPr>
                        <a:t>Porcentaje</a:t>
                      </a:r>
                      <a:endParaRPr lang="en-CO" sz="10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8430" marR="38430" marT="0" marB="0"/>
                </a:tc>
                <a:tc>
                  <a:txBody>
                    <a:bodyPr/>
                    <a:lstStyle/>
                    <a:p>
                      <a:pPr algn="just">
                        <a:tabLst>
                          <a:tab pos="270510" algn="l"/>
                        </a:tabLst>
                      </a:pPr>
                      <a:r>
                        <a:rPr lang="en-CO" sz="10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Estado</a:t>
                      </a:r>
                    </a:p>
                  </a:txBody>
                  <a:tcPr marL="38430" marR="38430" marT="0" marB="0"/>
                </a:tc>
                <a:extLst>
                  <a:ext uri="{0D108BD9-81ED-4DB2-BD59-A6C34878D82A}">
                    <a16:rowId xmlns:a16="http://schemas.microsoft.com/office/drawing/2014/main" val="4016612750"/>
                  </a:ext>
                </a:extLst>
              </a:tr>
              <a:tr h="1690931">
                <a:tc>
                  <a:txBody>
                    <a:bodyPr/>
                    <a:lstStyle/>
                    <a:p>
                      <a:pPr algn="just">
                        <a:tabLst>
                          <a:tab pos="270510" algn="l"/>
                        </a:tabLst>
                      </a:pPr>
                      <a:r>
                        <a:rPr lang="es-ES" sz="1000">
                          <a:effectLst/>
                        </a:rPr>
                        <a:t>Primer (1) pago</a:t>
                      </a:r>
                      <a:endParaRPr lang="en-CO" sz="10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8430" marR="38430" marT="0" marB="0"/>
                </a:tc>
                <a:tc>
                  <a:txBody>
                    <a:bodyPr/>
                    <a:lstStyle/>
                    <a:p>
                      <a:pPr algn="just">
                        <a:tabLst>
                          <a:tab pos="270510" algn="l"/>
                        </a:tabLst>
                      </a:pPr>
                      <a:r>
                        <a:rPr lang="es-ES" sz="1000" dirty="0">
                          <a:effectLst/>
                        </a:rPr>
                        <a:t>Entrega a satisfacción del entregable 1 y 2.</a:t>
                      </a:r>
                      <a:endParaRPr lang="en-CO" sz="10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8430" marR="38430" marT="0" marB="0"/>
                </a:tc>
                <a:tc>
                  <a:txBody>
                    <a:bodyPr/>
                    <a:lstStyle/>
                    <a:p>
                      <a:pPr>
                        <a:tabLst>
                          <a:tab pos="270510" algn="l"/>
                        </a:tabLst>
                      </a:pPr>
                      <a:r>
                        <a:rPr lang="es-ES" sz="1000" dirty="0">
                          <a:effectLst/>
                        </a:rPr>
                        <a:t>Entregable 1: Entrega y aprobación del Plan operativo del proyecto que incluye: gestión del alcance, gestión de tiempos, gestión de comunicaciones, gestión de riesgos, aprobación de los criterios de aceptación, y gestión de cambios.</a:t>
                      </a:r>
                      <a:endParaRPr lang="en-CO" sz="1000" dirty="0">
                        <a:effectLst/>
                      </a:endParaRPr>
                    </a:p>
                    <a:p>
                      <a:pPr>
                        <a:tabLst>
                          <a:tab pos="270510" algn="l"/>
                        </a:tabLst>
                      </a:pPr>
                      <a:r>
                        <a:rPr lang="es-ES" sz="1000" dirty="0">
                          <a:effectLst/>
                        </a:rPr>
                        <a:t> </a:t>
                      </a:r>
                      <a:endParaRPr lang="en-CO" sz="1000" dirty="0">
                        <a:effectLst/>
                      </a:endParaRPr>
                    </a:p>
                    <a:p>
                      <a:pPr>
                        <a:tabLst>
                          <a:tab pos="270510" algn="l"/>
                        </a:tabLst>
                      </a:pPr>
                      <a:r>
                        <a:rPr lang="es-ES" sz="1000" dirty="0">
                          <a:effectLst/>
                        </a:rPr>
                        <a:t>Entregable 2: Entrega del ambiente de desarrollo de la plataforma RPA ofertada en la nube del fabricante con plazo máximo para su entrega de un (1) mes contado a partir de la legalización del contrato y la suscripción del acta de inicio.</a:t>
                      </a:r>
                      <a:endParaRPr lang="en-CO" sz="1000" dirty="0">
                        <a:effectLst/>
                        <a:latin typeface="Microsoft Sans Serif" panose="020B0604020202020204" pitchFamily="34" charset="0"/>
                        <a:ea typeface="Microsoft Sans Serif" panose="020B060402020202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8430" marR="38430" marT="0" marB="0"/>
                </a:tc>
                <a:tc>
                  <a:txBody>
                    <a:bodyPr/>
                    <a:lstStyle/>
                    <a:p>
                      <a:pPr algn="just">
                        <a:tabLst>
                          <a:tab pos="270510" algn="l"/>
                        </a:tabLst>
                      </a:pPr>
                      <a:r>
                        <a:rPr lang="es-ES" sz="1000" dirty="0">
                          <a:effectLst/>
                        </a:rPr>
                        <a:t>20% del valor del contrato</a:t>
                      </a:r>
                      <a:endParaRPr lang="en-CO" sz="10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8430" marR="38430" marT="0" marB="0"/>
                </a:tc>
                <a:tc>
                  <a:txBody>
                    <a:bodyPr/>
                    <a:lstStyle/>
                    <a:p>
                      <a:pPr algn="just">
                        <a:tabLst>
                          <a:tab pos="270510" algn="l"/>
                        </a:tabLst>
                      </a:pPr>
                      <a:r>
                        <a:rPr lang="es-ES" sz="1000" b="1" i="0" u="none" strike="noStrike" cap="none" dirty="0">
                          <a:solidFill>
                            <a:schemeClr val="dk1"/>
                          </a:solidFill>
                          <a:effectLst/>
                          <a:latin typeface="Candara"/>
                          <a:ea typeface="Times New Roman" panose="02020603050405020304" pitchFamily="18" charset="0"/>
                          <a:cs typeface="Times New Roman" panose="02020603050405020304" pitchFamily="18" charset="0"/>
                          <a:sym typeface="Arial"/>
                        </a:rPr>
                        <a:t>FINALIZADO</a:t>
                      </a:r>
                      <a:endParaRPr lang="en-CO" sz="1000" b="1" i="0" u="none" strike="noStrike" cap="none" dirty="0">
                        <a:solidFill>
                          <a:schemeClr val="dk1"/>
                        </a:solidFill>
                        <a:effectLst/>
                        <a:latin typeface="Candara"/>
                        <a:ea typeface="Times New Roman" panose="02020603050405020304" pitchFamily="18" charset="0"/>
                        <a:cs typeface="Times New Roman" panose="02020603050405020304" pitchFamily="18" charset="0"/>
                        <a:sym typeface="Arial"/>
                      </a:endParaRPr>
                    </a:p>
                  </a:txBody>
                  <a:tcPr marL="38430" marR="38430" marT="0" marB="0"/>
                </a:tc>
                <a:extLst>
                  <a:ext uri="{0D108BD9-81ED-4DB2-BD59-A6C34878D82A}">
                    <a16:rowId xmlns:a16="http://schemas.microsoft.com/office/drawing/2014/main" val="2304250228"/>
                  </a:ext>
                </a:extLst>
              </a:tr>
              <a:tr h="1195608">
                <a:tc>
                  <a:txBody>
                    <a:bodyPr/>
                    <a:lstStyle/>
                    <a:p>
                      <a:pPr algn="just">
                        <a:tabLst>
                          <a:tab pos="270510" algn="l"/>
                        </a:tabLst>
                      </a:pPr>
                      <a:r>
                        <a:rPr lang="es-ES" sz="1000">
                          <a:effectLst/>
                        </a:rPr>
                        <a:t>Segundo (2) pago</a:t>
                      </a:r>
                      <a:endParaRPr lang="en-CO" sz="10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8430" marR="38430" marT="0" marB="0"/>
                </a:tc>
                <a:tc>
                  <a:txBody>
                    <a:bodyPr/>
                    <a:lstStyle/>
                    <a:p>
                      <a:pPr algn="just">
                        <a:tabLst>
                          <a:tab pos="270510" algn="l"/>
                        </a:tabLst>
                      </a:pPr>
                      <a:r>
                        <a:rPr lang="es-ES" sz="1000">
                          <a:effectLst/>
                        </a:rPr>
                        <a:t>Entrega a satisfacción del entregable 3 y 4.</a:t>
                      </a:r>
                      <a:endParaRPr lang="en-CO" sz="10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8430" marR="38430" marT="0" marB="0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s-CO" sz="1000" dirty="0">
                          <a:effectLst/>
                        </a:rPr>
                        <a:t>Entregable 3: Entrega de las historias de usuario y/o requerimientos aprobados por el Área funcional e Implementación de la Automatización en ambiente de desarrollo de la resolución del trámite de homologación de ETM, de acuerdo con el alcance establecido.</a:t>
                      </a:r>
                      <a:endParaRPr lang="en-CO" sz="1000" dirty="0">
                        <a:effectLst/>
                      </a:endParaRPr>
                    </a:p>
                    <a:p>
                      <a:pPr algn="just"/>
                      <a:r>
                        <a:rPr lang="es-CO" sz="1000" dirty="0">
                          <a:effectLst/>
                        </a:rPr>
                        <a:t> </a:t>
                      </a:r>
                      <a:endParaRPr lang="en-CO" sz="1000" dirty="0">
                        <a:effectLst/>
                      </a:endParaRPr>
                    </a:p>
                    <a:p>
                      <a:pPr algn="just"/>
                      <a:r>
                        <a:rPr lang="es-CO" sz="1000" dirty="0">
                          <a:effectLst/>
                        </a:rPr>
                        <a:t>Entregable 4: Aprobación por parte de los usuarios funcionales de la CRC de la automatización implementada.</a:t>
                      </a:r>
                      <a:endParaRPr lang="en-CO" sz="1000" dirty="0">
                        <a:effectLst/>
                        <a:latin typeface="Tahoma" panose="020B060403050404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8430" marR="38430" marT="0" marB="0"/>
                </a:tc>
                <a:tc>
                  <a:txBody>
                    <a:bodyPr/>
                    <a:lstStyle/>
                    <a:p>
                      <a:pPr algn="just">
                        <a:tabLst>
                          <a:tab pos="270510" algn="l"/>
                        </a:tabLst>
                      </a:pPr>
                      <a:r>
                        <a:rPr lang="es-ES" sz="1000">
                          <a:effectLst/>
                        </a:rPr>
                        <a:t>50 % del valor del contrato </a:t>
                      </a:r>
                      <a:endParaRPr lang="en-CO" sz="10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8430" marR="38430" marT="0" marB="0"/>
                </a:tc>
                <a:tc>
                  <a:txBody>
                    <a:bodyPr/>
                    <a:lstStyle/>
                    <a:p>
                      <a:pPr algn="just">
                        <a:tabLst>
                          <a:tab pos="270510" algn="l"/>
                        </a:tabLst>
                      </a:pPr>
                      <a:r>
                        <a:rPr lang="es-ES" sz="10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EN EJECUCIÓN</a:t>
                      </a:r>
                      <a:endParaRPr lang="en-CO" sz="10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8430" marR="38430" marT="0" marB="0"/>
                </a:tc>
                <a:extLst>
                  <a:ext uri="{0D108BD9-81ED-4DB2-BD59-A6C34878D82A}">
                    <a16:rowId xmlns:a16="http://schemas.microsoft.com/office/drawing/2014/main" val="1073902111"/>
                  </a:ext>
                </a:extLst>
              </a:tr>
              <a:tr h="1537210">
                <a:tc>
                  <a:txBody>
                    <a:bodyPr/>
                    <a:lstStyle/>
                    <a:p>
                      <a:pPr algn="just">
                        <a:tabLst>
                          <a:tab pos="270510" algn="l"/>
                        </a:tabLst>
                      </a:pPr>
                      <a:r>
                        <a:rPr lang="es-ES" sz="1000">
                          <a:effectLst/>
                        </a:rPr>
                        <a:t>Tercer (3) pago</a:t>
                      </a:r>
                      <a:endParaRPr lang="en-CO" sz="10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8430" marR="38430" marT="0" marB="0"/>
                </a:tc>
                <a:tc>
                  <a:txBody>
                    <a:bodyPr/>
                    <a:lstStyle/>
                    <a:p>
                      <a:pPr algn="just">
                        <a:tabLst>
                          <a:tab pos="270510" algn="l"/>
                        </a:tabLst>
                      </a:pPr>
                      <a:r>
                        <a:rPr lang="es-ES" sz="1000">
                          <a:effectLst/>
                        </a:rPr>
                        <a:t>Entrega a satisfacción del entregable 5, 6 y 7</a:t>
                      </a:r>
                      <a:endParaRPr lang="en-CO" sz="10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8430" marR="38430" marT="0" marB="0"/>
                </a:tc>
                <a:tc>
                  <a:txBody>
                    <a:bodyPr/>
                    <a:lstStyle/>
                    <a:p>
                      <a:pPr algn="just"/>
                      <a:r>
                        <a:rPr lang="es-CO" sz="1000">
                          <a:effectLst/>
                        </a:rPr>
                        <a:t>Entregable 5: Entrega del ambiente de producción y puesta en producción de la implementación de la resolución del trámite de homologación de ETM, de acuerdo con el alcance establecido que da inicio a la vigencia de la suscripción. </a:t>
                      </a:r>
                      <a:endParaRPr lang="en-CO" sz="1000">
                        <a:effectLst/>
                      </a:endParaRPr>
                    </a:p>
                    <a:p>
                      <a:pPr algn="just"/>
                      <a:r>
                        <a:rPr lang="es-CO" sz="1000">
                          <a:effectLst/>
                        </a:rPr>
                        <a:t> </a:t>
                      </a:r>
                      <a:endParaRPr lang="en-CO" sz="1000">
                        <a:effectLst/>
                      </a:endParaRPr>
                    </a:p>
                    <a:p>
                      <a:pPr algn="just"/>
                      <a:r>
                        <a:rPr lang="es-CO" sz="1000">
                          <a:effectLst/>
                        </a:rPr>
                        <a:t>Entregable 6: Entrega de la documentación técnica y manuales de uso de la plataforma.</a:t>
                      </a:r>
                      <a:endParaRPr lang="en-CO" sz="1000">
                        <a:effectLst/>
                      </a:endParaRPr>
                    </a:p>
                    <a:p>
                      <a:pPr algn="just"/>
                      <a:r>
                        <a:rPr lang="es-CO" sz="1000">
                          <a:effectLst/>
                        </a:rPr>
                        <a:t> </a:t>
                      </a:r>
                      <a:endParaRPr lang="en-CO" sz="1000">
                        <a:effectLst/>
                      </a:endParaRPr>
                    </a:p>
                    <a:p>
                      <a:pPr algn="just"/>
                      <a:r>
                        <a:rPr lang="es-CO" sz="1000">
                          <a:effectLst/>
                        </a:rPr>
                        <a:t>Entregable 7: Entrega de la certificación de la bolsa de horas (50 horas) para ser consumidas en ajustes a los robots desarrollados o nuevos desarrollos de RPA.</a:t>
                      </a:r>
                      <a:endParaRPr lang="en-CO" sz="1000">
                        <a:effectLst/>
                      </a:endParaRPr>
                    </a:p>
                    <a:p>
                      <a:pPr algn="just"/>
                      <a:r>
                        <a:rPr lang="es-CO" sz="1000">
                          <a:effectLst/>
                        </a:rPr>
                        <a:t> </a:t>
                      </a:r>
                      <a:endParaRPr lang="en-CO" sz="1000">
                        <a:effectLst/>
                        <a:latin typeface="Tahoma" panose="020B060403050404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8430" marR="38430" marT="0" marB="0"/>
                </a:tc>
                <a:tc>
                  <a:txBody>
                    <a:bodyPr/>
                    <a:lstStyle/>
                    <a:p>
                      <a:pPr algn="just">
                        <a:tabLst>
                          <a:tab pos="270510" algn="l"/>
                        </a:tabLst>
                      </a:pPr>
                      <a:r>
                        <a:rPr lang="es-ES" sz="1000" dirty="0">
                          <a:effectLst/>
                        </a:rPr>
                        <a:t>30% del valor del contrato</a:t>
                      </a:r>
                      <a:endParaRPr lang="en-CO" sz="10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8430" marR="38430" marT="0" marB="0"/>
                </a:tc>
                <a:tc>
                  <a:txBody>
                    <a:bodyPr/>
                    <a:lstStyle/>
                    <a:p>
                      <a:pPr algn="just">
                        <a:tabLst>
                          <a:tab pos="270510" algn="l"/>
                        </a:tabLst>
                      </a:pPr>
                      <a:r>
                        <a:rPr lang="es-ES" sz="10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SIN INICIAR</a:t>
                      </a:r>
                      <a:endParaRPr lang="en-CO" sz="10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8430" marR="38430" marT="0" marB="0"/>
                </a:tc>
                <a:extLst>
                  <a:ext uri="{0D108BD9-81ED-4DB2-BD59-A6C34878D82A}">
                    <a16:rowId xmlns:a16="http://schemas.microsoft.com/office/drawing/2014/main" val="165664460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48033215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6" name="Google Shape;146;p2"/>
          <p:cNvSpPr txBox="1">
            <a:spLocks noGrp="1"/>
          </p:cNvSpPr>
          <p:nvPr>
            <p:ph type="title"/>
          </p:nvPr>
        </p:nvSpPr>
        <p:spPr>
          <a:xfrm>
            <a:off x="180212" y="219968"/>
            <a:ext cx="11340000" cy="432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3200"/>
              <a:buFont typeface="Corbel"/>
              <a:buNone/>
            </a:pPr>
            <a:r>
              <a:rPr lang="es-CO" dirty="0"/>
              <a:t>Estado del Proyecto 09/19/2022</a:t>
            </a:r>
            <a:endParaRPr dirty="0"/>
          </a:p>
        </p:txBody>
      </p:sp>
      <p:sp>
        <p:nvSpPr>
          <p:cNvPr id="147" name="Google Shape;147;p2" descr="Bloque de énfasis izquierdo"/>
          <p:cNvSpPr/>
          <p:nvPr/>
        </p:nvSpPr>
        <p:spPr>
          <a:xfrm>
            <a:off x="206514" y="629326"/>
            <a:ext cx="1984175" cy="11482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Candara"/>
              <a:ea typeface="Candara"/>
              <a:cs typeface="Candara"/>
              <a:sym typeface="Candara"/>
            </a:endParaRPr>
          </a:p>
        </p:txBody>
      </p:sp>
      <p:sp>
        <p:nvSpPr>
          <p:cNvPr id="148" name="Google Shape;148;p2"/>
          <p:cNvSpPr txBox="1">
            <a:spLocks noGrp="1"/>
          </p:cNvSpPr>
          <p:nvPr>
            <p:ph type="sldNum" idx="12"/>
          </p:nvPr>
        </p:nvSpPr>
        <p:spPr>
          <a:xfrm>
            <a:off x="11760000" y="6371351"/>
            <a:ext cx="432000" cy="432000"/>
          </a:xfrm>
          <a:prstGeom prst="rect">
            <a:avLst/>
          </a:prstGeom>
          <a:solidFill>
            <a:srgbClr val="3F3F3F"/>
          </a:solidFill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CO"/>
              <a:t>4</a:t>
            </a:fld>
            <a:endParaRPr/>
          </a:p>
        </p:txBody>
      </p:sp>
      <p:graphicFrame>
        <p:nvGraphicFramePr>
          <p:cNvPr id="149" name="Google Shape;149;p2"/>
          <p:cNvGraphicFramePr/>
          <p:nvPr>
            <p:extLst>
              <p:ext uri="{D42A27DB-BD31-4B8C-83A1-F6EECF244321}">
                <p14:modId xmlns:p14="http://schemas.microsoft.com/office/powerpoint/2010/main" val="1522637031"/>
              </p:ext>
            </p:extLst>
          </p:nvPr>
        </p:nvGraphicFramePr>
        <p:xfrm>
          <a:off x="206503" y="810141"/>
          <a:ext cx="5861463" cy="883950"/>
        </p:xfrm>
        <a:graphic>
          <a:graphicData uri="http://schemas.openxmlformats.org/drawingml/2006/table">
            <a:tbl>
              <a:tblPr firstRow="1" bandRow="1">
                <a:noFill/>
                <a:tableStyleId>{C94BBC5D-1A0F-4C31-9206-C2A4E2DBFED2}</a:tableStyleId>
              </a:tblPr>
              <a:tblGrid>
                <a:gridCol w="213220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06775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10335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84400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71414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190750">
                <a:tc gridSpan="5"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s-CO" sz="1000" u="none" strike="noStrike" cap="none" dirty="0"/>
                        <a:t>Estado Global del Cronograma</a:t>
                      </a:r>
                      <a:endParaRPr dirty="0"/>
                    </a:p>
                  </a:txBody>
                  <a:tcPr marL="91450" marR="91450" marT="45725" marB="45725"/>
                </a:tc>
                <a:tc hMerge="1">
                  <a:txBody>
                    <a:bodyPr/>
                    <a:lstStyle/>
                    <a:p>
                      <a:endParaRPr lang="es-419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419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419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419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90750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s-CO" sz="1000" u="none" strike="noStrike" cap="none"/>
                        <a:t>Descripción </a:t>
                      </a:r>
                      <a:endParaRPr sz="1000" u="none" strike="noStrike" cap="none"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s-CO" sz="1000" u="none" strike="noStrike" cap="none"/>
                        <a:t>Planeado</a:t>
                      </a:r>
                      <a:endParaRPr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s-CO" sz="1000" u="none" strike="noStrike" cap="none" dirty="0"/>
                        <a:t>Ejecutado</a:t>
                      </a:r>
                      <a:endParaRPr dirty="0"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s-CO" sz="1000" u="none" strike="noStrike" cap="none"/>
                        <a:t>Fecha Inicio</a:t>
                      </a:r>
                      <a:endParaRPr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s-CO" sz="1000" u="none" strike="noStrike" cap="none"/>
                        <a:t>Fecha Fin</a:t>
                      </a:r>
                      <a:endParaRPr/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09950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s-CO" sz="1000" u="none" strike="noStrike" cap="none" dirty="0"/>
                        <a:t>Automatización RPA Resolución Trámite HETM</a:t>
                      </a:r>
                      <a:endParaRPr sz="1000" u="none" strike="noStrike" cap="none" dirty="0"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s-CO" sz="1000" u="none" strike="noStrike" cap="none" dirty="0"/>
                        <a:t>62%</a:t>
                      </a:r>
                      <a:endParaRPr sz="1000" u="none" strike="noStrike" cap="none" dirty="0"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s-CO" sz="1000" u="none" strike="noStrike" cap="none" dirty="0"/>
                        <a:t>62%</a:t>
                      </a:r>
                      <a:endParaRPr sz="1000" u="none" strike="noStrike" cap="none" dirty="0"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s-CO" sz="1000" u="none" strike="noStrike" cap="none" dirty="0"/>
                        <a:t>08/07/22</a:t>
                      </a:r>
                      <a:endParaRPr dirty="0"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s-CO" sz="1000" u="none" strike="noStrike" cap="none" dirty="0"/>
                        <a:t>31/12/22</a:t>
                      </a:r>
                      <a:endParaRPr dirty="0"/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graphicFrame>
        <p:nvGraphicFramePr>
          <p:cNvPr id="150" name="Google Shape;150;p2"/>
          <p:cNvGraphicFramePr/>
          <p:nvPr>
            <p:extLst>
              <p:ext uri="{D42A27DB-BD31-4B8C-83A1-F6EECF244321}">
                <p14:modId xmlns:p14="http://schemas.microsoft.com/office/powerpoint/2010/main" val="389596723"/>
              </p:ext>
            </p:extLst>
          </p:nvPr>
        </p:nvGraphicFramePr>
        <p:xfrm>
          <a:off x="206503" y="1723258"/>
          <a:ext cx="5861463" cy="1965744"/>
        </p:xfrm>
        <a:graphic>
          <a:graphicData uri="http://schemas.openxmlformats.org/drawingml/2006/table">
            <a:tbl>
              <a:tblPr firstRow="1" bandRow="1">
                <a:noFill/>
                <a:tableStyleId>{C94BBC5D-1A0F-4C31-9206-C2A4E2DBFED2}</a:tableStyleId>
              </a:tblPr>
              <a:tblGrid>
                <a:gridCol w="22022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7061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74328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4072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84995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719175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262100">
                <a:tc gridSpan="6"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s-CO" sz="1000" u="none" strike="noStrike" cap="none"/>
                        <a:t>Estado por Fases del Cronograma</a:t>
                      </a:r>
                      <a:endParaRPr/>
                    </a:p>
                  </a:txBody>
                  <a:tcPr marL="91450" marR="91450" marT="45725" marB="45725"/>
                </a:tc>
                <a:tc hMerge="1">
                  <a:txBody>
                    <a:bodyPr/>
                    <a:lstStyle/>
                    <a:p>
                      <a:endParaRPr lang="es-419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419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419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419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419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62100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s-CO" sz="1000" u="none" strike="noStrike" cap="none"/>
                        <a:t>Descripción</a:t>
                      </a:r>
                      <a:endParaRPr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s-CO" sz="1000" u="none" strike="noStrike" cap="none"/>
                        <a:t>Planeado</a:t>
                      </a:r>
                      <a:endParaRPr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s-CO" sz="1000" u="none" strike="noStrike" cap="none"/>
                        <a:t>Ejecutado</a:t>
                      </a:r>
                      <a:endParaRPr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s-CO" sz="1000" u="none" strike="noStrike" cap="none"/>
                        <a:t>Estado</a:t>
                      </a:r>
                      <a:endParaRPr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s-CO" sz="1000" u="none" strike="noStrike" cap="none"/>
                        <a:t>Fecha Inicio</a:t>
                      </a:r>
                      <a:endParaRPr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s-CO" sz="1000" u="none" strike="noStrike" cap="none"/>
                        <a:t>Fecha Fin</a:t>
                      </a:r>
                      <a:endParaRPr/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62100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s-CO" sz="1000" u="none" strike="noStrike" cap="none" dirty="0"/>
                        <a:t>Entregable 1: Plan Operativo</a:t>
                      </a:r>
                      <a:endParaRPr sz="1000" u="none" strike="noStrike" cap="none" dirty="0"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s-CO" sz="1000" u="none" strike="noStrike" cap="none" dirty="0"/>
                        <a:t>100%</a:t>
                      </a:r>
                      <a:endParaRPr dirty="0"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s-CO" sz="1000" u="none" strike="noStrike" cap="none" dirty="0"/>
                        <a:t>100%</a:t>
                      </a:r>
                      <a:endParaRPr dirty="0"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000" u="none" strike="noStrike" cap="none"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000" dirty="0"/>
                        <a:t>07/08/22</a:t>
                      </a:r>
                      <a:endParaRPr sz="1000" dirty="0"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000" dirty="0"/>
                        <a:t>08/08/22</a:t>
                      </a:r>
                      <a:endParaRPr sz="1000" dirty="0"/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62100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s-CO" sz="1000" u="none" strike="noStrike" cap="none" dirty="0"/>
                        <a:t>Entregable 2: Ambiente Desarrollo</a:t>
                      </a:r>
                      <a:endParaRPr sz="1000" u="none" strike="noStrike" cap="none" dirty="0"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s-CO" sz="1000" u="none" strike="noStrike" cap="none" dirty="0"/>
                        <a:t>100%</a:t>
                      </a:r>
                      <a:endParaRPr dirty="0"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s-CO" sz="1000" u="none" strike="noStrike" cap="none" dirty="0"/>
                        <a:t>100%</a:t>
                      </a:r>
                      <a:endParaRPr sz="1000" u="none" strike="noStrike" cap="none" dirty="0"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000" u="none" strike="noStrike" cap="none"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000" dirty="0"/>
                        <a:t>07/08/22</a:t>
                      </a:r>
                      <a:endParaRPr sz="1000" dirty="0"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000" dirty="0"/>
                        <a:t>08/08/22</a:t>
                      </a:r>
                      <a:endParaRPr sz="1000" dirty="0"/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62100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s-CO" sz="1000" u="none" strike="noStrike" cap="none" dirty="0"/>
                        <a:t>Entregable 3: Implementación</a:t>
                      </a:r>
                      <a:endParaRPr sz="1000" u="none" strike="noStrike" cap="none" dirty="0"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s-CO" sz="1000" u="none" strike="noStrike" cap="none" dirty="0"/>
                        <a:t>77%</a:t>
                      </a:r>
                      <a:endParaRPr dirty="0"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s-CO" sz="1000" u="none" strike="noStrike" cap="none" dirty="0"/>
                        <a:t>77%</a:t>
                      </a:r>
                      <a:endParaRPr sz="1000" u="none" strike="noStrike" cap="none" dirty="0"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000" u="none" strike="noStrike" cap="none"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000" u="none" strike="noStrike" cap="none" dirty="0"/>
                        <a:t>07/08/22</a:t>
                      </a:r>
                      <a:endParaRPr sz="1000" u="none" strike="noStrike" cap="none" dirty="0"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000" dirty="0"/>
                        <a:t>12/02/22</a:t>
                      </a:r>
                      <a:endParaRPr sz="1000" dirty="0"/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27622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s-CO" sz="1000" u="none" strike="noStrike" cap="none" dirty="0"/>
                        <a:t>Entregable 4: Aprobación</a:t>
                      </a:r>
                      <a:endParaRPr dirty="0"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s-CO" sz="1000" u="none" strike="noStrike" cap="none" dirty="0"/>
                        <a:t>0%</a:t>
                      </a:r>
                      <a:endParaRPr dirty="0"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s-CO" sz="1000" u="none" strike="noStrike" cap="none" dirty="0"/>
                        <a:t>0%</a:t>
                      </a:r>
                      <a:endParaRPr sz="1000" u="none" strike="noStrike" cap="none" dirty="0"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000" u="none" strike="noStrike" cap="none"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000" u="none" strike="noStrike" cap="none" dirty="0"/>
                        <a:t>10/13/22</a:t>
                      </a:r>
                      <a:endParaRPr sz="1000" u="none" strike="noStrike" cap="none" dirty="0"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000" dirty="0"/>
                        <a:t>12/06/22</a:t>
                      </a:r>
                      <a:endParaRPr sz="1000" dirty="0"/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27622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s-CO" sz="1000" u="none" strike="noStrike" cap="none" dirty="0"/>
                        <a:t>Entregable 5: Puesta en producción</a:t>
                      </a:r>
                      <a:endParaRPr dirty="0"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s-CO" sz="1000" u="none" strike="noStrike" cap="none" dirty="0"/>
                        <a:t>0%</a:t>
                      </a:r>
                      <a:endParaRPr dirty="0"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s-CO" sz="1000" u="none" strike="noStrike" cap="none" dirty="0"/>
                        <a:t>0%</a:t>
                      </a:r>
                      <a:endParaRPr sz="1000" u="none" strike="noStrike" cap="none" dirty="0"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000" u="none" strike="noStrike" cap="none" dirty="0"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000" dirty="0"/>
                        <a:t>12/07/22</a:t>
                      </a:r>
                      <a:endParaRPr sz="1000" dirty="0"/>
                    </a:p>
                  </a:txBody>
                  <a:tcPr marL="91450" marR="91450" marT="45725" marB="45725"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000" dirty="0"/>
                        <a:t>12/20/22</a:t>
                      </a:r>
                      <a:endParaRPr sz="1000" dirty="0"/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grpSp>
        <p:nvGrpSpPr>
          <p:cNvPr id="151" name="Google Shape;151;p2"/>
          <p:cNvGrpSpPr/>
          <p:nvPr/>
        </p:nvGrpSpPr>
        <p:grpSpPr>
          <a:xfrm>
            <a:off x="206504" y="6467949"/>
            <a:ext cx="8595083" cy="210312"/>
            <a:chOff x="206504" y="6159339"/>
            <a:chExt cx="8595083" cy="210312"/>
          </a:xfrm>
        </p:grpSpPr>
        <p:sp>
          <p:nvSpPr>
            <p:cNvPr id="156" name="Google Shape;156;p2"/>
            <p:cNvSpPr txBox="1"/>
            <p:nvPr/>
          </p:nvSpPr>
          <p:spPr>
            <a:xfrm>
              <a:off x="1654543" y="6174675"/>
              <a:ext cx="2767973" cy="154747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0000" tIns="46800" rIns="90000" bIns="468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900"/>
                <a:buFont typeface="Calibri"/>
                <a:buNone/>
              </a:pPr>
              <a:r>
                <a:rPr lang="es-CO" sz="900" dirty="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S</a:t>
              </a:r>
              <a:r>
                <a:rPr lang="es-CO" sz="900" b="0" i="0" u="none" strike="noStrike" cap="none" dirty="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egún el plan, sin asuntos abiertos, desviación </a:t>
              </a:r>
              <a:r>
                <a:rPr lang="es-CO" sz="900" b="1" i="0" u="none" strike="noStrike" cap="none" dirty="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&lt;= 2%</a:t>
              </a:r>
              <a:endParaRPr sz="900" b="1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52" name="Google Shape;152;p2"/>
            <p:cNvSpPr/>
            <p:nvPr/>
          </p:nvSpPr>
          <p:spPr>
            <a:xfrm>
              <a:off x="4254280" y="6167636"/>
              <a:ext cx="182880" cy="182880"/>
            </a:xfrm>
            <a:prstGeom prst="ellipse">
              <a:avLst/>
            </a:prstGeom>
            <a:solidFill>
              <a:srgbClr val="FFC000"/>
            </a:solidFill>
            <a:ln w="9525" cap="flat" cmpd="sng">
              <a:solidFill>
                <a:srgbClr val="FFC0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0000" tIns="46800" rIns="90000" bIns="46800" anchor="ctr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accent1"/>
                </a:buClr>
                <a:buSzPts val="640"/>
                <a:buFont typeface="Noto Sans Symbols"/>
                <a:buNone/>
              </a:pPr>
              <a:endParaRPr sz="8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53" name="Google Shape;153;p2"/>
            <p:cNvSpPr txBox="1"/>
            <p:nvPr/>
          </p:nvSpPr>
          <p:spPr>
            <a:xfrm>
              <a:off x="4422873" y="6178507"/>
              <a:ext cx="1806213" cy="187345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0000" tIns="46800" rIns="90000" bIns="468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900"/>
                <a:buFont typeface="Calibri"/>
                <a:buNone/>
              </a:pPr>
              <a:r>
                <a:rPr lang="es-CO" sz="900" dirty="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D</a:t>
              </a:r>
              <a:r>
                <a:rPr lang="es-CO" sz="900" b="0" i="0" u="none" strike="noStrike" cap="none" dirty="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esviación no crítica </a:t>
              </a:r>
              <a:r>
                <a:rPr lang="es-CO" sz="900" b="1" i="0" u="none" strike="noStrike" cap="none" dirty="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&gt;2% &lt;=5%</a:t>
              </a:r>
              <a:endParaRPr dirty="0"/>
            </a:p>
          </p:txBody>
        </p:sp>
        <p:sp>
          <p:nvSpPr>
            <p:cNvPr id="154" name="Google Shape;154;p2"/>
            <p:cNvSpPr txBox="1"/>
            <p:nvPr/>
          </p:nvSpPr>
          <p:spPr>
            <a:xfrm>
              <a:off x="7696290" y="6202203"/>
              <a:ext cx="1105297" cy="85319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0000" tIns="46800" rIns="90000" bIns="468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900"/>
                <a:buFont typeface="Calibri"/>
                <a:buNone/>
              </a:pPr>
              <a:r>
                <a:rPr lang="es-CO" sz="900" b="0" i="0" u="none" strike="noStrike" cap="none" dirty="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Completado </a:t>
              </a:r>
              <a:r>
                <a:rPr lang="es-CO" sz="900" b="1" i="0" u="none" strike="noStrike" cap="none" dirty="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100%</a:t>
              </a:r>
              <a:endParaRPr sz="900" b="1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55" name="Google Shape;155;p2"/>
            <p:cNvSpPr/>
            <p:nvPr/>
          </p:nvSpPr>
          <p:spPr>
            <a:xfrm>
              <a:off x="6137646" y="6174675"/>
              <a:ext cx="182880" cy="182880"/>
            </a:xfrm>
            <a:prstGeom prst="ellipse">
              <a:avLst/>
            </a:prstGeom>
            <a:solidFill>
              <a:srgbClr val="FF0000"/>
            </a:solidFill>
            <a:ln w="9525" cap="flat" cmpd="sng">
              <a:solidFill>
                <a:srgbClr val="FF00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0000" tIns="46800" rIns="90000" bIns="46800" anchor="ctr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accent1"/>
                </a:buClr>
                <a:buSzPts val="640"/>
                <a:buFont typeface="Noto Sans Symbols"/>
                <a:buNone/>
              </a:pPr>
              <a:endParaRPr sz="8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57" name="Google Shape;157;p2"/>
            <p:cNvSpPr/>
            <p:nvPr/>
          </p:nvSpPr>
          <p:spPr>
            <a:xfrm>
              <a:off x="1512358" y="6163503"/>
              <a:ext cx="182880" cy="182880"/>
            </a:xfrm>
            <a:prstGeom prst="ellipse">
              <a:avLst/>
            </a:prstGeom>
            <a:solidFill>
              <a:srgbClr val="00B050"/>
            </a:solidFill>
            <a:ln w="9525" cap="flat" cmpd="sng">
              <a:solidFill>
                <a:srgbClr val="00B05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0000" tIns="46800" rIns="90000" bIns="468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Clr>
                  <a:schemeClr val="accent1"/>
                </a:buClr>
                <a:buSzPts val="640"/>
                <a:buFont typeface="Noto Sans Symbols"/>
                <a:buNone/>
              </a:pPr>
              <a:endParaRPr sz="8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58" name="Google Shape;158;p2"/>
            <p:cNvSpPr txBox="1"/>
            <p:nvPr/>
          </p:nvSpPr>
          <p:spPr>
            <a:xfrm>
              <a:off x="332232" y="6163131"/>
              <a:ext cx="2221561" cy="206519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0000" tIns="46800" rIns="90000" bIns="468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900"/>
                <a:buFont typeface="Calibri"/>
                <a:buNone/>
              </a:pPr>
              <a:r>
                <a:rPr lang="es-CO" sz="900" b="0" i="0" u="none" strike="noStrike" cap="none" dirty="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Actividad no iniciada</a:t>
              </a:r>
              <a:endParaRPr sz="900" b="1" i="0" u="none" strike="noStrike" cap="none" dirty="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59" name="Google Shape;159;p2"/>
            <p:cNvSpPr/>
            <p:nvPr/>
          </p:nvSpPr>
          <p:spPr>
            <a:xfrm>
              <a:off x="206504" y="6168063"/>
              <a:ext cx="182880" cy="182880"/>
            </a:xfrm>
            <a:prstGeom prst="ellipse">
              <a:avLst/>
            </a:prstGeom>
            <a:solidFill>
              <a:srgbClr val="D8D8D8"/>
            </a:solidFill>
            <a:ln w="9525" cap="flat" cmpd="sng">
              <a:solidFill>
                <a:srgbClr val="D8D8D8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0000" tIns="46800" rIns="90000" bIns="46800" anchor="ctr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accent1"/>
                </a:buClr>
                <a:buSzPts val="640"/>
                <a:buFont typeface="Noto Sans Symbols"/>
                <a:buNone/>
              </a:pPr>
              <a:endParaRPr sz="8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60" name="Google Shape;160;p2"/>
            <p:cNvSpPr/>
            <p:nvPr/>
          </p:nvSpPr>
          <p:spPr>
            <a:xfrm>
              <a:off x="7543988" y="6172687"/>
              <a:ext cx="182880" cy="182880"/>
            </a:xfrm>
            <a:prstGeom prst="ellipse">
              <a:avLst/>
            </a:prstGeom>
            <a:solidFill>
              <a:srgbClr val="7BDCEE"/>
            </a:solidFill>
            <a:ln w="9525" cap="flat" cmpd="sng">
              <a:solidFill>
                <a:srgbClr val="7BDCEE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0000" tIns="46800" rIns="90000" bIns="46800" anchor="ctr" anchorCtr="0">
              <a:noAutofit/>
            </a:bodyPr>
            <a:lstStyle/>
            <a:p>
              <a:pPr marL="0" marR="0" lvl="0" indent="0" algn="ctr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accent1"/>
                </a:buClr>
                <a:buSzPts val="640"/>
                <a:buFont typeface="Noto Sans Symbols"/>
                <a:buNone/>
              </a:pPr>
              <a:endParaRPr sz="800" b="0" i="0" u="none" strike="noStrike" cap="non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61" name="Google Shape;161;p2"/>
            <p:cNvSpPr txBox="1"/>
            <p:nvPr/>
          </p:nvSpPr>
          <p:spPr>
            <a:xfrm>
              <a:off x="6272234" y="6159339"/>
              <a:ext cx="1308717" cy="210312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0000" tIns="46800" rIns="90000" bIns="468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chemeClr val="dk1"/>
                </a:buClr>
                <a:buSzPts val="900"/>
                <a:buFont typeface="Calibri"/>
                <a:buNone/>
              </a:pPr>
              <a:r>
                <a:rPr lang="es-CO" sz="900" b="0" i="0" u="none" strike="noStrike" cap="none" dirty="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Desviación crítica </a:t>
              </a:r>
              <a:r>
                <a:rPr lang="es-CO" sz="900" b="1" i="0" u="none" strike="noStrike" cap="none" dirty="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rPr>
                <a:t>&gt;5%</a:t>
              </a:r>
              <a:endParaRPr dirty="0"/>
            </a:p>
          </p:txBody>
        </p:sp>
      </p:grpSp>
      <p:graphicFrame>
        <p:nvGraphicFramePr>
          <p:cNvPr id="162" name="Google Shape;162;p2"/>
          <p:cNvGraphicFramePr/>
          <p:nvPr>
            <p:extLst>
              <p:ext uri="{D42A27DB-BD31-4B8C-83A1-F6EECF244321}">
                <p14:modId xmlns:p14="http://schemas.microsoft.com/office/powerpoint/2010/main" val="2168714335"/>
              </p:ext>
            </p:extLst>
          </p:nvPr>
        </p:nvGraphicFramePr>
        <p:xfrm>
          <a:off x="6190037" y="810141"/>
          <a:ext cx="5902750" cy="2106675"/>
        </p:xfrm>
        <a:graphic>
          <a:graphicData uri="http://schemas.openxmlformats.org/drawingml/2006/table">
            <a:tbl>
              <a:tblPr firstRow="1" bandRow="1">
                <a:noFill/>
                <a:tableStyleId>{C94BBC5D-1A0F-4C31-9206-C2A4E2DBFED2}</a:tableStyleId>
              </a:tblPr>
              <a:tblGrid>
                <a:gridCol w="59027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182850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s-CO" sz="1000" u="none" strike="noStrike" cap="none" dirty="0"/>
                        <a:t>Actividades finalizadas durante el periodo</a:t>
                      </a:r>
                      <a:endParaRPr dirty="0"/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862825">
                <a:tc>
                  <a:txBody>
                    <a:bodyPr/>
                    <a:lstStyle/>
                    <a:p>
                      <a:pPr marL="628650" marR="0" lvl="1" indent="-10795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000"/>
                        <a:buFont typeface="Arial"/>
                        <a:buNone/>
                      </a:pPr>
                      <a:endParaRPr sz="1000" b="0" u="none" strike="noStrike" cap="none" dirty="0">
                        <a:solidFill>
                          <a:schemeClr val="dk1"/>
                        </a:solidFill>
                        <a:latin typeface="Verdana"/>
                        <a:ea typeface="Verdana"/>
                        <a:cs typeface="Verdana"/>
                        <a:sym typeface="Verdana"/>
                      </a:endParaRPr>
                    </a:p>
                    <a:p>
                      <a:pPr marL="628650" marR="0" lvl="1" indent="-17145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000"/>
                        <a:buFont typeface="Arial"/>
                        <a:buChar char="•"/>
                      </a:pPr>
                      <a:r>
                        <a:rPr lang="en-US" sz="1000" b="0" u="none" strike="noStrike" cap="none" dirty="0" err="1">
                          <a:solidFill>
                            <a:schemeClr val="dk1"/>
                          </a:solidFill>
                          <a:latin typeface="Verdana"/>
                          <a:ea typeface="Verdana"/>
                          <a:cs typeface="Verdana"/>
                          <a:sym typeface="Verdana"/>
                        </a:rPr>
                        <a:t>Aprobación</a:t>
                      </a:r>
                      <a:r>
                        <a:rPr lang="en-US" sz="1000" b="0" u="none" strike="noStrike" cap="none" dirty="0">
                          <a:solidFill>
                            <a:schemeClr val="dk1"/>
                          </a:solidFill>
                          <a:latin typeface="Verdana"/>
                          <a:ea typeface="Verdana"/>
                          <a:cs typeface="Verdana"/>
                          <a:sym typeface="Verdana"/>
                        </a:rPr>
                        <a:t> </a:t>
                      </a:r>
                      <a:r>
                        <a:rPr lang="en-US" sz="1000" b="0" u="none" strike="noStrike" cap="none" dirty="0" err="1">
                          <a:solidFill>
                            <a:schemeClr val="dk1"/>
                          </a:solidFill>
                          <a:latin typeface="Verdana"/>
                          <a:ea typeface="Verdana"/>
                          <a:cs typeface="Verdana"/>
                          <a:sym typeface="Verdana"/>
                        </a:rPr>
                        <a:t>documento</a:t>
                      </a:r>
                      <a:r>
                        <a:rPr lang="en-US" sz="1000" b="0" u="none" strike="noStrike" cap="none" dirty="0">
                          <a:solidFill>
                            <a:schemeClr val="dk1"/>
                          </a:solidFill>
                          <a:latin typeface="Verdana"/>
                          <a:ea typeface="Verdana"/>
                          <a:cs typeface="Verdana"/>
                          <a:sym typeface="Verdana"/>
                        </a:rPr>
                        <a:t> </a:t>
                      </a:r>
                      <a:r>
                        <a:rPr lang="en-US" sz="1000" b="0" u="none" strike="noStrike" cap="none" dirty="0" err="1">
                          <a:solidFill>
                            <a:schemeClr val="dk1"/>
                          </a:solidFill>
                          <a:latin typeface="Verdana"/>
                          <a:ea typeface="Verdana"/>
                          <a:cs typeface="Verdana"/>
                          <a:sym typeface="Verdana"/>
                        </a:rPr>
                        <a:t>historias</a:t>
                      </a:r>
                      <a:r>
                        <a:rPr lang="en-US" sz="1000" b="0" u="none" strike="noStrike" cap="none" dirty="0">
                          <a:solidFill>
                            <a:schemeClr val="dk1"/>
                          </a:solidFill>
                          <a:latin typeface="Verdana"/>
                          <a:ea typeface="Verdana"/>
                          <a:cs typeface="Verdana"/>
                          <a:sym typeface="Verdana"/>
                        </a:rPr>
                        <a:t> de </a:t>
                      </a:r>
                      <a:r>
                        <a:rPr lang="en-US" sz="1000" b="0" u="none" strike="noStrike" cap="none" dirty="0" err="1">
                          <a:solidFill>
                            <a:schemeClr val="dk1"/>
                          </a:solidFill>
                          <a:latin typeface="Verdana"/>
                          <a:ea typeface="Verdana"/>
                          <a:cs typeface="Verdana"/>
                          <a:sym typeface="Verdana"/>
                        </a:rPr>
                        <a:t>usuario</a:t>
                      </a:r>
                      <a:r>
                        <a:rPr lang="en-US" sz="1000" b="0" u="none" strike="noStrike" cap="none" dirty="0">
                          <a:solidFill>
                            <a:schemeClr val="dk1"/>
                          </a:solidFill>
                          <a:latin typeface="Verdana"/>
                          <a:ea typeface="Verdana"/>
                          <a:cs typeface="Verdana"/>
                          <a:sym typeface="Verdana"/>
                        </a:rPr>
                        <a:t> FCC</a:t>
                      </a:r>
                    </a:p>
                    <a:p>
                      <a:pPr marL="628650" marR="0" lvl="1" indent="-17145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000"/>
                        <a:buFont typeface="Arial"/>
                        <a:buChar char="•"/>
                      </a:pPr>
                      <a:r>
                        <a:rPr lang="en-US" sz="1000" b="0" u="none" strike="noStrike" cap="none" dirty="0" err="1">
                          <a:solidFill>
                            <a:schemeClr val="dk1"/>
                          </a:solidFill>
                          <a:latin typeface="Verdana"/>
                          <a:ea typeface="Verdana"/>
                          <a:cs typeface="Verdana"/>
                          <a:sym typeface="Verdana"/>
                        </a:rPr>
                        <a:t>Aprobación</a:t>
                      </a:r>
                      <a:r>
                        <a:rPr lang="en-US" sz="1000" b="0" u="none" strike="noStrike" cap="none" dirty="0">
                          <a:solidFill>
                            <a:schemeClr val="dk1"/>
                          </a:solidFill>
                          <a:latin typeface="Verdana"/>
                          <a:ea typeface="Verdana"/>
                          <a:cs typeface="Verdana"/>
                          <a:sym typeface="Verdana"/>
                        </a:rPr>
                        <a:t> document de </a:t>
                      </a:r>
                      <a:r>
                        <a:rPr lang="en-US" sz="1000" b="0" u="none" strike="noStrike" cap="none" dirty="0" err="1">
                          <a:solidFill>
                            <a:schemeClr val="dk1"/>
                          </a:solidFill>
                          <a:latin typeface="Verdana"/>
                          <a:ea typeface="Verdana"/>
                          <a:cs typeface="Verdana"/>
                          <a:sym typeface="Verdana"/>
                        </a:rPr>
                        <a:t>diseño</a:t>
                      </a:r>
                      <a:r>
                        <a:rPr lang="en-US" sz="1000" b="0" u="none" strike="noStrike" cap="none" dirty="0">
                          <a:solidFill>
                            <a:schemeClr val="dk1"/>
                          </a:solidFill>
                          <a:latin typeface="Verdana"/>
                          <a:ea typeface="Verdana"/>
                          <a:cs typeface="Verdana"/>
                          <a:sym typeface="Verdana"/>
                        </a:rPr>
                        <a:t> dela </a:t>
                      </a:r>
                      <a:r>
                        <a:rPr lang="en-US" sz="1000" b="0" u="none" strike="noStrike" cap="none" dirty="0" err="1">
                          <a:solidFill>
                            <a:schemeClr val="dk1"/>
                          </a:solidFill>
                          <a:latin typeface="Verdana"/>
                          <a:ea typeface="Verdana"/>
                          <a:cs typeface="Verdana"/>
                          <a:sym typeface="Verdana"/>
                        </a:rPr>
                        <a:t>solución</a:t>
                      </a:r>
                      <a:r>
                        <a:rPr lang="en-US" sz="1000" b="0" u="none" strike="noStrike" cap="none" dirty="0">
                          <a:solidFill>
                            <a:schemeClr val="dk1"/>
                          </a:solidFill>
                          <a:latin typeface="Verdana"/>
                          <a:ea typeface="Verdana"/>
                          <a:cs typeface="Verdana"/>
                          <a:sym typeface="Verdana"/>
                        </a:rPr>
                        <a:t>.</a:t>
                      </a:r>
                    </a:p>
                    <a:p>
                      <a:pPr marL="628650" marR="0" lvl="1" indent="-17145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000"/>
                        <a:buFont typeface="Arial"/>
                        <a:buChar char="•"/>
                      </a:pPr>
                      <a:endParaRPr sz="1000" b="0" u="none" strike="noStrike" cap="none" dirty="0">
                        <a:solidFill>
                          <a:schemeClr val="dk1"/>
                        </a:solidFill>
                        <a:latin typeface="Verdana"/>
                        <a:ea typeface="Verdana"/>
                        <a:cs typeface="Verdana"/>
                        <a:sym typeface="Verdana"/>
                      </a:endParaRPr>
                    </a:p>
                    <a:p>
                      <a:pPr marL="628650" marR="0" lvl="1" indent="-10795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000"/>
                        <a:buFont typeface="Arial"/>
                        <a:buNone/>
                      </a:pPr>
                      <a:endParaRPr sz="1000" b="0" u="none" strike="noStrike" cap="none" dirty="0">
                        <a:solidFill>
                          <a:schemeClr val="dk1"/>
                        </a:solidFill>
                        <a:latin typeface="Verdana"/>
                        <a:ea typeface="Verdana"/>
                        <a:cs typeface="Verdana"/>
                        <a:sym typeface="Verdana"/>
                      </a:endParaRPr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163" name="Google Shape;163;p2"/>
          <p:cNvGraphicFramePr/>
          <p:nvPr>
            <p:extLst>
              <p:ext uri="{D42A27DB-BD31-4B8C-83A1-F6EECF244321}">
                <p14:modId xmlns:p14="http://schemas.microsoft.com/office/powerpoint/2010/main" val="1530303939"/>
              </p:ext>
            </p:extLst>
          </p:nvPr>
        </p:nvGraphicFramePr>
        <p:xfrm>
          <a:off x="206503" y="3790769"/>
          <a:ext cx="5861463" cy="2301961"/>
        </p:xfrm>
        <a:graphic>
          <a:graphicData uri="http://schemas.openxmlformats.org/drawingml/2006/table">
            <a:tbl>
              <a:tblPr firstRow="1" bandRow="1">
                <a:noFill/>
                <a:tableStyleId>{C94BBC5D-1A0F-4C31-9206-C2A4E2DBFED2}</a:tableStyleId>
              </a:tblPr>
              <a:tblGrid>
                <a:gridCol w="586146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198979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s-CO" sz="1000" u="none" strike="noStrike" cap="none" dirty="0"/>
                        <a:t>Actividades en curso</a:t>
                      </a:r>
                      <a:endParaRPr dirty="0"/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058111">
                <a:tc>
                  <a:txBody>
                    <a:bodyPr/>
                    <a:lstStyle/>
                    <a:p>
                      <a:pPr marL="171450" marR="0" lvl="0" indent="-17145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000"/>
                        <a:buFont typeface="Arial"/>
                        <a:buChar char="•"/>
                      </a:pPr>
                      <a:r>
                        <a:rPr lang="es-CO" sz="1000" b="1" u="none" strike="noStrike" cap="none" dirty="0">
                          <a:solidFill>
                            <a:schemeClr val="dk1"/>
                          </a:solidFill>
                          <a:latin typeface="Verdana"/>
                          <a:ea typeface="Verdana"/>
                          <a:cs typeface="Verdana"/>
                          <a:sym typeface="Verdana"/>
                        </a:rPr>
                        <a:t>NET APPLICATIONS</a:t>
                      </a:r>
                      <a:endParaRPr lang="es-419" sz="1000" b="1" u="none" strike="noStrike" cap="none" dirty="0">
                        <a:solidFill>
                          <a:schemeClr val="dk1"/>
                        </a:solidFill>
                        <a:latin typeface="Verdana"/>
                        <a:ea typeface="Verdana"/>
                        <a:cs typeface="Verdana"/>
                        <a:sym typeface="Verdana"/>
                      </a:endParaRPr>
                    </a:p>
                    <a:p>
                      <a:pPr marL="628650" marR="0" lvl="1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000"/>
                        <a:buFont typeface="Arial"/>
                        <a:buChar char="•"/>
                        <a:tabLst/>
                        <a:defRPr/>
                      </a:pPr>
                      <a:r>
                        <a:rPr lang="en-US" sz="1000" b="0" u="none" strike="noStrike" cap="none" dirty="0" err="1">
                          <a:solidFill>
                            <a:schemeClr val="dk1"/>
                          </a:solidFill>
                          <a:latin typeface="Verdana"/>
                          <a:ea typeface="Verdana"/>
                          <a:cs typeface="Verdana"/>
                          <a:sym typeface="Verdana"/>
                        </a:rPr>
                        <a:t>Elaboración</a:t>
                      </a:r>
                      <a:r>
                        <a:rPr lang="en-US" sz="1000" b="0" u="none" strike="noStrike" cap="none" dirty="0">
                          <a:solidFill>
                            <a:schemeClr val="dk1"/>
                          </a:solidFill>
                          <a:latin typeface="Verdana"/>
                          <a:ea typeface="Verdana"/>
                          <a:cs typeface="Verdana"/>
                          <a:sym typeface="Verdana"/>
                        </a:rPr>
                        <a:t> </a:t>
                      </a:r>
                      <a:r>
                        <a:rPr lang="en-US" sz="1000" b="0" u="none" strike="noStrike" cap="none" dirty="0" err="1">
                          <a:solidFill>
                            <a:schemeClr val="dk1"/>
                          </a:solidFill>
                          <a:latin typeface="Verdana"/>
                          <a:ea typeface="Verdana"/>
                          <a:cs typeface="Verdana"/>
                          <a:sym typeface="Verdana"/>
                        </a:rPr>
                        <a:t>documento</a:t>
                      </a:r>
                      <a:r>
                        <a:rPr lang="en-US" sz="1000" b="0" u="none" strike="noStrike" cap="none" dirty="0">
                          <a:solidFill>
                            <a:schemeClr val="dk1"/>
                          </a:solidFill>
                          <a:latin typeface="Verdana"/>
                          <a:ea typeface="Verdana"/>
                          <a:cs typeface="Verdana"/>
                          <a:sym typeface="Verdana"/>
                        </a:rPr>
                        <a:t> </a:t>
                      </a:r>
                      <a:r>
                        <a:rPr lang="en-US" sz="1000" b="0" u="none" strike="noStrike" cap="none" dirty="0" err="1">
                          <a:solidFill>
                            <a:schemeClr val="dk1"/>
                          </a:solidFill>
                          <a:latin typeface="Verdana"/>
                          <a:ea typeface="Verdana"/>
                          <a:cs typeface="Verdana"/>
                          <a:sym typeface="Verdana"/>
                        </a:rPr>
                        <a:t>diseño</a:t>
                      </a:r>
                      <a:endParaRPr lang="en-US" sz="1000" b="0" u="none" strike="noStrike" cap="none" dirty="0">
                        <a:solidFill>
                          <a:schemeClr val="dk1"/>
                        </a:solidFill>
                        <a:latin typeface="Verdana"/>
                        <a:ea typeface="Verdana"/>
                        <a:cs typeface="Verdana"/>
                        <a:sym typeface="Verdana"/>
                      </a:endParaRPr>
                    </a:p>
                    <a:p>
                      <a:pPr marL="628650" marR="0" lvl="1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000"/>
                        <a:buFont typeface="Arial"/>
                        <a:buChar char="•"/>
                        <a:tabLst/>
                        <a:defRPr/>
                      </a:pPr>
                      <a:r>
                        <a:rPr lang="en-US" sz="1000" b="0" u="none" strike="noStrike" cap="none" dirty="0">
                          <a:solidFill>
                            <a:schemeClr val="dk1"/>
                          </a:solidFill>
                          <a:latin typeface="Verdana"/>
                          <a:ea typeface="Verdana"/>
                          <a:cs typeface="Verdana"/>
                          <a:sym typeface="Verdana"/>
                        </a:rPr>
                        <a:t>Desarrollo </a:t>
                      </a:r>
                      <a:r>
                        <a:rPr lang="en-US" sz="1000" b="0" u="none" strike="noStrike" cap="none" dirty="0" err="1">
                          <a:solidFill>
                            <a:schemeClr val="dk1"/>
                          </a:solidFill>
                          <a:latin typeface="Verdana"/>
                          <a:ea typeface="Verdana"/>
                          <a:cs typeface="Verdana"/>
                          <a:sym typeface="Verdana"/>
                        </a:rPr>
                        <a:t>Validación</a:t>
                      </a:r>
                      <a:r>
                        <a:rPr lang="en-US" sz="1000" b="0" u="none" strike="noStrike" cap="none" dirty="0">
                          <a:solidFill>
                            <a:schemeClr val="dk1"/>
                          </a:solidFill>
                          <a:latin typeface="Verdana"/>
                          <a:ea typeface="Verdana"/>
                          <a:cs typeface="Verdana"/>
                          <a:sym typeface="Verdana"/>
                        </a:rPr>
                        <a:t> de </a:t>
                      </a:r>
                      <a:r>
                        <a:rPr lang="en-US" sz="1000" b="0" u="none" strike="noStrike" cap="none" dirty="0" err="1">
                          <a:solidFill>
                            <a:schemeClr val="dk1"/>
                          </a:solidFill>
                          <a:latin typeface="Verdana"/>
                          <a:ea typeface="Verdana"/>
                          <a:cs typeface="Verdana"/>
                          <a:sym typeface="Verdana"/>
                        </a:rPr>
                        <a:t>anexos</a:t>
                      </a:r>
                      <a:endParaRPr lang="en-US" sz="1000" b="0" u="none" strike="noStrike" cap="none" dirty="0">
                        <a:solidFill>
                          <a:schemeClr val="dk1"/>
                        </a:solidFill>
                        <a:latin typeface="Verdana"/>
                        <a:ea typeface="Verdana"/>
                        <a:cs typeface="Verdana"/>
                        <a:sym typeface="Verdana"/>
                      </a:endParaRPr>
                    </a:p>
                    <a:p>
                      <a:pPr marL="628650" marR="0" lvl="1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000"/>
                        <a:buFont typeface="Arial"/>
                        <a:buChar char="•"/>
                        <a:tabLst/>
                        <a:defRPr/>
                      </a:pPr>
                      <a:r>
                        <a:rPr lang="en-US" sz="1000" b="0" u="none" strike="noStrike" cap="none" dirty="0">
                          <a:solidFill>
                            <a:schemeClr val="dk1"/>
                          </a:solidFill>
                          <a:latin typeface="Verdana"/>
                          <a:ea typeface="Verdana"/>
                          <a:cs typeface="Verdana"/>
                          <a:sym typeface="Verdana"/>
                        </a:rPr>
                        <a:t>Desarrollo </a:t>
                      </a:r>
                      <a:r>
                        <a:rPr lang="en-US" sz="1000" b="0" u="none" strike="noStrike" cap="none" dirty="0" err="1">
                          <a:solidFill>
                            <a:schemeClr val="dk1"/>
                          </a:solidFill>
                          <a:latin typeface="Verdana"/>
                          <a:ea typeface="Verdana"/>
                          <a:cs typeface="Verdana"/>
                          <a:sym typeface="Verdana"/>
                        </a:rPr>
                        <a:t>Validación</a:t>
                      </a:r>
                      <a:r>
                        <a:rPr lang="en-US" sz="1000" b="0" u="none" strike="noStrike" cap="none" dirty="0">
                          <a:solidFill>
                            <a:schemeClr val="dk1"/>
                          </a:solidFill>
                          <a:latin typeface="Verdana"/>
                          <a:ea typeface="Verdana"/>
                          <a:cs typeface="Verdana"/>
                          <a:sym typeface="Verdana"/>
                        </a:rPr>
                        <a:t> </a:t>
                      </a:r>
                      <a:r>
                        <a:rPr lang="en-US" sz="1000" b="0" u="none" strike="noStrike" cap="none" dirty="0" err="1">
                          <a:solidFill>
                            <a:schemeClr val="dk1"/>
                          </a:solidFill>
                          <a:latin typeface="Verdana"/>
                          <a:ea typeface="Verdana"/>
                          <a:cs typeface="Verdana"/>
                          <a:sym typeface="Verdana"/>
                        </a:rPr>
                        <a:t>modelo</a:t>
                      </a:r>
                      <a:r>
                        <a:rPr lang="en-US" sz="1000" b="0" u="none" strike="noStrike" cap="none" dirty="0">
                          <a:solidFill>
                            <a:schemeClr val="dk1"/>
                          </a:solidFill>
                          <a:latin typeface="Verdana"/>
                          <a:ea typeface="Verdana"/>
                          <a:cs typeface="Verdana"/>
                          <a:sym typeface="Verdana"/>
                        </a:rPr>
                        <a:t> FCC</a:t>
                      </a:r>
                    </a:p>
                    <a:p>
                      <a:pPr marL="628650" marR="0" lvl="1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000"/>
                        <a:buFont typeface="Arial"/>
                        <a:buChar char="•"/>
                        <a:tabLst/>
                        <a:defRPr/>
                      </a:pPr>
                      <a:endParaRPr sz="1000" b="1" u="none" strike="noStrike" cap="none" dirty="0">
                        <a:solidFill>
                          <a:schemeClr val="dk1"/>
                        </a:solidFill>
                        <a:latin typeface="Verdana"/>
                        <a:ea typeface="Verdana"/>
                        <a:cs typeface="Verdana"/>
                        <a:sym typeface="Verdana"/>
                      </a:endParaRPr>
                    </a:p>
                    <a:p>
                      <a:pPr marL="171450" marR="0" lvl="0" indent="-17145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000"/>
                        <a:buFont typeface="Arial"/>
                        <a:buChar char="•"/>
                      </a:pPr>
                      <a:r>
                        <a:rPr lang="es-CO" sz="1000" b="1" u="none" strike="noStrike" cap="none" dirty="0">
                          <a:solidFill>
                            <a:schemeClr val="dk1"/>
                          </a:solidFill>
                          <a:latin typeface="Verdana"/>
                          <a:ea typeface="Verdana"/>
                          <a:cs typeface="Verdana"/>
                          <a:sym typeface="Verdana"/>
                        </a:rPr>
                        <a:t>CRC</a:t>
                      </a:r>
                      <a:endParaRPr sz="1000" b="1" u="none" strike="noStrike" cap="none" dirty="0">
                        <a:solidFill>
                          <a:schemeClr val="dk1"/>
                        </a:solidFill>
                        <a:latin typeface="Verdana"/>
                        <a:ea typeface="Verdana"/>
                        <a:cs typeface="Verdana"/>
                        <a:sym typeface="Verdana"/>
                      </a:endParaRPr>
                    </a:p>
                    <a:p>
                      <a:pPr marL="457200" marR="0" lvl="1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050"/>
                        <a:buFont typeface="Arial"/>
                        <a:buNone/>
                      </a:pPr>
                      <a:endParaRPr sz="1050" b="0" u="none" strike="noStrike" cap="none" dirty="0">
                        <a:solidFill>
                          <a:schemeClr val="dk1"/>
                        </a:solidFill>
                        <a:latin typeface="Verdana"/>
                        <a:ea typeface="Verdana"/>
                        <a:cs typeface="Verdana"/>
                        <a:sym typeface="Verdana"/>
                      </a:endParaRPr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164" name="Google Shape;164;p2"/>
          <p:cNvGraphicFramePr/>
          <p:nvPr>
            <p:extLst>
              <p:ext uri="{D42A27DB-BD31-4B8C-83A1-F6EECF244321}">
                <p14:modId xmlns:p14="http://schemas.microsoft.com/office/powerpoint/2010/main" val="3330284492"/>
              </p:ext>
            </p:extLst>
          </p:nvPr>
        </p:nvGraphicFramePr>
        <p:xfrm>
          <a:off x="6190037" y="3223921"/>
          <a:ext cx="5902750" cy="1943046"/>
        </p:xfrm>
        <a:graphic>
          <a:graphicData uri="http://schemas.openxmlformats.org/drawingml/2006/table">
            <a:tbl>
              <a:tblPr firstRow="1" bandRow="1">
                <a:noFill/>
                <a:tableStyleId>{C94BBC5D-1A0F-4C31-9206-C2A4E2DBFED2}</a:tableStyleId>
              </a:tblPr>
              <a:tblGrid>
                <a:gridCol w="59027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324340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s-CO" sz="1000" u="none" strike="noStrike" cap="none" dirty="0"/>
                        <a:t>Próximas actividades</a:t>
                      </a:r>
                      <a:endParaRPr dirty="0"/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618706">
                <a:tc>
                  <a:txBody>
                    <a:bodyPr/>
                    <a:lstStyle/>
                    <a:p>
                      <a:pPr marL="628650" marR="0" lvl="1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000"/>
                        <a:buFont typeface="Arial"/>
                        <a:buChar char="•"/>
                        <a:tabLst/>
                        <a:defRPr/>
                      </a:pPr>
                      <a:endParaRPr lang="en-US" sz="1000" b="0" u="none" strike="noStrike" cap="none" dirty="0">
                        <a:solidFill>
                          <a:schemeClr val="dk1"/>
                        </a:solidFill>
                        <a:latin typeface="Verdana"/>
                        <a:ea typeface="Verdana"/>
                        <a:cs typeface="Verdana"/>
                        <a:sym typeface="Verdana"/>
                      </a:endParaRPr>
                    </a:p>
                    <a:p>
                      <a:pPr marL="628650" marR="0" lvl="1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000"/>
                        <a:buFont typeface="Arial"/>
                        <a:buChar char="•"/>
                        <a:tabLst/>
                        <a:defRPr/>
                      </a:pPr>
                      <a:r>
                        <a:rPr lang="en-US" sz="1000" b="0" u="none" strike="noStrike" cap="none" dirty="0">
                          <a:solidFill>
                            <a:schemeClr val="dk1"/>
                          </a:solidFill>
                          <a:latin typeface="Verdana"/>
                          <a:ea typeface="Verdana"/>
                          <a:cs typeface="Verdana"/>
                          <a:sym typeface="Verdana"/>
                        </a:rPr>
                        <a:t>Desarrollo </a:t>
                      </a:r>
                      <a:r>
                        <a:rPr lang="en-US" sz="1000" b="0" u="none" strike="noStrike" cap="none" dirty="0" err="1">
                          <a:solidFill>
                            <a:schemeClr val="dk1"/>
                          </a:solidFill>
                          <a:latin typeface="Verdana"/>
                          <a:ea typeface="Verdana"/>
                          <a:cs typeface="Verdana"/>
                          <a:sym typeface="Verdana"/>
                        </a:rPr>
                        <a:t>Validación</a:t>
                      </a:r>
                      <a:r>
                        <a:rPr lang="en-US" sz="1000" b="0" u="none" strike="noStrike" cap="none" dirty="0">
                          <a:solidFill>
                            <a:schemeClr val="dk1"/>
                          </a:solidFill>
                          <a:latin typeface="Verdana"/>
                          <a:ea typeface="Verdana"/>
                          <a:cs typeface="Verdana"/>
                          <a:sym typeface="Verdana"/>
                        </a:rPr>
                        <a:t> de </a:t>
                      </a:r>
                      <a:r>
                        <a:rPr lang="en-US" sz="1000" b="0" u="none" strike="noStrike" cap="none" dirty="0" err="1">
                          <a:solidFill>
                            <a:schemeClr val="dk1"/>
                          </a:solidFill>
                          <a:latin typeface="Verdana"/>
                          <a:ea typeface="Verdana"/>
                          <a:cs typeface="Verdana"/>
                          <a:sym typeface="Verdana"/>
                        </a:rPr>
                        <a:t>anexos</a:t>
                      </a:r>
                      <a:endParaRPr lang="en-US" sz="1000" b="0" u="none" strike="noStrike" cap="none" dirty="0">
                        <a:solidFill>
                          <a:schemeClr val="dk1"/>
                        </a:solidFill>
                        <a:latin typeface="Verdana"/>
                        <a:ea typeface="Verdana"/>
                        <a:cs typeface="Verdana"/>
                        <a:sym typeface="Verdana"/>
                      </a:endParaRPr>
                    </a:p>
                    <a:p>
                      <a:pPr marL="628650" marR="0" lvl="1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000"/>
                        <a:buFont typeface="Arial"/>
                        <a:buChar char="•"/>
                        <a:tabLst/>
                        <a:defRPr/>
                      </a:pPr>
                      <a:r>
                        <a:rPr lang="en-US" sz="1000" b="0" i="0" u="none" strike="noStrike" cap="none" dirty="0">
                          <a:solidFill>
                            <a:schemeClr val="dk1"/>
                          </a:solidFill>
                          <a:latin typeface="Verdana"/>
                          <a:ea typeface="Verdana"/>
                          <a:cs typeface="Verdana"/>
                          <a:sym typeface="Verdana"/>
                        </a:rPr>
                        <a:t>Desarrollo </a:t>
                      </a:r>
                      <a:r>
                        <a:rPr lang="en-US" sz="1000" b="0" i="0" u="none" strike="noStrike" cap="none" dirty="0" err="1">
                          <a:solidFill>
                            <a:schemeClr val="dk1"/>
                          </a:solidFill>
                          <a:latin typeface="Verdana"/>
                          <a:ea typeface="Verdana"/>
                          <a:cs typeface="Verdana"/>
                          <a:sym typeface="Verdana"/>
                        </a:rPr>
                        <a:t>Validación</a:t>
                      </a:r>
                      <a:r>
                        <a:rPr lang="en-US" sz="1000" b="0" i="0" u="none" strike="noStrike" cap="none" dirty="0">
                          <a:solidFill>
                            <a:schemeClr val="dk1"/>
                          </a:solidFill>
                          <a:latin typeface="Verdana"/>
                          <a:ea typeface="Verdana"/>
                          <a:cs typeface="Verdana"/>
                          <a:sym typeface="Verdana"/>
                        </a:rPr>
                        <a:t> </a:t>
                      </a:r>
                      <a:r>
                        <a:rPr lang="en-US" sz="1000" b="0" i="0" u="none" strike="noStrike" cap="none" dirty="0" err="1">
                          <a:solidFill>
                            <a:schemeClr val="dk1"/>
                          </a:solidFill>
                          <a:latin typeface="Verdana"/>
                          <a:ea typeface="Verdana"/>
                          <a:cs typeface="Verdana"/>
                          <a:sym typeface="Verdana"/>
                        </a:rPr>
                        <a:t>modelo</a:t>
                      </a:r>
                      <a:r>
                        <a:rPr lang="en-US" sz="1000" b="0" i="0" u="none" strike="noStrike" cap="none" dirty="0">
                          <a:solidFill>
                            <a:schemeClr val="dk1"/>
                          </a:solidFill>
                          <a:latin typeface="Verdana"/>
                          <a:ea typeface="Verdana"/>
                          <a:cs typeface="Verdana"/>
                          <a:sym typeface="Verdana"/>
                        </a:rPr>
                        <a:t> FCC</a:t>
                      </a:r>
                    </a:p>
                    <a:p>
                      <a:pPr marL="628650" marR="0" lvl="1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000"/>
                        <a:buFont typeface="Arial"/>
                        <a:buChar char="•"/>
                        <a:tabLst/>
                        <a:defRPr/>
                      </a:pPr>
                      <a:r>
                        <a:rPr lang="en-US" sz="1000" b="0" i="0" u="none" strike="noStrike" cap="none" dirty="0" err="1">
                          <a:solidFill>
                            <a:schemeClr val="dk1"/>
                          </a:solidFill>
                          <a:latin typeface="Verdana"/>
                          <a:ea typeface="Verdana"/>
                          <a:cs typeface="Verdana"/>
                          <a:sym typeface="Verdana"/>
                        </a:rPr>
                        <a:t>Revisión</a:t>
                      </a:r>
                      <a:r>
                        <a:rPr lang="en-US" sz="1000" b="0" i="0" u="none" strike="noStrike" cap="none" dirty="0">
                          <a:solidFill>
                            <a:schemeClr val="dk1"/>
                          </a:solidFill>
                          <a:latin typeface="Verdana"/>
                          <a:ea typeface="Verdana"/>
                          <a:cs typeface="Verdana"/>
                          <a:sym typeface="Verdana"/>
                        </a:rPr>
                        <a:t> </a:t>
                      </a:r>
                      <a:r>
                        <a:rPr lang="en-US" sz="1000" b="0" i="0" u="none" strike="noStrike" cap="none" dirty="0" err="1">
                          <a:solidFill>
                            <a:schemeClr val="dk1"/>
                          </a:solidFill>
                          <a:latin typeface="Verdana"/>
                          <a:ea typeface="Verdana"/>
                          <a:cs typeface="Verdana"/>
                          <a:sym typeface="Verdana"/>
                        </a:rPr>
                        <a:t>parcial</a:t>
                      </a:r>
                      <a:r>
                        <a:rPr lang="en-US" sz="1000" b="0" i="0" u="none" strike="noStrike" cap="none" dirty="0">
                          <a:solidFill>
                            <a:schemeClr val="dk1"/>
                          </a:solidFill>
                          <a:latin typeface="Verdana"/>
                          <a:ea typeface="Verdana"/>
                          <a:cs typeface="Verdana"/>
                          <a:sym typeface="Verdana"/>
                        </a:rPr>
                        <a:t> </a:t>
                      </a:r>
                      <a:r>
                        <a:rPr lang="en-US" sz="1000" b="0" i="0" u="none" strike="noStrike" cap="none" dirty="0" err="1">
                          <a:solidFill>
                            <a:schemeClr val="dk1"/>
                          </a:solidFill>
                          <a:latin typeface="Verdana"/>
                          <a:ea typeface="Verdana"/>
                          <a:cs typeface="Verdana"/>
                          <a:sym typeface="Verdana"/>
                        </a:rPr>
                        <a:t>ejecución</a:t>
                      </a:r>
                      <a:r>
                        <a:rPr lang="en-US" sz="1000" b="0" i="0" u="none" strike="noStrike" cap="none" dirty="0">
                          <a:solidFill>
                            <a:schemeClr val="dk1"/>
                          </a:solidFill>
                          <a:latin typeface="Verdana"/>
                          <a:ea typeface="Verdana"/>
                          <a:cs typeface="Verdana"/>
                          <a:sym typeface="Verdana"/>
                        </a:rPr>
                        <a:t> del Bot</a:t>
                      </a:r>
                      <a:endParaRPr sz="1000" b="0" i="0" u="none" strike="noStrike" cap="none" dirty="0">
                        <a:solidFill>
                          <a:schemeClr val="dk1"/>
                        </a:solidFill>
                        <a:latin typeface="Verdana"/>
                        <a:ea typeface="Verdana"/>
                        <a:cs typeface="Verdana"/>
                        <a:sym typeface="Verdana"/>
                      </a:endParaRPr>
                    </a:p>
                    <a:p>
                      <a:pPr marL="628650" marR="0" lvl="1" indent="-10795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000"/>
                        <a:buFont typeface="Arial"/>
                        <a:buNone/>
                      </a:pPr>
                      <a:endParaRPr sz="1000" b="0" u="none" strike="noStrike" cap="none" dirty="0">
                        <a:solidFill>
                          <a:schemeClr val="dk1"/>
                        </a:solidFill>
                        <a:latin typeface="Verdana"/>
                        <a:ea typeface="Verdana"/>
                        <a:cs typeface="Verdana"/>
                        <a:sym typeface="Verdana"/>
                      </a:endParaRPr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170" name="Google Shape;170;p2"/>
          <p:cNvGraphicFramePr/>
          <p:nvPr>
            <p:extLst>
              <p:ext uri="{D42A27DB-BD31-4B8C-83A1-F6EECF244321}">
                <p14:modId xmlns:p14="http://schemas.microsoft.com/office/powerpoint/2010/main" val="2054307664"/>
              </p:ext>
            </p:extLst>
          </p:nvPr>
        </p:nvGraphicFramePr>
        <p:xfrm>
          <a:off x="6230872" y="5332575"/>
          <a:ext cx="5902750" cy="860100"/>
        </p:xfrm>
        <a:graphic>
          <a:graphicData uri="http://schemas.openxmlformats.org/drawingml/2006/table">
            <a:tbl>
              <a:tblPr firstRow="1" bandRow="1">
                <a:noFill/>
                <a:tableStyleId>{C94BBC5D-1A0F-4C31-9206-C2A4E2DBFED2}</a:tableStyleId>
              </a:tblPr>
              <a:tblGrid>
                <a:gridCol w="59027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264650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s-CO" sz="1000" u="none" strike="noStrike" cap="none" dirty="0"/>
                        <a:t>Actividades pendientes</a:t>
                      </a:r>
                      <a:endParaRPr dirty="0"/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95450">
                <a:tc>
                  <a:txBody>
                    <a:bodyPr/>
                    <a:lstStyle/>
                    <a:p>
                      <a:pPr marL="628650" marR="0" lvl="1" indent="-17145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000"/>
                        <a:buFont typeface="Arial"/>
                        <a:buChar char="•"/>
                      </a:pPr>
                      <a:endParaRPr sz="1000" b="0" i="0" u="none" strike="noStrike" cap="none" dirty="0">
                        <a:solidFill>
                          <a:schemeClr val="dk1"/>
                        </a:solidFill>
                        <a:latin typeface="Verdana"/>
                        <a:ea typeface="Verdana"/>
                        <a:sym typeface="Arial"/>
                      </a:endParaRPr>
                    </a:p>
                  </a:txBody>
                  <a:tcPr marL="91450" marR="91450" marT="45725" marB="45725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3" name="Google Shape;159;p2">
            <a:extLst>
              <a:ext uri="{FF2B5EF4-FFF2-40B4-BE49-F238E27FC236}">
                <a16:creationId xmlns:a16="http://schemas.microsoft.com/office/drawing/2014/main" id="{E9F00D0E-23EC-5BA7-3E5F-9EC842646992}"/>
              </a:ext>
            </a:extLst>
          </p:cNvPr>
          <p:cNvSpPr/>
          <p:nvPr/>
        </p:nvSpPr>
        <p:spPr>
          <a:xfrm>
            <a:off x="4133511" y="3451700"/>
            <a:ext cx="182880" cy="182880"/>
          </a:xfrm>
          <a:prstGeom prst="ellipse">
            <a:avLst/>
          </a:prstGeom>
          <a:solidFill>
            <a:srgbClr val="D8D8D8"/>
          </a:solidFill>
          <a:ln w="9525" cap="flat" cmpd="sng">
            <a:solidFill>
              <a:srgbClr val="D8D8D8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0000" tIns="46800" rIns="90000" bIns="468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640"/>
              <a:buFont typeface="Noto Sans Symbols"/>
              <a:buNone/>
            </a:pPr>
            <a:endParaRPr sz="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" name="Google Shape;159;p2">
            <a:extLst>
              <a:ext uri="{FF2B5EF4-FFF2-40B4-BE49-F238E27FC236}">
                <a16:creationId xmlns:a16="http://schemas.microsoft.com/office/drawing/2014/main" id="{12F4D424-1195-C8EF-8B1D-B4D226CF33EC}"/>
              </a:ext>
            </a:extLst>
          </p:cNvPr>
          <p:cNvSpPr/>
          <p:nvPr/>
        </p:nvSpPr>
        <p:spPr>
          <a:xfrm>
            <a:off x="4133511" y="3112656"/>
            <a:ext cx="182880" cy="182880"/>
          </a:xfrm>
          <a:prstGeom prst="ellipse">
            <a:avLst/>
          </a:prstGeom>
          <a:solidFill>
            <a:srgbClr val="D8D8D8"/>
          </a:solidFill>
          <a:ln w="9525" cap="flat" cmpd="sng">
            <a:solidFill>
              <a:srgbClr val="D8D8D8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0000" tIns="46800" rIns="90000" bIns="468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640"/>
              <a:buFont typeface="Noto Sans Symbols"/>
              <a:buNone/>
            </a:pPr>
            <a:endParaRPr sz="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" name="Google Shape;152;p2">
            <a:extLst>
              <a:ext uri="{FF2B5EF4-FFF2-40B4-BE49-F238E27FC236}">
                <a16:creationId xmlns:a16="http://schemas.microsoft.com/office/drawing/2014/main" id="{D579A387-1A60-74F1-4B96-867B2B11110F}"/>
              </a:ext>
            </a:extLst>
          </p:cNvPr>
          <p:cNvSpPr/>
          <p:nvPr/>
        </p:nvSpPr>
        <p:spPr>
          <a:xfrm>
            <a:off x="4133511" y="2819018"/>
            <a:ext cx="182880" cy="182880"/>
          </a:xfrm>
          <a:prstGeom prst="ellipse">
            <a:avLst/>
          </a:prstGeom>
          <a:solidFill>
            <a:srgbClr val="FFC000"/>
          </a:solidFill>
          <a:ln w="9525" cap="flat" cmpd="sng">
            <a:solidFill>
              <a:srgbClr val="FFC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0000" tIns="46800" rIns="90000" bIns="468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640"/>
              <a:buFont typeface="Noto Sans Symbols"/>
              <a:buNone/>
            </a:pPr>
            <a:endParaRPr sz="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6" name="Google Shape;167;p2">
            <a:extLst>
              <a:ext uri="{FF2B5EF4-FFF2-40B4-BE49-F238E27FC236}">
                <a16:creationId xmlns:a16="http://schemas.microsoft.com/office/drawing/2014/main" id="{05290CDE-5247-B78F-3943-AFE43147D86C}"/>
              </a:ext>
            </a:extLst>
          </p:cNvPr>
          <p:cNvSpPr/>
          <p:nvPr/>
        </p:nvSpPr>
        <p:spPr>
          <a:xfrm>
            <a:off x="4133511" y="2819018"/>
            <a:ext cx="182880" cy="182880"/>
          </a:xfrm>
          <a:prstGeom prst="ellipse">
            <a:avLst/>
          </a:prstGeom>
          <a:solidFill>
            <a:srgbClr val="00B050"/>
          </a:solidFill>
          <a:ln w="9525" cap="flat" cmpd="sng">
            <a:solidFill>
              <a:srgbClr val="00B05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0000" tIns="46800" rIns="90000" bIns="468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640"/>
              <a:buFont typeface="Noto Sans Symbols"/>
              <a:buNone/>
            </a:pPr>
            <a:endParaRPr sz="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" name="Google Shape;160;p2">
            <a:extLst>
              <a:ext uri="{FF2B5EF4-FFF2-40B4-BE49-F238E27FC236}">
                <a16:creationId xmlns:a16="http://schemas.microsoft.com/office/drawing/2014/main" id="{B75719D3-1527-CD7E-C751-0C38E6265810}"/>
              </a:ext>
            </a:extLst>
          </p:cNvPr>
          <p:cNvSpPr/>
          <p:nvPr/>
        </p:nvSpPr>
        <p:spPr>
          <a:xfrm>
            <a:off x="4133511" y="2294792"/>
            <a:ext cx="182880" cy="182880"/>
          </a:xfrm>
          <a:prstGeom prst="ellipse">
            <a:avLst/>
          </a:prstGeom>
          <a:solidFill>
            <a:srgbClr val="7BDCEE"/>
          </a:solidFill>
          <a:ln w="9525" cap="flat" cmpd="sng">
            <a:solidFill>
              <a:srgbClr val="7BDCEE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0000" tIns="46800" rIns="90000" bIns="468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640"/>
              <a:buFont typeface="Noto Sans Symbols"/>
              <a:buNone/>
            </a:pPr>
            <a:endParaRPr sz="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" name="Google Shape;160;p2">
            <a:extLst>
              <a:ext uri="{FF2B5EF4-FFF2-40B4-BE49-F238E27FC236}">
                <a16:creationId xmlns:a16="http://schemas.microsoft.com/office/drawing/2014/main" id="{2A02BF77-9722-CF84-11B9-C1970973268F}"/>
              </a:ext>
            </a:extLst>
          </p:cNvPr>
          <p:cNvSpPr/>
          <p:nvPr/>
        </p:nvSpPr>
        <p:spPr>
          <a:xfrm>
            <a:off x="4133511" y="2551290"/>
            <a:ext cx="182880" cy="182880"/>
          </a:xfrm>
          <a:prstGeom prst="ellipse">
            <a:avLst/>
          </a:prstGeom>
          <a:solidFill>
            <a:srgbClr val="7BDCEE"/>
          </a:solidFill>
          <a:ln w="9525" cap="flat" cmpd="sng">
            <a:solidFill>
              <a:srgbClr val="7BDCEE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0000" tIns="46800" rIns="90000" bIns="46800" anchor="ctr" anchorCtr="0">
            <a:no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640"/>
              <a:buFont typeface="Noto Sans Symbols"/>
              <a:buNone/>
            </a:pPr>
            <a:endParaRPr sz="800" b="0" i="0" u="none" strike="noStrike" cap="non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6" name="Google Shape;176;p3"/>
          <p:cNvSpPr txBox="1">
            <a:spLocks noGrp="1"/>
          </p:cNvSpPr>
          <p:nvPr>
            <p:ph type="title"/>
          </p:nvPr>
        </p:nvSpPr>
        <p:spPr>
          <a:xfrm>
            <a:off x="180212" y="219968"/>
            <a:ext cx="11340000" cy="432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3200"/>
              <a:buFont typeface="Corbel"/>
              <a:buNone/>
            </a:pPr>
            <a:r>
              <a:rPr lang="es-CO" dirty="0"/>
              <a:t>Seguimiento de actividades</a:t>
            </a:r>
            <a:endParaRPr dirty="0"/>
          </a:p>
        </p:txBody>
      </p:sp>
      <p:sp>
        <p:nvSpPr>
          <p:cNvPr id="177" name="Google Shape;177;p3" descr="Bloque de énfasis izquierdo"/>
          <p:cNvSpPr/>
          <p:nvPr/>
        </p:nvSpPr>
        <p:spPr>
          <a:xfrm>
            <a:off x="206514" y="629326"/>
            <a:ext cx="1984175" cy="11482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Candara"/>
              <a:ea typeface="Candara"/>
              <a:cs typeface="Candara"/>
              <a:sym typeface="Candara"/>
            </a:endParaRPr>
          </a:p>
        </p:txBody>
      </p:sp>
      <p:sp>
        <p:nvSpPr>
          <p:cNvPr id="178" name="Google Shape;178;p3"/>
          <p:cNvSpPr txBox="1">
            <a:spLocks noGrp="1"/>
          </p:cNvSpPr>
          <p:nvPr>
            <p:ph type="sldNum" idx="12"/>
          </p:nvPr>
        </p:nvSpPr>
        <p:spPr>
          <a:xfrm>
            <a:off x="11760000" y="6371351"/>
            <a:ext cx="432000" cy="432000"/>
          </a:xfrm>
          <a:prstGeom prst="rect">
            <a:avLst/>
          </a:prstGeom>
          <a:solidFill>
            <a:srgbClr val="3F3F3F"/>
          </a:solidFill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CO"/>
              <a:t>5</a:t>
            </a:fld>
            <a:endParaRPr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3673948-44E2-6202-3A4C-7FBE7DB454E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0212" y="1681223"/>
            <a:ext cx="11753044" cy="3495554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6" name="Google Shape;176;p3"/>
          <p:cNvSpPr txBox="1">
            <a:spLocks noGrp="1"/>
          </p:cNvSpPr>
          <p:nvPr>
            <p:ph type="title"/>
          </p:nvPr>
        </p:nvSpPr>
        <p:spPr>
          <a:xfrm>
            <a:off x="180212" y="219968"/>
            <a:ext cx="11340000" cy="432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3200"/>
              <a:buFont typeface="Corbel"/>
              <a:buNone/>
            </a:pPr>
            <a:r>
              <a:rPr lang="es-CO" dirty="0"/>
              <a:t>Seguimiento de Riegos</a:t>
            </a:r>
            <a:endParaRPr dirty="0"/>
          </a:p>
        </p:txBody>
      </p:sp>
      <p:sp>
        <p:nvSpPr>
          <p:cNvPr id="177" name="Google Shape;177;p3" descr="Bloque de énfasis izquierdo"/>
          <p:cNvSpPr/>
          <p:nvPr/>
        </p:nvSpPr>
        <p:spPr>
          <a:xfrm>
            <a:off x="206514" y="629326"/>
            <a:ext cx="1984175" cy="11482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Candara"/>
              <a:ea typeface="Candara"/>
              <a:cs typeface="Candara"/>
              <a:sym typeface="Candara"/>
            </a:endParaRPr>
          </a:p>
        </p:txBody>
      </p:sp>
      <p:sp>
        <p:nvSpPr>
          <p:cNvPr id="178" name="Google Shape;178;p3"/>
          <p:cNvSpPr txBox="1">
            <a:spLocks noGrp="1"/>
          </p:cNvSpPr>
          <p:nvPr>
            <p:ph type="sldNum" idx="12"/>
          </p:nvPr>
        </p:nvSpPr>
        <p:spPr>
          <a:xfrm>
            <a:off x="11760000" y="6371351"/>
            <a:ext cx="432000" cy="432000"/>
          </a:xfrm>
          <a:prstGeom prst="rect">
            <a:avLst/>
          </a:prstGeom>
          <a:solidFill>
            <a:srgbClr val="3F3F3F"/>
          </a:solidFill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CO"/>
              <a:t>6</a:t>
            </a:fld>
            <a:endParaRPr/>
          </a:p>
        </p:txBody>
      </p:sp>
      <p:graphicFrame>
        <p:nvGraphicFramePr>
          <p:cNvPr id="4" name="Tabla 4">
            <a:extLst>
              <a:ext uri="{FF2B5EF4-FFF2-40B4-BE49-F238E27FC236}">
                <a16:creationId xmlns:a16="http://schemas.microsoft.com/office/drawing/2014/main" id="{8E44ADBC-3045-3577-78AC-075AD94F866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86117784"/>
              </p:ext>
            </p:extLst>
          </p:nvPr>
        </p:nvGraphicFramePr>
        <p:xfrm>
          <a:off x="380957" y="804018"/>
          <a:ext cx="10938510" cy="5750694"/>
        </p:xfrm>
        <a:graphic>
          <a:graphicData uri="http://schemas.openxmlformats.org/drawingml/2006/table">
            <a:tbl>
              <a:tblPr firstRow="1" bandRow="1">
                <a:tableStyleId>{8A107856-5554-42FB-B03E-39F5DBC370BA}</a:tableStyleId>
              </a:tblPr>
              <a:tblGrid>
                <a:gridCol w="3646170">
                  <a:extLst>
                    <a:ext uri="{9D8B030D-6E8A-4147-A177-3AD203B41FA5}">
                      <a16:colId xmlns:a16="http://schemas.microsoft.com/office/drawing/2014/main" val="2899032452"/>
                    </a:ext>
                  </a:extLst>
                </a:gridCol>
                <a:gridCol w="3646170">
                  <a:extLst>
                    <a:ext uri="{9D8B030D-6E8A-4147-A177-3AD203B41FA5}">
                      <a16:colId xmlns:a16="http://schemas.microsoft.com/office/drawing/2014/main" val="2645713657"/>
                    </a:ext>
                  </a:extLst>
                </a:gridCol>
                <a:gridCol w="3646170">
                  <a:extLst>
                    <a:ext uri="{9D8B030D-6E8A-4147-A177-3AD203B41FA5}">
                      <a16:colId xmlns:a16="http://schemas.microsoft.com/office/drawing/2014/main" val="4177460036"/>
                    </a:ext>
                  </a:extLst>
                </a:gridCol>
              </a:tblGrid>
              <a:tr h="548159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buNone/>
                      </a:pPr>
                      <a:r>
                        <a:rPr lang="es-ES" sz="1000" b="1" i="0" u="none" strike="noStrike" cap="none" dirty="0">
                          <a:solidFill>
                            <a:schemeClr val="tx1"/>
                          </a:solidFill>
                          <a:latin typeface="Candara"/>
                          <a:sym typeface="Arial"/>
                        </a:rPr>
                        <a:t>IDENTIFICACIÓN DEL RIESGO</a:t>
                      </a:r>
                      <a:endParaRPr lang="es-419" sz="1000" b="1" i="0" u="none" strike="noStrike" cap="none" dirty="0">
                        <a:solidFill>
                          <a:schemeClr val="tx1"/>
                        </a:solidFill>
                        <a:latin typeface="Candara"/>
                        <a:sym typeface="Arial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buNone/>
                      </a:pPr>
                      <a:r>
                        <a:rPr lang="es-ES" sz="1000" b="1" i="0" u="none" strike="noStrike" cap="none" dirty="0">
                          <a:solidFill>
                            <a:schemeClr val="tx1"/>
                          </a:solidFill>
                          <a:latin typeface="Candara"/>
                          <a:sym typeface="Arial"/>
                        </a:rPr>
                        <a:t>ANÁLISIS DEL RIESGO</a:t>
                      </a:r>
                      <a:endParaRPr lang="es-419" sz="1000" b="1" i="0" u="none" strike="noStrike" cap="none" dirty="0">
                        <a:solidFill>
                          <a:schemeClr val="tx1"/>
                        </a:solidFill>
                        <a:latin typeface="Candara"/>
                        <a:sym typeface="Arial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  <a:buNone/>
                      </a:pPr>
                      <a:r>
                        <a:rPr lang="es-ES" sz="1000" b="1" i="0" u="none" strike="noStrike" cap="none" dirty="0">
                          <a:solidFill>
                            <a:schemeClr val="tx1"/>
                          </a:solidFill>
                          <a:latin typeface="Candara"/>
                          <a:sym typeface="Arial"/>
                        </a:rPr>
                        <a:t>PLAN DE TRATAMIENTO</a:t>
                      </a:r>
                      <a:endParaRPr lang="es-419" sz="1000" b="1" i="0" u="none" strike="noStrike" cap="none" dirty="0">
                        <a:solidFill>
                          <a:schemeClr val="tx1"/>
                        </a:solidFill>
                        <a:latin typeface="Candara"/>
                        <a:sym typeface="Arial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05613444"/>
                  </a:ext>
                </a:extLst>
              </a:tr>
              <a:tr h="2027437">
                <a:tc>
                  <a:txBody>
                    <a:bodyPr/>
                    <a:lstStyle/>
                    <a:p>
                      <a:r>
                        <a:rPr lang="es-ES" dirty="0"/>
                        <a:t>Cambio en los sistemas de información o BD de dominio de CRC (flujos de </a:t>
                      </a:r>
                      <a:r>
                        <a:rPr lang="es-ES" dirty="0" err="1"/>
                        <a:t>Onbase</a:t>
                      </a:r>
                      <a:r>
                        <a:rPr lang="es-ES" dirty="0"/>
                        <a:t>, Formularios de trámites, BD terminales homologadas, web </a:t>
                      </a:r>
                      <a:r>
                        <a:rPr lang="es-ES" dirty="0" err="1"/>
                        <a:t>service</a:t>
                      </a:r>
                      <a:r>
                        <a:rPr lang="es-ES" dirty="0"/>
                        <a:t> GSMA)</a:t>
                      </a:r>
                      <a:endParaRPr lang="es-419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dirty="0"/>
                        <a:t>Poco probable. Se mitigará con el análisis de los cambios propuestos en los sistemas de información mencionados y los controles de cambios en producción.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s-ES" dirty="0"/>
                        <a:t>Configuración de envío de correo a los administradores cuando la secuencia de </a:t>
                      </a:r>
                      <a:r>
                        <a:rPr lang="es-ES" dirty="0" err="1"/>
                        <a:t>click</a:t>
                      </a:r>
                      <a:r>
                        <a:rPr lang="es-ES" dirty="0"/>
                        <a:t> cambia en la asignación o resolución del Trámite de HETM en los diferentes sistemas de información</a:t>
                      </a:r>
                      <a:endParaRPr lang="es-419" dirty="0"/>
                    </a:p>
                    <a:p>
                      <a:endParaRPr lang="es-419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06382439"/>
                  </a:ext>
                </a:extLst>
              </a:tr>
              <a:tr h="1712058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s-ES" dirty="0"/>
                        <a:t>Cambio en las URL públicas de consulta de certificados de conformidad de equipos terminales móviles</a:t>
                      </a:r>
                      <a:endParaRPr lang="es-419" dirty="0"/>
                    </a:p>
                    <a:p>
                      <a:endParaRPr lang="es-419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s-ES" dirty="0"/>
                        <a:t>Probable. Se mitigará con el envío de correo por la plataforma para hacer el control de cambios correctivos en </a:t>
                      </a:r>
                      <a:r>
                        <a:rPr lang="es-ES" dirty="0" err="1"/>
                        <a:t>Automation</a:t>
                      </a:r>
                      <a:r>
                        <a:rPr lang="es-ES" dirty="0"/>
                        <a:t> </a:t>
                      </a:r>
                      <a:r>
                        <a:rPr lang="es-ES" dirty="0" err="1"/>
                        <a:t>Anywhere</a:t>
                      </a:r>
                      <a:endParaRPr lang="es-ES" dirty="0"/>
                    </a:p>
                    <a:p>
                      <a:endParaRPr lang="es-419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dirty="0"/>
                        <a:t>Configuración de envío de correo a los administradores cuando la secuencia de </a:t>
                      </a:r>
                      <a:r>
                        <a:rPr lang="es-ES" dirty="0" err="1"/>
                        <a:t>click</a:t>
                      </a:r>
                      <a:r>
                        <a:rPr lang="es-ES" dirty="0"/>
                        <a:t> cambia al hacer las consultas en las </a:t>
                      </a:r>
                      <a:r>
                        <a:rPr lang="es-ES" dirty="0" err="1"/>
                        <a:t>urls</a:t>
                      </a:r>
                      <a:r>
                        <a:rPr lang="es-ES" dirty="0"/>
                        <a:t> configuradas</a:t>
                      </a:r>
                      <a:endParaRPr lang="es-419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24262318"/>
                  </a:ext>
                </a:extLst>
              </a:tr>
              <a:tr h="548159">
                <a:tc>
                  <a:txBody>
                    <a:bodyPr/>
                    <a:lstStyle/>
                    <a:p>
                      <a:r>
                        <a:rPr lang="es-ES" dirty="0"/>
                        <a:t>Código captcha en las </a:t>
                      </a:r>
                      <a:r>
                        <a:rPr lang="es-ES" dirty="0" err="1"/>
                        <a:t>urls</a:t>
                      </a:r>
                      <a:r>
                        <a:rPr lang="es-ES" dirty="0"/>
                        <a:t> públicas o sistemas de información</a:t>
                      </a:r>
                      <a:endParaRPr lang="es-419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s-ES" dirty="0"/>
                        <a:t>Probable. Se asume. No aplica cambios.</a:t>
                      </a:r>
                    </a:p>
                    <a:p>
                      <a:endParaRPr lang="es-419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dirty="0"/>
                        <a:t>Configuración de envío de correo a los administradores cuando la validación de código captcha es a prueba de </a:t>
                      </a:r>
                      <a:r>
                        <a:rPr lang="es-ES" dirty="0" err="1"/>
                        <a:t>bots</a:t>
                      </a:r>
                      <a:endParaRPr lang="es-419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97374495"/>
                  </a:ext>
                </a:extLst>
              </a:tr>
              <a:tr h="548159">
                <a:tc>
                  <a:txBody>
                    <a:bodyPr/>
                    <a:lstStyle/>
                    <a:p>
                      <a:r>
                        <a:rPr lang="es-419" dirty="0"/>
                        <a:t>Indisponibilidad de ambientes de desarrollo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419" dirty="0"/>
                        <a:t>Probable. Afecta los tiempos de ejecución del proyecto, se mitigará trabajando fines de semana para compensar tiempo.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419" dirty="0"/>
                        <a:t>Se trabajar fines de semana para recuperar el tiempo que se pueda perder por estos incidentes.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1615418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9275099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4" name="Google Shape;224;p8" descr="manos aplaudiendo"/>
          <p:cNvPicPr preferRelativeResize="0">
            <a:picLocks noGrp="1"/>
          </p:cNvPicPr>
          <p:nvPr>
            <p:ph type="pic" idx="2"/>
          </p:nvPr>
        </p:nvPicPr>
        <p:blipFill rotWithShape="1">
          <a:blip r:embed="rId3">
            <a:alphaModFix/>
          </a:blip>
          <a:srcRect/>
          <a:stretch/>
        </p:blipFill>
        <p:spPr>
          <a:xfrm>
            <a:off x="0" y="0"/>
            <a:ext cx="9780102" cy="6804025"/>
          </a:xfrm>
          <a:prstGeom prst="rect">
            <a:avLst/>
          </a:prstGeom>
          <a:solidFill>
            <a:srgbClr val="D8D8D8"/>
          </a:solidFill>
          <a:ln>
            <a:noFill/>
          </a:ln>
        </p:spPr>
      </p:pic>
      <p:sp>
        <p:nvSpPr>
          <p:cNvPr id="225" name="Google Shape;225;p8"/>
          <p:cNvSpPr txBox="1">
            <a:spLocks noGrp="1"/>
          </p:cNvSpPr>
          <p:nvPr>
            <p:ph type="ctrTitle"/>
          </p:nvPr>
        </p:nvSpPr>
        <p:spPr>
          <a:xfrm>
            <a:off x="8458200" y="2798354"/>
            <a:ext cx="3733800" cy="1013684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180000" tIns="180000" rIns="252000" bIns="180000" anchor="t" anchorCtr="0">
            <a:noAutofit/>
          </a:bodyPr>
          <a:lstStyle/>
          <a:p>
            <a:pPr marL="0" lvl="0" indent="0" algn="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3F3F3F"/>
              </a:buClr>
              <a:buSzPts val="5200"/>
              <a:buFont typeface="Corbel"/>
              <a:buNone/>
            </a:pPr>
            <a:r>
              <a:rPr lang="es-CO" sz="5200"/>
              <a:t>Gracias</a:t>
            </a:r>
            <a:endParaRPr/>
          </a:p>
        </p:txBody>
      </p:sp>
      <p:sp>
        <p:nvSpPr>
          <p:cNvPr id="226" name="Google Shape;226;p8"/>
          <p:cNvSpPr txBox="1">
            <a:spLocks noGrp="1"/>
          </p:cNvSpPr>
          <p:nvPr>
            <p:ph type="sldNum" idx="12"/>
          </p:nvPr>
        </p:nvSpPr>
        <p:spPr>
          <a:xfrm>
            <a:off x="11760000" y="6371351"/>
            <a:ext cx="432000" cy="432000"/>
          </a:xfrm>
          <a:prstGeom prst="rect">
            <a:avLst/>
          </a:prstGeom>
          <a:solidFill>
            <a:srgbClr val="3F3F3F"/>
          </a:solidFill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CO"/>
              <a:t>7</a:t>
            </a:fld>
            <a:endParaRPr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Tema de Office">
  <a:themeElements>
    <a:clrScheme name="Custom 129">
      <a:dk1>
        <a:srgbClr val="000000"/>
      </a:dk1>
      <a:lt1>
        <a:srgbClr val="FFFFFF"/>
      </a:lt1>
      <a:dk2>
        <a:srgbClr val="3F3F3F"/>
      </a:dk2>
      <a:lt2>
        <a:srgbClr val="F2F2F2"/>
      </a:lt2>
      <a:accent1>
        <a:srgbClr val="25C6E3"/>
      </a:accent1>
      <a:accent2>
        <a:srgbClr val="E80554"/>
      </a:accent2>
      <a:accent3>
        <a:srgbClr val="A9E26F"/>
      </a:accent3>
      <a:accent4>
        <a:srgbClr val="EAD000"/>
      </a:accent4>
      <a:accent5>
        <a:srgbClr val="1A0F49"/>
      </a:accent5>
      <a:accent6>
        <a:srgbClr val="FF4A01"/>
      </a:accent6>
      <a:hlink>
        <a:srgbClr val="25C6E3"/>
      </a:hlink>
      <a:folHlink>
        <a:srgbClr val="25C6E3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e Offic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13596</TotalTime>
  <Words>827</Words>
  <Application>Microsoft Macintosh PowerPoint</Application>
  <PresentationFormat>Widescreen</PresentationFormat>
  <Paragraphs>130</Paragraphs>
  <Slides>7</Slides>
  <Notes>7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6" baseType="lpstr">
      <vt:lpstr>Corbel</vt:lpstr>
      <vt:lpstr>Calibri</vt:lpstr>
      <vt:lpstr>Arial</vt:lpstr>
      <vt:lpstr>Tahoma</vt:lpstr>
      <vt:lpstr>Verdana</vt:lpstr>
      <vt:lpstr>Noto Sans Symbols</vt:lpstr>
      <vt:lpstr>Microsoft Sans Serif</vt:lpstr>
      <vt:lpstr>Candara</vt:lpstr>
      <vt:lpstr>Tema de Office</vt:lpstr>
      <vt:lpstr>PowerPoint Presentation</vt:lpstr>
      <vt:lpstr>Informe de avance del proyecto Contrato 87 de 2022</vt:lpstr>
      <vt:lpstr>Seguimiento de actividades</vt:lpstr>
      <vt:lpstr>Estado del Proyecto 09/19/2022</vt:lpstr>
      <vt:lpstr>Seguimiento de actividades</vt:lpstr>
      <vt:lpstr>Seguimiento de Riegos</vt:lpstr>
      <vt:lpstr>Gracias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Plinio Palomino</dc:creator>
  <cp:lastModifiedBy>Ronald Quevedo</cp:lastModifiedBy>
  <cp:revision>12</cp:revision>
  <dcterms:created xsi:type="dcterms:W3CDTF">2020-10-10T16:15:12Z</dcterms:created>
  <dcterms:modified xsi:type="dcterms:W3CDTF">2022-10-03T18:17:48Z</dcterms:modified>
</cp:coreProperties>
</file>