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4"/>
  </p:notesMasterIdLst>
  <p:sldIdLst>
    <p:sldId id="320" r:id="rId2"/>
    <p:sldId id="300" r:id="rId3"/>
    <p:sldId id="337" r:id="rId4"/>
    <p:sldId id="328" r:id="rId5"/>
    <p:sldId id="327" r:id="rId6"/>
    <p:sldId id="338" r:id="rId7"/>
    <p:sldId id="331" r:id="rId8"/>
    <p:sldId id="336" r:id="rId9"/>
    <p:sldId id="335" r:id="rId10"/>
    <p:sldId id="339" r:id="rId11"/>
    <p:sldId id="340" r:id="rId12"/>
    <p:sldId id="341" r:id="rId13"/>
  </p:sldIdLst>
  <p:sldSz cx="6858000" cy="5143500"/>
  <p:notesSz cx="7102475" cy="9388475"/>
  <p:defaultTextStyle>
    <a:defPPr>
      <a:defRPr lang="es-ES_tradnl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5455" autoAdjust="0"/>
  </p:normalViewPr>
  <p:slideViewPr>
    <p:cSldViewPr snapToGrid="0" snapToObjects="1">
      <p:cViewPr varScale="1">
        <p:scale>
          <a:sx n="96" d="100"/>
          <a:sy n="96" d="100"/>
        </p:scale>
        <p:origin x="1308" y="72"/>
      </p:cViewPr>
      <p:guideLst>
        <p:guide orient="horz" pos="16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E7A13-2245-41BB-BC74-C4C0CD6CB92B}" type="datetimeFigureOut">
              <a:rPr lang="es-CO" smtClean="0"/>
              <a:t>28/03/2023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38275" y="1173163"/>
            <a:ext cx="4225925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9613" y="4518025"/>
            <a:ext cx="5683250" cy="36972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918575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2725" y="8918575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9CDAC-B9E4-485A-8E14-6BE3B57DA1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722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:notes"/>
          <p:cNvSpPr txBox="1">
            <a:spLocks noGrp="1"/>
          </p:cNvSpPr>
          <p:nvPr>
            <p:ph type="body" idx="1"/>
          </p:nvPr>
        </p:nvSpPr>
        <p:spPr>
          <a:xfrm>
            <a:off x="709613" y="4518025"/>
            <a:ext cx="5683250" cy="369728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438275" y="1173163"/>
            <a:ext cx="4225925" cy="31686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8764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:notes"/>
          <p:cNvSpPr txBox="1">
            <a:spLocks noGrp="1"/>
          </p:cNvSpPr>
          <p:nvPr>
            <p:ph type="body" idx="1"/>
          </p:nvPr>
        </p:nvSpPr>
        <p:spPr>
          <a:xfrm>
            <a:off x="709613" y="4518025"/>
            <a:ext cx="5683250" cy="369728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438275" y="1173163"/>
            <a:ext cx="4225925" cy="31686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4531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841772"/>
            <a:ext cx="58293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528"/>
            <a:ext cx="51435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58813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075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1282305"/>
            <a:ext cx="5915025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3442099"/>
            <a:ext cx="5915025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6259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69219"/>
            <a:ext cx="2914650" cy="3263504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1369219"/>
            <a:ext cx="2914650" cy="3263504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30199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273845"/>
            <a:ext cx="5915025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1260872"/>
            <a:ext cx="2901255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1878806"/>
            <a:ext cx="2901255" cy="276344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872"/>
            <a:ext cx="2915543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8806"/>
            <a:ext cx="2915543" cy="276344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44444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64691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6798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342900"/>
            <a:ext cx="2211884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740570"/>
            <a:ext cx="3471863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543050"/>
            <a:ext cx="2211884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03203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342900"/>
            <a:ext cx="2211884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740570"/>
            <a:ext cx="3471863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543050"/>
            <a:ext cx="2211884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01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3897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273844"/>
            <a:ext cx="1478756" cy="435887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73844"/>
            <a:ext cx="4350544" cy="4358879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442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273845"/>
            <a:ext cx="5915025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1369219"/>
            <a:ext cx="5915025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4"/>
            <a:ext cx="15430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1BE30-134F-E740-807F-402B943C294A}" type="datetimeFigureOut">
              <a:rPr lang="es-ES_tradnl" smtClean="0"/>
              <a:pPr/>
              <a:t>28/03/2023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4"/>
            <a:ext cx="23145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4"/>
            <a:ext cx="15430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5844E-964B-4345-8CAC-0DB936A5DEDF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858000" cy="517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15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1855617" y="301925"/>
            <a:ext cx="4269138" cy="879894"/>
          </a:xfrm>
        </p:spPr>
        <p:txBody>
          <a:bodyPr>
            <a:noAutofit/>
          </a:bodyPr>
          <a:lstStyle/>
          <a:p>
            <a:pPr algn="ctr"/>
            <a:r>
              <a:rPr lang="es-CO" sz="2800" b="1" dirty="0"/>
              <a:t>EVIDENCIAS FOTOGRAFICAS</a:t>
            </a:r>
            <a:br>
              <a:rPr lang="es-CO" sz="2800" b="1" dirty="0"/>
            </a:br>
            <a:r>
              <a:rPr lang="es-CO" sz="1600" b="1" dirty="0"/>
              <a:t>(EXPERIENCIAS PEDAGOGICAS)</a:t>
            </a:r>
          </a:p>
        </p:txBody>
      </p:sp>
      <p:sp>
        <p:nvSpPr>
          <p:cNvPr id="6" name="4 Título"/>
          <p:cNvSpPr txBox="1">
            <a:spLocks/>
          </p:cNvSpPr>
          <p:nvPr/>
        </p:nvSpPr>
        <p:spPr>
          <a:xfrm>
            <a:off x="1490432" y="2378015"/>
            <a:ext cx="4246134" cy="687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O" sz="2800" b="1" dirty="0"/>
              <a:t>MES DE MARZO 2023</a:t>
            </a:r>
          </a:p>
        </p:txBody>
      </p:sp>
    </p:spTree>
    <p:extLst>
      <p:ext uri="{BB962C8B-B14F-4D97-AF65-F5344CB8AC3E}">
        <p14:creationId xmlns:p14="http://schemas.microsoft.com/office/powerpoint/2010/main" val="1630049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s-CO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SEMANA DE MARZO 2023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154961" y="1133062"/>
            <a:ext cx="6633466" cy="3804698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r>
              <a:rPr lang="es-CO" sz="1000" dirty="0"/>
              <a:t>                                                       </a:t>
            </a:r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algn="just">
              <a:buNone/>
            </a:pPr>
            <a:endParaRPr lang="es-CO" sz="1000" dirty="0"/>
          </a:p>
          <a:p>
            <a:pPr lvl="0" algn="just">
              <a:buNone/>
            </a:pPr>
            <a:r>
              <a:rPr lang="es-CO" sz="1000" dirty="0">
                <a:solidFill>
                  <a:prstClr val="black"/>
                </a:solidFill>
              </a:rPr>
              <a:t>CDI LUZ DE ESPERANZA- MODALIDAD INSTITUCIONAL</a:t>
            </a:r>
          </a:p>
          <a:p>
            <a:pPr lvl="0" algn="just">
              <a:buNone/>
            </a:pPr>
            <a:r>
              <a:rPr lang="es-CO" sz="1000" dirty="0">
                <a:solidFill>
                  <a:prstClr val="black"/>
                </a:solidFill>
              </a:rPr>
              <a:t>EXPERIENCIAS PEDAGOGICAS: </a:t>
            </a:r>
            <a:r>
              <a:rPr lang="es-CO" sz="900" dirty="0">
                <a:solidFill>
                  <a:prstClr val="black"/>
                </a:solidFill>
              </a:rPr>
              <a:t>RECONOZCO MI CUERPO A TRAVES DE LA PINTURA Y EL MOLDEADO EN PLASTILINA ) </a:t>
            </a:r>
          </a:p>
          <a:p>
            <a:pPr lvl="0" algn="just">
              <a:buNone/>
            </a:pPr>
            <a:r>
              <a:rPr lang="es-CO" sz="1000" dirty="0">
                <a:solidFill>
                  <a:prstClr val="black"/>
                </a:solidFill>
              </a:rPr>
              <a:t>OBJETIVOS: REALIZAR ACTIVIDADES QUE PERMITAN RECONOCER MI CUERPO</a:t>
            </a:r>
            <a:endParaRPr lang="es-CO" sz="10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E2F37FC-1253-4508-86CA-04C9AB7F5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182" y="1399346"/>
            <a:ext cx="1423408" cy="968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438B2BD-985C-4983-B5E4-3B30777A8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861" y="1297656"/>
            <a:ext cx="1653522" cy="1070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9A4097C-ADF1-4856-B983-DC2E92283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9490" y="1284078"/>
            <a:ext cx="2041973" cy="11156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3654CF5-ECF6-4849-9D81-F24E9F68F9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930" y="2469627"/>
            <a:ext cx="2225233" cy="1091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A339E46-6936-495B-9C1C-1C214ACB88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9773" y="2571750"/>
            <a:ext cx="2041973" cy="1268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0262C61-3C34-4C51-8002-8A7D4DBA8A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3426" y="2526568"/>
            <a:ext cx="1746096" cy="1358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0041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9"/>
          <p:cNvSpPr/>
          <p:nvPr/>
        </p:nvSpPr>
        <p:spPr>
          <a:xfrm>
            <a:off x="1646037" y="475117"/>
            <a:ext cx="4331400" cy="3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600" b="1" dirty="0">
                <a:solidFill>
                  <a:srgbClr val="2E75B5"/>
                </a:solidFill>
                <a:latin typeface="Calibri"/>
                <a:ea typeface="Calibri"/>
                <a:cs typeface="Calibri"/>
                <a:sym typeface="Calibri"/>
              </a:rPr>
              <a:t> SEMANA DE MARZO  2023</a:t>
            </a:r>
            <a:endParaRPr sz="1600" b="1" dirty="0">
              <a:solidFill>
                <a:srgbClr val="2E75B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9"/>
          <p:cNvSpPr txBox="1">
            <a:spLocks noGrp="1"/>
          </p:cNvSpPr>
          <p:nvPr>
            <p:ph type="body" idx="1"/>
          </p:nvPr>
        </p:nvSpPr>
        <p:spPr>
          <a:xfrm>
            <a:off x="228600" y="1212574"/>
            <a:ext cx="6430617" cy="3756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17145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just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>
              <a:solidFill>
                <a:srgbClr val="000000"/>
              </a:solidFill>
            </a:endParaRPr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CO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CO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CO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CO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es-CO" sz="1050" dirty="0"/>
              <a:t>CDI LUZ DE ESPERANZA- MODALIDAD INSTITUCIONAL</a:t>
            </a:r>
            <a:endParaRPr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es-CO" sz="1050" dirty="0"/>
              <a:t>EXPERIENCIAS PEDAGÓGICAS: EJERCICIOS DE MOTRICIDAD GRUESA</a:t>
            </a:r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es-CO" sz="1050" dirty="0"/>
              <a:t>OBJETIVOS: </a:t>
            </a:r>
            <a:r>
              <a:rPr lang="es-ES" sz="1050" dirty="0"/>
              <a:t>REALIZAR MOVIMIENTOS COMO SALTAR, CAMINAR, MANTENER EL EQUILIBRIO </a:t>
            </a:r>
            <a:endParaRPr sz="1050" dirty="0"/>
          </a:p>
          <a:p>
            <a:pPr marL="171450" lvl="0" indent="-171450" algn="just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sz="1050" dirty="0">
              <a:solidFill>
                <a:srgbClr val="000000"/>
              </a:solidFill>
            </a:endParaRPr>
          </a:p>
        </p:txBody>
      </p:sp>
      <p:sp>
        <p:nvSpPr>
          <p:cNvPr id="179" name="Google Shape;179;p9" descr="blob:https://web.whatsapp.com/eba2e694-9400-4660-b804-3512bdba9b0e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9" descr="blob:https://web.whatsapp.com/eba2e694-9400-4660-b804-3512bdba9b0e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5466087-BE9B-4507-B953-6C2E0BBE8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75" y="1336128"/>
            <a:ext cx="2237326" cy="1190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D2BF458-997C-481F-A5A6-DA14A8947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4171" y="1247364"/>
            <a:ext cx="2563265" cy="1381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250251E-1BB0-492D-8406-8D0328A232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972" y="2628901"/>
            <a:ext cx="2698793" cy="1475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137F0DF-447F-4C4D-9816-AC27075C5B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3908" y="2800202"/>
            <a:ext cx="2390280" cy="1457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2436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s-CO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SEMANA DE MARZO 2023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460375" y="1369219"/>
            <a:ext cx="5915025" cy="37663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CDI LUZ DE ESPERANZA- MODALIDAD INSTITUCIONAL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EXPERIENCIAS PEDAGOGICAS: RECONOZCO LAS PARTE DE MI CARA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OBJETIVOS: UTILIZAR LA TECNICA DACTILOPINTURA PARA RECOCCER LAS PARTES DE LA CARA</a:t>
            </a:r>
            <a:endParaRPr lang="es-CO" sz="1050" dirty="0"/>
          </a:p>
        </p:txBody>
      </p:sp>
      <p:sp>
        <p:nvSpPr>
          <p:cNvPr id="3" name="AutoShape 2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16E0B13-1446-4745-B103-7C608D583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8836" y="1353977"/>
            <a:ext cx="2267909" cy="1442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3E215A6-FC92-43CC-9950-34377C88B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56" y="1339236"/>
            <a:ext cx="2353260" cy="1457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0F08FAD-5DE6-4CED-98A3-EC9053B3C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2421" y="2875061"/>
            <a:ext cx="2133785" cy="1359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F99625C-FE92-4EC4-96FC-3C21213B95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310" y="2826289"/>
            <a:ext cx="2621507" cy="1457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1755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s-CO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SEMANA DE MARZO 2023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460375" y="1369219"/>
            <a:ext cx="5915025" cy="3600346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MX" sz="1050" dirty="0"/>
          </a:p>
          <a:p>
            <a:pPr>
              <a:buNone/>
            </a:pPr>
            <a:endParaRPr lang="es-MX" sz="1050" dirty="0"/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CDI LUZ DE ESPERANZA- MODALIDAD INSTITUCIONAL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EXPERIENCIAS PEDAGOGICAS: RECONOZCO DISTINTAS FIGURAS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OBJETIVOS: IDENTIFICAR DIFERENTES FIGURAS, SUS FORMAS Y COLORES </a:t>
            </a:r>
          </a:p>
        </p:txBody>
      </p:sp>
      <p:sp>
        <p:nvSpPr>
          <p:cNvPr id="3" name="AutoShape 2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8DFD4F9-46F5-45A2-8BCB-3C63C2B80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899" y="1369220"/>
            <a:ext cx="2103302" cy="1335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79E1A89-7CD6-401F-A48D-D655AB546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496" y="1379852"/>
            <a:ext cx="2955971" cy="1371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27218C6-63EE-4532-817F-5E0BAE779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024" y="2837826"/>
            <a:ext cx="2237426" cy="120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DEE9D66-559E-450E-ACEF-5707C074D7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2121" y="2837826"/>
            <a:ext cx="1975275" cy="1481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0024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600" b="1" dirty="0">
                <a:solidFill>
                  <a:srgbClr val="2E75B5"/>
                </a:solidFill>
                <a:latin typeface="Calibri"/>
                <a:ea typeface="Calibri"/>
                <a:cs typeface="Calibri"/>
                <a:sym typeface="Calibri"/>
              </a:rPr>
              <a:t> SEMANA DE MARZO 2023</a:t>
            </a:r>
            <a:endParaRPr sz="1600" b="1" dirty="0">
              <a:solidFill>
                <a:srgbClr val="2E75B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8"/>
          <p:cNvSpPr txBox="1">
            <a:spLocks noGrp="1"/>
          </p:cNvSpPr>
          <p:nvPr>
            <p:ph type="body" idx="1"/>
          </p:nvPr>
        </p:nvSpPr>
        <p:spPr>
          <a:xfrm>
            <a:off x="460375" y="1369219"/>
            <a:ext cx="5915025" cy="360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17145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</a:pPr>
            <a:endParaRPr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MX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MX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lang="es-MX" sz="1050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es-MX" sz="1050" dirty="0"/>
              <a:t>CDI LUZ DE ESPERANZA- MODALIDAD INSTITUCIONAL</a:t>
            </a:r>
            <a:endParaRPr lang="es-MX" dirty="0"/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es-MX" sz="1050" dirty="0"/>
              <a:t>EXPERIENCIAS PEDAGÓGICAS: LA BICICLETA COMO MEDIO DE TRANSPORTE</a:t>
            </a:r>
          </a:p>
          <a:p>
            <a:pPr marL="171450" lvl="0" indent="-171450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r>
              <a:rPr lang="es-MX" sz="1050" dirty="0"/>
              <a:t>OBJETIVOS: RECONOCER UN MEDIO DE TRANSPORTE AUTOCTONO DE MI MUNICIPIO ( LA BICICLETA) </a:t>
            </a:r>
          </a:p>
          <a:p>
            <a:pPr marL="171450" lvl="0" indent="-171450" rtl="0"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</a:pPr>
            <a:endParaRPr sz="1050" dirty="0"/>
          </a:p>
          <a:p>
            <a:pPr marL="171450" lvl="0" indent="-171450" algn="just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000000"/>
              </a:buClr>
              <a:buSzPts val="1050"/>
              <a:buNone/>
            </a:pPr>
            <a:endParaRPr sz="1050" dirty="0">
              <a:solidFill>
                <a:srgbClr val="000000"/>
              </a:solidFill>
            </a:endParaRPr>
          </a:p>
        </p:txBody>
      </p:sp>
      <p:sp>
        <p:nvSpPr>
          <p:cNvPr id="166" name="Google Shape;166;p8" descr="blob:https://web.whatsapp.com/eba2e694-9400-4660-b804-3512bdba9b0e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8" descr="blob:https://web.whatsapp.com/eba2e694-9400-4660-b804-3512bdba9b0e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2FE35DA-012B-49B9-83F5-3D861799EB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603" y="1423884"/>
            <a:ext cx="2720362" cy="1274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F3B249E-7727-4DDB-B558-4932752774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175" y="1423884"/>
            <a:ext cx="2250292" cy="1391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A032CD1-1796-479D-A916-770C91674C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973" y="2745469"/>
            <a:ext cx="2496963" cy="1310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121A9A3-D9FD-4E08-A109-C4B83876DF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146395" y="2321694"/>
            <a:ext cx="1282643" cy="2379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7641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s-CO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SEMANA DE MARZO 2023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460375" y="1369219"/>
            <a:ext cx="5915025" cy="3600346"/>
          </a:xfrm>
        </p:spPr>
        <p:txBody>
          <a:bodyPr>
            <a:normAutofit/>
          </a:bodyPr>
          <a:lstStyle/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MX" sz="1050" dirty="0"/>
          </a:p>
          <a:p>
            <a:pPr lvl="0" algn="just">
              <a:buNone/>
            </a:pPr>
            <a:endParaRPr lang="es-CO" sz="1050" dirty="0"/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CDI LUZ DE ESPERANZA- MODALIDAD INSTITUCIONAL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EXPERIENCIAS PEDAGOGICAS: COLOR AMARILLO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OBJETIVOS: IDENTIFICAR EL COLOR AMARILLO CON DIFERENTES EXPERIENCIAS PEDAGOGICAS</a:t>
            </a:r>
          </a:p>
        </p:txBody>
      </p:sp>
      <p:sp>
        <p:nvSpPr>
          <p:cNvPr id="3" name="AutoShape 2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A62E080-FBD7-4FB6-B104-DB65E12FA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6" y="1530626"/>
            <a:ext cx="2372120" cy="240526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33C8CD2-4FC9-434A-B5AF-439E4F5B0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96" y="1369218"/>
            <a:ext cx="2189211" cy="120253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999D3F99-9219-49B8-A2C1-F7668876E4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2482" y="2704359"/>
            <a:ext cx="2689718" cy="180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63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s-CO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SEMANA DE MARZO 2023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131303" y="1108685"/>
            <a:ext cx="6726697" cy="393045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MX" sz="1050" dirty="0"/>
          </a:p>
          <a:p>
            <a:pPr>
              <a:buNone/>
            </a:pPr>
            <a:endParaRPr lang="es-CO" sz="1050" dirty="0"/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CDI LUZ DE ESPERANZA- MODALIDAD INSTITUCIONAL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EXPERIENCIAS PEDAGOGICAS: COLOR ROJO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OBJETIVOS: RECONOCER EL COLOR ROJO CON DIFERENTES EXPERIENCIAS PEDAGOGICAS</a:t>
            </a:r>
            <a:endParaRPr lang="es-CO" sz="1050" dirty="0"/>
          </a:p>
        </p:txBody>
      </p:sp>
      <p:sp>
        <p:nvSpPr>
          <p:cNvPr id="3" name="AutoShape 2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468A98C-85E9-4500-86A1-43C446191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655" y="1363909"/>
            <a:ext cx="1468171" cy="1580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25B77CC-F309-4469-9E49-66221977C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609" y="1309479"/>
            <a:ext cx="1557434" cy="1699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07D14B8-EA43-42EF-BE16-E9856E3A28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1826" y="1391478"/>
            <a:ext cx="1987800" cy="264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D8497F92-B53D-4768-9E8D-5E93DD53C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655" y="3073912"/>
            <a:ext cx="3327170" cy="111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79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646037" y="475117"/>
            <a:ext cx="4331430" cy="3139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s-CO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SEMANA DE MARZO 2023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155575" y="1252330"/>
            <a:ext cx="6702425" cy="3717235"/>
          </a:xfrm>
        </p:spPr>
        <p:txBody>
          <a:bodyPr>
            <a:normAutofit/>
          </a:bodyPr>
          <a:lstStyle/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CO" sz="1050" dirty="0"/>
          </a:p>
          <a:p>
            <a:pPr>
              <a:buNone/>
            </a:pPr>
            <a:endParaRPr lang="es-MX" sz="1050" dirty="0"/>
          </a:p>
          <a:p>
            <a:pPr>
              <a:buNone/>
            </a:pPr>
            <a:endParaRPr lang="es-CO" sz="1050" dirty="0"/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endParaRPr lang="es-CO" sz="1050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CDI LUZ DE ESPERANZA- MODALIDAD INSTITUCIONAL</a:t>
            </a:r>
          </a:p>
          <a:p>
            <a:pPr lvl="0" algn="just">
              <a:buNone/>
            </a:pPr>
            <a:r>
              <a:rPr lang="es-CO" sz="1050" dirty="0">
                <a:solidFill>
                  <a:prstClr val="black"/>
                </a:solidFill>
              </a:rPr>
              <a:t>EXPERIENCIAS PEDAGOGICAS: FIESTAS PATRONALES CUMPLEAÑOS DE ARJONA Y CABALGATA CABALLITO DE PALO</a:t>
            </a:r>
          </a:p>
        </p:txBody>
      </p:sp>
      <p:sp>
        <p:nvSpPr>
          <p:cNvPr id="3" name="AutoShape 2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blob:https://web.whatsapp.com/eba2e694-9400-4660-b804-3512bdba9b0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A23EC6ED-7F2A-415B-BEF7-756EC0E83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11" y="1252330"/>
            <a:ext cx="2852668" cy="1403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9FA64CA-733D-47F4-9AA9-B741DF214F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787" y="2981698"/>
            <a:ext cx="3090327" cy="159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0F6835A-0271-4ED1-ABF9-2856C0D836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344" y="1205617"/>
            <a:ext cx="3351212" cy="1634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CD28533-1239-4D81-9E28-56312928DC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233" y="2792810"/>
            <a:ext cx="2827046" cy="159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5915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A3C4425-4C83-4533-9318-8EEA15C77596}"/>
              </a:ext>
            </a:extLst>
          </p:cNvPr>
          <p:cNvSpPr txBox="1"/>
          <p:nvPr/>
        </p:nvSpPr>
        <p:spPr>
          <a:xfrm>
            <a:off x="2648778" y="391641"/>
            <a:ext cx="3429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SEMANA DE MARZO 2023</a:t>
            </a:r>
            <a:endParaRPr lang="es-CO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1AC4C59-A003-4FEF-B317-BB6920CC5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43" y="1249458"/>
            <a:ext cx="2648779" cy="1434108"/>
          </a:xfrm>
          <a:prstGeom prst="rect">
            <a:avLst/>
          </a:prstGeom>
        </p:spPr>
      </p:pic>
      <p:sp>
        <p:nvSpPr>
          <p:cNvPr id="9" name="Subtítulo 8">
            <a:extLst>
              <a:ext uri="{FF2B5EF4-FFF2-40B4-BE49-F238E27FC236}">
                <a16:creationId xmlns:a16="http://schemas.microsoft.com/office/drawing/2014/main" id="{0B09FC82-910C-4B3B-847F-30F74FC71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843" y="4424758"/>
            <a:ext cx="5888935" cy="430357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s-ES" dirty="0"/>
              <a:t>CDI LUZ DE ESPERANZA- MODALIDAD INSTITUCIONAL</a:t>
            </a:r>
          </a:p>
          <a:p>
            <a:pPr algn="l"/>
            <a:r>
              <a:rPr lang="es-ES" dirty="0"/>
              <a:t>EXPERIENCIAS PEDAGOGICAS: 22 DE MARZO CONMEMORACION DIA MUNDIAL  DEL AGUA </a:t>
            </a:r>
          </a:p>
          <a:p>
            <a:endParaRPr lang="es-CO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4A14404-D4C6-4E58-8611-A9AAA68FB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825" y="1277900"/>
            <a:ext cx="2872409" cy="154195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F7EAAC1-8AA2-4599-9A14-2B8E2C1BC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668" y="2745038"/>
            <a:ext cx="2574953" cy="143410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3A177D2-16D3-4DD6-AADF-52A5CECC2E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0825" y="2942435"/>
            <a:ext cx="2872409" cy="148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098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A3C4425-4C83-4533-9318-8EEA15C77596}"/>
              </a:ext>
            </a:extLst>
          </p:cNvPr>
          <p:cNvSpPr txBox="1"/>
          <p:nvPr/>
        </p:nvSpPr>
        <p:spPr>
          <a:xfrm>
            <a:off x="2648778" y="391641"/>
            <a:ext cx="3429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SEMANA DE MARZO 2023</a:t>
            </a:r>
            <a:endParaRPr lang="es-CO" dirty="0"/>
          </a:p>
        </p:txBody>
      </p:sp>
      <p:sp>
        <p:nvSpPr>
          <p:cNvPr id="9" name="Subtítulo 8">
            <a:extLst>
              <a:ext uri="{FF2B5EF4-FFF2-40B4-BE49-F238E27FC236}">
                <a16:creationId xmlns:a16="http://schemas.microsoft.com/office/drawing/2014/main" id="{0B09FC82-910C-4B3B-847F-30F74FC71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843" y="4424758"/>
            <a:ext cx="5888935" cy="430357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s-ES" dirty="0"/>
              <a:t>CDI LUZ DE ESPERANZA- MODALIDAD INSTITUCIONAL</a:t>
            </a:r>
          </a:p>
          <a:p>
            <a:pPr algn="l"/>
            <a:r>
              <a:rPr lang="es-ES" dirty="0"/>
              <a:t>EXPERIENCIAS PEDAGOGICAS: 21 DE MARZO ( DIA MUNDIAL DEL SINDROME DE DOWN) </a:t>
            </a:r>
          </a:p>
          <a:p>
            <a:endParaRPr lang="es-CO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904F4FB-43D9-4088-8505-496730F9D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51" y="1224020"/>
            <a:ext cx="2523766" cy="143966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6C413CE-D433-4D74-B80B-2D5643B84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70" y="1352123"/>
            <a:ext cx="2027582" cy="121962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A8B8525-31B6-4CBB-BCBA-8D8939A28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505" y="1352123"/>
            <a:ext cx="1629244" cy="295152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C5F6342-E7B7-4E68-8C1A-CAC8D1C61F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892" y="2736427"/>
            <a:ext cx="4231585" cy="162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664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A3C4425-4C83-4533-9318-8EEA15C77596}"/>
              </a:ext>
            </a:extLst>
          </p:cNvPr>
          <p:cNvSpPr txBox="1"/>
          <p:nvPr/>
        </p:nvSpPr>
        <p:spPr>
          <a:xfrm>
            <a:off x="2648778" y="391641"/>
            <a:ext cx="3429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SEMANA DE MARZO 2023</a:t>
            </a:r>
            <a:endParaRPr lang="es-CO" dirty="0"/>
          </a:p>
        </p:txBody>
      </p:sp>
      <p:sp>
        <p:nvSpPr>
          <p:cNvPr id="9" name="Subtítulo 8">
            <a:extLst>
              <a:ext uri="{FF2B5EF4-FFF2-40B4-BE49-F238E27FC236}">
                <a16:creationId xmlns:a16="http://schemas.microsoft.com/office/drawing/2014/main" id="{0B09FC82-910C-4B3B-847F-30F74FC71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843" y="4424758"/>
            <a:ext cx="5888935" cy="430357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s-ES" dirty="0"/>
              <a:t>CDI LUZ DE ESPERANZA- MODALIDAD INSTITUCIONAL</a:t>
            </a:r>
          </a:p>
          <a:p>
            <a:pPr algn="l"/>
            <a:r>
              <a:rPr lang="es-ES" dirty="0"/>
              <a:t>EXPERIENCIAS PEDAGOGICAS: 8 DE MARZO CONMEMORACION DIA DE LA MUJER</a:t>
            </a:r>
          </a:p>
          <a:p>
            <a:endParaRPr lang="es-CO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3F39B5A-48A3-4EDD-B95B-C644A8ABD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44" y="1336478"/>
            <a:ext cx="2613992" cy="1416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FE79A5D-AD64-4981-8126-1455D7E393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1453" y="1382615"/>
            <a:ext cx="1938130" cy="2741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A5EA04A-07D0-4C59-BF54-7647F8820F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24" y="2880618"/>
            <a:ext cx="2613992" cy="1416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7A481C4-F4F0-4515-A39F-16924AFDBE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5491" y="1385974"/>
            <a:ext cx="1676631" cy="2911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10245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2634</TotalTime>
  <Words>315</Words>
  <Application>Microsoft Office PowerPoint</Application>
  <PresentationFormat>Personalizado</PresentationFormat>
  <Paragraphs>148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de Office</vt:lpstr>
      <vt:lpstr>EVIDENCIAS FOTOGRAFICAS (EXPERIENCIAS PEDAGOGICAS)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FUNDA ALTOSREBOLO</cp:lastModifiedBy>
  <cp:revision>245</cp:revision>
  <cp:lastPrinted>2017-09-27T21:58:22Z</cp:lastPrinted>
  <dcterms:created xsi:type="dcterms:W3CDTF">2017-05-03T02:49:34Z</dcterms:created>
  <dcterms:modified xsi:type="dcterms:W3CDTF">2023-03-28T20:06:36Z</dcterms:modified>
</cp:coreProperties>
</file>