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6" d="100"/>
          <a:sy n="76" d="100"/>
        </p:scale>
        <p:origin x="1950" y="9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A52BE7-E43A-9BB0-94ED-9AF39BA52E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3BD8B3E-EC5C-E907-F96E-89FAF2F347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0F277B5-186C-9A99-A7C2-BED820698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83161F6-5ACA-1B51-A606-6CC5736B4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566F7D-CF3F-AED8-2218-25F2F5C58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41715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56FF9DF-53EE-6487-9E1B-F653E7174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BF60856-5658-AB94-BB0B-FC45B21C0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190CC4-BFEB-3BA4-039A-918A1B71F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F7E903-23B4-1F5E-CC6B-CD1717D1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E13287-9DDC-CC11-A3D1-EC0E77405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6338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1E178-CD85-DA75-38AB-9329D576F0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E3CF626-2ADE-57F6-1A61-6ABB18EF8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8C81E4A-2C41-7067-37EA-84B424578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86579D-5903-947D-042B-543FCA6F7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BD3B5F-C24B-DBD9-EAE9-E1074F945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0893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DA72E3-D246-62CE-070B-683F916AD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4C4D7C-EA9D-21EB-B729-FDDE42493C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545AF1-E18A-B787-86DF-9FFE4DA7FC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5CCB70C-FB47-2F21-AE33-5B753014D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BC6D400-162F-84E4-2DFE-2B983B4F2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B445E14-0914-72E5-5207-4D4EB0B54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94069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85F1B8-F167-D729-8A24-1F2C40162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C45B396-E75E-9288-AE1A-B9D76321A2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30C2F51-98FD-822D-C559-69C21EBAAE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AE93380-3D18-F4D3-E888-B5D83BDD82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EBC3259-818D-707D-243A-0FEE2AC5CB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904D31A-9ED8-B632-681F-B8B78B897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35D3BF4-B257-4CB3-270D-E488AD914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4F33700-0645-E9AB-48EA-B26FDE94C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4176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4EA2A9-5D51-AA84-62F4-55EEBBA72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6ED31A8-C9A4-0072-DB0C-60130F37B0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E4F1B47-8595-2152-ABB2-12383EB3D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BC83C31-0C7F-EB24-B8CD-034E2D612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5072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EFC414D-AE9F-98D1-0F02-99B3D528F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6C95DF1-E690-D9A6-208D-AD5B5BFF3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11C2F9-9289-DB2B-B51A-E455B65D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83633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75499FF-289D-1776-AD6F-3FBDD922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BC0BAA-0492-2055-5ABA-DE2B361077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929AF7A-5574-0ABD-CC33-D59EC2B569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E28AD5B-DFFF-08C4-1DEB-CFAD55C21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45B0865-9735-F69C-8C37-1BF853ADB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EB5B855-3F05-3092-C3CB-9FC78F8BE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7437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944374-CA3E-6709-694F-23F117551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A3BC71E-E43B-0876-224D-40CB67CA5F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7FEDD05-1021-4236-5B45-E23AF41C40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7C69894-5DC2-189C-521F-A6A41EBF5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25AD44E-A4F4-0BEA-6F33-6F247E0F0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45BEF5-FFC8-985E-B88F-4A774EB79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80011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E474AC-5272-FE48-09AE-271FB4C2C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71AD6E0-1721-00B4-639B-151536F83A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128CE5-F675-DFC0-34D8-6DC6F7401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FB3BC4-C81D-0C86-B433-C543B20A6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195F9B8-84E2-3B48-ECB0-66D066FE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29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1DFC211-B5ED-1FA8-7483-CBC639BE2E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A6E5EC0-B00B-FECD-0A0F-91617992D5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BDC1D5-01E9-28AD-01EE-B73B983D0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1B4690-CF91-854C-D6A0-CE838F655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0C2B066-C6FF-9AF3-2548-1AE7CA1AF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93705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E512A5B-EABA-AFE6-E570-79CCAD84A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E4D82B4-5572-C2A6-8F70-FC1F94BC35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EA04FF-DFD4-E2AC-3513-4DAF56941D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0E8F45-B93C-4380-8D01-A3C843981213}" type="datetimeFigureOut">
              <a:rPr lang="es-CO" smtClean="0"/>
              <a:t>1/06/2023</a:t>
            </a:fld>
            <a:endParaRPr lang="es-CO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060D862-6FF9-3F51-DB23-C70D8D0307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BA1D78-49B7-95E3-D399-8A9D4933F7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A0169-AA6E-470B-9068-2C72F2935D2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85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DA4E58-E747-DC71-08CC-21E1244F70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256693" y="-126145"/>
            <a:ext cx="9144000" cy="2387600"/>
          </a:xfrm>
        </p:spPr>
        <p:txBody>
          <a:bodyPr/>
          <a:lstStyle/>
          <a:p>
            <a:r>
              <a:rPr lang="es-CO" dirty="0"/>
              <a:t>Evidencias</a:t>
            </a:r>
            <a:br>
              <a:rPr lang="es-CO" dirty="0"/>
            </a:br>
            <a:endParaRPr lang="es-CO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5F6B0BD-6426-4D80-E111-15B9B21111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709" y="630210"/>
            <a:ext cx="2803581" cy="606765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69E352F-B004-0E0F-8BA9-ADDD1B45E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9274" y="0"/>
            <a:ext cx="3168763" cy="6858000"/>
          </a:xfrm>
          <a:prstGeom prst="rect">
            <a:avLst/>
          </a:pr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AF371527-72B7-3693-70B0-F3B6F2F880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544" y="1412820"/>
            <a:ext cx="2477182" cy="5361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195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57166CB-A51B-7458-EA71-FC9A6E49A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519" y="213200"/>
            <a:ext cx="3034882" cy="6568248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AA7DDCD-A27C-AEB2-3830-31E6515EFF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019" y="213200"/>
            <a:ext cx="3034882" cy="6568248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473429C-E042-48AC-1DEC-F9356B0DA4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9520" y="213200"/>
            <a:ext cx="3034882" cy="6568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7121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FE06BFF-E0B5-1DC8-EBB7-0072CCAA2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18" y="220400"/>
            <a:ext cx="3168763" cy="62566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E986B89-011B-25E3-207C-D19D1D1386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618" y="300700"/>
            <a:ext cx="3168763" cy="62566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352092C-DA08-4B6E-C5C2-87C47AEBD7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418" y="0"/>
            <a:ext cx="316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46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02B6CE1-B61A-FDFA-304C-632BBC7FC8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9" y="132972"/>
            <a:ext cx="3045882" cy="6592055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B0746D9-7F54-CFB8-C04E-4FF96D081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318" y="132972"/>
            <a:ext cx="3168763" cy="66816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04CF770E-0EF2-F899-F968-9DD0C9FCEB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418" y="0"/>
            <a:ext cx="316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53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BC72A2A-E2CC-8C01-19A3-EF8C4D614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18" y="0"/>
            <a:ext cx="3168763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78D15F8-36A6-2CB8-15D2-98E5054775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819" y="415000"/>
            <a:ext cx="2879782" cy="623257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5856D46-5BDD-973D-7655-7C3EA7F133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0" y="0"/>
            <a:ext cx="2940202" cy="6363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7407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3464AA6-3812-0617-D519-676A178A6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186" y="349600"/>
            <a:ext cx="2845695" cy="61588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6812ED5-90FE-C2EE-48D6-BB5DBB1957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419" y="180674"/>
            <a:ext cx="3092582" cy="6693125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378B27D-F795-E49A-0767-412CC0BA83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4118" y="0"/>
            <a:ext cx="3168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517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</Words>
  <Application>Microsoft Office PowerPoint</Application>
  <PresentationFormat>Panorámica</PresentationFormat>
  <Paragraphs>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Tema de Office</vt:lpstr>
      <vt:lpstr>Evidencias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Evidencias </dc:title>
  <dc:creator>javier andres</dc:creator>
  <cp:lastModifiedBy>javier andres</cp:lastModifiedBy>
  <cp:revision>1</cp:revision>
  <dcterms:created xsi:type="dcterms:W3CDTF">2023-06-01T15:12:37Z</dcterms:created>
  <dcterms:modified xsi:type="dcterms:W3CDTF">2023-06-01T15:17:42Z</dcterms:modified>
</cp:coreProperties>
</file>