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</p:sldIdLst>
  <p:sldSz cx="12192000" cy="6858000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81" autoAdjust="0"/>
    <p:restoredTop sz="94660"/>
  </p:normalViewPr>
  <p:slideViewPr>
    <p:cSldViewPr snapToGrid="0">
      <p:cViewPr>
        <p:scale>
          <a:sx n="119" d="100"/>
          <a:sy n="119" d="100"/>
        </p:scale>
        <p:origin x="-102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1489778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004062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30265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0217877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6306628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0013915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31170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7667770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914745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1498317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916423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BBE681-B7FF-4B4D-8CAF-B58B5852A7C9}" type="datetimeFigureOut">
              <a:rPr lang="es-CO" smtClean="0"/>
              <a:t>07/09/2017</a:t>
            </a:fld>
            <a:endParaRPr lang="es-CO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9C5D42-35C8-4FC0-BF41-21F10B0FCAB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755557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eg"/><Relationship Id="rId3" Type="http://schemas.openxmlformats.org/officeDocument/2006/relationships/image" Target="../media/image9.png"/><Relationship Id="rId7" Type="http://schemas.openxmlformats.org/officeDocument/2006/relationships/image" Target="../media/image13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Relationship Id="rId9" Type="http://schemas.openxmlformats.org/officeDocument/2006/relationships/image" Target="../media/image1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190782" y="1799680"/>
            <a:ext cx="1933074" cy="1825892"/>
          </a:xfrm>
          <a:prstGeom prst="rect">
            <a:avLst/>
          </a:prstGeom>
        </p:spPr>
      </p:pic>
      <p:pic>
        <p:nvPicPr>
          <p:cNvPr id="5" name="4 Imagen"/>
          <p:cNvPicPr/>
          <p:nvPr/>
        </p:nvPicPr>
        <p:blipFill>
          <a:blip r:embed="rId3"/>
          <a:stretch>
            <a:fillRect/>
          </a:stretch>
        </p:blipFill>
        <p:spPr>
          <a:xfrm>
            <a:off x="2185167" y="4514127"/>
            <a:ext cx="2190896" cy="1517705"/>
          </a:xfrm>
          <a:prstGeom prst="rect">
            <a:avLst/>
          </a:prstGeom>
        </p:spPr>
      </p:pic>
      <p:pic>
        <p:nvPicPr>
          <p:cNvPr id="6" name="5 Imagen"/>
          <p:cNvPicPr/>
          <p:nvPr/>
        </p:nvPicPr>
        <p:blipFill>
          <a:blip r:embed="rId4"/>
          <a:stretch>
            <a:fillRect/>
          </a:stretch>
        </p:blipFill>
        <p:spPr>
          <a:xfrm>
            <a:off x="4190782" y="3842140"/>
            <a:ext cx="2053190" cy="615023"/>
          </a:xfrm>
          <a:prstGeom prst="rect">
            <a:avLst/>
          </a:prstGeom>
        </p:spPr>
      </p:pic>
      <p:pic>
        <p:nvPicPr>
          <p:cNvPr id="7" name="6 Imagen"/>
          <p:cNvPicPr/>
          <p:nvPr/>
        </p:nvPicPr>
        <p:blipFill>
          <a:blip r:embed="rId5"/>
          <a:stretch>
            <a:fillRect/>
          </a:stretch>
        </p:blipFill>
        <p:spPr>
          <a:xfrm>
            <a:off x="4928871" y="4778820"/>
            <a:ext cx="2389970" cy="1840719"/>
          </a:xfrm>
          <a:prstGeom prst="rect">
            <a:avLst/>
          </a:prstGeom>
        </p:spPr>
      </p:pic>
      <p:pic>
        <p:nvPicPr>
          <p:cNvPr id="9" name="8 Imagen"/>
          <p:cNvPicPr/>
          <p:nvPr/>
        </p:nvPicPr>
        <p:blipFill>
          <a:blip r:embed="rId6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1271" y="2492418"/>
            <a:ext cx="1287913" cy="1001763"/>
          </a:xfrm>
          <a:prstGeom prst="rect">
            <a:avLst/>
          </a:prstGeom>
        </p:spPr>
      </p:pic>
      <p:pic>
        <p:nvPicPr>
          <p:cNvPr id="11" name="10 Imagen"/>
          <p:cNvPicPr/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55439" y="963334"/>
            <a:ext cx="849788" cy="1135967"/>
          </a:xfrm>
          <a:prstGeom prst="rect">
            <a:avLst/>
          </a:prstGeom>
        </p:spPr>
      </p:pic>
      <p:cxnSp>
        <p:nvCxnSpPr>
          <p:cNvPr id="16" name="15 Conector angular"/>
          <p:cNvCxnSpPr>
            <a:stCxn id="4" idx="1"/>
          </p:cNvCxnSpPr>
          <p:nvPr/>
        </p:nvCxnSpPr>
        <p:spPr>
          <a:xfrm rot="10800000" flipV="1">
            <a:off x="3280616" y="2712625"/>
            <a:ext cx="910167" cy="1801501"/>
          </a:xfrm>
          <a:prstGeom prst="bentConnector2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7" name="16 CuadroTexto"/>
          <p:cNvSpPr txBox="1"/>
          <p:nvPr/>
        </p:nvSpPr>
        <p:spPr>
          <a:xfrm>
            <a:off x="3521247" y="2435626"/>
            <a:ext cx="5775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A</a:t>
            </a:r>
            <a:endParaRPr lang="es-ES" sz="1200" dirty="0"/>
          </a:p>
        </p:txBody>
      </p:sp>
      <p:sp>
        <p:nvSpPr>
          <p:cNvPr id="18" name="17 CuadroTexto"/>
          <p:cNvSpPr txBox="1"/>
          <p:nvPr/>
        </p:nvSpPr>
        <p:spPr>
          <a:xfrm>
            <a:off x="2645581" y="4226332"/>
            <a:ext cx="5775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B</a:t>
            </a:r>
          </a:p>
          <a:p>
            <a:endParaRPr lang="es-ES" sz="1200" dirty="0"/>
          </a:p>
        </p:txBody>
      </p:sp>
      <p:cxnSp>
        <p:nvCxnSpPr>
          <p:cNvPr id="23" name="22 Conector angular"/>
          <p:cNvCxnSpPr/>
          <p:nvPr/>
        </p:nvCxnSpPr>
        <p:spPr>
          <a:xfrm rot="16200000" flipH="1">
            <a:off x="5373887" y="3464871"/>
            <a:ext cx="762002" cy="345350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5" name="24 CuadroTexto"/>
          <p:cNvSpPr txBox="1"/>
          <p:nvPr/>
        </p:nvSpPr>
        <p:spPr>
          <a:xfrm>
            <a:off x="5638805" y="3195810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3.0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cxnSp>
        <p:nvCxnSpPr>
          <p:cNvPr id="28" name="27 Conector angular"/>
          <p:cNvCxnSpPr/>
          <p:nvPr/>
        </p:nvCxnSpPr>
        <p:spPr>
          <a:xfrm rot="16200000" flipH="1">
            <a:off x="5957909" y="4392279"/>
            <a:ext cx="552489" cy="316846"/>
          </a:xfrm>
          <a:prstGeom prst="bentConnector3">
            <a:avLst>
              <a:gd name="adj1" fmla="val 50000"/>
            </a:avLst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4" name="33 CuadroTexto"/>
          <p:cNvSpPr txBox="1"/>
          <p:nvPr/>
        </p:nvSpPr>
        <p:spPr>
          <a:xfrm>
            <a:off x="6123856" y="4169218"/>
            <a:ext cx="918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TRS X 6</a:t>
            </a:r>
          </a:p>
          <a:p>
            <a:endParaRPr lang="es-ES" sz="1200" dirty="0" smtClean="0"/>
          </a:p>
          <a:p>
            <a:endParaRPr lang="es-ES" sz="1200" dirty="0" smtClean="0"/>
          </a:p>
          <a:p>
            <a:endParaRPr lang="es-ES" sz="1200" dirty="0"/>
          </a:p>
        </p:txBody>
      </p:sp>
      <p:cxnSp>
        <p:nvCxnSpPr>
          <p:cNvPr id="40" name="39 Conector angular"/>
          <p:cNvCxnSpPr/>
          <p:nvPr/>
        </p:nvCxnSpPr>
        <p:spPr>
          <a:xfrm>
            <a:off x="1147015" y="1676400"/>
            <a:ext cx="3099915" cy="2405415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1" name="40 CuadroTexto"/>
          <p:cNvSpPr txBox="1"/>
          <p:nvPr/>
        </p:nvSpPr>
        <p:spPr>
          <a:xfrm>
            <a:off x="1205227" y="1382194"/>
            <a:ext cx="918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TRS X 6</a:t>
            </a:r>
          </a:p>
          <a:p>
            <a:endParaRPr lang="es-ES" sz="1200" dirty="0" smtClean="0"/>
          </a:p>
          <a:p>
            <a:endParaRPr lang="es-ES" sz="1200" dirty="0" smtClean="0"/>
          </a:p>
          <a:p>
            <a:endParaRPr lang="es-ES" sz="1200" dirty="0"/>
          </a:p>
        </p:txBody>
      </p:sp>
      <p:cxnSp>
        <p:nvCxnSpPr>
          <p:cNvPr id="43" name="42 Conector angular"/>
          <p:cNvCxnSpPr/>
          <p:nvPr/>
        </p:nvCxnSpPr>
        <p:spPr>
          <a:xfrm>
            <a:off x="1825121" y="2960248"/>
            <a:ext cx="2397746" cy="1233033"/>
          </a:xfrm>
          <a:prstGeom prst="bentConnector3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49" name="48 CuadroTexto"/>
          <p:cNvSpPr txBox="1"/>
          <p:nvPr/>
        </p:nvSpPr>
        <p:spPr>
          <a:xfrm>
            <a:off x="1778784" y="3011144"/>
            <a:ext cx="918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TRS X 1</a:t>
            </a:r>
          </a:p>
          <a:p>
            <a:endParaRPr lang="es-ES" sz="1200" dirty="0" smtClean="0"/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56" name="55 Rectángulo"/>
          <p:cNvSpPr/>
          <p:nvPr/>
        </p:nvSpPr>
        <p:spPr>
          <a:xfrm>
            <a:off x="296784" y="473243"/>
            <a:ext cx="7022058" cy="622433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CuadroTexto"/>
          <p:cNvSpPr txBox="1"/>
          <p:nvPr/>
        </p:nvSpPr>
        <p:spPr>
          <a:xfrm>
            <a:off x="1664321" y="411688"/>
            <a:ext cx="39178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</a:rPr>
              <a:t>MASTER</a:t>
            </a:r>
            <a:endParaRPr lang="es-ES" b="1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  <p:pic>
        <p:nvPicPr>
          <p:cNvPr id="60" name="59 Imagen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57412" y="1010650"/>
            <a:ext cx="1411705" cy="1419726"/>
          </a:xfrm>
          <a:prstGeom prst="rect">
            <a:avLst/>
          </a:prstGeom>
        </p:spPr>
      </p:pic>
      <p:pic>
        <p:nvPicPr>
          <p:cNvPr id="61" name="60 Imagen"/>
          <p:cNvPicPr/>
          <p:nvPr/>
        </p:nvPicPr>
        <p:blipFill>
          <a:blip r:embed="rId8">
            <a:clrChange>
              <a:clrFrom>
                <a:srgbClr val="0E0E0E"/>
              </a:clrFrom>
              <a:clrTo>
                <a:srgbClr val="0E0E0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42806" y="2584327"/>
            <a:ext cx="1040916" cy="355000"/>
          </a:xfrm>
          <a:prstGeom prst="rect">
            <a:avLst/>
          </a:prstGeom>
        </p:spPr>
      </p:pic>
      <p:pic>
        <p:nvPicPr>
          <p:cNvPr id="62" name="61 Imagen"/>
          <p:cNvPicPr/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495306" y="1888466"/>
            <a:ext cx="622618" cy="690511"/>
          </a:xfrm>
          <a:prstGeom prst="rect">
            <a:avLst/>
          </a:prstGeom>
        </p:spPr>
      </p:pic>
      <p:cxnSp>
        <p:nvCxnSpPr>
          <p:cNvPr id="65" name="64 Conector recto de flecha"/>
          <p:cNvCxnSpPr/>
          <p:nvPr/>
        </p:nvCxnSpPr>
        <p:spPr>
          <a:xfrm>
            <a:off x="8863264" y="2290010"/>
            <a:ext cx="0" cy="327450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69" name="68 CuadroTexto"/>
          <p:cNvSpPr txBox="1"/>
          <p:nvPr/>
        </p:nvSpPr>
        <p:spPr>
          <a:xfrm>
            <a:off x="8895348" y="2303284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2.0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cxnSp>
        <p:nvCxnSpPr>
          <p:cNvPr id="71" name="70 Conector angular"/>
          <p:cNvCxnSpPr>
            <a:endCxn id="61" idx="1"/>
          </p:cNvCxnSpPr>
          <p:nvPr/>
        </p:nvCxnSpPr>
        <p:spPr>
          <a:xfrm>
            <a:off x="7996096" y="2430376"/>
            <a:ext cx="346710" cy="331451"/>
          </a:xfrm>
          <a:prstGeom prst="bentConnector3">
            <a:avLst/>
          </a:prstGeom>
          <a:ln>
            <a:solidFill>
              <a:srgbClr val="00B05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5" name="74 Conector angular"/>
          <p:cNvCxnSpPr/>
          <p:nvPr/>
        </p:nvCxnSpPr>
        <p:spPr>
          <a:xfrm rot="5400000">
            <a:off x="6976954" y="2880472"/>
            <a:ext cx="1899714" cy="1896984"/>
          </a:xfrm>
          <a:prstGeom prst="bentConnector3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76" name="75 CuadroTexto"/>
          <p:cNvSpPr txBox="1"/>
          <p:nvPr/>
        </p:nvSpPr>
        <p:spPr>
          <a:xfrm>
            <a:off x="7996096" y="3576764"/>
            <a:ext cx="9181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TRS </a:t>
            </a:r>
          </a:p>
          <a:p>
            <a:endParaRPr lang="es-ES" sz="1200" dirty="0" smtClean="0"/>
          </a:p>
          <a:p>
            <a:endParaRPr lang="es-ES" sz="1200" dirty="0" smtClean="0"/>
          </a:p>
          <a:p>
            <a:endParaRPr lang="es-ES" sz="1200" dirty="0"/>
          </a:p>
        </p:txBody>
      </p:sp>
      <p:pic>
        <p:nvPicPr>
          <p:cNvPr id="77" name="76 Imagen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52906" y="1034009"/>
            <a:ext cx="1411705" cy="1419726"/>
          </a:xfrm>
          <a:prstGeom prst="rect">
            <a:avLst/>
          </a:prstGeom>
        </p:spPr>
      </p:pic>
      <p:pic>
        <p:nvPicPr>
          <p:cNvPr id="78" name="77 Imagen"/>
          <p:cNvPicPr/>
          <p:nvPr/>
        </p:nvPicPr>
        <p:blipFill>
          <a:blip r:embed="rId8">
            <a:clrChange>
              <a:clrFrom>
                <a:srgbClr val="0E0E0E"/>
              </a:clrFrom>
              <a:clrTo>
                <a:srgbClr val="0E0E0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38300" y="2607686"/>
            <a:ext cx="1040916" cy="355000"/>
          </a:xfrm>
          <a:prstGeom prst="rect">
            <a:avLst/>
          </a:prstGeom>
        </p:spPr>
      </p:pic>
      <p:pic>
        <p:nvPicPr>
          <p:cNvPr id="79" name="78 Imagen"/>
          <p:cNvPicPr/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490800" y="1911825"/>
            <a:ext cx="622618" cy="690511"/>
          </a:xfrm>
          <a:prstGeom prst="rect">
            <a:avLst/>
          </a:prstGeom>
        </p:spPr>
      </p:pic>
      <p:cxnSp>
        <p:nvCxnSpPr>
          <p:cNvPr id="80" name="79 Conector recto de flecha"/>
          <p:cNvCxnSpPr/>
          <p:nvPr/>
        </p:nvCxnSpPr>
        <p:spPr>
          <a:xfrm>
            <a:off x="10858758" y="2313369"/>
            <a:ext cx="0" cy="327450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81" name="80 Conector angular"/>
          <p:cNvCxnSpPr/>
          <p:nvPr/>
        </p:nvCxnSpPr>
        <p:spPr>
          <a:xfrm>
            <a:off x="10019672" y="2460723"/>
            <a:ext cx="346710" cy="331451"/>
          </a:xfrm>
          <a:prstGeom prst="bentConnector3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2" name="81 CuadroTexto"/>
          <p:cNvSpPr txBox="1"/>
          <p:nvPr/>
        </p:nvSpPr>
        <p:spPr>
          <a:xfrm>
            <a:off x="10858758" y="2347222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2.0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pic>
        <p:nvPicPr>
          <p:cNvPr id="83" name="82 Imagen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69451" y="4457163"/>
            <a:ext cx="1411705" cy="1419726"/>
          </a:xfrm>
          <a:prstGeom prst="rect">
            <a:avLst/>
          </a:prstGeom>
        </p:spPr>
      </p:pic>
      <p:pic>
        <p:nvPicPr>
          <p:cNvPr id="84" name="83 Imagen"/>
          <p:cNvPicPr/>
          <p:nvPr/>
        </p:nvPicPr>
        <p:blipFill>
          <a:blip r:embed="rId8">
            <a:clrChange>
              <a:clrFrom>
                <a:srgbClr val="0E0E0E"/>
              </a:clrFrom>
              <a:clrTo>
                <a:srgbClr val="0E0E0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54845" y="6030840"/>
            <a:ext cx="1040916" cy="355000"/>
          </a:xfrm>
          <a:prstGeom prst="rect">
            <a:avLst/>
          </a:prstGeom>
        </p:spPr>
      </p:pic>
      <p:pic>
        <p:nvPicPr>
          <p:cNvPr id="85" name="84 Imagen"/>
          <p:cNvPicPr/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07345" y="5334979"/>
            <a:ext cx="622618" cy="690511"/>
          </a:xfrm>
          <a:prstGeom prst="rect">
            <a:avLst/>
          </a:prstGeom>
        </p:spPr>
      </p:pic>
      <p:cxnSp>
        <p:nvCxnSpPr>
          <p:cNvPr id="86" name="85 Conector recto de flecha"/>
          <p:cNvCxnSpPr/>
          <p:nvPr/>
        </p:nvCxnSpPr>
        <p:spPr>
          <a:xfrm>
            <a:off x="8875303" y="5736523"/>
            <a:ext cx="0" cy="327450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87" name="86 CuadroTexto"/>
          <p:cNvSpPr txBox="1"/>
          <p:nvPr/>
        </p:nvSpPr>
        <p:spPr>
          <a:xfrm>
            <a:off x="8907387" y="5749797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2.0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cxnSp>
        <p:nvCxnSpPr>
          <p:cNvPr id="88" name="87 Conector angular"/>
          <p:cNvCxnSpPr>
            <a:endCxn id="84" idx="1"/>
          </p:cNvCxnSpPr>
          <p:nvPr/>
        </p:nvCxnSpPr>
        <p:spPr>
          <a:xfrm>
            <a:off x="8008135" y="5876889"/>
            <a:ext cx="346710" cy="331451"/>
          </a:xfrm>
          <a:prstGeom prst="bentConnector3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89" name="88 Imagen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64945" y="4480522"/>
            <a:ext cx="1411705" cy="1419726"/>
          </a:xfrm>
          <a:prstGeom prst="rect">
            <a:avLst/>
          </a:prstGeom>
        </p:spPr>
      </p:pic>
      <p:pic>
        <p:nvPicPr>
          <p:cNvPr id="90" name="89 Imagen"/>
          <p:cNvPicPr/>
          <p:nvPr/>
        </p:nvPicPr>
        <p:blipFill>
          <a:blip r:embed="rId8">
            <a:clrChange>
              <a:clrFrom>
                <a:srgbClr val="0E0E0E"/>
              </a:clrFrom>
              <a:clrTo>
                <a:srgbClr val="0E0E0E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350339" y="6054199"/>
            <a:ext cx="1040916" cy="355000"/>
          </a:xfrm>
          <a:prstGeom prst="rect">
            <a:avLst/>
          </a:prstGeom>
        </p:spPr>
      </p:pic>
      <p:pic>
        <p:nvPicPr>
          <p:cNvPr id="91" name="90 Imagen"/>
          <p:cNvPicPr/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502839" y="5358338"/>
            <a:ext cx="622618" cy="690511"/>
          </a:xfrm>
          <a:prstGeom prst="rect">
            <a:avLst/>
          </a:prstGeom>
        </p:spPr>
      </p:pic>
      <p:cxnSp>
        <p:nvCxnSpPr>
          <p:cNvPr id="92" name="91 Conector recto de flecha"/>
          <p:cNvCxnSpPr/>
          <p:nvPr/>
        </p:nvCxnSpPr>
        <p:spPr>
          <a:xfrm>
            <a:off x="10870797" y="5759882"/>
            <a:ext cx="0" cy="327450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3" name="92 Conector angular"/>
          <p:cNvCxnSpPr/>
          <p:nvPr/>
        </p:nvCxnSpPr>
        <p:spPr>
          <a:xfrm>
            <a:off x="10031711" y="5907236"/>
            <a:ext cx="346710" cy="331451"/>
          </a:xfrm>
          <a:prstGeom prst="bentConnector3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4" name="93 CuadroTexto"/>
          <p:cNvSpPr txBox="1"/>
          <p:nvPr/>
        </p:nvSpPr>
        <p:spPr>
          <a:xfrm>
            <a:off x="10870797" y="5793735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2.0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99" name="98 Rectángulo"/>
          <p:cNvSpPr/>
          <p:nvPr/>
        </p:nvSpPr>
        <p:spPr>
          <a:xfrm>
            <a:off x="7427496" y="473243"/>
            <a:ext cx="4483768" cy="622433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cxnSp>
        <p:nvCxnSpPr>
          <p:cNvPr id="10" name="9 Conector angular"/>
          <p:cNvCxnSpPr>
            <a:stCxn id="78" idx="2"/>
          </p:cNvCxnSpPr>
          <p:nvPr/>
        </p:nvCxnSpPr>
        <p:spPr>
          <a:xfrm rot="5400000">
            <a:off x="8471929" y="1605433"/>
            <a:ext cx="1029576" cy="3744083"/>
          </a:xfrm>
          <a:prstGeom prst="bentConnector2">
            <a:avLst/>
          </a:prstGeom>
          <a:ln>
            <a:solidFill>
              <a:schemeClr val="accent6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2" name="51 Conector recto de flecha"/>
          <p:cNvCxnSpPr/>
          <p:nvPr/>
        </p:nvCxnSpPr>
        <p:spPr>
          <a:xfrm>
            <a:off x="7114675" y="3992263"/>
            <a:ext cx="0" cy="786558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58" name="57 Conector recto de flecha"/>
          <p:cNvCxnSpPr/>
          <p:nvPr/>
        </p:nvCxnSpPr>
        <p:spPr>
          <a:xfrm flipH="1">
            <a:off x="7251033" y="4149651"/>
            <a:ext cx="4325619" cy="0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64" name="63 Conector recto de flecha"/>
          <p:cNvCxnSpPr/>
          <p:nvPr/>
        </p:nvCxnSpPr>
        <p:spPr>
          <a:xfrm flipH="1">
            <a:off x="7251033" y="4169218"/>
            <a:ext cx="8021" cy="623918"/>
          </a:xfrm>
          <a:prstGeom prst="straightConnector1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2" name="31 Conector recto"/>
          <p:cNvCxnSpPr/>
          <p:nvPr/>
        </p:nvCxnSpPr>
        <p:spPr>
          <a:xfrm>
            <a:off x="11576650" y="4149651"/>
            <a:ext cx="0" cy="2058689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72" name="71 Conector recto"/>
          <p:cNvCxnSpPr/>
          <p:nvPr/>
        </p:nvCxnSpPr>
        <p:spPr>
          <a:xfrm flipH="1">
            <a:off x="11379216" y="6199660"/>
            <a:ext cx="197434" cy="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95" name="94 Conector recto"/>
          <p:cNvCxnSpPr/>
          <p:nvPr/>
        </p:nvCxnSpPr>
        <p:spPr>
          <a:xfrm flipV="1">
            <a:off x="8863264" y="6334896"/>
            <a:ext cx="0" cy="210340"/>
          </a:xfrm>
          <a:prstGeom prst="line">
            <a:avLst/>
          </a:prstGeom>
          <a:ln>
            <a:solidFill>
              <a:schemeClr val="accent6"/>
            </a:solidFill>
          </a:ln>
        </p:spPr>
        <p:style>
          <a:lnRef idx="2">
            <a:schemeClr val="accent2"/>
          </a:lnRef>
          <a:fillRef idx="0">
            <a:schemeClr val="accent2"/>
          </a:fillRef>
          <a:effectRef idx="1">
            <a:schemeClr val="accent2"/>
          </a:effectRef>
          <a:fontRef idx="minor">
            <a:schemeClr val="tx1"/>
          </a:fontRef>
        </p:style>
      </p:cxnSp>
      <p:cxnSp>
        <p:nvCxnSpPr>
          <p:cNvPr id="54" name="53 Conector angular"/>
          <p:cNvCxnSpPr/>
          <p:nvPr/>
        </p:nvCxnSpPr>
        <p:spPr>
          <a:xfrm rot="10800000">
            <a:off x="7251034" y="6334896"/>
            <a:ext cx="1612231" cy="210340"/>
          </a:xfrm>
          <a:prstGeom prst="bentConnector3">
            <a:avLst/>
          </a:prstGeom>
          <a:ln>
            <a:solidFill>
              <a:schemeClr val="accent6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7" name="96 CuadroTexto"/>
          <p:cNvSpPr txBox="1"/>
          <p:nvPr/>
        </p:nvSpPr>
        <p:spPr>
          <a:xfrm>
            <a:off x="10464611" y="3078682"/>
            <a:ext cx="478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TRS </a:t>
            </a:r>
          </a:p>
          <a:p>
            <a:endParaRPr lang="es-ES" sz="1200" dirty="0" smtClean="0"/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98" name="97 CuadroTexto"/>
          <p:cNvSpPr txBox="1"/>
          <p:nvPr/>
        </p:nvSpPr>
        <p:spPr>
          <a:xfrm>
            <a:off x="7663010" y="6334896"/>
            <a:ext cx="478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TRS </a:t>
            </a:r>
          </a:p>
          <a:p>
            <a:endParaRPr lang="es-ES" sz="1200" dirty="0" smtClean="0"/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00" name="99 CuadroTexto"/>
          <p:cNvSpPr txBox="1"/>
          <p:nvPr/>
        </p:nvSpPr>
        <p:spPr>
          <a:xfrm>
            <a:off x="11086235" y="3877653"/>
            <a:ext cx="47837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TRS </a:t>
            </a:r>
          </a:p>
          <a:p>
            <a:endParaRPr lang="es-ES" sz="1200" dirty="0" smtClean="0"/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01" name="100 CuadroTexto"/>
          <p:cNvSpPr txBox="1"/>
          <p:nvPr/>
        </p:nvSpPr>
        <p:spPr>
          <a:xfrm>
            <a:off x="7842413" y="473243"/>
            <a:ext cx="3917892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B050"/>
                </a:solidFill>
              </a:rPr>
              <a:t>ESTACIÓN DE TRABAJO 1</a:t>
            </a:r>
            <a:endParaRPr lang="es-ES" sz="1400" b="1" dirty="0" smtClean="0">
              <a:solidFill>
                <a:srgbClr val="00B050"/>
              </a:solidFill>
            </a:endParaRPr>
          </a:p>
          <a:p>
            <a:endParaRPr lang="es-ES" dirty="0"/>
          </a:p>
        </p:txBody>
      </p:sp>
      <p:sp>
        <p:nvSpPr>
          <p:cNvPr id="102" name="CuadroTexto 137"/>
          <p:cNvSpPr txBox="1"/>
          <p:nvPr/>
        </p:nvSpPr>
        <p:spPr>
          <a:xfrm>
            <a:off x="3861436" y="19074"/>
            <a:ext cx="51020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Flujo de Señal (Audio)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57418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399455" y="2253563"/>
            <a:ext cx="1933074" cy="1825892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296784" y="473243"/>
            <a:ext cx="7022058" cy="622433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CuadroTexto"/>
          <p:cNvSpPr txBox="1"/>
          <p:nvPr/>
        </p:nvSpPr>
        <p:spPr>
          <a:xfrm>
            <a:off x="1664321" y="419184"/>
            <a:ext cx="391789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FF0000"/>
                </a:solidFill>
              </a:rPr>
              <a:t>MASTER</a:t>
            </a:r>
            <a:endParaRPr lang="es-ES" b="1" dirty="0" smtClean="0">
              <a:solidFill>
                <a:srgbClr val="FF0000"/>
              </a:solidFill>
            </a:endParaRPr>
          </a:p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2471" y="1537871"/>
            <a:ext cx="2207042" cy="335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Resultado de imagen para WACOM Intuos Comic Pen y Touch CTH490CK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52" t="23874" r="6096" b="9907"/>
          <a:stretch/>
        </p:blipFill>
        <p:spPr bwMode="auto">
          <a:xfrm>
            <a:off x="1664321" y="3962397"/>
            <a:ext cx="1272972" cy="970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sultado de imagen para ATEN HDMI MATRIX SWITCH WITH SCALER VM5404H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2" t="34532" r="5307" b="41900"/>
          <a:stretch/>
        </p:blipFill>
        <p:spPr bwMode="auto">
          <a:xfrm>
            <a:off x="3807813" y="3811260"/>
            <a:ext cx="2318084" cy="425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AutoShape 8" descr="Resultado de imagen para ATEN HDMI SPLITTER VS184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8" name="AutoShape 10" descr="Resultado de imagen para ATEN HDMI SPLITTER VS184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9" name="AutoShape 12" descr="Resultado de imagen para ATEN HDMI SPLITTER VS184A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1038" name="Picture 14" descr="Resultado de imagen para ATEN HDMI SPLITTER VS184A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4" t="29126" r="8568" b="50000"/>
          <a:stretch/>
        </p:blipFill>
        <p:spPr bwMode="auto">
          <a:xfrm>
            <a:off x="8963528" y="3779343"/>
            <a:ext cx="1411704" cy="23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14 Rectángulo"/>
          <p:cNvSpPr/>
          <p:nvPr/>
        </p:nvSpPr>
        <p:spPr>
          <a:xfrm>
            <a:off x="7427496" y="473243"/>
            <a:ext cx="4483768" cy="6224336"/>
          </a:xfrm>
          <a:prstGeom prst="rect">
            <a:avLst/>
          </a:prstGeom>
          <a:noFill/>
          <a:ln>
            <a:solidFill>
              <a:srgbClr val="00B050"/>
            </a:solidFill>
          </a:ln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7" name="16 Imagen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898619" y="1333828"/>
            <a:ext cx="1503728" cy="1467346"/>
          </a:xfrm>
          <a:prstGeom prst="rect">
            <a:avLst/>
          </a:prstGeom>
        </p:spPr>
      </p:pic>
      <p:pic>
        <p:nvPicPr>
          <p:cNvPr id="21" name="Picture 4" descr="Resultado de imagen para WACOM Intuos Comic Pen y Touch CTH490CK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9" t="22953" r="8134" b="13333"/>
          <a:stretch/>
        </p:blipFill>
        <p:spPr bwMode="auto">
          <a:xfrm>
            <a:off x="8187759" y="2702443"/>
            <a:ext cx="897597" cy="69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23 CuadroTexto"/>
          <p:cNvSpPr txBox="1"/>
          <p:nvPr/>
        </p:nvSpPr>
        <p:spPr>
          <a:xfrm>
            <a:off x="7842413" y="481180"/>
            <a:ext cx="3917892" cy="73866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00B050"/>
                </a:solidFill>
              </a:rPr>
              <a:t>ESTACIÓN DE TRABAJO </a:t>
            </a:r>
            <a:r>
              <a:rPr lang="es-ES" sz="2400" b="1" dirty="0">
                <a:solidFill>
                  <a:srgbClr val="00B050"/>
                </a:solidFill>
              </a:rPr>
              <a:t>4</a:t>
            </a:r>
            <a:endParaRPr lang="es-ES" sz="1400" b="1" dirty="0" smtClean="0">
              <a:solidFill>
                <a:srgbClr val="00B050"/>
              </a:solidFill>
            </a:endParaRPr>
          </a:p>
          <a:p>
            <a:endParaRPr lang="es-ES" dirty="0"/>
          </a:p>
        </p:txBody>
      </p:sp>
      <p:pic>
        <p:nvPicPr>
          <p:cNvPr id="25" name="24 Imagen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10273" y="1333828"/>
            <a:ext cx="1503728" cy="1467346"/>
          </a:xfrm>
          <a:prstGeom prst="rect">
            <a:avLst/>
          </a:prstGeom>
        </p:spPr>
      </p:pic>
      <p:pic>
        <p:nvPicPr>
          <p:cNvPr id="26" name="Picture 4" descr="Resultado de imagen para WACOM Intuos Comic Pen y Touch CTH490CK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9" t="22953" r="8134" b="13333"/>
          <a:stretch/>
        </p:blipFill>
        <p:spPr bwMode="auto">
          <a:xfrm>
            <a:off x="10313338" y="2692363"/>
            <a:ext cx="897597" cy="69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26 Imagen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948862" y="4542246"/>
            <a:ext cx="1503728" cy="1467346"/>
          </a:xfrm>
          <a:prstGeom prst="rect">
            <a:avLst/>
          </a:prstGeom>
        </p:spPr>
      </p:pic>
      <p:pic>
        <p:nvPicPr>
          <p:cNvPr id="28" name="Picture 4" descr="Resultado de imagen para WACOM Intuos Comic Pen y Touch CTH490CK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9" t="22953" r="8134" b="13333"/>
          <a:stretch/>
        </p:blipFill>
        <p:spPr bwMode="auto">
          <a:xfrm>
            <a:off x="8251927" y="5910861"/>
            <a:ext cx="897597" cy="69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" name="28 Imagen"/>
          <p:cNvPicPr/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082463" y="4542246"/>
            <a:ext cx="1503728" cy="1467346"/>
          </a:xfrm>
          <a:prstGeom prst="rect">
            <a:avLst/>
          </a:prstGeom>
        </p:spPr>
      </p:pic>
      <p:pic>
        <p:nvPicPr>
          <p:cNvPr id="30" name="Picture 4" descr="Resultado de imagen para WACOM Intuos Comic Pen y Touch CTH490CK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9" t="22953" r="8134" b="13333"/>
          <a:stretch/>
        </p:blipFill>
        <p:spPr bwMode="auto">
          <a:xfrm>
            <a:off x="10385528" y="5910861"/>
            <a:ext cx="897597" cy="692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3" name="12 Conector angular"/>
          <p:cNvCxnSpPr/>
          <p:nvPr/>
        </p:nvCxnSpPr>
        <p:spPr>
          <a:xfrm rot="16200000" flipH="1">
            <a:off x="8557788" y="3030139"/>
            <a:ext cx="1338370" cy="154898"/>
          </a:xfrm>
          <a:prstGeom prst="bentConnector3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25" name="1024 Conector angular"/>
          <p:cNvCxnSpPr/>
          <p:nvPr/>
        </p:nvCxnSpPr>
        <p:spPr>
          <a:xfrm rot="5400000">
            <a:off x="9441352" y="3007325"/>
            <a:ext cx="1338370" cy="200527"/>
          </a:xfrm>
          <a:prstGeom prst="bentConnector3">
            <a:avLst/>
          </a:prstGeom>
          <a:ln>
            <a:tailEnd type="arrow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cxnSp>
        <p:nvCxnSpPr>
          <p:cNvPr id="1032" name="1031 Conector angular"/>
          <p:cNvCxnSpPr/>
          <p:nvPr/>
        </p:nvCxnSpPr>
        <p:spPr>
          <a:xfrm rot="5400000" flipH="1" flipV="1">
            <a:off x="8858381" y="4096205"/>
            <a:ext cx="524849" cy="367234"/>
          </a:xfrm>
          <a:prstGeom prst="bentConnector3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43" name="42 Conector angular"/>
          <p:cNvCxnSpPr/>
          <p:nvPr/>
        </p:nvCxnSpPr>
        <p:spPr>
          <a:xfrm rot="16200000" flipV="1">
            <a:off x="9935476" y="4092195"/>
            <a:ext cx="524850" cy="375254"/>
          </a:xfrm>
          <a:prstGeom prst="bentConnector3">
            <a:avLst>
              <a:gd name="adj1" fmla="val 50000"/>
            </a:avLst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sp>
        <p:nvSpPr>
          <p:cNvPr id="53" name="52 CuadroTexto"/>
          <p:cNvSpPr txBox="1"/>
          <p:nvPr/>
        </p:nvSpPr>
        <p:spPr>
          <a:xfrm>
            <a:off x="9085356" y="2478008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54" name="53 CuadroTexto"/>
          <p:cNvSpPr txBox="1"/>
          <p:nvPr/>
        </p:nvSpPr>
        <p:spPr>
          <a:xfrm>
            <a:off x="9854244" y="2478008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55" name="54 CuadroTexto"/>
          <p:cNvSpPr txBox="1"/>
          <p:nvPr/>
        </p:nvSpPr>
        <p:spPr>
          <a:xfrm>
            <a:off x="8751192" y="3565311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56" name="55 CuadroTexto"/>
          <p:cNvSpPr txBox="1"/>
          <p:nvPr/>
        </p:nvSpPr>
        <p:spPr>
          <a:xfrm>
            <a:off x="10010274" y="3572417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57" name="56 CuadroTexto"/>
          <p:cNvSpPr txBox="1"/>
          <p:nvPr/>
        </p:nvSpPr>
        <p:spPr>
          <a:xfrm>
            <a:off x="10012012" y="3988268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61" name="60 CuadroTexto"/>
          <p:cNvSpPr txBox="1"/>
          <p:nvPr/>
        </p:nvSpPr>
        <p:spPr>
          <a:xfrm>
            <a:off x="8751192" y="3987117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62" name="61 CuadroTexto"/>
          <p:cNvSpPr txBox="1"/>
          <p:nvPr/>
        </p:nvSpPr>
        <p:spPr>
          <a:xfrm>
            <a:off x="8534402" y="4311433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63" name="62 CuadroTexto"/>
          <p:cNvSpPr txBox="1"/>
          <p:nvPr/>
        </p:nvSpPr>
        <p:spPr>
          <a:xfrm>
            <a:off x="10318862" y="4327475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cxnSp>
        <p:nvCxnSpPr>
          <p:cNvPr id="1047" name="1046 Conector angular"/>
          <p:cNvCxnSpPr>
            <a:endCxn id="1030" idx="3"/>
          </p:cNvCxnSpPr>
          <p:nvPr/>
        </p:nvCxnSpPr>
        <p:spPr>
          <a:xfrm rot="10800000" flipV="1">
            <a:off x="6125898" y="3888476"/>
            <a:ext cx="2837631" cy="135302"/>
          </a:xfrm>
          <a:prstGeom prst="bentConnector3">
            <a:avLst/>
          </a:prstGeom>
          <a:ln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051" name="1050 Conector recto de flecha"/>
          <p:cNvCxnSpPr/>
          <p:nvPr/>
        </p:nvCxnSpPr>
        <p:spPr>
          <a:xfrm flipH="1" flipV="1">
            <a:off x="5943601" y="4231224"/>
            <a:ext cx="8020" cy="190663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0" name="69 Conector recto de flecha"/>
          <p:cNvCxnSpPr/>
          <p:nvPr/>
        </p:nvCxnSpPr>
        <p:spPr>
          <a:xfrm flipV="1">
            <a:off x="5582213" y="4236296"/>
            <a:ext cx="1" cy="153886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1" name="70 Conector recto de flecha"/>
          <p:cNvCxnSpPr/>
          <p:nvPr/>
        </p:nvCxnSpPr>
        <p:spPr>
          <a:xfrm flipH="1" flipV="1">
            <a:off x="5253789" y="4237343"/>
            <a:ext cx="8021" cy="1247157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055" name="1054 Conector recto"/>
          <p:cNvCxnSpPr/>
          <p:nvPr/>
        </p:nvCxnSpPr>
        <p:spPr>
          <a:xfrm flipH="1">
            <a:off x="612775" y="2951747"/>
            <a:ext cx="78668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7" name="76 Conector recto"/>
          <p:cNvCxnSpPr/>
          <p:nvPr/>
        </p:nvCxnSpPr>
        <p:spPr>
          <a:xfrm flipV="1">
            <a:off x="612775" y="2951747"/>
            <a:ext cx="0" cy="253275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37" name="36 Conector recto"/>
          <p:cNvCxnSpPr/>
          <p:nvPr/>
        </p:nvCxnSpPr>
        <p:spPr>
          <a:xfrm flipV="1">
            <a:off x="612775" y="5478380"/>
            <a:ext cx="4649035" cy="612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45" name="Picture 16" descr="Resultado de imagen para SC61E ATEN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906" b="48337"/>
          <a:stretch/>
        </p:blipFill>
        <p:spPr bwMode="auto">
          <a:xfrm>
            <a:off x="2916265" y="5299440"/>
            <a:ext cx="1783095" cy="37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" name="Picture 14" descr="Resultado de imagen para ATEN HDMI SPLITTER VS184A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4" t="29126" r="8568" b="50000"/>
          <a:stretch/>
        </p:blipFill>
        <p:spPr bwMode="auto">
          <a:xfrm>
            <a:off x="4407570" y="5727169"/>
            <a:ext cx="1411704" cy="23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3" name="Picture 14" descr="Resultado de imagen para ATEN HDMI SPLITTER VS184A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84" t="29126" r="8568" b="50000"/>
          <a:stretch/>
        </p:blipFill>
        <p:spPr bwMode="auto">
          <a:xfrm>
            <a:off x="4784560" y="6137862"/>
            <a:ext cx="1411704" cy="23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95" name="94 Conector recto"/>
          <p:cNvCxnSpPr/>
          <p:nvPr/>
        </p:nvCxnSpPr>
        <p:spPr>
          <a:xfrm>
            <a:off x="2976878" y="5863483"/>
            <a:ext cx="146214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97" name="96 Conector recto"/>
          <p:cNvCxnSpPr/>
          <p:nvPr/>
        </p:nvCxnSpPr>
        <p:spPr>
          <a:xfrm>
            <a:off x="3347005" y="6265003"/>
            <a:ext cx="146214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8" name="97 CuadroTexto"/>
          <p:cNvSpPr txBox="1"/>
          <p:nvPr/>
        </p:nvSpPr>
        <p:spPr>
          <a:xfrm>
            <a:off x="1841713" y="5215828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ESTACIÓN </a:t>
            </a:r>
            <a:r>
              <a:rPr lang="es-ES" sz="1200" dirty="0" smtClean="0"/>
              <a:t>1 </a:t>
            </a:r>
            <a:endParaRPr lang="es-ES" sz="1200" dirty="0" smtClean="0"/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99" name="98 CuadroTexto"/>
          <p:cNvSpPr txBox="1"/>
          <p:nvPr/>
        </p:nvSpPr>
        <p:spPr>
          <a:xfrm>
            <a:off x="2090774" y="5710489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ESTACIÓN </a:t>
            </a:r>
            <a:r>
              <a:rPr lang="es-ES" sz="1200" dirty="0" smtClean="0"/>
              <a:t>2 </a:t>
            </a:r>
            <a:endParaRPr lang="es-ES" sz="1200" dirty="0" smtClean="0"/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00" name="99 CuadroTexto"/>
          <p:cNvSpPr txBox="1"/>
          <p:nvPr/>
        </p:nvSpPr>
        <p:spPr>
          <a:xfrm>
            <a:off x="2425709" y="6113799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ESTACIÓN </a:t>
            </a:r>
            <a:r>
              <a:rPr lang="es-ES" sz="1200" dirty="0" smtClean="0"/>
              <a:t>3 </a:t>
            </a:r>
            <a:endParaRPr lang="es-ES" sz="1200" dirty="0" smtClean="0"/>
          </a:p>
          <a:p>
            <a:endParaRPr lang="es-ES" sz="1200" dirty="0" smtClean="0"/>
          </a:p>
          <a:p>
            <a:endParaRPr lang="es-ES" sz="1200" dirty="0"/>
          </a:p>
        </p:txBody>
      </p:sp>
      <p:cxnSp>
        <p:nvCxnSpPr>
          <p:cNvPr id="108" name="107 Conector recto de flecha"/>
          <p:cNvCxnSpPr/>
          <p:nvPr/>
        </p:nvCxnSpPr>
        <p:spPr>
          <a:xfrm flipH="1" flipV="1">
            <a:off x="4695348" y="3408184"/>
            <a:ext cx="4012" cy="506483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pic>
        <p:nvPicPr>
          <p:cNvPr id="65" name="Picture 18" descr="https://www.bhphotovideo.com/images/images500x500/samsung_ed55d_ed_d_series_55_full_106246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48" b="20051"/>
          <a:stretch/>
        </p:blipFill>
        <p:spPr bwMode="auto">
          <a:xfrm>
            <a:off x="3773727" y="1657251"/>
            <a:ext cx="1488083" cy="88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" name="Picture 18" descr="https://www.bhphotovideo.com/images/images500x500/samsung_ed55d_ed_d_series_55_full_106246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48" b="20051"/>
          <a:stretch/>
        </p:blipFill>
        <p:spPr bwMode="auto">
          <a:xfrm>
            <a:off x="5261810" y="1657250"/>
            <a:ext cx="1488083" cy="88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4" name="Picture 18" descr="https://www.bhphotovideo.com/images/images500x500/samsung_ed55d_ed_d_series_55_full_106246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48" b="20051"/>
          <a:stretch/>
        </p:blipFill>
        <p:spPr bwMode="auto">
          <a:xfrm>
            <a:off x="3773727" y="2522761"/>
            <a:ext cx="1488083" cy="88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5" name="Picture 18" descr="https://www.bhphotovideo.com/images/images500x500/samsung_ed55d_ed_d_series_55_full_1062464.jpg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448" b="20051"/>
          <a:stretch/>
        </p:blipFill>
        <p:spPr bwMode="auto">
          <a:xfrm>
            <a:off x="5261810" y="2522760"/>
            <a:ext cx="1488083" cy="8854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18" name="117 Conector recto de flecha"/>
          <p:cNvCxnSpPr/>
          <p:nvPr/>
        </p:nvCxnSpPr>
        <p:spPr>
          <a:xfrm flipH="1" flipV="1">
            <a:off x="5592642" y="3392369"/>
            <a:ext cx="4012" cy="52017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1" name="120 Conector recto"/>
          <p:cNvCxnSpPr/>
          <p:nvPr/>
        </p:nvCxnSpPr>
        <p:spPr>
          <a:xfrm>
            <a:off x="3890211" y="3670624"/>
            <a:ext cx="0" cy="23389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6" name="125 Conector recto"/>
          <p:cNvCxnSpPr/>
          <p:nvPr/>
        </p:nvCxnSpPr>
        <p:spPr>
          <a:xfrm flipH="1">
            <a:off x="3524724" y="3670624"/>
            <a:ext cx="36548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8" name="127 Conector recto de flecha"/>
          <p:cNvCxnSpPr/>
          <p:nvPr/>
        </p:nvCxnSpPr>
        <p:spPr>
          <a:xfrm>
            <a:off x="3524724" y="2168616"/>
            <a:ext cx="275882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29" name="128 Conector recto"/>
          <p:cNvCxnSpPr/>
          <p:nvPr/>
        </p:nvCxnSpPr>
        <p:spPr>
          <a:xfrm>
            <a:off x="3532745" y="2168616"/>
            <a:ext cx="1" cy="151059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2" name="131 Conector recto"/>
          <p:cNvCxnSpPr/>
          <p:nvPr/>
        </p:nvCxnSpPr>
        <p:spPr>
          <a:xfrm>
            <a:off x="6005851" y="3662396"/>
            <a:ext cx="0" cy="233894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3" name="132 Conector recto"/>
          <p:cNvCxnSpPr/>
          <p:nvPr/>
        </p:nvCxnSpPr>
        <p:spPr>
          <a:xfrm flipH="1">
            <a:off x="6005849" y="3662396"/>
            <a:ext cx="988509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7" name="136 Conector recto"/>
          <p:cNvCxnSpPr/>
          <p:nvPr/>
        </p:nvCxnSpPr>
        <p:spPr>
          <a:xfrm>
            <a:off x="6994358" y="2160031"/>
            <a:ext cx="1" cy="1510593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8" name="137 Conector recto de flecha"/>
          <p:cNvCxnSpPr/>
          <p:nvPr/>
        </p:nvCxnSpPr>
        <p:spPr>
          <a:xfrm flipH="1">
            <a:off x="6741872" y="2168616"/>
            <a:ext cx="244466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7" name="146 CuadroTexto"/>
          <p:cNvSpPr txBox="1"/>
          <p:nvPr/>
        </p:nvSpPr>
        <p:spPr>
          <a:xfrm>
            <a:off x="4134226" y="3656453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48" name="147 CuadroTexto"/>
          <p:cNvSpPr txBox="1"/>
          <p:nvPr/>
        </p:nvSpPr>
        <p:spPr>
          <a:xfrm>
            <a:off x="5025413" y="3667307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49" name="148 CuadroTexto"/>
          <p:cNvSpPr txBox="1"/>
          <p:nvPr/>
        </p:nvSpPr>
        <p:spPr>
          <a:xfrm>
            <a:off x="3384040" y="3650122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50" name="149 CuadroTexto"/>
          <p:cNvSpPr txBox="1"/>
          <p:nvPr/>
        </p:nvSpPr>
        <p:spPr>
          <a:xfrm>
            <a:off x="5945917" y="3670624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51" name="150 CuadroTexto"/>
          <p:cNvSpPr txBox="1"/>
          <p:nvPr/>
        </p:nvSpPr>
        <p:spPr>
          <a:xfrm>
            <a:off x="5943601" y="5941837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52" name="151 CuadroTexto"/>
          <p:cNvSpPr txBox="1"/>
          <p:nvPr/>
        </p:nvSpPr>
        <p:spPr>
          <a:xfrm>
            <a:off x="4678466" y="5217152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53" name="152 CuadroTexto"/>
          <p:cNvSpPr txBox="1"/>
          <p:nvPr/>
        </p:nvSpPr>
        <p:spPr>
          <a:xfrm>
            <a:off x="5052414" y="5523029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54" name="153 CuadroTexto"/>
          <p:cNvSpPr txBox="1"/>
          <p:nvPr/>
        </p:nvSpPr>
        <p:spPr>
          <a:xfrm>
            <a:off x="1006115" y="2685249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USB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55" name="154 CuadroTexto"/>
          <p:cNvSpPr txBox="1"/>
          <p:nvPr/>
        </p:nvSpPr>
        <p:spPr>
          <a:xfrm>
            <a:off x="559049" y="5217152"/>
            <a:ext cx="9181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HDMI 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  <p:sp>
        <p:nvSpPr>
          <p:cNvPr id="156" name="CuadroTexto 137"/>
          <p:cNvSpPr txBox="1"/>
          <p:nvPr/>
        </p:nvSpPr>
        <p:spPr>
          <a:xfrm>
            <a:off x="3861436" y="19074"/>
            <a:ext cx="51020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Flujo de Señal (Video)</a:t>
            </a:r>
            <a:endParaRPr lang="es-CO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7" name="156 CuadroTexto"/>
          <p:cNvSpPr txBox="1"/>
          <p:nvPr/>
        </p:nvSpPr>
        <p:spPr>
          <a:xfrm>
            <a:off x="1452825" y="1326758"/>
            <a:ext cx="193121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/>
              <a:t>NAS (CONEXIÓN POR RED)</a:t>
            </a:r>
          </a:p>
          <a:p>
            <a:endParaRPr lang="es-ES" sz="1200" dirty="0" smtClean="0"/>
          </a:p>
          <a:p>
            <a:endParaRPr lang="es-ES" sz="1200" dirty="0"/>
          </a:p>
        </p:txBody>
      </p:sp>
    </p:spTree>
    <p:extLst>
      <p:ext uri="{BB962C8B-B14F-4D97-AF65-F5344CB8AC3E}">
        <p14:creationId xmlns:p14="http://schemas.microsoft.com/office/powerpoint/2010/main" val="4250047656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395</TotalTime>
  <Words>78</Words>
  <Application>Microsoft Office PowerPoint</Application>
  <PresentationFormat>Personalizado</PresentationFormat>
  <Paragraphs>48</Paragraphs>
  <Slides>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3" baseType="lpstr">
      <vt:lpstr>Tema de Office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usuario64</dc:creator>
  <cp:lastModifiedBy>Invitado</cp:lastModifiedBy>
  <cp:revision>32</cp:revision>
  <dcterms:created xsi:type="dcterms:W3CDTF">2017-07-26T18:12:15Z</dcterms:created>
  <dcterms:modified xsi:type="dcterms:W3CDTF">2017-09-07T13:07:08Z</dcterms:modified>
</cp:coreProperties>
</file>