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4"/>
  </p:sldMasterIdLst>
  <p:notesMasterIdLst>
    <p:notesMasterId r:id="rId7"/>
  </p:notesMasterIdLst>
  <p:handoutMasterIdLst>
    <p:handoutMasterId r:id="rId8"/>
  </p:handoutMasterIdLst>
  <p:sldIdLst>
    <p:sldId id="256" r:id="rId5"/>
    <p:sldId id="257" r:id="rId6"/>
  </p:sldIdLst>
  <p:sldSz cx="10058400" cy="7772400"/>
  <p:notesSz cx="6858000" cy="9144000"/>
  <p:defaultTextStyle>
    <a:defPPr rtl="0">
      <a:defRPr lang="es-ES"/>
    </a:defPPr>
    <a:lvl1pPr marL="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B02"/>
    <a:srgbClr val="FF3300"/>
    <a:srgbClr val="FFFF85"/>
    <a:srgbClr val="FFC0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3213" autoAdjust="0"/>
  </p:normalViewPr>
  <p:slideViewPr>
    <p:cSldViewPr snapToGrid="0">
      <p:cViewPr varScale="1">
        <p:scale>
          <a:sx n="61" d="100"/>
          <a:sy n="61" d="100"/>
        </p:scale>
        <p:origin x="1506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834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0A292525-D0A5-4E3A-A5E6-AE4B15C2EB87}" type="datetime1">
              <a:rPr lang="es-ES" smtClean="0"/>
              <a:t>24/10/2023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E169A89D-734B-4FAD-B6E7-2B864E72E489}" type="slidenum">
              <a:rPr lang="es-ES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920367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fld id="{856A5A70-D65C-4B91-9EF5-3F20FDABA3AE}" type="datetime1">
              <a:rPr lang="es-ES" smtClean="0"/>
              <a:pPr/>
              <a:t>24/10/2023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43000"/>
            <a:ext cx="3994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s-ES"/>
            </a:defPPr>
          </a:lstStyle>
          <a:p>
            <a:pPr rtl="0"/>
            <a:endParaRPr lang="es-ES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s-ES"/>
            </a:defPPr>
          </a:lstStyle>
          <a:p>
            <a:pPr lvl="0" rtl="0"/>
            <a:r>
              <a:t>Haga clic para modificar los estilos de texto del patrón</a:t>
            </a:r>
          </a:p>
          <a:p>
            <a:pPr lvl="1" rtl="0"/>
            <a:r>
              <a:t>Segundo nivel</a:t>
            </a:r>
          </a:p>
          <a:p>
            <a:pPr lvl="2" rtl="0"/>
            <a:r>
              <a:t>Tercer nivel</a:t>
            </a:r>
          </a:p>
          <a:p>
            <a:pPr lvl="3" rtl="0"/>
            <a:r>
              <a:t>Cuarto nivel</a:t>
            </a:r>
          </a:p>
          <a:p>
            <a:pPr lvl="4" rtl="0"/>
            <a:r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952A89D7-7603-4ECB-ADF6-F6CF2BE4F401}" type="slidenum">
              <a:rPr lang="es-ES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4893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B20FD1-DF29-4B15-B8DC-BFF1E0B13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515" y="2355254"/>
            <a:ext cx="8675370" cy="1502305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 algn="ctr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A1BDEB7-5F32-4E45-B27F-5A64975599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70904" y="4209942"/>
            <a:ext cx="3613354" cy="413808"/>
          </a:xfrm>
          <a:prstGeom prst="rect">
            <a:avLst/>
          </a:prstGeom>
          <a:noFill/>
        </p:spPr>
        <p:txBody>
          <a:bodyPr/>
          <a:lstStyle>
            <a:lvl1pPr algn="ctr">
              <a:defRPr sz="2400"/>
            </a:lvl1pPr>
          </a:lstStyle>
          <a:p>
            <a:fld id="{B0E70C6E-58FC-492F-9F56-4DD5338056B5}" type="datetime1">
              <a:rPr lang="es-CO" smtClean="0"/>
              <a:t>24/10/2023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10125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ágina ext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ángulo 38"/>
          <p:cNvSpPr/>
          <p:nvPr userDrawn="1"/>
        </p:nvSpPr>
        <p:spPr>
          <a:xfrm>
            <a:off x="444215" y="1165122"/>
            <a:ext cx="7560000" cy="239486"/>
          </a:xfrm>
          <a:prstGeom prst="rect">
            <a:avLst/>
          </a:prstGeom>
          <a:solidFill>
            <a:srgbClr val="FF4B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43" name="Rectángulo 42"/>
          <p:cNvSpPr/>
          <p:nvPr userDrawn="1"/>
        </p:nvSpPr>
        <p:spPr>
          <a:xfrm>
            <a:off x="1976273" y="4783842"/>
            <a:ext cx="7488000" cy="182880"/>
          </a:xfrm>
          <a:prstGeom prst="rect">
            <a:avLst/>
          </a:prstGeom>
          <a:solidFill>
            <a:srgbClr val="FF4B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44" name="Rectángulo 43"/>
          <p:cNvSpPr/>
          <p:nvPr userDrawn="1"/>
        </p:nvSpPr>
        <p:spPr>
          <a:xfrm>
            <a:off x="412353" y="3946693"/>
            <a:ext cx="2816352" cy="7361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45" name="Rectángulo 44"/>
          <p:cNvSpPr/>
          <p:nvPr userDrawn="1"/>
        </p:nvSpPr>
        <p:spPr>
          <a:xfrm>
            <a:off x="2492474" y="204743"/>
            <a:ext cx="6782634" cy="8059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50" name="Rectángulo 49"/>
          <p:cNvSpPr/>
          <p:nvPr userDrawn="1"/>
        </p:nvSpPr>
        <p:spPr>
          <a:xfrm>
            <a:off x="3537249" y="3958177"/>
            <a:ext cx="2816352" cy="7361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28" name="Marcador de texto 21"/>
          <p:cNvSpPr>
            <a:spLocks noGrp="1"/>
          </p:cNvSpPr>
          <p:nvPr>
            <p:ph type="body" sz="quarter" idx="19" hasCustomPrompt="1"/>
          </p:nvPr>
        </p:nvSpPr>
        <p:spPr>
          <a:xfrm>
            <a:off x="490454" y="3950695"/>
            <a:ext cx="2678297" cy="730641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>
            <a:lvl1pPr marL="0" indent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  <a:defRPr lang="es-ES" sz="1200" i="1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lang="es-ES" sz="3600"/>
            </a:lvl2pPr>
            <a:lvl3pPr marL="0" indent="0">
              <a:spcBef>
                <a:spcPts val="0"/>
              </a:spcBef>
              <a:buNone/>
              <a:defRPr lang="es-ES" sz="3600"/>
            </a:lvl3pPr>
            <a:lvl4pPr marL="0" indent="0">
              <a:spcBef>
                <a:spcPts val="0"/>
              </a:spcBef>
              <a:buNone/>
              <a:defRPr lang="es-ES" sz="3600"/>
            </a:lvl4pPr>
            <a:lvl5pPr marL="0" indent="0">
              <a:spcBef>
                <a:spcPts val="0"/>
              </a:spcBef>
              <a:buNone/>
              <a:defRPr lang="es-ES" sz="3600"/>
            </a:lvl5pPr>
          </a:lstStyle>
          <a:p>
            <a:pPr lvl="0" rtl="0"/>
            <a:r>
              <a:rPr dirty="0"/>
              <a:t>Haga clic para agregar texto</a:t>
            </a:r>
          </a:p>
        </p:txBody>
      </p:sp>
      <p:sp>
        <p:nvSpPr>
          <p:cNvPr id="31" name="Marcador de texto 21"/>
          <p:cNvSpPr>
            <a:spLocks noGrp="1"/>
          </p:cNvSpPr>
          <p:nvPr>
            <p:ph type="body" sz="quarter" idx="20" hasCustomPrompt="1"/>
          </p:nvPr>
        </p:nvSpPr>
        <p:spPr>
          <a:xfrm>
            <a:off x="3021271" y="291408"/>
            <a:ext cx="5707624" cy="595085"/>
          </a:xfrm>
          <a:prstGeom prst="rect">
            <a:avLst/>
          </a:prstGeom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s-ES" sz="2800" b="1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lang="es-ES" sz="3600"/>
            </a:lvl2pPr>
            <a:lvl3pPr marL="0" indent="0">
              <a:spcBef>
                <a:spcPts val="0"/>
              </a:spcBef>
              <a:buNone/>
              <a:defRPr lang="es-ES" sz="3600"/>
            </a:lvl3pPr>
            <a:lvl4pPr marL="0" indent="0">
              <a:spcBef>
                <a:spcPts val="0"/>
              </a:spcBef>
              <a:buNone/>
              <a:defRPr lang="es-ES" sz="3600"/>
            </a:lvl4pPr>
            <a:lvl5pPr marL="0" indent="0">
              <a:spcBef>
                <a:spcPts val="0"/>
              </a:spcBef>
              <a:buNone/>
              <a:defRPr lang="es-ES" sz="3600"/>
            </a:lvl5pPr>
          </a:lstStyle>
          <a:p>
            <a:pPr lvl="0" rtl="0"/>
            <a:r>
              <a:rPr lang="es-ES" dirty="0"/>
              <a:t>Texto de encabezado</a:t>
            </a:r>
          </a:p>
        </p:txBody>
      </p:sp>
      <p:sp>
        <p:nvSpPr>
          <p:cNvPr id="5" name="Marcador de posición de imagen 4"/>
          <p:cNvSpPr>
            <a:spLocks noGrp="1"/>
          </p:cNvSpPr>
          <p:nvPr>
            <p:ph type="pic" sz="quarter" idx="27"/>
          </p:nvPr>
        </p:nvSpPr>
        <p:spPr>
          <a:xfrm>
            <a:off x="444216" y="1404608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48" name="Marcador de posición de imagen 4"/>
          <p:cNvSpPr>
            <a:spLocks noGrp="1"/>
          </p:cNvSpPr>
          <p:nvPr>
            <p:ph type="pic" sz="quarter" idx="30"/>
          </p:nvPr>
        </p:nvSpPr>
        <p:spPr>
          <a:xfrm>
            <a:off x="3560555" y="1404608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21" name="Marcador de texto 21">
            <a:extLst>
              <a:ext uri="{FF2B5EF4-FFF2-40B4-BE49-F238E27FC236}">
                <a16:creationId xmlns:a16="http://schemas.microsoft.com/office/drawing/2014/main" id="{685E52BC-3C72-42C6-ACBD-9CBE49EEBB4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606276" y="3977123"/>
            <a:ext cx="2678297" cy="730641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>
            <a:lvl1pPr marL="0" indent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  <a:defRPr lang="es-ES" sz="1200" i="1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lang="es-ES" sz="3600"/>
            </a:lvl2pPr>
            <a:lvl3pPr marL="0" indent="0">
              <a:spcBef>
                <a:spcPts val="0"/>
              </a:spcBef>
              <a:buNone/>
              <a:defRPr lang="es-ES" sz="3600"/>
            </a:lvl3pPr>
            <a:lvl4pPr marL="0" indent="0">
              <a:spcBef>
                <a:spcPts val="0"/>
              </a:spcBef>
              <a:buNone/>
              <a:defRPr lang="es-ES" sz="3600"/>
            </a:lvl4pPr>
            <a:lvl5pPr marL="0" indent="0">
              <a:spcBef>
                <a:spcPts val="0"/>
              </a:spcBef>
              <a:buNone/>
              <a:defRPr lang="es-ES" sz="3600"/>
            </a:lvl5pPr>
          </a:lstStyle>
          <a:p>
            <a:pPr lvl="0" rtl="0"/>
            <a:r>
              <a:rPr dirty="0"/>
              <a:t>Haga clic para agregar texto</a:t>
            </a:r>
          </a:p>
        </p:txBody>
      </p:sp>
      <p:sp>
        <p:nvSpPr>
          <p:cNvPr id="72" name="Rectángulo 71">
            <a:extLst>
              <a:ext uri="{FF2B5EF4-FFF2-40B4-BE49-F238E27FC236}">
                <a16:creationId xmlns:a16="http://schemas.microsoft.com/office/drawing/2014/main" id="{71B0C764-89A2-4EF2-883E-AB18CDDCADAB}"/>
              </a:ext>
            </a:extLst>
          </p:cNvPr>
          <p:cNvSpPr/>
          <p:nvPr userDrawn="1"/>
        </p:nvSpPr>
        <p:spPr>
          <a:xfrm>
            <a:off x="6675264" y="3958177"/>
            <a:ext cx="2816352" cy="7361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73" name="Marcador de posición de imagen 4">
            <a:extLst>
              <a:ext uri="{FF2B5EF4-FFF2-40B4-BE49-F238E27FC236}">
                <a16:creationId xmlns:a16="http://schemas.microsoft.com/office/drawing/2014/main" id="{2C811B46-2929-4D5F-85F1-6255779DC173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6698570" y="1404608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75" name="Marcador de texto 21">
            <a:extLst>
              <a:ext uri="{FF2B5EF4-FFF2-40B4-BE49-F238E27FC236}">
                <a16:creationId xmlns:a16="http://schemas.microsoft.com/office/drawing/2014/main" id="{DC7D27E7-9393-485B-BD02-ADC0DD4ED56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744291" y="3977123"/>
            <a:ext cx="2678297" cy="730641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>
            <a:lvl1pPr marL="0" indent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  <a:defRPr lang="es-ES" sz="1200" i="1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lang="es-ES" sz="3600"/>
            </a:lvl2pPr>
            <a:lvl3pPr marL="0" indent="0">
              <a:spcBef>
                <a:spcPts val="0"/>
              </a:spcBef>
              <a:buNone/>
              <a:defRPr lang="es-ES" sz="3600"/>
            </a:lvl3pPr>
            <a:lvl4pPr marL="0" indent="0">
              <a:spcBef>
                <a:spcPts val="0"/>
              </a:spcBef>
              <a:buNone/>
              <a:defRPr lang="es-ES" sz="3600"/>
            </a:lvl4pPr>
            <a:lvl5pPr marL="0" indent="0">
              <a:spcBef>
                <a:spcPts val="0"/>
              </a:spcBef>
              <a:buNone/>
              <a:defRPr lang="es-ES" sz="3600"/>
            </a:lvl5pPr>
          </a:lstStyle>
          <a:p>
            <a:pPr lvl="0" rtl="0"/>
            <a:r>
              <a:rPr dirty="0"/>
              <a:t>Haga clic para agregar texto</a:t>
            </a:r>
          </a:p>
        </p:txBody>
      </p:sp>
      <p:sp>
        <p:nvSpPr>
          <p:cNvPr id="78" name="Marcador de posición de imagen 4">
            <a:extLst>
              <a:ext uri="{FF2B5EF4-FFF2-40B4-BE49-F238E27FC236}">
                <a16:creationId xmlns:a16="http://schemas.microsoft.com/office/drawing/2014/main" id="{733BD086-F11D-4D3F-980A-D97F2E57144E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490454" y="5000636"/>
            <a:ext cx="2694194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81" name="Marcador de posición de imagen 4">
            <a:extLst>
              <a:ext uri="{FF2B5EF4-FFF2-40B4-BE49-F238E27FC236}">
                <a16:creationId xmlns:a16="http://schemas.microsoft.com/office/drawing/2014/main" id="{5D179CB7-4F7D-4677-BD51-B0523D658963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3560555" y="5000636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82" name="Marcador de posición de imagen 4">
            <a:extLst>
              <a:ext uri="{FF2B5EF4-FFF2-40B4-BE49-F238E27FC236}">
                <a16:creationId xmlns:a16="http://schemas.microsoft.com/office/drawing/2014/main" id="{EE0253CB-2D7E-4209-9D04-C6FB9DE57E97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6692176" y="5000636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631927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FBAE40"/>
          </p15:clr>
        </p15:guide>
        <p15:guide id="2" orient="horz" pos="4560" userDrawn="1">
          <p15:clr>
            <a:srgbClr val="FBAE40"/>
          </p15:clr>
        </p15:guide>
        <p15:guide id="3" pos="144" userDrawn="1">
          <p15:clr>
            <a:srgbClr val="FBAE40"/>
          </p15:clr>
        </p15:guide>
        <p15:guide id="4" pos="1920" userDrawn="1">
          <p15:clr>
            <a:srgbClr val="FBAE40"/>
          </p15:clr>
        </p15:guide>
        <p15:guide id="6" pos="6156" userDrawn="1">
          <p15:clr>
            <a:srgbClr val="FBAE40"/>
          </p15:clr>
        </p15:guide>
        <p15:guide id="7" pos="4382" userDrawn="1">
          <p15:clr>
            <a:srgbClr val="FBAE40"/>
          </p15:clr>
        </p15:guide>
        <p15:guide id="8" pos="2250" userDrawn="1">
          <p15:clr>
            <a:srgbClr val="FBAE40"/>
          </p15:clr>
        </p15:guide>
        <p15:guide id="9" pos="4026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ágina int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ángulo 24">
            <a:extLst>
              <a:ext uri="{FF2B5EF4-FFF2-40B4-BE49-F238E27FC236}">
                <a16:creationId xmlns:a16="http://schemas.microsoft.com/office/drawing/2014/main" id="{7DE53BE2-40D3-4FC0-80BC-851660E4F1AA}"/>
              </a:ext>
            </a:extLst>
          </p:cNvPr>
          <p:cNvSpPr/>
          <p:nvPr userDrawn="1"/>
        </p:nvSpPr>
        <p:spPr>
          <a:xfrm>
            <a:off x="2492474" y="204743"/>
            <a:ext cx="6782634" cy="8059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28" name="Marcador de texto 21">
            <a:extLst>
              <a:ext uri="{FF2B5EF4-FFF2-40B4-BE49-F238E27FC236}">
                <a16:creationId xmlns:a16="http://schemas.microsoft.com/office/drawing/2014/main" id="{27089B27-29C2-448D-814C-14D391C6293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021271" y="291408"/>
            <a:ext cx="5707624" cy="595085"/>
          </a:xfrm>
          <a:prstGeom prst="rect">
            <a:avLst/>
          </a:prstGeom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s-ES" sz="2800" b="1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lang="es-ES" sz="3600"/>
            </a:lvl2pPr>
            <a:lvl3pPr marL="0" indent="0">
              <a:spcBef>
                <a:spcPts val="0"/>
              </a:spcBef>
              <a:buNone/>
              <a:defRPr lang="es-ES" sz="3600"/>
            </a:lvl3pPr>
            <a:lvl4pPr marL="0" indent="0">
              <a:spcBef>
                <a:spcPts val="0"/>
              </a:spcBef>
              <a:buNone/>
              <a:defRPr lang="es-ES" sz="3600"/>
            </a:lvl4pPr>
            <a:lvl5pPr marL="0" indent="0">
              <a:spcBef>
                <a:spcPts val="0"/>
              </a:spcBef>
              <a:buNone/>
              <a:defRPr lang="es-ES" sz="3600"/>
            </a:lvl5pPr>
          </a:lstStyle>
          <a:p>
            <a:pPr lvl="0" rtl="0"/>
            <a:r>
              <a:rPr lang="es-ES" dirty="0"/>
              <a:t>Texto de encabezado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E093A2CB-76E5-4CC2-BB86-D3D152501EC5}"/>
              </a:ext>
            </a:extLst>
          </p:cNvPr>
          <p:cNvSpPr/>
          <p:nvPr userDrawn="1"/>
        </p:nvSpPr>
        <p:spPr>
          <a:xfrm>
            <a:off x="444215" y="1165122"/>
            <a:ext cx="7560000" cy="239486"/>
          </a:xfrm>
          <a:prstGeom prst="rect">
            <a:avLst/>
          </a:prstGeom>
          <a:solidFill>
            <a:srgbClr val="FF4B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52792C22-F215-4781-AF27-B4E691CF4F20}"/>
              </a:ext>
            </a:extLst>
          </p:cNvPr>
          <p:cNvSpPr/>
          <p:nvPr userDrawn="1"/>
        </p:nvSpPr>
        <p:spPr>
          <a:xfrm>
            <a:off x="1976273" y="4783842"/>
            <a:ext cx="7488000" cy="182880"/>
          </a:xfrm>
          <a:prstGeom prst="rect">
            <a:avLst/>
          </a:prstGeom>
          <a:solidFill>
            <a:srgbClr val="FF4B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2E34115E-0B78-4BE9-952A-B14F34338B56}"/>
              </a:ext>
            </a:extLst>
          </p:cNvPr>
          <p:cNvSpPr/>
          <p:nvPr userDrawn="1"/>
        </p:nvSpPr>
        <p:spPr>
          <a:xfrm>
            <a:off x="412353" y="3946693"/>
            <a:ext cx="2816352" cy="7361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3755E016-3E27-4A9A-A8E6-8C884B61E936}"/>
              </a:ext>
            </a:extLst>
          </p:cNvPr>
          <p:cNvSpPr/>
          <p:nvPr userDrawn="1"/>
        </p:nvSpPr>
        <p:spPr>
          <a:xfrm>
            <a:off x="3537249" y="3958177"/>
            <a:ext cx="2816352" cy="7361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22" name="Marcador de texto 21">
            <a:extLst>
              <a:ext uri="{FF2B5EF4-FFF2-40B4-BE49-F238E27FC236}">
                <a16:creationId xmlns:a16="http://schemas.microsoft.com/office/drawing/2014/main" id="{ED121966-9377-41D7-A175-906F2229E88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0454" y="3950695"/>
            <a:ext cx="2678297" cy="730641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>
            <a:lvl1pPr marL="0" indent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  <a:defRPr lang="es-ES" sz="1200" i="1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lang="es-ES" sz="3600"/>
            </a:lvl2pPr>
            <a:lvl3pPr marL="0" indent="0">
              <a:spcBef>
                <a:spcPts val="0"/>
              </a:spcBef>
              <a:buNone/>
              <a:defRPr lang="es-ES" sz="3600"/>
            </a:lvl3pPr>
            <a:lvl4pPr marL="0" indent="0">
              <a:spcBef>
                <a:spcPts val="0"/>
              </a:spcBef>
              <a:buNone/>
              <a:defRPr lang="es-ES" sz="3600"/>
            </a:lvl4pPr>
            <a:lvl5pPr marL="0" indent="0">
              <a:spcBef>
                <a:spcPts val="0"/>
              </a:spcBef>
              <a:buNone/>
              <a:defRPr lang="es-ES" sz="3600"/>
            </a:lvl5pPr>
          </a:lstStyle>
          <a:p>
            <a:pPr lvl="0" rtl="0"/>
            <a:r>
              <a:rPr dirty="0"/>
              <a:t>Haga clic para agregar texto</a:t>
            </a:r>
          </a:p>
        </p:txBody>
      </p:sp>
      <p:sp>
        <p:nvSpPr>
          <p:cNvPr id="23" name="Marcador de posición de imagen 4">
            <a:extLst>
              <a:ext uri="{FF2B5EF4-FFF2-40B4-BE49-F238E27FC236}">
                <a16:creationId xmlns:a16="http://schemas.microsoft.com/office/drawing/2014/main" id="{79A72E2E-D94A-4538-BB99-05C4598F1207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44216" y="1404608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24" name="Marcador de posición de imagen 4">
            <a:extLst>
              <a:ext uri="{FF2B5EF4-FFF2-40B4-BE49-F238E27FC236}">
                <a16:creationId xmlns:a16="http://schemas.microsoft.com/office/drawing/2014/main" id="{3756F36D-3F88-4E47-BA00-A7133A6CE8AA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3560555" y="1404608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26" name="Marcador de texto 21">
            <a:extLst>
              <a:ext uri="{FF2B5EF4-FFF2-40B4-BE49-F238E27FC236}">
                <a16:creationId xmlns:a16="http://schemas.microsoft.com/office/drawing/2014/main" id="{307779F6-D1DB-4E0F-AC1D-69C032FBD24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606276" y="3977123"/>
            <a:ext cx="2678297" cy="730641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>
            <a:lvl1pPr marL="0" indent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  <a:defRPr lang="es-ES" sz="1200" i="1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lang="es-ES" sz="3600"/>
            </a:lvl2pPr>
            <a:lvl3pPr marL="0" indent="0">
              <a:spcBef>
                <a:spcPts val="0"/>
              </a:spcBef>
              <a:buNone/>
              <a:defRPr lang="es-ES" sz="3600"/>
            </a:lvl3pPr>
            <a:lvl4pPr marL="0" indent="0">
              <a:spcBef>
                <a:spcPts val="0"/>
              </a:spcBef>
              <a:buNone/>
              <a:defRPr lang="es-ES" sz="3600"/>
            </a:lvl4pPr>
            <a:lvl5pPr marL="0" indent="0">
              <a:spcBef>
                <a:spcPts val="0"/>
              </a:spcBef>
              <a:buNone/>
              <a:defRPr lang="es-ES" sz="3600"/>
            </a:lvl5pPr>
          </a:lstStyle>
          <a:p>
            <a:pPr lvl="0" rtl="0"/>
            <a:r>
              <a:rPr dirty="0"/>
              <a:t>Haga clic para agregar texto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E90095A3-9B9B-4CDC-828E-CD68D90A426D}"/>
              </a:ext>
            </a:extLst>
          </p:cNvPr>
          <p:cNvSpPr/>
          <p:nvPr userDrawn="1"/>
        </p:nvSpPr>
        <p:spPr>
          <a:xfrm>
            <a:off x="6675264" y="3958177"/>
            <a:ext cx="2816352" cy="7361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/>
          </a:p>
        </p:txBody>
      </p:sp>
      <p:sp>
        <p:nvSpPr>
          <p:cNvPr id="29" name="Marcador de posición de imagen 4">
            <a:extLst>
              <a:ext uri="{FF2B5EF4-FFF2-40B4-BE49-F238E27FC236}">
                <a16:creationId xmlns:a16="http://schemas.microsoft.com/office/drawing/2014/main" id="{F8F36FA8-478A-4A37-AB92-C78483ED1008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6698570" y="1404608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30" name="Marcador de texto 21">
            <a:extLst>
              <a:ext uri="{FF2B5EF4-FFF2-40B4-BE49-F238E27FC236}">
                <a16:creationId xmlns:a16="http://schemas.microsoft.com/office/drawing/2014/main" id="{606DF7A5-9505-49DF-995D-D3CC6F02A049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744291" y="3977123"/>
            <a:ext cx="2678297" cy="730641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>
            <a:lvl1pPr marL="0" indent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  <a:defRPr lang="es-ES" sz="1200" i="1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lang="es-ES" sz="3600"/>
            </a:lvl2pPr>
            <a:lvl3pPr marL="0" indent="0">
              <a:spcBef>
                <a:spcPts val="0"/>
              </a:spcBef>
              <a:buNone/>
              <a:defRPr lang="es-ES" sz="3600"/>
            </a:lvl3pPr>
            <a:lvl4pPr marL="0" indent="0">
              <a:spcBef>
                <a:spcPts val="0"/>
              </a:spcBef>
              <a:buNone/>
              <a:defRPr lang="es-ES" sz="3600"/>
            </a:lvl4pPr>
            <a:lvl5pPr marL="0" indent="0">
              <a:spcBef>
                <a:spcPts val="0"/>
              </a:spcBef>
              <a:buNone/>
              <a:defRPr lang="es-ES" sz="3600"/>
            </a:lvl5pPr>
          </a:lstStyle>
          <a:p>
            <a:pPr lvl="0" rtl="0"/>
            <a:r>
              <a:rPr dirty="0"/>
              <a:t>Haga clic para agregar texto</a:t>
            </a:r>
          </a:p>
        </p:txBody>
      </p:sp>
      <p:sp>
        <p:nvSpPr>
          <p:cNvPr id="31" name="Marcador de posición de imagen 4">
            <a:extLst>
              <a:ext uri="{FF2B5EF4-FFF2-40B4-BE49-F238E27FC236}">
                <a16:creationId xmlns:a16="http://schemas.microsoft.com/office/drawing/2014/main" id="{C2A7D289-B216-4684-9E52-C2D1759CC66D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490454" y="5000636"/>
            <a:ext cx="2694194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32" name="Marcador de posición de imagen 4">
            <a:extLst>
              <a:ext uri="{FF2B5EF4-FFF2-40B4-BE49-F238E27FC236}">
                <a16:creationId xmlns:a16="http://schemas.microsoft.com/office/drawing/2014/main" id="{FB991A54-8985-4BB4-9DCC-046B15F9DA57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3560555" y="5000636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  <p:sp>
        <p:nvSpPr>
          <p:cNvPr id="33" name="Marcador de posición de imagen 4">
            <a:extLst>
              <a:ext uri="{FF2B5EF4-FFF2-40B4-BE49-F238E27FC236}">
                <a16:creationId xmlns:a16="http://schemas.microsoft.com/office/drawing/2014/main" id="{8B66B7FB-95BE-4A72-99F2-919E9A9CF381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6692176" y="5000636"/>
            <a:ext cx="2769741" cy="24815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82880" rtlCol="0">
            <a:normAutofit/>
          </a:bodyPr>
          <a:lstStyle>
            <a:lvl1pPr marL="0" indent="0" algn="ctr">
              <a:buNone/>
              <a:defRPr lang="es-ES" sz="1400"/>
            </a:lvl1pPr>
          </a:lstStyle>
          <a:p>
            <a:pPr rt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45087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44" userDrawn="1">
          <p15:clr>
            <a:srgbClr val="FBAE40"/>
          </p15:clr>
        </p15:guide>
        <p15:guide id="2" pos="1920" userDrawn="1">
          <p15:clr>
            <a:srgbClr val="FBAE40"/>
          </p15:clr>
        </p15:guide>
        <p15:guide id="3" pos="2250" userDrawn="1">
          <p15:clr>
            <a:srgbClr val="FBAE40"/>
          </p15:clr>
        </p15:guide>
        <p15:guide id="4" pos="4026" userDrawn="1">
          <p15:clr>
            <a:srgbClr val="FBAE40"/>
          </p15:clr>
        </p15:guide>
        <p15:guide id="5" pos="4382" userDrawn="1">
          <p15:clr>
            <a:srgbClr val="FBAE40"/>
          </p15:clr>
        </p15:guide>
        <p15:guide id="6" pos="6160" userDrawn="1">
          <p15:clr>
            <a:srgbClr val="FBAE40"/>
          </p15:clr>
        </p15:guide>
        <p15:guide id="7" orient="horz" pos="288" userDrawn="1">
          <p15:clr>
            <a:srgbClr val="FBAE40"/>
          </p15:clr>
        </p15:guide>
        <p15:guide id="8" orient="horz" pos="456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C4FCA49-56BD-459B-9CC8-BD647B34DADA}"/>
              </a:ext>
            </a:extLst>
          </p:cNvPr>
          <p:cNvPicPr/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349"/>
          <a:stretch/>
        </p:blipFill>
        <p:spPr bwMode="auto">
          <a:xfrm>
            <a:off x="44245" y="-44244"/>
            <a:ext cx="2448232" cy="10913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3" name="Straight Connector 15">
            <a:extLst>
              <a:ext uri="{FF2B5EF4-FFF2-40B4-BE49-F238E27FC236}">
                <a16:creationId xmlns:a16="http://schemas.microsoft.com/office/drawing/2014/main" id="{A5AF6C87-F091-45DF-9513-6DDD687D6C66}"/>
              </a:ext>
            </a:extLst>
          </p:cNvPr>
          <p:cNvCxnSpPr>
            <a:cxnSpLocks/>
          </p:cNvCxnSpPr>
          <p:nvPr userDrawn="1"/>
        </p:nvCxnSpPr>
        <p:spPr>
          <a:xfrm flipV="1">
            <a:off x="9975355" y="1"/>
            <a:ext cx="0" cy="7792192"/>
          </a:xfrm>
          <a:prstGeom prst="line">
            <a:avLst/>
          </a:prstGeom>
          <a:ln w="1587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16">
            <a:extLst>
              <a:ext uri="{FF2B5EF4-FFF2-40B4-BE49-F238E27FC236}">
                <a16:creationId xmlns:a16="http://schemas.microsoft.com/office/drawing/2014/main" id="{A06D63F3-FC55-4006-A001-5FC98C390CC2}"/>
              </a:ext>
            </a:extLst>
          </p:cNvPr>
          <p:cNvCxnSpPr>
            <a:cxnSpLocks/>
          </p:cNvCxnSpPr>
          <p:nvPr userDrawn="1"/>
        </p:nvCxnSpPr>
        <p:spPr>
          <a:xfrm flipV="1">
            <a:off x="9558413" y="1497724"/>
            <a:ext cx="0" cy="6274676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8">
            <a:extLst>
              <a:ext uri="{FF2B5EF4-FFF2-40B4-BE49-F238E27FC236}">
                <a16:creationId xmlns:a16="http://schemas.microsoft.com/office/drawing/2014/main" id="{17767B9E-C8BF-4B4F-A71D-57E6DA754269}"/>
              </a:ext>
            </a:extLst>
          </p:cNvPr>
          <p:cNvCxnSpPr>
            <a:cxnSpLocks/>
          </p:cNvCxnSpPr>
          <p:nvPr userDrawn="1"/>
        </p:nvCxnSpPr>
        <p:spPr>
          <a:xfrm flipV="1">
            <a:off x="9633498" y="2387449"/>
            <a:ext cx="0" cy="5404744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20">
            <a:extLst>
              <a:ext uri="{FF2B5EF4-FFF2-40B4-BE49-F238E27FC236}">
                <a16:creationId xmlns:a16="http://schemas.microsoft.com/office/drawing/2014/main" id="{65EF7225-934B-44CD-9EE7-D16D59DBDD6B}"/>
              </a:ext>
            </a:extLst>
          </p:cNvPr>
          <p:cNvCxnSpPr>
            <a:cxnSpLocks/>
          </p:cNvCxnSpPr>
          <p:nvPr userDrawn="1"/>
        </p:nvCxnSpPr>
        <p:spPr>
          <a:xfrm flipV="1">
            <a:off x="9683505" y="2211842"/>
            <a:ext cx="0" cy="5580351"/>
          </a:xfrm>
          <a:prstGeom prst="line">
            <a:avLst/>
          </a:prstGeom>
          <a:ln w="41275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>
            <a:extLst>
              <a:ext uri="{FF2B5EF4-FFF2-40B4-BE49-F238E27FC236}">
                <a16:creationId xmlns:a16="http://schemas.microsoft.com/office/drawing/2014/main" id="{7701042B-E1C5-40AC-99B6-4FAD3512572B}"/>
              </a:ext>
            </a:extLst>
          </p:cNvPr>
          <p:cNvCxnSpPr>
            <a:cxnSpLocks/>
          </p:cNvCxnSpPr>
          <p:nvPr userDrawn="1"/>
        </p:nvCxnSpPr>
        <p:spPr>
          <a:xfrm flipV="1">
            <a:off x="9859469" y="2894704"/>
            <a:ext cx="0" cy="4897489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281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2" r:id="rId2"/>
    <p:sldLayoutId id="2147483673" r:id="rId3"/>
  </p:sldLayoutIdLst>
  <p:hf sldNum="0" hdr="0" ftr="0"/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lang="es-ES"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Clr>
          <a:schemeClr val="accent1"/>
        </a:buClr>
        <a:buFont typeface="Arial" panose="020B0604020202020204" pitchFamily="34" charset="0"/>
        <a:buChar char="•"/>
        <a:defRPr lang="es-ES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Clr>
          <a:schemeClr val="accent1"/>
        </a:buClr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Clr>
          <a:schemeClr val="accent1"/>
        </a:buClr>
        <a:buFont typeface="Arial" panose="020B0604020202020204" pitchFamily="34" charset="0"/>
        <a:buChar char="•"/>
        <a:defRPr lang="es-ES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Clr>
          <a:schemeClr val="accent1"/>
        </a:buClr>
        <a:buFont typeface="Arial" panose="020B0604020202020204" pitchFamily="34" charset="0"/>
        <a:buChar char="•"/>
        <a:defRPr lang="es-ES"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Clr>
          <a:schemeClr val="accent1"/>
        </a:buClr>
        <a:buFont typeface="Arial" panose="020B0604020202020204" pitchFamily="34" charset="0"/>
        <a:buChar char="•"/>
        <a:defRPr lang="es-ES"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05840" rtl="0" eaLnBrk="1" latinLnBrk="0" hangingPunct="1"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lang="es-ES"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E53396-3DC7-4598-902C-FFCE672C4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17" y="3079112"/>
            <a:ext cx="9317421" cy="1745136"/>
          </a:xfrm>
        </p:spPr>
        <p:txBody>
          <a:bodyPr/>
          <a:lstStyle/>
          <a:p>
            <a:pPr lvl="0"/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TALLER </a:t>
            </a:r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R" sz="2800" dirty="0">
                <a:latin typeface="Arial" panose="020B0604020202020204" pitchFamily="34" charset="0"/>
                <a:cs typeface="Arial" panose="020B0604020202020204" pitchFamily="34" charset="0"/>
              </a:rPr>
              <a:t>RESPONSABILIDAD DE GESTION DEL RIESGO POR INCENDIOS DE COVERTURA VEGETAL</a:t>
            </a:r>
            <a:endParaRPr lang="es-CO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2630BEB-92F2-4E23-A619-94C33C357EE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07990" y="5269387"/>
            <a:ext cx="3613354" cy="413808"/>
          </a:xfrm>
        </p:spPr>
        <p:txBody>
          <a:bodyPr/>
          <a:lstStyle/>
          <a:p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Fecha: </a:t>
            </a:r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r>
              <a:rPr lang="es-CO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-10-2023</a:t>
            </a:r>
            <a:endParaRPr lang="es-CO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2438947"/>
              </p:ext>
            </p:extLst>
          </p:nvPr>
        </p:nvGraphicFramePr>
        <p:xfrm>
          <a:off x="691515" y="1581845"/>
          <a:ext cx="7947988" cy="1219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47988">
                  <a:extLst>
                    <a:ext uri="{9D8B030D-6E8A-4147-A177-3AD203B41FA5}">
                      <a16:colId xmlns:a16="http://schemas.microsoft.com/office/drawing/2014/main" val="37723858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DESARROLLO CONJUNTO DE UN PROGRAMA DE CAPACITACIÓN DIRIGIDO A ORGANIZACIONES COMUNITARIAS PARA APOYAR LA GESTIÓN AMBIENTAL EN LA CONSERVACIÓN DE ECOSISTEMAS, GESTIÓN DEL RIESGO, ECOTURISMO Y SEGURIDAD ALIMENTARIA EN LOS MUNICIPIOS DE </a:t>
                      </a:r>
                      <a:r>
                        <a:rPr lang="es-ES" sz="1600" dirty="0" smtClean="0">
                          <a:effectLst/>
                        </a:rPr>
                        <a:t>LURUACO,</a:t>
                      </a:r>
                      <a:r>
                        <a:rPr lang="es-ES" sz="1600" baseline="0" dirty="0" smtClean="0">
                          <a:effectLst/>
                        </a:rPr>
                        <a:t> </a:t>
                      </a:r>
                      <a:r>
                        <a:rPr lang="es-ES" sz="1600" dirty="0" smtClean="0">
                          <a:effectLst/>
                        </a:rPr>
                        <a:t>SABANALARGA </a:t>
                      </a:r>
                      <a:r>
                        <a:rPr lang="es-ES" sz="1600" dirty="0">
                          <a:effectLst/>
                        </a:rPr>
                        <a:t>Y PIOJÓ</a:t>
                      </a:r>
                      <a:endParaRPr lang="es-C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9535" marR="89535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04106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6630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796D5D09-2B78-4F5E-AACE-67313071FE5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4216" y="3950696"/>
            <a:ext cx="2724535" cy="75706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s-CO" sz="1000" dirty="0" smtClean="0"/>
              <a:t>Ing. Selene Espinosa G –CORPOSONAT - asi</a:t>
            </a:r>
            <a:r>
              <a:rPr lang="es-CO" sz="1000" dirty="0" smtClean="0"/>
              <a:t>stentes </a:t>
            </a:r>
            <a:r>
              <a:rPr lang="es-CO" sz="1000" dirty="0" smtClean="0"/>
              <a:t>a capacitación municipio de piojo. </a:t>
            </a:r>
            <a:r>
              <a:rPr lang="es-CO" sz="1000" dirty="0" smtClean="0"/>
              <a:t>Recorrido por corregimiento de Hibacharo.           </a:t>
            </a:r>
            <a:endParaRPr lang="es-CO" sz="10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3DB0B80-AE25-42C0-B261-CE826B97180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400540" y="419469"/>
            <a:ext cx="7015654" cy="595085"/>
          </a:xfrm>
        </p:spPr>
        <p:txBody>
          <a:bodyPr/>
          <a:lstStyle/>
          <a:p>
            <a:r>
              <a:rPr lang="es-CO" sz="1600" dirty="0">
                <a:solidFill>
                  <a:schemeClr val="tx1"/>
                </a:solidFill>
              </a:rPr>
              <a:t>	</a:t>
            </a:r>
            <a:r>
              <a:rPr lang="es-CR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TALLER </a:t>
            </a:r>
            <a:r>
              <a:rPr lang="es-CR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 </a:t>
            </a:r>
            <a:r>
              <a:rPr lang="es-CR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FUNCIONAN LAS                                  ALERTAS TEMPRANAS</a:t>
            </a:r>
            <a:endParaRPr lang="es-CO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871939A7-A2D1-44A2-99A4-A27147A0A5A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s-CO" sz="1000" dirty="0" smtClean="0"/>
              <a:t>Asistentes </a:t>
            </a:r>
            <a:r>
              <a:rPr lang="es-CO" sz="1000" dirty="0" smtClean="0"/>
              <a:t>del municipio de Piojo, Hibacharo y Aguas vivas</a:t>
            </a:r>
            <a:r>
              <a:rPr lang="es-CO" sz="1000" dirty="0"/>
              <a:t>. </a:t>
            </a:r>
            <a:r>
              <a:rPr lang="es-CO" sz="1000" dirty="0" smtClean="0"/>
              <a:t>                                                               </a:t>
            </a:r>
            <a:r>
              <a:rPr lang="es-CO" sz="1000" dirty="0" smtClean="0"/>
              <a:t>Recorrido por el corregimiento de Hibacharo</a:t>
            </a:r>
            <a:endParaRPr lang="es-CO" sz="1000" dirty="0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432063AB-95FE-48E0-8F78-E03FC11F9236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6692177" y="3977123"/>
            <a:ext cx="2724018" cy="59487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s-CR" sz="1000" dirty="0" smtClean="0"/>
              <a:t>Asistentes </a:t>
            </a:r>
            <a:r>
              <a:rPr lang="es-CR" sz="1000" dirty="0"/>
              <a:t>del municipio de Piojo, Hibacharo y Aguas </a:t>
            </a:r>
            <a:r>
              <a:rPr lang="es-CR" sz="1000" dirty="0" smtClean="0"/>
              <a:t>vivas.                                                               </a:t>
            </a:r>
            <a:endParaRPr lang="es-CO" dirty="0"/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0555" y="1469409"/>
            <a:ext cx="2767824" cy="2481287"/>
          </a:xfrm>
          <a:prstGeom prst="rect">
            <a:avLst/>
          </a:prstGeom>
        </p:spPr>
      </p:pic>
      <p:pic>
        <p:nvPicPr>
          <p:cNvPr id="16" name="Marcador de posición de imagen 15"/>
          <p:cNvPicPr>
            <a:picLocks noGrp="1" noChangeAspect="1"/>
          </p:cNvPicPr>
          <p:nvPr>
            <p:ph type="pic" sz="quarter" idx="30"/>
          </p:nvPr>
        </p:nvPicPr>
        <p:blipFill>
          <a:blip r:embed="rId3"/>
          <a:srcRect l="67" r="67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29" name="Marcador de posición de imagen 28"/>
          <p:cNvPicPr>
            <a:picLocks noGrp="1" noChangeAspect="1"/>
          </p:cNvPicPr>
          <p:nvPr>
            <p:ph type="pic" sz="quarter" idx="4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1" r="25571"/>
          <a:stretch>
            <a:fillRect/>
          </a:stretch>
        </p:blipFill>
        <p:spPr/>
      </p:pic>
      <p:pic>
        <p:nvPicPr>
          <p:cNvPr id="18" name="Marcador de posición de imagen 17"/>
          <p:cNvPicPr>
            <a:picLocks noGrp="1" noChangeAspect="1"/>
          </p:cNvPicPr>
          <p:nvPr>
            <p:ph type="pic" sz="quarter" idx="27"/>
          </p:nvPr>
        </p:nvPicPr>
        <p:blipFill>
          <a:blip r:embed="rId5"/>
          <a:srcRect t="43" b="43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30" name="Marcador de posición de imagen 29"/>
          <p:cNvPicPr>
            <a:picLocks noGrp="1" noChangeAspect="1"/>
          </p:cNvPicPr>
          <p:nvPr>
            <p:ph type="pic" sz="quarter" idx="4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0" r="24880"/>
          <a:stretch>
            <a:fillRect/>
          </a:stretch>
        </p:blipFill>
        <p:spPr/>
      </p:pic>
      <p:pic>
        <p:nvPicPr>
          <p:cNvPr id="28" name="Marcador de posición de imagen 27"/>
          <p:cNvPicPr>
            <a:picLocks noGrp="1" noChangeAspect="1"/>
          </p:cNvPicPr>
          <p:nvPr>
            <p:ph type="pic" sz="quarter" idx="40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94" r="24894"/>
          <a:stretch>
            <a:fillRect/>
          </a:stretch>
        </p:blipFill>
        <p:spPr/>
      </p:pic>
      <p:pic>
        <p:nvPicPr>
          <p:cNvPr id="34" name="Marcador de posición de imagen 33"/>
          <p:cNvPicPr>
            <a:picLocks noGrp="1" noChangeAspect="1"/>
          </p:cNvPicPr>
          <p:nvPr>
            <p:ph type="pic" sz="quarter" idx="44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94" r="2489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87075634"/>
      </p:ext>
    </p:extLst>
  </p:cSld>
  <p:clrMapOvr>
    <a:masterClrMapping/>
  </p:clrMapOvr>
</p:sld>
</file>

<file path=ppt/theme/theme1.xml><?xml version="1.0" encoding="utf-8"?>
<a:theme xmlns:a="http://schemas.openxmlformats.org/drawingml/2006/main" name="Folleto de invierno 11 x 8,5">
  <a:themeElements>
    <a:clrScheme name="Winter Brochure">
      <a:dk1>
        <a:srgbClr val="43403B"/>
      </a:dk1>
      <a:lt1>
        <a:sysClr val="window" lastClr="FFFFFF"/>
      </a:lt1>
      <a:dk2>
        <a:srgbClr val="000000"/>
      </a:dk2>
      <a:lt2>
        <a:srgbClr val="E5E6E7"/>
      </a:lt2>
      <a:accent1>
        <a:srgbClr val="3D4346"/>
      </a:accent1>
      <a:accent2>
        <a:srgbClr val="BB3722"/>
      </a:accent2>
      <a:accent3>
        <a:srgbClr val="857963"/>
      </a:accent3>
      <a:accent4>
        <a:srgbClr val="6B4F58"/>
      </a:accent4>
      <a:accent5>
        <a:srgbClr val="6D898A"/>
      </a:accent5>
      <a:accent6>
        <a:srgbClr val="554238"/>
      </a:accent6>
      <a:hlink>
        <a:srgbClr val="BB3722"/>
      </a:hlink>
      <a:folHlink>
        <a:srgbClr val="857963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nterBrochure.potx" id="{7914E3C1-B050-42D3-81C2-28DDEDB2390F}" vid="{CD0C94AB-A5E2-4125-87EB-8B03305B1FE4}"/>
    </a:ext>
  </a:extLst>
</a:theme>
</file>

<file path=ppt/theme/theme2.xml><?xml version="1.0" encoding="utf-8"?>
<a:theme xmlns:a="http://schemas.openxmlformats.org/drawingml/2006/main" name="Tema de Office">
  <a:themeElements>
    <a:clrScheme name="Winter Brochure">
      <a:dk1>
        <a:srgbClr val="43403B"/>
      </a:dk1>
      <a:lt1>
        <a:sysClr val="window" lastClr="FFFFFF"/>
      </a:lt1>
      <a:dk2>
        <a:srgbClr val="000000"/>
      </a:dk2>
      <a:lt2>
        <a:srgbClr val="E5E6E7"/>
      </a:lt2>
      <a:accent1>
        <a:srgbClr val="3D4346"/>
      </a:accent1>
      <a:accent2>
        <a:srgbClr val="BB3722"/>
      </a:accent2>
      <a:accent3>
        <a:srgbClr val="857963"/>
      </a:accent3>
      <a:accent4>
        <a:srgbClr val="6B4F58"/>
      </a:accent4>
      <a:accent5>
        <a:srgbClr val="6D898A"/>
      </a:accent5>
      <a:accent6>
        <a:srgbClr val="554238"/>
      </a:accent6>
      <a:hlink>
        <a:srgbClr val="BB3722"/>
      </a:hlink>
      <a:folHlink>
        <a:srgbClr val="857963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a oficina">
  <a:themeElements>
    <a:clrScheme name="Winter Brochure">
      <a:dk1>
        <a:srgbClr val="43403B"/>
      </a:dk1>
      <a:lt1>
        <a:sysClr val="window" lastClr="FFFFFF"/>
      </a:lt1>
      <a:dk2>
        <a:srgbClr val="000000"/>
      </a:dk2>
      <a:lt2>
        <a:srgbClr val="E5E6E7"/>
      </a:lt2>
      <a:accent1>
        <a:srgbClr val="3D4346"/>
      </a:accent1>
      <a:accent2>
        <a:srgbClr val="BB3722"/>
      </a:accent2>
      <a:accent3>
        <a:srgbClr val="857963"/>
      </a:accent3>
      <a:accent4>
        <a:srgbClr val="6B4F58"/>
      </a:accent4>
      <a:accent5>
        <a:srgbClr val="6D898A"/>
      </a:accent5>
      <a:accent6>
        <a:srgbClr val="554238"/>
      </a:accent6>
      <a:hlink>
        <a:srgbClr val="BB3722"/>
      </a:hlink>
      <a:folHlink>
        <a:srgbClr val="857963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1D5F340F01F94FA2FD29A5E6DC872E" ma:contentTypeVersion="0" ma:contentTypeDescription="Create a new document." ma:contentTypeScope="" ma:versionID="f583bd66513a361a730282b6a794e35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6841151cf538834e171094e4faaf2d73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6E211BD-755A-4654-913E-FE18F117E7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F64003C-4601-434A-89D5-9D79BD4916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7716A6-524D-44CC-B263-8C7BFC36308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91</Words>
  <Application>Microsoft Office PowerPoint</Application>
  <PresentationFormat>Personalizado</PresentationFormat>
  <Paragraphs>7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Georgia</vt:lpstr>
      <vt:lpstr>Times New Roman</vt:lpstr>
      <vt:lpstr>Folleto de invierno 11 x 8,5</vt:lpstr>
      <vt:lpstr> TALLER 6 RESPONSABILIDAD DE GESTION DEL RIESGO POR INCENDIOS DE COVERTURA VEGETAL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2012-09-19T20:49:24Z</dcterms:created>
  <dcterms:modified xsi:type="dcterms:W3CDTF">2023-10-24T15:40:30Z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0x0101007C1D5F340F01F94FA2FD29A5E6DC872E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sMyDocuments">
    <vt:bool>true</vt:bool>
  </property>
</Properties>
</file>