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9"/>
  </p:notesMasterIdLst>
  <p:sldIdLst>
    <p:sldId id="256" r:id="rId2"/>
    <p:sldId id="257" r:id="rId3"/>
    <p:sldId id="265" r:id="rId4"/>
    <p:sldId id="263" r:id="rId5"/>
    <p:sldId id="344" r:id="rId6"/>
    <p:sldId id="338" r:id="rId7"/>
    <p:sldId id="264" r:id="rId8"/>
    <p:sldId id="321" r:id="rId9"/>
    <p:sldId id="259" r:id="rId10"/>
    <p:sldId id="335" r:id="rId11"/>
    <p:sldId id="345" r:id="rId12"/>
    <p:sldId id="278" r:id="rId13"/>
    <p:sldId id="346" r:id="rId14"/>
    <p:sldId id="347" r:id="rId15"/>
    <p:sldId id="342" r:id="rId16"/>
    <p:sldId id="343" r:id="rId17"/>
    <p:sldId id="330" r:id="rId1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2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a Gomez" userId="bcc3718374e962e6" providerId="LiveId" clId="{2564A677-DC13-4529-8079-9A00625F40CE}"/>
    <pc:docChg chg="undo custSel delSld modSld sldOrd">
      <pc:chgData name="Lina Gomez" userId="bcc3718374e962e6" providerId="LiveId" clId="{2564A677-DC13-4529-8079-9A00625F40CE}" dt="2026-03-10T23:27:45.641" v="1708" actId="14100"/>
      <pc:docMkLst>
        <pc:docMk/>
      </pc:docMkLst>
      <pc:sldChg chg="modSp mod">
        <pc:chgData name="Lina Gomez" userId="bcc3718374e962e6" providerId="LiveId" clId="{2564A677-DC13-4529-8079-9A00625F40CE}" dt="2026-03-10T16:03:26.116" v="24" actId="207"/>
        <pc:sldMkLst>
          <pc:docMk/>
          <pc:sldMk cId="913995257" sldId="256"/>
        </pc:sldMkLst>
        <pc:spChg chg="mod">
          <ac:chgData name="Lina Gomez" userId="bcc3718374e962e6" providerId="LiveId" clId="{2564A677-DC13-4529-8079-9A00625F40CE}" dt="2026-03-10T16:03:26.116" v="24" actId="207"/>
          <ac:spMkLst>
            <pc:docMk/>
            <pc:sldMk cId="913995257" sldId="256"/>
            <ac:spMk id="2" creationId="{B9D638C1-5AD2-1B02-1C2F-401CC34C8242}"/>
          </ac:spMkLst>
        </pc:spChg>
      </pc:sldChg>
      <pc:sldChg chg="modSp mod">
        <pc:chgData name="Lina Gomez" userId="bcc3718374e962e6" providerId="LiveId" clId="{2564A677-DC13-4529-8079-9A00625F40CE}" dt="2026-03-10T16:03:38.994" v="27" actId="207"/>
        <pc:sldMkLst>
          <pc:docMk/>
          <pc:sldMk cId="3656531609" sldId="257"/>
        </pc:sldMkLst>
        <pc:spChg chg="mod">
          <ac:chgData name="Lina Gomez" userId="bcc3718374e962e6" providerId="LiveId" clId="{2564A677-DC13-4529-8079-9A00625F40CE}" dt="2026-03-10T16:03:31.036" v="25" actId="207"/>
          <ac:spMkLst>
            <pc:docMk/>
            <pc:sldMk cId="3656531609" sldId="257"/>
            <ac:spMk id="2" creationId="{71E528EF-578A-E504-5C93-1723FBD6BB83}"/>
          </ac:spMkLst>
        </pc:spChg>
        <pc:spChg chg="mod">
          <ac:chgData name="Lina Gomez" userId="bcc3718374e962e6" providerId="LiveId" clId="{2564A677-DC13-4529-8079-9A00625F40CE}" dt="2026-03-10T16:03:33.894" v="26" actId="207"/>
          <ac:spMkLst>
            <pc:docMk/>
            <pc:sldMk cId="3656531609" sldId="257"/>
            <ac:spMk id="3" creationId="{38D7EA91-59B7-4444-5498-458CD5DBF689}"/>
          </ac:spMkLst>
        </pc:spChg>
        <pc:spChg chg="mod">
          <ac:chgData name="Lina Gomez" userId="bcc3718374e962e6" providerId="LiveId" clId="{2564A677-DC13-4529-8079-9A00625F40CE}" dt="2026-03-10T16:03:38.994" v="27" actId="207"/>
          <ac:spMkLst>
            <pc:docMk/>
            <pc:sldMk cId="3656531609" sldId="257"/>
            <ac:spMk id="6" creationId="{1DA50C86-8EA9-B0D8-14E0-42945A5E9E35}"/>
          </ac:spMkLst>
        </pc:spChg>
      </pc:sldChg>
      <pc:sldChg chg="addSp modSp mod">
        <pc:chgData name="Lina Gomez" userId="bcc3718374e962e6" providerId="LiveId" clId="{2564A677-DC13-4529-8079-9A00625F40CE}" dt="2026-03-10T16:38:16.563" v="447" actId="255"/>
        <pc:sldMkLst>
          <pc:docMk/>
          <pc:sldMk cId="1243755141" sldId="259"/>
        </pc:sldMkLst>
        <pc:spChg chg="mod">
          <ac:chgData name="Lina Gomez" userId="bcc3718374e962e6" providerId="LiveId" clId="{2564A677-DC13-4529-8079-9A00625F40CE}" dt="2026-03-10T16:06:15.053" v="43" actId="207"/>
          <ac:spMkLst>
            <pc:docMk/>
            <pc:sldMk cId="1243755141" sldId="259"/>
            <ac:spMk id="2" creationId="{CAF9D1F6-4DCE-7B3B-DDE0-79FCF1DE1EEF}"/>
          </ac:spMkLst>
        </pc:spChg>
        <pc:graphicFrameChg chg="add mod modGraphic">
          <ac:chgData name="Lina Gomez" userId="bcc3718374e962e6" providerId="LiveId" clId="{2564A677-DC13-4529-8079-9A00625F40CE}" dt="2026-03-10T16:35:06.170" v="412" actId="1076"/>
          <ac:graphicFrameMkLst>
            <pc:docMk/>
            <pc:sldMk cId="1243755141" sldId="259"/>
            <ac:graphicFrameMk id="3" creationId="{526517E2-BEEF-2601-10F4-D5FE9BE2AEF7}"/>
          </ac:graphicFrameMkLst>
        </pc:graphicFrameChg>
        <pc:graphicFrameChg chg="mod modGraphic">
          <ac:chgData name="Lina Gomez" userId="bcc3718374e962e6" providerId="LiveId" clId="{2564A677-DC13-4529-8079-9A00625F40CE}" dt="2026-03-10T16:38:16.563" v="447" actId="255"/>
          <ac:graphicFrameMkLst>
            <pc:docMk/>
            <pc:sldMk cId="1243755141" sldId="259"/>
            <ac:graphicFrameMk id="9" creationId="{9AB70051-AAC1-C196-25D6-FDFCEE7BC30A}"/>
          </ac:graphicFrameMkLst>
        </pc:graphicFrameChg>
        <pc:graphicFrameChg chg="mod">
          <ac:chgData name="Lina Gomez" userId="bcc3718374e962e6" providerId="LiveId" clId="{2564A677-DC13-4529-8079-9A00625F40CE}" dt="2026-03-10T16:34:22.788" v="404" actId="1076"/>
          <ac:graphicFrameMkLst>
            <pc:docMk/>
            <pc:sldMk cId="1243755141" sldId="259"/>
            <ac:graphicFrameMk id="10" creationId="{1B050FD5-D12F-95B9-E9D8-96DBFE5C5A05}"/>
          </ac:graphicFrameMkLst>
        </pc:graphicFrameChg>
        <pc:picChg chg="mod">
          <ac:chgData name="Lina Gomez" userId="bcc3718374e962e6" providerId="LiveId" clId="{2564A677-DC13-4529-8079-9A00625F40CE}" dt="2026-03-10T16:06:33.983" v="49" actId="1076"/>
          <ac:picMkLst>
            <pc:docMk/>
            <pc:sldMk cId="1243755141" sldId="259"/>
            <ac:picMk id="12" creationId="{BB414552-E43A-BE57-8A64-D015DA977659}"/>
          </ac:picMkLst>
        </pc:picChg>
      </pc:sldChg>
      <pc:sldChg chg="modSp mod ord">
        <pc:chgData name="Lina Gomez" userId="bcc3718374e962e6" providerId="LiveId" clId="{2564A677-DC13-4529-8079-9A00625F40CE}" dt="2026-03-10T23:20:21.108" v="1699"/>
        <pc:sldMkLst>
          <pc:docMk/>
          <pc:sldMk cId="1132090033" sldId="263"/>
        </pc:sldMkLst>
        <pc:spChg chg="mod">
          <ac:chgData name="Lina Gomez" userId="bcc3718374e962e6" providerId="LiveId" clId="{2564A677-DC13-4529-8079-9A00625F40CE}" dt="2026-03-10T23:19:59.613" v="1697" actId="20577"/>
          <ac:spMkLst>
            <pc:docMk/>
            <pc:sldMk cId="1132090033" sldId="263"/>
            <ac:spMk id="3" creationId="{CF4EC11A-12A3-1766-AB06-833C72B47094}"/>
          </ac:spMkLst>
        </pc:spChg>
      </pc:sldChg>
      <pc:sldChg chg="addSp delSp modSp mod">
        <pc:chgData name="Lina Gomez" userId="bcc3718374e962e6" providerId="LiveId" clId="{2564A677-DC13-4529-8079-9A00625F40CE}" dt="2026-03-10T16:04:55.671" v="35" actId="14100"/>
        <pc:sldMkLst>
          <pc:docMk/>
          <pc:sldMk cId="2004326418" sldId="264"/>
        </pc:sldMkLst>
        <pc:spChg chg="mod ord">
          <ac:chgData name="Lina Gomez" userId="bcc3718374e962e6" providerId="LiveId" clId="{2564A677-DC13-4529-8079-9A00625F40CE}" dt="2026-03-10T16:03:53.791" v="32" actId="207"/>
          <ac:spMkLst>
            <pc:docMk/>
            <pc:sldMk cId="2004326418" sldId="264"/>
            <ac:spMk id="2" creationId="{D91555DC-48B7-109C-F51A-1D71D1E3744F}"/>
          </ac:spMkLst>
        </pc:spChg>
        <pc:spChg chg="add mod">
          <ac:chgData name="Lina Gomez" userId="bcc3718374e962e6" providerId="LiveId" clId="{2564A677-DC13-4529-8079-9A00625F40CE}" dt="2026-03-10T16:04:55.671" v="35" actId="14100"/>
          <ac:spMkLst>
            <pc:docMk/>
            <pc:sldMk cId="2004326418" sldId="264"/>
            <ac:spMk id="6" creationId="{DD162646-09F3-70FA-8E41-77B5975E6E5D}"/>
          </ac:spMkLst>
        </pc:spChg>
        <pc:grpChg chg="add mod">
          <ac:chgData name="Lina Gomez" userId="bcc3718374e962e6" providerId="LiveId" clId="{2564A677-DC13-4529-8079-9A00625F40CE}" dt="2026-03-10T16:04:47.543" v="34" actId="14100"/>
          <ac:grpSpMkLst>
            <pc:docMk/>
            <pc:sldMk cId="2004326418" sldId="264"/>
            <ac:grpSpMk id="7" creationId="{3F3D6BE6-2F94-9133-9AE4-E5DB9FACDF47}"/>
          </ac:grpSpMkLst>
        </pc:grpChg>
        <pc:picChg chg="mod">
          <ac:chgData name="Lina Gomez" userId="bcc3718374e962e6" providerId="LiveId" clId="{2564A677-DC13-4529-8079-9A00625F40CE}" dt="2026-03-10T15:58:44.255" v="4" actId="14100"/>
          <ac:picMkLst>
            <pc:docMk/>
            <pc:sldMk cId="2004326418" sldId="264"/>
            <ac:picMk id="4" creationId="{20180A75-312E-DD0B-4C2D-6C246CD42314}"/>
          </ac:picMkLst>
        </pc:picChg>
        <pc:picChg chg="add mod">
          <ac:chgData name="Lina Gomez" userId="bcc3718374e962e6" providerId="LiveId" clId="{2564A677-DC13-4529-8079-9A00625F40CE}" dt="2026-03-10T16:02:44.083" v="20" actId="164"/>
          <ac:picMkLst>
            <pc:docMk/>
            <pc:sldMk cId="2004326418" sldId="264"/>
            <ac:picMk id="5" creationId="{BC9A5F00-28CD-89F7-ED35-A048A5399609}"/>
          </ac:picMkLst>
        </pc:picChg>
        <pc:picChg chg="del">
          <ac:chgData name="Lina Gomez" userId="bcc3718374e962e6" providerId="LiveId" clId="{2564A677-DC13-4529-8079-9A00625F40CE}" dt="2026-03-10T15:57:16.444" v="0" actId="478"/>
          <ac:picMkLst>
            <pc:docMk/>
            <pc:sldMk cId="2004326418" sldId="264"/>
            <ac:picMk id="10" creationId="{F1D61F9C-6F4F-FD66-E046-5BD8DD10C3A8}"/>
          </ac:picMkLst>
        </pc:picChg>
      </pc:sldChg>
      <pc:sldChg chg="modSp mod ord">
        <pc:chgData name="Lina Gomez" userId="bcc3718374e962e6" providerId="LiveId" clId="{2564A677-DC13-4529-8079-9A00625F40CE}" dt="2026-03-10T16:06:39.091" v="50" actId="1076"/>
        <pc:sldMkLst>
          <pc:docMk/>
          <pc:sldMk cId="1798381420" sldId="265"/>
        </pc:sldMkLst>
        <pc:spChg chg="mod">
          <ac:chgData name="Lina Gomez" userId="bcc3718374e962e6" providerId="LiveId" clId="{2564A677-DC13-4529-8079-9A00625F40CE}" dt="2026-03-10T16:03:44.320" v="28" actId="207"/>
          <ac:spMkLst>
            <pc:docMk/>
            <pc:sldMk cId="1798381420" sldId="265"/>
            <ac:spMk id="2" creationId="{61C8A1E3-92F5-2598-5913-C40FB4180301}"/>
          </ac:spMkLst>
        </pc:spChg>
        <pc:spChg chg="mod">
          <ac:chgData name="Lina Gomez" userId="bcc3718374e962e6" providerId="LiveId" clId="{2564A677-DC13-4529-8079-9A00625F40CE}" dt="2026-03-10T16:03:48.576" v="30" actId="207"/>
          <ac:spMkLst>
            <pc:docMk/>
            <pc:sldMk cId="1798381420" sldId="265"/>
            <ac:spMk id="3" creationId="{765FC55A-F6B3-12DD-DD3A-177916ED5AFE}"/>
          </ac:spMkLst>
        </pc:spChg>
        <pc:picChg chg="mod">
          <ac:chgData name="Lina Gomez" userId="bcc3718374e962e6" providerId="LiveId" clId="{2564A677-DC13-4529-8079-9A00625F40CE}" dt="2026-03-10T16:06:39.091" v="50" actId="1076"/>
          <ac:picMkLst>
            <pc:docMk/>
            <pc:sldMk cId="1798381420" sldId="265"/>
            <ac:picMk id="8" creationId="{DF5DCB85-1F19-9593-7A22-D39E412F9783}"/>
          </ac:picMkLst>
        </pc:picChg>
      </pc:sldChg>
      <pc:sldChg chg="del">
        <pc:chgData name="Lina Gomez" userId="bcc3718374e962e6" providerId="LiveId" clId="{2564A677-DC13-4529-8079-9A00625F40CE}" dt="2026-03-10T23:19:27.657" v="1624" actId="47"/>
        <pc:sldMkLst>
          <pc:docMk/>
          <pc:sldMk cId="687693446" sldId="277"/>
        </pc:sldMkLst>
      </pc:sldChg>
      <pc:sldChg chg="addSp delSp modSp mod modClrScheme chgLayout">
        <pc:chgData name="Lina Gomez" userId="bcc3718374e962e6" providerId="LiveId" clId="{2564A677-DC13-4529-8079-9A00625F40CE}" dt="2026-03-10T22:42:22.014" v="1227" actId="20577"/>
        <pc:sldMkLst>
          <pc:docMk/>
          <pc:sldMk cId="3679260413" sldId="278"/>
        </pc:sldMkLst>
        <pc:spChg chg="mod ord">
          <ac:chgData name="Lina Gomez" userId="bcc3718374e962e6" providerId="LiveId" clId="{2564A677-DC13-4529-8079-9A00625F40CE}" dt="2026-03-10T17:26:41.156" v="612" actId="207"/>
          <ac:spMkLst>
            <pc:docMk/>
            <pc:sldMk cId="3679260413" sldId="278"/>
            <ac:spMk id="2" creationId="{3D7C3901-B8D1-629A-57FC-5F31E0CC79C0}"/>
          </ac:spMkLst>
        </pc:spChg>
        <pc:spChg chg="add del mod ord">
          <ac:chgData name="Lina Gomez" userId="bcc3718374e962e6" providerId="LiveId" clId="{2564A677-DC13-4529-8079-9A00625F40CE}" dt="2026-03-10T17:26:16.114" v="604" actId="478"/>
          <ac:spMkLst>
            <pc:docMk/>
            <pc:sldMk cId="3679260413" sldId="278"/>
            <ac:spMk id="5" creationId="{57046E6E-497D-9C32-38E0-73BAC3FD3CA2}"/>
          </ac:spMkLst>
        </pc:spChg>
        <pc:spChg chg="add mod ord">
          <ac:chgData name="Lina Gomez" userId="bcc3718374e962e6" providerId="LiveId" clId="{2564A677-DC13-4529-8079-9A00625F40CE}" dt="2026-03-10T22:42:22.014" v="1227" actId="20577"/>
          <ac:spMkLst>
            <pc:docMk/>
            <pc:sldMk cId="3679260413" sldId="278"/>
            <ac:spMk id="6" creationId="{77425FF0-17DB-189A-1567-930AAF0ECBB6}"/>
          </ac:spMkLst>
        </pc:spChg>
        <pc:picChg chg="add mod">
          <ac:chgData name="Lina Gomez" userId="bcc3718374e962e6" providerId="LiveId" clId="{2564A677-DC13-4529-8079-9A00625F40CE}" dt="2026-03-10T17:26:25.025" v="607" actId="1076"/>
          <ac:picMkLst>
            <pc:docMk/>
            <pc:sldMk cId="3679260413" sldId="278"/>
            <ac:picMk id="4" creationId="{C82D79D4-D630-2F96-2826-B59EC85B5D1C}"/>
          </ac:picMkLst>
        </pc:picChg>
      </pc:sldChg>
      <pc:sldChg chg="del">
        <pc:chgData name="Lina Gomez" userId="bcc3718374e962e6" providerId="LiveId" clId="{2564A677-DC13-4529-8079-9A00625F40CE}" dt="2026-03-10T16:38:27.950" v="448" actId="47"/>
        <pc:sldMkLst>
          <pc:docMk/>
          <pc:sldMk cId="2867242053" sldId="334"/>
        </pc:sldMkLst>
      </pc:sldChg>
      <pc:sldChg chg="addSp delSp modSp mod setBg">
        <pc:chgData name="Lina Gomez" userId="bcc3718374e962e6" providerId="LiveId" clId="{2564A677-DC13-4529-8079-9A00625F40CE}" dt="2026-03-10T16:20:10.484" v="218" actId="207"/>
        <pc:sldMkLst>
          <pc:docMk/>
          <pc:sldMk cId="2387486973" sldId="335"/>
        </pc:sldMkLst>
        <pc:spChg chg="mod">
          <ac:chgData name="Lina Gomez" userId="bcc3718374e962e6" providerId="LiveId" clId="{2564A677-DC13-4529-8079-9A00625F40CE}" dt="2026-03-10T16:20:10.484" v="218" actId="207"/>
          <ac:spMkLst>
            <pc:docMk/>
            <pc:sldMk cId="2387486973" sldId="335"/>
            <ac:spMk id="2" creationId="{05BE0A9A-14E3-D386-D4E1-0217FA99855D}"/>
          </ac:spMkLst>
        </pc:spChg>
        <pc:spChg chg="del">
          <ac:chgData name="Lina Gomez" userId="bcc3718374e962e6" providerId="LiveId" clId="{2564A677-DC13-4529-8079-9A00625F40CE}" dt="2026-03-10T16:14:56.764" v="165" actId="478"/>
          <ac:spMkLst>
            <pc:docMk/>
            <pc:sldMk cId="2387486973" sldId="335"/>
            <ac:spMk id="3" creationId="{F40B2FB8-A6E9-5492-C558-33FB017B6C2F}"/>
          </ac:spMkLst>
        </pc:spChg>
        <pc:spChg chg="add del mod">
          <ac:chgData name="Lina Gomez" userId="bcc3718374e962e6" providerId="LiveId" clId="{2564A677-DC13-4529-8079-9A00625F40CE}" dt="2026-03-10T16:15:09.928" v="168" actId="22"/>
          <ac:spMkLst>
            <pc:docMk/>
            <pc:sldMk cId="2387486973" sldId="335"/>
            <ac:spMk id="6" creationId="{C876680E-8F61-6761-A6D1-B272254077E2}"/>
          </ac:spMkLst>
        </pc:spChg>
        <pc:spChg chg="add del">
          <ac:chgData name="Lina Gomez" userId="bcc3718374e962e6" providerId="LiveId" clId="{2564A677-DC13-4529-8079-9A00625F40CE}" dt="2026-03-10T16:18:04.928" v="175" actId="478"/>
          <ac:spMkLst>
            <pc:docMk/>
            <pc:sldMk cId="2387486973" sldId="335"/>
            <ac:spMk id="9" creationId="{6D03185F-2C62-03FA-6F87-4DD26D00E250}"/>
          </ac:spMkLst>
        </pc:spChg>
        <pc:spChg chg="add mod">
          <ac:chgData name="Lina Gomez" userId="bcc3718374e962e6" providerId="LiveId" clId="{2564A677-DC13-4529-8079-9A00625F40CE}" dt="2026-03-10T16:19:42.619" v="217" actId="692"/>
          <ac:spMkLst>
            <pc:docMk/>
            <pc:sldMk cId="2387486973" sldId="335"/>
            <ac:spMk id="10" creationId="{9191FCC8-C277-5709-5E0C-711964094F70}"/>
          </ac:spMkLst>
        </pc:spChg>
        <pc:picChg chg="del">
          <ac:chgData name="Lina Gomez" userId="bcc3718374e962e6" providerId="LiveId" clId="{2564A677-DC13-4529-8079-9A00625F40CE}" dt="2026-03-10T16:15:03.983" v="166" actId="478"/>
          <ac:picMkLst>
            <pc:docMk/>
            <pc:sldMk cId="2387486973" sldId="335"/>
            <ac:picMk id="5" creationId="{7983594F-893D-B80F-4D99-E1C5E37FB5A7}"/>
          </ac:picMkLst>
        </pc:picChg>
        <pc:picChg chg="add mod ord">
          <ac:chgData name="Lina Gomez" userId="bcc3718374e962e6" providerId="LiveId" clId="{2564A677-DC13-4529-8079-9A00625F40CE}" dt="2026-03-10T16:15:17.864" v="171" actId="14100"/>
          <ac:picMkLst>
            <pc:docMk/>
            <pc:sldMk cId="2387486973" sldId="335"/>
            <ac:picMk id="8" creationId="{045CD381-ADF7-2CF7-EAA1-53848FB8C34F}"/>
          </ac:picMkLst>
        </pc:picChg>
      </pc:sldChg>
      <pc:sldChg chg="ord">
        <pc:chgData name="Lina Gomez" userId="bcc3718374e962e6" providerId="LiveId" clId="{2564A677-DC13-4529-8079-9A00625F40CE}" dt="2026-03-10T23:20:21.108" v="1699"/>
        <pc:sldMkLst>
          <pc:docMk/>
          <pc:sldMk cId="2747000192" sldId="338"/>
        </pc:sldMkLst>
      </pc:sldChg>
      <pc:sldChg chg="del">
        <pc:chgData name="Lina Gomez" userId="bcc3718374e962e6" providerId="LiveId" clId="{2564A677-DC13-4529-8079-9A00625F40CE}" dt="2026-03-10T23:20:27.996" v="1700" actId="47"/>
        <pc:sldMkLst>
          <pc:docMk/>
          <pc:sldMk cId="3218706687" sldId="340"/>
        </pc:sldMkLst>
      </pc:sldChg>
      <pc:sldChg chg="addSp delSp modSp mod">
        <pc:chgData name="Lina Gomez" userId="bcc3718374e962e6" providerId="LiveId" clId="{2564A677-DC13-4529-8079-9A00625F40CE}" dt="2026-03-10T23:27:45.641" v="1708" actId="14100"/>
        <pc:sldMkLst>
          <pc:docMk/>
          <pc:sldMk cId="4264791750" sldId="342"/>
        </pc:sldMkLst>
        <pc:spChg chg="mod">
          <ac:chgData name="Lina Gomez" userId="bcc3718374e962e6" providerId="LiveId" clId="{2564A677-DC13-4529-8079-9A00625F40CE}" dt="2026-03-10T23:27:37.560" v="1705" actId="207"/>
          <ac:spMkLst>
            <pc:docMk/>
            <pc:sldMk cId="4264791750" sldId="342"/>
            <ac:spMk id="2" creationId="{8F349ACD-17A4-7557-0720-AD1514376996}"/>
          </ac:spMkLst>
        </pc:spChg>
        <pc:graphicFrameChg chg="del">
          <ac:chgData name="Lina Gomez" userId="bcc3718374e962e6" providerId="LiveId" clId="{2564A677-DC13-4529-8079-9A00625F40CE}" dt="2026-03-10T23:27:24.189" v="1701" actId="478"/>
          <ac:graphicFrameMkLst>
            <pc:docMk/>
            <pc:sldMk cId="4264791750" sldId="342"/>
            <ac:graphicFrameMk id="5" creationId="{5F18CF38-66CC-0C84-85D0-7D23BA7815B6}"/>
          </ac:graphicFrameMkLst>
        </pc:graphicFrameChg>
        <pc:picChg chg="add mod">
          <ac:chgData name="Lina Gomez" userId="bcc3718374e962e6" providerId="LiveId" clId="{2564A677-DC13-4529-8079-9A00625F40CE}" dt="2026-03-10T23:27:45.641" v="1708" actId="14100"/>
          <ac:picMkLst>
            <pc:docMk/>
            <pc:sldMk cId="4264791750" sldId="342"/>
            <ac:picMk id="6" creationId="{72E2D2AE-D07A-32D8-B793-F64317B7C268}"/>
          </ac:picMkLst>
        </pc:picChg>
      </pc:sldChg>
      <pc:sldChg chg="ord">
        <pc:chgData name="Lina Gomez" userId="bcc3718374e962e6" providerId="LiveId" clId="{2564A677-DC13-4529-8079-9A00625F40CE}" dt="2026-03-10T23:20:21.108" v="1699"/>
        <pc:sldMkLst>
          <pc:docMk/>
          <pc:sldMk cId="2475419719" sldId="344"/>
        </pc:sldMkLst>
      </pc:sldChg>
      <pc:sldChg chg="addSp delSp modSp mod">
        <pc:chgData name="Lina Gomez" userId="bcc3718374e962e6" providerId="LiveId" clId="{2564A677-DC13-4529-8079-9A00625F40CE}" dt="2026-03-10T16:51:48.503" v="557" actId="14734"/>
        <pc:sldMkLst>
          <pc:docMk/>
          <pc:sldMk cId="763293429" sldId="345"/>
        </pc:sldMkLst>
        <pc:spChg chg="mod">
          <ac:chgData name="Lina Gomez" userId="bcc3718374e962e6" providerId="LiveId" clId="{2564A677-DC13-4529-8079-9A00625F40CE}" dt="2026-03-10T16:50:58.060" v="548" actId="20577"/>
          <ac:spMkLst>
            <pc:docMk/>
            <pc:sldMk cId="763293429" sldId="345"/>
            <ac:spMk id="2" creationId="{80AB8B7E-45E6-3FDF-46B5-A61338621288}"/>
          </ac:spMkLst>
        </pc:spChg>
        <pc:spChg chg="add del mod">
          <ac:chgData name="Lina Gomez" userId="bcc3718374e962e6" providerId="LiveId" clId="{2564A677-DC13-4529-8079-9A00625F40CE}" dt="2026-03-10T16:50:32.587" v="489" actId="478"/>
          <ac:spMkLst>
            <pc:docMk/>
            <pc:sldMk cId="763293429" sldId="345"/>
            <ac:spMk id="7" creationId="{86E09E57-3977-EF1D-6FAB-283139B2AE10}"/>
          </ac:spMkLst>
        </pc:spChg>
        <pc:graphicFrameChg chg="add mod">
          <ac:chgData name="Lina Gomez" userId="bcc3718374e962e6" providerId="LiveId" clId="{2564A677-DC13-4529-8079-9A00625F40CE}" dt="2026-03-10T16:51:03.298" v="549"/>
          <ac:graphicFrameMkLst>
            <pc:docMk/>
            <pc:sldMk cId="763293429" sldId="345"/>
            <ac:graphicFrameMk id="8" creationId="{6D161561-7B26-97B9-5B1B-6D76A6137BAB}"/>
          </ac:graphicFrameMkLst>
        </pc:graphicFrameChg>
        <pc:graphicFrameChg chg="mod modGraphic">
          <ac:chgData name="Lina Gomez" userId="bcc3718374e962e6" providerId="LiveId" clId="{2564A677-DC13-4529-8079-9A00625F40CE}" dt="2026-03-10T16:51:48.503" v="557" actId="14734"/>
          <ac:graphicFrameMkLst>
            <pc:docMk/>
            <pc:sldMk cId="763293429" sldId="345"/>
            <ac:graphicFrameMk id="9" creationId="{459D1934-34AD-D689-C236-2A26A74C990A}"/>
          </ac:graphicFrameMkLst>
        </pc:graphicFrameChg>
        <pc:picChg chg="add mod modCrop">
          <ac:chgData name="Lina Gomez" userId="bcc3718374e962e6" providerId="LiveId" clId="{2564A677-DC13-4529-8079-9A00625F40CE}" dt="2026-03-10T16:46:32.212" v="452" actId="732"/>
          <ac:picMkLst>
            <pc:docMk/>
            <pc:sldMk cId="763293429" sldId="345"/>
            <ac:picMk id="4" creationId="{57D87130-6572-0560-2CEA-9C593E2A784D}"/>
          </ac:picMkLst>
        </pc:picChg>
        <pc:picChg chg="del">
          <ac:chgData name="Lina Gomez" userId="bcc3718374e962e6" providerId="LiveId" clId="{2564A677-DC13-4529-8079-9A00625F40CE}" dt="2026-03-10T16:45:00.159" v="449" actId="478"/>
          <ac:picMkLst>
            <pc:docMk/>
            <pc:sldMk cId="763293429" sldId="345"/>
            <ac:picMk id="6" creationId="{4525149E-1794-7C13-5CC7-FB2D007B2ED9}"/>
          </ac:picMkLst>
        </pc:picChg>
      </pc:sldChg>
      <pc:sldChg chg="addSp modSp mod">
        <pc:chgData name="Lina Gomez" userId="bcc3718374e962e6" providerId="LiveId" clId="{2564A677-DC13-4529-8079-9A00625F40CE}" dt="2026-03-10T22:55:40.607" v="1335" actId="122"/>
        <pc:sldMkLst>
          <pc:docMk/>
          <pc:sldMk cId="1048319082" sldId="346"/>
        </pc:sldMkLst>
        <pc:spChg chg="mod">
          <ac:chgData name="Lina Gomez" userId="bcc3718374e962e6" providerId="LiveId" clId="{2564A677-DC13-4529-8079-9A00625F40CE}" dt="2026-03-10T17:29:08.869" v="1051" actId="207"/>
          <ac:spMkLst>
            <pc:docMk/>
            <pc:sldMk cId="1048319082" sldId="346"/>
            <ac:spMk id="2" creationId="{0CC8F993-2D88-B3ED-0A55-2629EE114655}"/>
          </ac:spMkLst>
        </pc:spChg>
        <pc:spChg chg="add mod">
          <ac:chgData name="Lina Gomez" userId="bcc3718374e962e6" providerId="LiveId" clId="{2564A677-DC13-4529-8079-9A00625F40CE}" dt="2026-03-10T22:55:40.607" v="1335" actId="122"/>
          <ac:spMkLst>
            <pc:docMk/>
            <pc:sldMk cId="1048319082" sldId="346"/>
            <ac:spMk id="5" creationId="{75DB599A-8E3A-D037-2DC7-4DE3E900050F}"/>
          </ac:spMkLst>
        </pc:spChg>
        <pc:picChg chg="add mod">
          <ac:chgData name="Lina Gomez" userId="bcc3718374e962e6" providerId="LiveId" clId="{2564A677-DC13-4529-8079-9A00625F40CE}" dt="2026-03-10T22:51:08.709" v="1238" actId="1076"/>
          <ac:picMkLst>
            <pc:docMk/>
            <pc:sldMk cId="1048319082" sldId="346"/>
            <ac:picMk id="4" creationId="{C4666451-D266-F0E0-6E09-67AB325DB8B8}"/>
          </ac:picMkLst>
        </pc:picChg>
        <pc:picChg chg="mod">
          <ac:chgData name="Lina Gomez" userId="bcc3718374e962e6" providerId="LiveId" clId="{2564A677-DC13-4529-8079-9A00625F40CE}" dt="2026-03-10T22:51:12.256" v="1240" actId="14100"/>
          <ac:picMkLst>
            <pc:docMk/>
            <pc:sldMk cId="1048319082" sldId="346"/>
            <ac:picMk id="23" creationId="{578FC56A-FBD2-CE37-0B80-1EBF79B5EFB8}"/>
          </ac:picMkLst>
        </pc:picChg>
      </pc:sldChg>
      <pc:sldChg chg="addSp modSp mod">
        <pc:chgData name="Lina Gomez" userId="bcc3718374e962e6" providerId="LiveId" clId="{2564A677-DC13-4529-8079-9A00625F40CE}" dt="2026-03-10T23:17:41.601" v="1620" actId="14100"/>
        <pc:sldMkLst>
          <pc:docMk/>
          <pc:sldMk cId="1271634541" sldId="347"/>
        </pc:sldMkLst>
        <pc:spChg chg="mod">
          <ac:chgData name="Lina Gomez" userId="bcc3718374e962e6" providerId="LiveId" clId="{2564A677-DC13-4529-8079-9A00625F40CE}" dt="2026-03-10T22:56:20.086" v="1352" actId="207"/>
          <ac:spMkLst>
            <pc:docMk/>
            <pc:sldMk cId="1271634541" sldId="347"/>
            <ac:spMk id="2" creationId="{310792C1-E4CA-08E7-F180-C6892B82CC62}"/>
          </ac:spMkLst>
        </pc:spChg>
        <pc:spChg chg="add mod">
          <ac:chgData name="Lina Gomez" userId="bcc3718374e962e6" providerId="LiveId" clId="{2564A677-DC13-4529-8079-9A00625F40CE}" dt="2026-03-10T23:17:27.712" v="1616" actId="20577"/>
          <ac:spMkLst>
            <pc:docMk/>
            <pc:sldMk cId="1271634541" sldId="347"/>
            <ac:spMk id="5" creationId="{988CE762-971B-A6AF-1BCC-C56F3D202923}"/>
          </ac:spMkLst>
        </pc:spChg>
        <pc:picChg chg="add mod">
          <ac:chgData name="Lina Gomez" userId="bcc3718374e962e6" providerId="LiveId" clId="{2564A677-DC13-4529-8079-9A00625F40CE}" dt="2026-03-10T23:17:41.601" v="1620" actId="14100"/>
          <ac:picMkLst>
            <pc:docMk/>
            <pc:sldMk cId="1271634541" sldId="347"/>
            <ac:picMk id="4" creationId="{D72C72C6-B777-0B34-6B3D-73F596AF1C28}"/>
          </ac:picMkLst>
        </pc:picChg>
      </pc:sldChg>
      <pc:sldChg chg="del">
        <pc:chgData name="Lina Gomez" userId="bcc3718374e962e6" providerId="LiveId" clId="{2564A677-DC13-4529-8079-9A00625F40CE}" dt="2026-03-10T23:17:50.657" v="1621" actId="47"/>
        <pc:sldMkLst>
          <pc:docMk/>
          <pc:sldMk cId="711719694" sldId="348"/>
        </pc:sldMkLst>
      </pc:sldChg>
      <pc:sldChg chg="del">
        <pc:chgData name="Lina Gomez" userId="bcc3718374e962e6" providerId="LiveId" clId="{2564A677-DC13-4529-8079-9A00625F40CE}" dt="2026-03-10T23:17:52.260" v="1622" actId="47"/>
        <pc:sldMkLst>
          <pc:docMk/>
          <pc:sldMk cId="358194037" sldId="349"/>
        </pc:sldMkLst>
      </pc:sldChg>
      <pc:sldChg chg="del">
        <pc:chgData name="Lina Gomez" userId="bcc3718374e962e6" providerId="LiveId" clId="{2564A677-DC13-4529-8079-9A00625F40CE}" dt="2026-03-10T23:17:54.535" v="1623" actId="47"/>
        <pc:sldMkLst>
          <pc:docMk/>
          <pc:sldMk cId="995867989" sldId="35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535773-F1F5-4CED-90DF-262E981D0C3F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O"/>
        </a:p>
      </dgm:t>
    </dgm:pt>
    <dgm:pt modelId="{6F4B364C-2020-4F30-BFAB-EDDA079A4321}">
      <dgm:prSet phldrT="[Texto]" custT="1"/>
      <dgm:spPr/>
      <dgm:t>
        <a:bodyPr/>
        <a:lstStyle/>
        <a:p>
          <a:r>
            <a:rPr lang="es-CO" sz="1800" dirty="0">
              <a:latin typeface="Gill Sans MT" panose="020B0502020104020203" pitchFamily="34" charset="0"/>
            </a:rPr>
            <a:t>Descarga cumpliendo normatividad</a:t>
          </a:r>
        </a:p>
      </dgm:t>
    </dgm:pt>
    <dgm:pt modelId="{E6128670-48ED-477F-AE1B-84F5CC77D1A8}" type="parTrans" cxnId="{7801FEBF-7874-4AA7-A133-C28D96689074}">
      <dgm:prSet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21C38526-634B-4B20-8176-AF68D6D6DEC2}" type="sibTrans" cxnId="{7801FEBF-7874-4AA7-A133-C28D96689074}">
      <dgm:prSet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367348DD-6CA6-4B0F-95B6-586C378B61A2}">
      <dgm:prSet custT="1"/>
      <dgm:spPr/>
      <dgm:t>
        <a:bodyPr/>
        <a:lstStyle/>
        <a:p>
          <a:r>
            <a:rPr lang="es-CO" sz="2000" dirty="0">
              <a:latin typeface="Gill Sans MT" panose="020B0502020104020203" pitchFamily="34" charset="0"/>
            </a:rPr>
            <a:t>Canal distribución</a:t>
          </a:r>
        </a:p>
      </dgm:t>
    </dgm:pt>
    <dgm:pt modelId="{C9523892-509F-42BB-AEE6-A9199BA76F43}" type="parTrans" cxnId="{40906B87-EA1B-4691-8092-80B1FDBEF0EE}">
      <dgm:prSet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F43B24A6-761D-4C04-8AF7-A5D5CD1BFD13}" type="sibTrans" cxnId="{40906B87-EA1B-4691-8092-80B1FDBEF0EE}">
      <dgm:prSet custT="1"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B2D7823D-CA0E-4E9D-BBB0-31B823FB3A9F}">
      <dgm:prSet custT="1"/>
      <dgm:spPr/>
      <dgm:t>
        <a:bodyPr/>
        <a:lstStyle/>
        <a:p>
          <a:r>
            <a:rPr lang="es-CO" sz="2400" dirty="0">
              <a:latin typeface="Gill Sans MT" panose="020B0502020104020203" pitchFamily="34" charset="0"/>
            </a:rPr>
            <a:t>Biodiscos</a:t>
          </a:r>
        </a:p>
      </dgm:t>
    </dgm:pt>
    <dgm:pt modelId="{BBC239A4-8630-4F29-8CF5-808B15FB2FAF}" type="parTrans" cxnId="{291A9597-35F2-4E57-B999-D468770E7517}">
      <dgm:prSet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063F4936-BE2A-4B2C-A4B8-370709ED2AAE}" type="sibTrans" cxnId="{291A9597-35F2-4E57-B999-D468770E7517}">
      <dgm:prSet custT="1"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361587A6-A206-4226-B6CC-0D25D6322CB4}">
      <dgm:prSet custT="1"/>
      <dgm:spPr/>
      <dgm:t>
        <a:bodyPr/>
        <a:lstStyle/>
        <a:p>
          <a:r>
            <a:rPr lang="es-CO" sz="2400">
              <a:latin typeface="Gill Sans MT" panose="020B0502020104020203" pitchFamily="34" charset="0"/>
            </a:rPr>
            <a:t>Sedimentador</a:t>
          </a:r>
        </a:p>
      </dgm:t>
    </dgm:pt>
    <dgm:pt modelId="{FC5D345D-D1D5-4195-9AAF-20AB1DD2127A}" type="parTrans" cxnId="{D0E35777-2A63-474F-ADFD-55DFA846C9DC}">
      <dgm:prSet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092EFCE4-5A6F-4B1E-870B-5B75C9579DD3}" type="sibTrans" cxnId="{D0E35777-2A63-474F-ADFD-55DFA846C9DC}">
      <dgm:prSet custT="1"/>
      <dgm:spPr/>
      <dgm:t>
        <a:bodyPr/>
        <a:lstStyle/>
        <a:p>
          <a:endParaRPr lang="es-CO" sz="2400">
            <a:latin typeface="Gill Sans MT" panose="020B0502020104020203" pitchFamily="34" charset="0"/>
          </a:endParaRPr>
        </a:p>
      </dgm:t>
    </dgm:pt>
    <dgm:pt modelId="{E4455D3A-D313-487A-BB70-3DC3885C3428}" type="pres">
      <dgm:prSet presAssocID="{8B535773-F1F5-4CED-90DF-262E981D0C3F}" presName="linearFlow" presStyleCnt="0">
        <dgm:presLayoutVars>
          <dgm:dir/>
          <dgm:resizeHandles val="exact"/>
        </dgm:presLayoutVars>
      </dgm:prSet>
      <dgm:spPr/>
    </dgm:pt>
    <dgm:pt modelId="{A5EFE3A4-24CB-46EA-BB6C-909FAC95F5FD}" type="pres">
      <dgm:prSet presAssocID="{367348DD-6CA6-4B0F-95B6-586C378B61A2}" presName="node" presStyleLbl="node1" presStyleIdx="0" presStyleCnt="4">
        <dgm:presLayoutVars>
          <dgm:bulletEnabled val="1"/>
        </dgm:presLayoutVars>
      </dgm:prSet>
      <dgm:spPr/>
    </dgm:pt>
    <dgm:pt modelId="{16C08F42-CDDF-4E05-9E69-FE98ACB93D0B}" type="pres">
      <dgm:prSet presAssocID="{F43B24A6-761D-4C04-8AF7-A5D5CD1BFD13}" presName="spacerL" presStyleCnt="0"/>
      <dgm:spPr/>
    </dgm:pt>
    <dgm:pt modelId="{F1D9570E-5298-4BE4-A5D3-8EB5A4AAA462}" type="pres">
      <dgm:prSet presAssocID="{F43B24A6-761D-4C04-8AF7-A5D5CD1BFD13}" presName="sibTrans" presStyleLbl="sibTrans2D1" presStyleIdx="0" presStyleCnt="3"/>
      <dgm:spPr/>
    </dgm:pt>
    <dgm:pt modelId="{4A0ABCBA-C092-4C91-B032-DAE3C0BDDBD1}" type="pres">
      <dgm:prSet presAssocID="{F43B24A6-761D-4C04-8AF7-A5D5CD1BFD13}" presName="spacerR" presStyleCnt="0"/>
      <dgm:spPr/>
    </dgm:pt>
    <dgm:pt modelId="{C9C8A24E-40A7-4989-B07F-4969B57323B3}" type="pres">
      <dgm:prSet presAssocID="{B2D7823D-CA0E-4E9D-BBB0-31B823FB3A9F}" presName="node" presStyleLbl="node1" presStyleIdx="1" presStyleCnt="4">
        <dgm:presLayoutVars>
          <dgm:bulletEnabled val="1"/>
        </dgm:presLayoutVars>
      </dgm:prSet>
      <dgm:spPr/>
    </dgm:pt>
    <dgm:pt modelId="{7A4CA5B7-0888-4DB8-AAF1-F8462FB274BE}" type="pres">
      <dgm:prSet presAssocID="{063F4936-BE2A-4B2C-A4B8-370709ED2AAE}" presName="spacerL" presStyleCnt="0"/>
      <dgm:spPr/>
    </dgm:pt>
    <dgm:pt modelId="{C94E1D68-41C2-4CB4-B24C-806A96FE94B2}" type="pres">
      <dgm:prSet presAssocID="{063F4936-BE2A-4B2C-A4B8-370709ED2AAE}" presName="sibTrans" presStyleLbl="sibTrans2D1" presStyleIdx="1" presStyleCnt="3"/>
      <dgm:spPr/>
    </dgm:pt>
    <dgm:pt modelId="{33440356-283F-4478-9FB0-B52ED4AA20DD}" type="pres">
      <dgm:prSet presAssocID="{063F4936-BE2A-4B2C-A4B8-370709ED2AAE}" presName="spacerR" presStyleCnt="0"/>
      <dgm:spPr/>
    </dgm:pt>
    <dgm:pt modelId="{71A8DC1D-64A8-4F2E-A373-3F018CA3A6A2}" type="pres">
      <dgm:prSet presAssocID="{361587A6-A206-4226-B6CC-0D25D6322CB4}" presName="node" presStyleLbl="node1" presStyleIdx="2" presStyleCnt="4">
        <dgm:presLayoutVars>
          <dgm:bulletEnabled val="1"/>
        </dgm:presLayoutVars>
      </dgm:prSet>
      <dgm:spPr/>
    </dgm:pt>
    <dgm:pt modelId="{1DAB212B-E303-4FDE-84CA-54E05CE4A1AD}" type="pres">
      <dgm:prSet presAssocID="{092EFCE4-5A6F-4B1E-870B-5B75C9579DD3}" presName="spacerL" presStyleCnt="0"/>
      <dgm:spPr/>
    </dgm:pt>
    <dgm:pt modelId="{7A197AEB-3080-4008-AA64-DF94B6DF7A72}" type="pres">
      <dgm:prSet presAssocID="{092EFCE4-5A6F-4B1E-870B-5B75C9579DD3}" presName="sibTrans" presStyleLbl="sibTrans2D1" presStyleIdx="2" presStyleCnt="3"/>
      <dgm:spPr/>
    </dgm:pt>
    <dgm:pt modelId="{19E99579-E2DD-4937-9933-C0C516DC967F}" type="pres">
      <dgm:prSet presAssocID="{092EFCE4-5A6F-4B1E-870B-5B75C9579DD3}" presName="spacerR" presStyleCnt="0"/>
      <dgm:spPr/>
    </dgm:pt>
    <dgm:pt modelId="{85F21DC6-7A1A-4773-9DE8-AE31303B70FC}" type="pres">
      <dgm:prSet presAssocID="{6F4B364C-2020-4F30-BFAB-EDDA079A4321}" presName="node" presStyleLbl="node1" presStyleIdx="3" presStyleCnt="4">
        <dgm:presLayoutVars>
          <dgm:bulletEnabled val="1"/>
        </dgm:presLayoutVars>
      </dgm:prSet>
      <dgm:spPr/>
    </dgm:pt>
  </dgm:ptLst>
  <dgm:cxnLst>
    <dgm:cxn modelId="{95061F01-E012-46A0-9525-C898957ACFF9}" type="presOf" srcId="{F43B24A6-761D-4C04-8AF7-A5D5CD1BFD13}" destId="{F1D9570E-5298-4BE4-A5D3-8EB5A4AAA462}" srcOrd="0" destOrd="0" presId="urn:microsoft.com/office/officeart/2005/8/layout/equation1"/>
    <dgm:cxn modelId="{A7358C01-9DE2-4BEF-8115-9AA089821627}" type="presOf" srcId="{367348DD-6CA6-4B0F-95B6-586C378B61A2}" destId="{A5EFE3A4-24CB-46EA-BB6C-909FAC95F5FD}" srcOrd="0" destOrd="0" presId="urn:microsoft.com/office/officeart/2005/8/layout/equation1"/>
    <dgm:cxn modelId="{DB3D7208-7018-4077-8A27-3EDDA05BCC69}" type="presOf" srcId="{8B535773-F1F5-4CED-90DF-262E981D0C3F}" destId="{E4455D3A-D313-487A-BB70-3DC3885C3428}" srcOrd="0" destOrd="0" presId="urn:microsoft.com/office/officeart/2005/8/layout/equation1"/>
    <dgm:cxn modelId="{49CE2F45-1E35-49E8-9DC3-A9F23B95D79F}" type="presOf" srcId="{092EFCE4-5A6F-4B1E-870B-5B75C9579DD3}" destId="{7A197AEB-3080-4008-AA64-DF94B6DF7A72}" srcOrd="0" destOrd="0" presId="urn:microsoft.com/office/officeart/2005/8/layout/equation1"/>
    <dgm:cxn modelId="{D0E35777-2A63-474F-ADFD-55DFA846C9DC}" srcId="{8B535773-F1F5-4CED-90DF-262E981D0C3F}" destId="{361587A6-A206-4226-B6CC-0D25D6322CB4}" srcOrd="2" destOrd="0" parTransId="{FC5D345D-D1D5-4195-9AAF-20AB1DD2127A}" sibTransId="{092EFCE4-5A6F-4B1E-870B-5B75C9579DD3}"/>
    <dgm:cxn modelId="{C859B886-E9D9-4D36-BDA9-E41C21B7986E}" type="presOf" srcId="{6F4B364C-2020-4F30-BFAB-EDDA079A4321}" destId="{85F21DC6-7A1A-4773-9DE8-AE31303B70FC}" srcOrd="0" destOrd="0" presId="urn:microsoft.com/office/officeart/2005/8/layout/equation1"/>
    <dgm:cxn modelId="{40906B87-EA1B-4691-8092-80B1FDBEF0EE}" srcId="{8B535773-F1F5-4CED-90DF-262E981D0C3F}" destId="{367348DD-6CA6-4B0F-95B6-586C378B61A2}" srcOrd="0" destOrd="0" parTransId="{C9523892-509F-42BB-AEE6-A9199BA76F43}" sibTransId="{F43B24A6-761D-4C04-8AF7-A5D5CD1BFD13}"/>
    <dgm:cxn modelId="{291A9597-35F2-4E57-B999-D468770E7517}" srcId="{8B535773-F1F5-4CED-90DF-262E981D0C3F}" destId="{B2D7823D-CA0E-4E9D-BBB0-31B823FB3A9F}" srcOrd="1" destOrd="0" parTransId="{BBC239A4-8630-4F29-8CF5-808B15FB2FAF}" sibTransId="{063F4936-BE2A-4B2C-A4B8-370709ED2AAE}"/>
    <dgm:cxn modelId="{6E2922B9-EFE3-46CB-A26D-861916122B54}" type="presOf" srcId="{063F4936-BE2A-4B2C-A4B8-370709ED2AAE}" destId="{C94E1D68-41C2-4CB4-B24C-806A96FE94B2}" srcOrd="0" destOrd="0" presId="urn:microsoft.com/office/officeart/2005/8/layout/equation1"/>
    <dgm:cxn modelId="{7801FEBF-7874-4AA7-A133-C28D96689074}" srcId="{8B535773-F1F5-4CED-90DF-262E981D0C3F}" destId="{6F4B364C-2020-4F30-BFAB-EDDA079A4321}" srcOrd="3" destOrd="0" parTransId="{E6128670-48ED-477F-AE1B-84F5CC77D1A8}" sibTransId="{21C38526-634B-4B20-8176-AF68D6D6DEC2}"/>
    <dgm:cxn modelId="{7C473BC5-38D4-4796-AB2D-BF7DE076BD1D}" type="presOf" srcId="{361587A6-A206-4226-B6CC-0D25D6322CB4}" destId="{71A8DC1D-64A8-4F2E-A373-3F018CA3A6A2}" srcOrd="0" destOrd="0" presId="urn:microsoft.com/office/officeart/2005/8/layout/equation1"/>
    <dgm:cxn modelId="{CF40AAE2-3559-40F8-B9F4-8EC218FE3B52}" type="presOf" srcId="{B2D7823D-CA0E-4E9D-BBB0-31B823FB3A9F}" destId="{C9C8A24E-40A7-4989-B07F-4969B57323B3}" srcOrd="0" destOrd="0" presId="urn:microsoft.com/office/officeart/2005/8/layout/equation1"/>
    <dgm:cxn modelId="{87C7900A-ECC9-4467-88E3-4BF6B2D94EA7}" type="presParOf" srcId="{E4455D3A-D313-487A-BB70-3DC3885C3428}" destId="{A5EFE3A4-24CB-46EA-BB6C-909FAC95F5FD}" srcOrd="0" destOrd="0" presId="urn:microsoft.com/office/officeart/2005/8/layout/equation1"/>
    <dgm:cxn modelId="{DECDFC02-B751-4555-9FE1-536E29109F41}" type="presParOf" srcId="{E4455D3A-D313-487A-BB70-3DC3885C3428}" destId="{16C08F42-CDDF-4E05-9E69-FE98ACB93D0B}" srcOrd="1" destOrd="0" presId="urn:microsoft.com/office/officeart/2005/8/layout/equation1"/>
    <dgm:cxn modelId="{BA0AC4D3-E303-4563-91B1-2A6EC0D9B40C}" type="presParOf" srcId="{E4455D3A-D313-487A-BB70-3DC3885C3428}" destId="{F1D9570E-5298-4BE4-A5D3-8EB5A4AAA462}" srcOrd="2" destOrd="0" presId="urn:microsoft.com/office/officeart/2005/8/layout/equation1"/>
    <dgm:cxn modelId="{E88C026E-897B-429A-ACBE-96BDE4F8C57A}" type="presParOf" srcId="{E4455D3A-D313-487A-BB70-3DC3885C3428}" destId="{4A0ABCBA-C092-4C91-B032-DAE3C0BDDBD1}" srcOrd="3" destOrd="0" presId="urn:microsoft.com/office/officeart/2005/8/layout/equation1"/>
    <dgm:cxn modelId="{0042A885-6860-4700-99DE-99C052AAD48A}" type="presParOf" srcId="{E4455D3A-D313-487A-BB70-3DC3885C3428}" destId="{C9C8A24E-40A7-4989-B07F-4969B57323B3}" srcOrd="4" destOrd="0" presId="urn:microsoft.com/office/officeart/2005/8/layout/equation1"/>
    <dgm:cxn modelId="{B4E08E8C-A7D5-4350-A603-66D0D0C6BA65}" type="presParOf" srcId="{E4455D3A-D313-487A-BB70-3DC3885C3428}" destId="{7A4CA5B7-0888-4DB8-AAF1-F8462FB274BE}" srcOrd="5" destOrd="0" presId="urn:microsoft.com/office/officeart/2005/8/layout/equation1"/>
    <dgm:cxn modelId="{3EFEC06B-DF8A-4569-9F31-3570778726CC}" type="presParOf" srcId="{E4455D3A-D313-487A-BB70-3DC3885C3428}" destId="{C94E1D68-41C2-4CB4-B24C-806A96FE94B2}" srcOrd="6" destOrd="0" presId="urn:microsoft.com/office/officeart/2005/8/layout/equation1"/>
    <dgm:cxn modelId="{B2276314-09F5-4B4F-8EE9-C4ACE7DCAA12}" type="presParOf" srcId="{E4455D3A-D313-487A-BB70-3DC3885C3428}" destId="{33440356-283F-4478-9FB0-B52ED4AA20DD}" srcOrd="7" destOrd="0" presId="urn:microsoft.com/office/officeart/2005/8/layout/equation1"/>
    <dgm:cxn modelId="{908AD591-1D6E-4B93-AEF2-69FD8A6302F3}" type="presParOf" srcId="{E4455D3A-D313-487A-BB70-3DC3885C3428}" destId="{71A8DC1D-64A8-4F2E-A373-3F018CA3A6A2}" srcOrd="8" destOrd="0" presId="urn:microsoft.com/office/officeart/2005/8/layout/equation1"/>
    <dgm:cxn modelId="{F7965747-0365-4F59-98F1-BB6E89F15278}" type="presParOf" srcId="{E4455D3A-D313-487A-BB70-3DC3885C3428}" destId="{1DAB212B-E303-4FDE-84CA-54E05CE4A1AD}" srcOrd="9" destOrd="0" presId="urn:microsoft.com/office/officeart/2005/8/layout/equation1"/>
    <dgm:cxn modelId="{5367B4AF-0756-4584-A590-24EAAD7FB423}" type="presParOf" srcId="{E4455D3A-D313-487A-BB70-3DC3885C3428}" destId="{7A197AEB-3080-4008-AA64-DF94B6DF7A72}" srcOrd="10" destOrd="0" presId="urn:microsoft.com/office/officeart/2005/8/layout/equation1"/>
    <dgm:cxn modelId="{2CABFA61-9961-43D2-A89E-53806CCD69BB}" type="presParOf" srcId="{E4455D3A-D313-487A-BB70-3DC3885C3428}" destId="{19E99579-E2DD-4937-9933-C0C516DC967F}" srcOrd="11" destOrd="0" presId="urn:microsoft.com/office/officeart/2005/8/layout/equation1"/>
    <dgm:cxn modelId="{F76B64A3-1C6C-46E4-BF21-80C0939E33B4}" type="presParOf" srcId="{E4455D3A-D313-487A-BB70-3DC3885C3428}" destId="{85F21DC6-7A1A-4773-9DE8-AE31303B70FC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535773-F1F5-4CED-90DF-262E981D0C3F}" type="doc">
      <dgm:prSet loTypeId="urn:microsoft.com/office/officeart/2005/8/layout/equation1" loCatId="process" qsTypeId="urn:microsoft.com/office/officeart/2005/8/quickstyle/simple1" qsCatId="simple" csTypeId="urn:microsoft.com/office/officeart/2005/8/colors/colorful2" csCatId="colorful" phldr="1"/>
      <dgm:spPr/>
    </dgm:pt>
    <dgm:pt modelId="{6F4B364C-2020-4F30-BFAB-EDDA079A4321}">
      <dgm:prSet phldrT="[Texto]" custT="1"/>
      <dgm:spPr/>
      <dgm:t>
        <a:bodyPr/>
        <a:lstStyle/>
        <a:p>
          <a:r>
            <a:rPr lang="es-CO" sz="2000">
              <a:latin typeface="Gill Sans MT" panose="020B0502020104020203" pitchFamily="34" charset="0"/>
            </a:rPr>
            <a:t>LODOS</a:t>
          </a:r>
        </a:p>
      </dgm:t>
    </dgm:pt>
    <dgm:pt modelId="{E6128670-48ED-477F-AE1B-84F5CC77D1A8}" type="parTrans" cxnId="{7801FEBF-7874-4AA7-A133-C28D96689074}">
      <dgm:prSet/>
      <dgm:spPr/>
      <dgm:t>
        <a:bodyPr/>
        <a:lstStyle/>
        <a:p>
          <a:endParaRPr lang="es-CO" sz="2000">
            <a:latin typeface="Gill Sans MT" panose="020B0502020104020203" pitchFamily="34" charset="0"/>
          </a:endParaRPr>
        </a:p>
      </dgm:t>
    </dgm:pt>
    <dgm:pt modelId="{21C38526-634B-4B20-8176-AF68D6D6DEC2}" type="sibTrans" cxnId="{7801FEBF-7874-4AA7-A133-C28D96689074}">
      <dgm:prSet/>
      <dgm:spPr/>
      <dgm:t>
        <a:bodyPr/>
        <a:lstStyle/>
        <a:p>
          <a:endParaRPr lang="es-CO" sz="2000">
            <a:latin typeface="Gill Sans MT" panose="020B0502020104020203" pitchFamily="34" charset="0"/>
          </a:endParaRPr>
        </a:p>
      </dgm:t>
    </dgm:pt>
    <dgm:pt modelId="{1D4ADCC5-ECCC-443C-8F9F-5D40E013FDA4}">
      <dgm:prSet custT="1"/>
      <dgm:spPr/>
      <dgm:t>
        <a:bodyPr/>
        <a:lstStyle/>
        <a:p>
          <a:r>
            <a:rPr lang="es-CO" sz="2000">
              <a:latin typeface="Gill Sans MT" panose="020B0502020104020203" pitchFamily="34" charset="0"/>
            </a:rPr>
            <a:t>Lechos de Secado</a:t>
          </a:r>
        </a:p>
      </dgm:t>
    </dgm:pt>
    <dgm:pt modelId="{15267E86-07EF-497E-9176-670329F1590F}" type="parTrans" cxnId="{F3F6B2BA-9466-4401-802C-9E9ED9B262E3}">
      <dgm:prSet/>
      <dgm:spPr/>
      <dgm:t>
        <a:bodyPr/>
        <a:lstStyle/>
        <a:p>
          <a:endParaRPr lang="es-CO" sz="2000">
            <a:latin typeface="Gill Sans MT" panose="020B0502020104020203" pitchFamily="34" charset="0"/>
          </a:endParaRPr>
        </a:p>
      </dgm:t>
    </dgm:pt>
    <dgm:pt modelId="{1592DCC1-9D05-4E0F-85C7-8B10B523920C}" type="sibTrans" cxnId="{F3F6B2BA-9466-4401-802C-9E9ED9B262E3}">
      <dgm:prSet custT="1"/>
      <dgm:spPr/>
      <dgm:t>
        <a:bodyPr/>
        <a:lstStyle/>
        <a:p>
          <a:endParaRPr lang="es-CO" sz="2000">
            <a:latin typeface="Gill Sans MT" panose="020B0502020104020203" pitchFamily="34" charset="0"/>
          </a:endParaRPr>
        </a:p>
      </dgm:t>
    </dgm:pt>
    <dgm:pt modelId="{E4455D3A-D313-487A-BB70-3DC3885C3428}" type="pres">
      <dgm:prSet presAssocID="{8B535773-F1F5-4CED-90DF-262E981D0C3F}" presName="linearFlow" presStyleCnt="0">
        <dgm:presLayoutVars>
          <dgm:dir/>
          <dgm:resizeHandles val="exact"/>
        </dgm:presLayoutVars>
      </dgm:prSet>
      <dgm:spPr/>
    </dgm:pt>
    <dgm:pt modelId="{472724AA-6E23-496E-81D3-C69B19019704}" type="pres">
      <dgm:prSet presAssocID="{1D4ADCC5-ECCC-443C-8F9F-5D40E013FDA4}" presName="node" presStyleLbl="node1" presStyleIdx="0" presStyleCnt="2">
        <dgm:presLayoutVars>
          <dgm:bulletEnabled val="1"/>
        </dgm:presLayoutVars>
      </dgm:prSet>
      <dgm:spPr/>
    </dgm:pt>
    <dgm:pt modelId="{94E4F0EB-79E2-4E8C-AE31-4411E823AB04}" type="pres">
      <dgm:prSet presAssocID="{1592DCC1-9D05-4E0F-85C7-8B10B523920C}" presName="spacerL" presStyleCnt="0"/>
      <dgm:spPr/>
    </dgm:pt>
    <dgm:pt modelId="{7A08A1E9-0FE7-46C1-A175-BD657B67DF40}" type="pres">
      <dgm:prSet presAssocID="{1592DCC1-9D05-4E0F-85C7-8B10B523920C}" presName="sibTrans" presStyleLbl="sibTrans2D1" presStyleIdx="0" presStyleCnt="1"/>
      <dgm:spPr/>
    </dgm:pt>
    <dgm:pt modelId="{36F0E5F5-D6F5-4B29-9241-867A5FE5C8B4}" type="pres">
      <dgm:prSet presAssocID="{1592DCC1-9D05-4E0F-85C7-8B10B523920C}" presName="spacerR" presStyleCnt="0"/>
      <dgm:spPr/>
    </dgm:pt>
    <dgm:pt modelId="{85F21DC6-7A1A-4773-9DE8-AE31303B70FC}" type="pres">
      <dgm:prSet presAssocID="{6F4B364C-2020-4F30-BFAB-EDDA079A4321}" presName="node" presStyleLbl="node1" presStyleIdx="1" presStyleCnt="2">
        <dgm:presLayoutVars>
          <dgm:bulletEnabled val="1"/>
        </dgm:presLayoutVars>
      </dgm:prSet>
      <dgm:spPr/>
    </dgm:pt>
  </dgm:ptLst>
  <dgm:cxnLst>
    <dgm:cxn modelId="{DB3D7208-7018-4077-8A27-3EDDA05BCC69}" type="presOf" srcId="{8B535773-F1F5-4CED-90DF-262E981D0C3F}" destId="{E4455D3A-D313-487A-BB70-3DC3885C3428}" srcOrd="0" destOrd="0" presId="urn:microsoft.com/office/officeart/2005/8/layout/equation1"/>
    <dgm:cxn modelId="{48884E5E-D46E-4253-A4BE-CC5A22CF66D2}" type="presOf" srcId="{1D4ADCC5-ECCC-443C-8F9F-5D40E013FDA4}" destId="{472724AA-6E23-496E-81D3-C69B19019704}" srcOrd="0" destOrd="0" presId="urn:microsoft.com/office/officeart/2005/8/layout/equation1"/>
    <dgm:cxn modelId="{C859B886-E9D9-4D36-BDA9-E41C21B7986E}" type="presOf" srcId="{6F4B364C-2020-4F30-BFAB-EDDA079A4321}" destId="{85F21DC6-7A1A-4773-9DE8-AE31303B70FC}" srcOrd="0" destOrd="0" presId="urn:microsoft.com/office/officeart/2005/8/layout/equation1"/>
    <dgm:cxn modelId="{57BE96AC-426F-49E7-9583-04C8BA720CB9}" type="presOf" srcId="{1592DCC1-9D05-4E0F-85C7-8B10B523920C}" destId="{7A08A1E9-0FE7-46C1-A175-BD657B67DF40}" srcOrd="0" destOrd="0" presId="urn:microsoft.com/office/officeart/2005/8/layout/equation1"/>
    <dgm:cxn modelId="{F3F6B2BA-9466-4401-802C-9E9ED9B262E3}" srcId="{8B535773-F1F5-4CED-90DF-262E981D0C3F}" destId="{1D4ADCC5-ECCC-443C-8F9F-5D40E013FDA4}" srcOrd="0" destOrd="0" parTransId="{15267E86-07EF-497E-9176-670329F1590F}" sibTransId="{1592DCC1-9D05-4E0F-85C7-8B10B523920C}"/>
    <dgm:cxn modelId="{7801FEBF-7874-4AA7-A133-C28D96689074}" srcId="{8B535773-F1F5-4CED-90DF-262E981D0C3F}" destId="{6F4B364C-2020-4F30-BFAB-EDDA079A4321}" srcOrd="1" destOrd="0" parTransId="{E6128670-48ED-477F-AE1B-84F5CC77D1A8}" sibTransId="{21C38526-634B-4B20-8176-AF68D6D6DEC2}"/>
    <dgm:cxn modelId="{CEC55700-6DC7-42F5-A913-A88B49AFDB4C}" type="presParOf" srcId="{E4455D3A-D313-487A-BB70-3DC3885C3428}" destId="{472724AA-6E23-496E-81D3-C69B19019704}" srcOrd="0" destOrd="0" presId="urn:microsoft.com/office/officeart/2005/8/layout/equation1"/>
    <dgm:cxn modelId="{614901C9-722D-48D8-81A0-9C48575FC5B2}" type="presParOf" srcId="{E4455D3A-D313-487A-BB70-3DC3885C3428}" destId="{94E4F0EB-79E2-4E8C-AE31-4411E823AB04}" srcOrd="1" destOrd="0" presId="urn:microsoft.com/office/officeart/2005/8/layout/equation1"/>
    <dgm:cxn modelId="{154EC32F-9F59-45E8-9396-E276B76F848D}" type="presParOf" srcId="{E4455D3A-D313-487A-BB70-3DC3885C3428}" destId="{7A08A1E9-0FE7-46C1-A175-BD657B67DF40}" srcOrd="2" destOrd="0" presId="urn:microsoft.com/office/officeart/2005/8/layout/equation1"/>
    <dgm:cxn modelId="{9146409A-5C28-4D15-BE62-000DCCD587D7}" type="presParOf" srcId="{E4455D3A-D313-487A-BB70-3DC3885C3428}" destId="{36F0E5F5-D6F5-4B29-9241-867A5FE5C8B4}" srcOrd="3" destOrd="0" presId="urn:microsoft.com/office/officeart/2005/8/layout/equation1"/>
    <dgm:cxn modelId="{F76B64A3-1C6C-46E4-BF21-80C0939E33B4}" type="presParOf" srcId="{E4455D3A-D313-487A-BB70-3DC3885C3428}" destId="{85F21DC6-7A1A-4773-9DE8-AE31303B70FC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535773-F1F5-4CED-90DF-262E981D0C3F}" type="doc">
      <dgm:prSet loTypeId="urn:microsoft.com/office/officeart/2005/8/layout/equation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O"/>
        </a:p>
      </dgm:t>
    </dgm:pt>
    <dgm:pt modelId="{1FA38DDD-8CD2-4D04-9C22-3AEFB8CAD2E8}">
      <dgm:prSet phldrT="[Texto]" custT="1"/>
      <dgm:spPr/>
      <dgm:t>
        <a:bodyPr/>
        <a:lstStyle/>
        <a:p>
          <a:r>
            <a:rPr lang="es-CO" sz="2000" dirty="0">
              <a:latin typeface="Gill Sans MT" panose="020B0502020104020203" pitchFamily="34" charset="0"/>
            </a:rPr>
            <a:t>Estación Bombeo PTAR (incluye pretratamiento)</a:t>
          </a:r>
        </a:p>
      </dgm:t>
    </dgm:pt>
    <dgm:pt modelId="{58E07DC4-37C0-449E-9A37-209FAA6BECC4}" type="parTrans" cxnId="{93EDE7C9-A5CC-4B09-9080-451E84D3A891}">
      <dgm:prSet/>
      <dgm:spPr/>
      <dgm:t>
        <a:bodyPr/>
        <a:lstStyle/>
        <a:p>
          <a:endParaRPr lang="es-CO" sz="2000">
            <a:latin typeface="Gill Sans MT" panose="020B0502020104020203" pitchFamily="34" charset="0"/>
          </a:endParaRPr>
        </a:p>
      </dgm:t>
    </dgm:pt>
    <dgm:pt modelId="{A2F34235-B30E-46CF-862C-6B9ED9D23368}" type="sibTrans" cxnId="{93EDE7C9-A5CC-4B09-9080-451E84D3A891}">
      <dgm:prSet custT="1"/>
      <dgm:spPr/>
      <dgm:t>
        <a:bodyPr/>
        <a:lstStyle/>
        <a:p>
          <a:endParaRPr lang="es-CO" sz="2000">
            <a:latin typeface="Gill Sans MT" panose="020B0502020104020203" pitchFamily="34" charset="0"/>
          </a:endParaRPr>
        </a:p>
      </dgm:t>
    </dgm:pt>
    <dgm:pt modelId="{67227BEE-0B21-4412-A787-E57356A2E20A}">
      <dgm:prSet phldrT="[Texto]" custT="1"/>
      <dgm:spPr/>
      <dgm:t>
        <a:bodyPr/>
        <a:lstStyle/>
        <a:p>
          <a:r>
            <a:rPr lang="es-CO" sz="2000" dirty="0">
              <a:latin typeface="Gill Sans MT" panose="020B0502020104020203" pitchFamily="34" charset="0"/>
            </a:rPr>
            <a:t>Estaciones de Bombeo</a:t>
          </a:r>
        </a:p>
      </dgm:t>
    </dgm:pt>
    <dgm:pt modelId="{D4B965C2-2F4C-445F-A171-FC1AD5CF9F37}" type="parTrans" cxnId="{A91C8C78-ABFA-46D6-8C75-C8DD6176D10E}">
      <dgm:prSet/>
      <dgm:spPr/>
      <dgm:t>
        <a:bodyPr/>
        <a:lstStyle/>
        <a:p>
          <a:endParaRPr lang="es-CO" sz="2000"/>
        </a:p>
      </dgm:t>
    </dgm:pt>
    <dgm:pt modelId="{A7CE2AAC-8486-41B1-858B-BDE5AD88D9BB}" type="sibTrans" cxnId="{A91C8C78-ABFA-46D6-8C75-C8DD6176D10E}">
      <dgm:prSet/>
      <dgm:spPr/>
      <dgm:t>
        <a:bodyPr/>
        <a:lstStyle/>
        <a:p>
          <a:endParaRPr lang="es-CO" sz="2000"/>
        </a:p>
      </dgm:t>
    </dgm:pt>
    <dgm:pt modelId="{26567ACF-7739-4B29-B344-72DCB3DC475F}">
      <dgm:prSet custT="1"/>
      <dgm:spPr/>
      <dgm:t>
        <a:bodyPr/>
        <a:lstStyle/>
        <a:p>
          <a:r>
            <a:rPr lang="es-CO" sz="2000" dirty="0">
              <a:latin typeface="Gill Sans MT" panose="020B0502020104020203" pitchFamily="34" charset="0"/>
            </a:rPr>
            <a:t>Estación principal Bombeo colector de llegada (incluye pretratamiento)</a:t>
          </a:r>
          <a:endParaRPr lang="es-CO" sz="2000" dirty="0"/>
        </a:p>
      </dgm:t>
    </dgm:pt>
    <dgm:pt modelId="{8298F014-221D-4526-9A33-A265DE67C52E}" type="parTrans" cxnId="{AE11213D-8F66-4F7D-995C-D05DE5BDA0B6}">
      <dgm:prSet/>
      <dgm:spPr/>
      <dgm:t>
        <a:bodyPr/>
        <a:lstStyle/>
        <a:p>
          <a:endParaRPr lang="es-CO" sz="2000"/>
        </a:p>
      </dgm:t>
    </dgm:pt>
    <dgm:pt modelId="{A72552D7-DAD3-4D43-9F8E-6C5929CC3364}" type="sibTrans" cxnId="{AE11213D-8F66-4F7D-995C-D05DE5BDA0B6}">
      <dgm:prSet custT="1"/>
      <dgm:spPr/>
      <dgm:t>
        <a:bodyPr/>
        <a:lstStyle/>
        <a:p>
          <a:endParaRPr lang="es-CO" sz="2000"/>
        </a:p>
      </dgm:t>
    </dgm:pt>
    <dgm:pt modelId="{E4455D3A-D313-487A-BB70-3DC3885C3428}" type="pres">
      <dgm:prSet presAssocID="{8B535773-F1F5-4CED-90DF-262E981D0C3F}" presName="linearFlow" presStyleCnt="0">
        <dgm:presLayoutVars>
          <dgm:dir/>
          <dgm:resizeHandles val="exact"/>
        </dgm:presLayoutVars>
      </dgm:prSet>
      <dgm:spPr/>
    </dgm:pt>
    <dgm:pt modelId="{0B6C1162-13CB-402A-A8CC-80CEF06D1B03}" type="pres">
      <dgm:prSet presAssocID="{26567ACF-7739-4B29-B344-72DCB3DC475F}" presName="node" presStyleLbl="node1" presStyleIdx="0" presStyleCnt="3" custScaleX="413139" custScaleY="217527">
        <dgm:presLayoutVars>
          <dgm:bulletEnabled val="1"/>
        </dgm:presLayoutVars>
      </dgm:prSet>
      <dgm:spPr/>
    </dgm:pt>
    <dgm:pt modelId="{BA1DED7D-C503-492D-A064-50A0150A677A}" type="pres">
      <dgm:prSet presAssocID="{A72552D7-DAD3-4D43-9F8E-6C5929CC3364}" presName="spacerL" presStyleCnt="0"/>
      <dgm:spPr/>
    </dgm:pt>
    <dgm:pt modelId="{C0DC60C9-36B7-41D5-A764-3B678B8D60EF}" type="pres">
      <dgm:prSet presAssocID="{A72552D7-DAD3-4D43-9F8E-6C5929CC3364}" presName="sibTrans" presStyleLbl="sibTrans2D1" presStyleIdx="0" presStyleCnt="2"/>
      <dgm:spPr/>
    </dgm:pt>
    <dgm:pt modelId="{7ECAD902-E145-4CDE-BFBE-38625DD81623}" type="pres">
      <dgm:prSet presAssocID="{A72552D7-DAD3-4D43-9F8E-6C5929CC3364}" presName="spacerR" presStyleCnt="0"/>
      <dgm:spPr/>
    </dgm:pt>
    <dgm:pt modelId="{E9F3B0DB-98D9-4C65-83B7-0C4E5A1530D8}" type="pres">
      <dgm:prSet presAssocID="{1FA38DDD-8CD2-4D04-9C22-3AEFB8CAD2E8}" presName="node" presStyleLbl="node1" presStyleIdx="1" presStyleCnt="3" custScaleX="366981" custScaleY="174447">
        <dgm:presLayoutVars>
          <dgm:bulletEnabled val="1"/>
        </dgm:presLayoutVars>
      </dgm:prSet>
      <dgm:spPr/>
    </dgm:pt>
    <dgm:pt modelId="{F5EBACCF-F4EC-4C77-A903-5C1A7CCBB455}" type="pres">
      <dgm:prSet presAssocID="{A2F34235-B30E-46CF-862C-6B9ED9D23368}" presName="spacerL" presStyleCnt="0"/>
      <dgm:spPr/>
    </dgm:pt>
    <dgm:pt modelId="{4F42633B-4461-4F8E-B8C3-A3B0F1B58B12}" type="pres">
      <dgm:prSet presAssocID="{A2F34235-B30E-46CF-862C-6B9ED9D23368}" presName="sibTrans" presStyleLbl="sibTrans2D1" presStyleIdx="1" presStyleCnt="2"/>
      <dgm:spPr/>
    </dgm:pt>
    <dgm:pt modelId="{3DE79241-A16C-4688-8321-5EEA854B0F04}" type="pres">
      <dgm:prSet presAssocID="{A2F34235-B30E-46CF-862C-6B9ED9D23368}" presName="spacerR" presStyleCnt="0"/>
      <dgm:spPr/>
    </dgm:pt>
    <dgm:pt modelId="{9094AAEA-7C68-4A53-8874-7875F4F4140B}" type="pres">
      <dgm:prSet presAssocID="{67227BEE-0B21-4412-A787-E57356A2E20A}" presName="node" presStyleLbl="node1" presStyleIdx="2" presStyleCnt="3" custScaleX="387155" custScaleY="220013">
        <dgm:presLayoutVars>
          <dgm:bulletEnabled val="1"/>
        </dgm:presLayoutVars>
      </dgm:prSet>
      <dgm:spPr/>
    </dgm:pt>
  </dgm:ptLst>
  <dgm:cxnLst>
    <dgm:cxn modelId="{DB3D7208-7018-4077-8A27-3EDDA05BCC69}" type="presOf" srcId="{8B535773-F1F5-4CED-90DF-262E981D0C3F}" destId="{E4455D3A-D313-487A-BB70-3DC3885C3428}" srcOrd="0" destOrd="0" presId="urn:microsoft.com/office/officeart/2005/8/layout/equation1"/>
    <dgm:cxn modelId="{7FC0BF1D-DBFB-4EFE-80C3-56343B54226B}" type="presOf" srcId="{67227BEE-0B21-4412-A787-E57356A2E20A}" destId="{9094AAEA-7C68-4A53-8874-7875F4F4140B}" srcOrd="0" destOrd="0" presId="urn:microsoft.com/office/officeart/2005/8/layout/equation1"/>
    <dgm:cxn modelId="{AE11213D-8F66-4F7D-995C-D05DE5BDA0B6}" srcId="{8B535773-F1F5-4CED-90DF-262E981D0C3F}" destId="{26567ACF-7739-4B29-B344-72DCB3DC475F}" srcOrd="0" destOrd="0" parTransId="{8298F014-221D-4526-9A33-A265DE67C52E}" sibTransId="{A72552D7-DAD3-4D43-9F8E-6C5929CC3364}"/>
    <dgm:cxn modelId="{D6BC1F4C-F0B4-4EB3-AC6B-6968110686BC}" type="presOf" srcId="{A2F34235-B30E-46CF-862C-6B9ED9D23368}" destId="{4F42633B-4461-4F8E-B8C3-A3B0F1B58B12}" srcOrd="0" destOrd="0" presId="urn:microsoft.com/office/officeart/2005/8/layout/equation1"/>
    <dgm:cxn modelId="{31076877-5449-4124-AFAA-B3913208B243}" type="presOf" srcId="{1FA38DDD-8CD2-4D04-9C22-3AEFB8CAD2E8}" destId="{E9F3B0DB-98D9-4C65-83B7-0C4E5A1530D8}" srcOrd="0" destOrd="0" presId="urn:microsoft.com/office/officeart/2005/8/layout/equation1"/>
    <dgm:cxn modelId="{A91C8C78-ABFA-46D6-8C75-C8DD6176D10E}" srcId="{8B535773-F1F5-4CED-90DF-262E981D0C3F}" destId="{67227BEE-0B21-4412-A787-E57356A2E20A}" srcOrd="2" destOrd="0" parTransId="{D4B965C2-2F4C-445F-A171-FC1AD5CF9F37}" sibTransId="{A7CE2AAC-8486-41B1-858B-BDE5AD88D9BB}"/>
    <dgm:cxn modelId="{E7807A9E-76F6-4D5E-9119-DE690B4D2D34}" type="presOf" srcId="{26567ACF-7739-4B29-B344-72DCB3DC475F}" destId="{0B6C1162-13CB-402A-A8CC-80CEF06D1B03}" srcOrd="0" destOrd="0" presId="urn:microsoft.com/office/officeart/2005/8/layout/equation1"/>
    <dgm:cxn modelId="{445FD1C0-2FB3-49D3-8876-059298D4DB15}" type="presOf" srcId="{A72552D7-DAD3-4D43-9F8E-6C5929CC3364}" destId="{C0DC60C9-36B7-41D5-A764-3B678B8D60EF}" srcOrd="0" destOrd="0" presId="urn:microsoft.com/office/officeart/2005/8/layout/equation1"/>
    <dgm:cxn modelId="{93EDE7C9-A5CC-4B09-9080-451E84D3A891}" srcId="{8B535773-F1F5-4CED-90DF-262E981D0C3F}" destId="{1FA38DDD-8CD2-4D04-9C22-3AEFB8CAD2E8}" srcOrd="1" destOrd="0" parTransId="{58E07DC4-37C0-449E-9A37-209FAA6BECC4}" sibTransId="{A2F34235-B30E-46CF-862C-6B9ED9D23368}"/>
    <dgm:cxn modelId="{E14CEF98-973B-4D3D-9066-F31D34E4C6AB}" type="presParOf" srcId="{E4455D3A-D313-487A-BB70-3DC3885C3428}" destId="{0B6C1162-13CB-402A-A8CC-80CEF06D1B03}" srcOrd="0" destOrd="0" presId="urn:microsoft.com/office/officeart/2005/8/layout/equation1"/>
    <dgm:cxn modelId="{1DD8370E-507E-460F-920C-3B1D50A6C8EA}" type="presParOf" srcId="{E4455D3A-D313-487A-BB70-3DC3885C3428}" destId="{BA1DED7D-C503-492D-A064-50A0150A677A}" srcOrd="1" destOrd="0" presId="urn:microsoft.com/office/officeart/2005/8/layout/equation1"/>
    <dgm:cxn modelId="{13962999-B55B-4872-A430-E1C110042655}" type="presParOf" srcId="{E4455D3A-D313-487A-BB70-3DC3885C3428}" destId="{C0DC60C9-36B7-41D5-A764-3B678B8D60EF}" srcOrd="2" destOrd="0" presId="urn:microsoft.com/office/officeart/2005/8/layout/equation1"/>
    <dgm:cxn modelId="{6070BAD5-56C2-4B17-BEC8-D2C00C15026A}" type="presParOf" srcId="{E4455D3A-D313-487A-BB70-3DC3885C3428}" destId="{7ECAD902-E145-4CDE-BFBE-38625DD81623}" srcOrd="3" destOrd="0" presId="urn:microsoft.com/office/officeart/2005/8/layout/equation1"/>
    <dgm:cxn modelId="{2B0F5BE5-CEEC-44E7-AEE6-0EBD9E754D90}" type="presParOf" srcId="{E4455D3A-D313-487A-BB70-3DC3885C3428}" destId="{E9F3B0DB-98D9-4C65-83B7-0C4E5A1530D8}" srcOrd="4" destOrd="0" presId="urn:microsoft.com/office/officeart/2005/8/layout/equation1"/>
    <dgm:cxn modelId="{8D27B249-9B02-4BC4-BD0F-454F1BE460EF}" type="presParOf" srcId="{E4455D3A-D313-487A-BB70-3DC3885C3428}" destId="{F5EBACCF-F4EC-4C77-A903-5C1A7CCBB455}" srcOrd="5" destOrd="0" presId="urn:microsoft.com/office/officeart/2005/8/layout/equation1"/>
    <dgm:cxn modelId="{F288ADBB-0A7A-4C5E-9EE6-F361341795C6}" type="presParOf" srcId="{E4455D3A-D313-487A-BB70-3DC3885C3428}" destId="{4F42633B-4461-4F8E-B8C3-A3B0F1B58B12}" srcOrd="6" destOrd="0" presId="urn:microsoft.com/office/officeart/2005/8/layout/equation1"/>
    <dgm:cxn modelId="{0E33C2C1-8945-410F-AB9F-14740A5F2BF7}" type="presParOf" srcId="{E4455D3A-D313-487A-BB70-3DC3885C3428}" destId="{3DE79241-A16C-4688-8321-5EEA854B0F04}" srcOrd="7" destOrd="0" presId="urn:microsoft.com/office/officeart/2005/8/layout/equation1"/>
    <dgm:cxn modelId="{F82E7041-647A-41DB-B141-C728B467245B}" type="presParOf" srcId="{E4455D3A-D313-487A-BB70-3DC3885C3428}" destId="{9094AAEA-7C68-4A53-8874-7875F4F4140B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EFE3A4-24CB-46EA-BB6C-909FAC95F5FD}">
      <dsp:nvSpPr>
        <dsp:cNvPr id="0" name=""/>
        <dsp:cNvSpPr/>
      </dsp:nvSpPr>
      <dsp:spPr>
        <a:xfrm>
          <a:off x="6639" y="225517"/>
          <a:ext cx="1844603" cy="1844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 dirty="0">
              <a:latin typeface="Gill Sans MT" panose="020B0502020104020203" pitchFamily="34" charset="0"/>
            </a:rPr>
            <a:t>Canal distribución</a:t>
          </a:r>
        </a:p>
      </dsp:txBody>
      <dsp:txXfrm>
        <a:off x="276775" y="495653"/>
        <a:ext cx="1304331" cy="1304331"/>
      </dsp:txXfrm>
    </dsp:sp>
    <dsp:sp modelId="{F1D9570E-5298-4BE4-A5D3-8EB5A4AAA462}">
      <dsp:nvSpPr>
        <dsp:cNvPr id="0" name=""/>
        <dsp:cNvSpPr/>
      </dsp:nvSpPr>
      <dsp:spPr>
        <a:xfrm>
          <a:off x="2001024" y="612884"/>
          <a:ext cx="1069870" cy="1069870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400" kern="1200">
            <a:latin typeface="Gill Sans MT" panose="020B0502020104020203" pitchFamily="34" charset="0"/>
          </a:endParaRPr>
        </a:p>
      </dsp:txBody>
      <dsp:txXfrm>
        <a:off x="2142835" y="1022002"/>
        <a:ext cx="786248" cy="251634"/>
      </dsp:txXfrm>
    </dsp:sp>
    <dsp:sp modelId="{C9C8A24E-40A7-4989-B07F-4969B57323B3}">
      <dsp:nvSpPr>
        <dsp:cNvPr id="0" name=""/>
        <dsp:cNvSpPr/>
      </dsp:nvSpPr>
      <dsp:spPr>
        <a:xfrm>
          <a:off x="3220676" y="225517"/>
          <a:ext cx="1844603" cy="1844603"/>
        </a:xfrm>
        <a:prstGeom prst="ellips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400" kern="1200" dirty="0">
              <a:latin typeface="Gill Sans MT" panose="020B0502020104020203" pitchFamily="34" charset="0"/>
            </a:rPr>
            <a:t>Biodiscos</a:t>
          </a:r>
        </a:p>
      </dsp:txBody>
      <dsp:txXfrm>
        <a:off x="3490812" y="495653"/>
        <a:ext cx="1304331" cy="1304331"/>
      </dsp:txXfrm>
    </dsp:sp>
    <dsp:sp modelId="{C94E1D68-41C2-4CB4-B24C-806A96FE94B2}">
      <dsp:nvSpPr>
        <dsp:cNvPr id="0" name=""/>
        <dsp:cNvSpPr/>
      </dsp:nvSpPr>
      <dsp:spPr>
        <a:xfrm>
          <a:off x="5215061" y="612884"/>
          <a:ext cx="1069870" cy="1069870"/>
        </a:xfrm>
        <a:prstGeom prst="mathPlus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400" kern="1200">
            <a:latin typeface="Gill Sans MT" panose="020B0502020104020203" pitchFamily="34" charset="0"/>
          </a:endParaRPr>
        </a:p>
      </dsp:txBody>
      <dsp:txXfrm>
        <a:off x="5356872" y="1022002"/>
        <a:ext cx="786248" cy="251634"/>
      </dsp:txXfrm>
    </dsp:sp>
    <dsp:sp modelId="{71A8DC1D-64A8-4F2E-A373-3F018CA3A6A2}">
      <dsp:nvSpPr>
        <dsp:cNvPr id="0" name=""/>
        <dsp:cNvSpPr/>
      </dsp:nvSpPr>
      <dsp:spPr>
        <a:xfrm>
          <a:off x="6434713" y="225517"/>
          <a:ext cx="1844603" cy="1844603"/>
        </a:xfrm>
        <a:prstGeom prst="ellips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400" kern="1200">
              <a:latin typeface="Gill Sans MT" panose="020B0502020104020203" pitchFamily="34" charset="0"/>
            </a:rPr>
            <a:t>Sedimentador</a:t>
          </a:r>
        </a:p>
      </dsp:txBody>
      <dsp:txXfrm>
        <a:off x="6704849" y="495653"/>
        <a:ext cx="1304331" cy="1304331"/>
      </dsp:txXfrm>
    </dsp:sp>
    <dsp:sp modelId="{7A197AEB-3080-4008-AA64-DF94B6DF7A72}">
      <dsp:nvSpPr>
        <dsp:cNvPr id="0" name=""/>
        <dsp:cNvSpPr/>
      </dsp:nvSpPr>
      <dsp:spPr>
        <a:xfrm>
          <a:off x="8429099" y="612884"/>
          <a:ext cx="1069870" cy="1069870"/>
        </a:xfrm>
        <a:prstGeom prst="mathEqual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400" kern="1200">
            <a:latin typeface="Gill Sans MT" panose="020B0502020104020203" pitchFamily="34" charset="0"/>
          </a:endParaRPr>
        </a:p>
      </dsp:txBody>
      <dsp:txXfrm>
        <a:off x="8570910" y="833277"/>
        <a:ext cx="786248" cy="629084"/>
      </dsp:txXfrm>
    </dsp:sp>
    <dsp:sp modelId="{85F21DC6-7A1A-4773-9DE8-AE31303B70FC}">
      <dsp:nvSpPr>
        <dsp:cNvPr id="0" name=""/>
        <dsp:cNvSpPr/>
      </dsp:nvSpPr>
      <dsp:spPr>
        <a:xfrm>
          <a:off x="9648751" y="225517"/>
          <a:ext cx="1844603" cy="1844603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800" kern="1200" dirty="0">
              <a:latin typeface="Gill Sans MT" panose="020B0502020104020203" pitchFamily="34" charset="0"/>
            </a:rPr>
            <a:t>Descarga cumpliendo normatividad</a:t>
          </a:r>
        </a:p>
      </dsp:txBody>
      <dsp:txXfrm>
        <a:off x="9918887" y="495653"/>
        <a:ext cx="1304331" cy="13043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2724AA-6E23-496E-81D3-C69B19019704}">
      <dsp:nvSpPr>
        <dsp:cNvPr id="0" name=""/>
        <dsp:cNvSpPr/>
      </dsp:nvSpPr>
      <dsp:spPr>
        <a:xfrm>
          <a:off x="1771527" y="591"/>
          <a:ext cx="1486175" cy="148617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>
              <a:latin typeface="Gill Sans MT" panose="020B0502020104020203" pitchFamily="34" charset="0"/>
            </a:rPr>
            <a:t>Lechos de Secado</a:t>
          </a:r>
        </a:p>
      </dsp:txBody>
      <dsp:txXfrm>
        <a:off x="1989172" y="218236"/>
        <a:ext cx="1050885" cy="1050885"/>
      </dsp:txXfrm>
    </dsp:sp>
    <dsp:sp modelId="{7A08A1E9-0FE7-46C1-A175-BD657B67DF40}">
      <dsp:nvSpPr>
        <dsp:cNvPr id="0" name=""/>
        <dsp:cNvSpPr/>
      </dsp:nvSpPr>
      <dsp:spPr>
        <a:xfrm>
          <a:off x="3378380" y="312688"/>
          <a:ext cx="861981" cy="861981"/>
        </a:xfrm>
        <a:prstGeom prst="mathEqual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000" kern="1200">
            <a:latin typeface="Gill Sans MT" panose="020B0502020104020203" pitchFamily="34" charset="0"/>
          </a:endParaRPr>
        </a:p>
      </dsp:txBody>
      <dsp:txXfrm>
        <a:off x="3492636" y="490256"/>
        <a:ext cx="633469" cy="506845"/>
      </dsp:txXfrm>
    </dsp:sp>
    <dsp:sp modelId="{85F21DC6-7A1A-4773-9DE8-AE31303B70FC}">
      <dsp:nvSpPr>
        <dsp:cNvPr id="0" name=""/>
        <dsp:cNvSpPr/>
      </dsp:nvSpPr>
      <dsp:spPr>
        <a:xfrm>
          <a:off x="4361039" y="591"/>
          <a:ext cx="1486175" cy="1486175"/>
        </a:xfrm>
        <a:prstGeom prst="ellips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>
              <a:latin typeface="Gill Sans MT" panose="020B0502020104020203" pitchFamily="34" charset="0"/>
            </a:rPr>
            <a:t>LODOS</a:t>
          </a:r>
        </a:p>
      </dsp:txBody>
      <dsp:txXfrm>
        <a:off x="4578684" y="218236"/>
        <a:ext cx="1050885" cy="10508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6C1162-13CB-402A-A8CC-80CEF06D1B03}">
      <dsp:nvSpPr>
        <dsp:cNvPr id="0" name=""/>
        <dsp:cNvSpPr/>
      </dsp:nvSpPr>
      <dsp:spPr>
        <a:xfrm>
          <a:off x="4558" y="89941"/>
          <a:ext cx="2927327" cy="15413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 dirty="0">
              <a:latin typeface="Gill Sans MT" panose="020B0502020104020203" pitchFamily="34" charset="0"/>
            </a:rPr>
            <a:t>Estación principal Bombeo colector de llegada (incluye pretratamiento)</a:t>
          </a:r>
          <a:endParaRPr lang="es-CO" sz="2000" kern="1200" dirty="0"/>
        </a:p>
      </dsp:txBody>
      <dsp:txXfrm>
        <a:off x="433255" y="315660"/>
        <a:ext cx="2069933" cy="1089865"/>
      </dsp:txXfrm>
    </dsp:sp>
    <dsp:sp modelId="{C0DC60C9-36B7-41D5-A764-3B678B8D60EF}">
      <dsp:nvSpPr>
        <dsp:cNvPr id="0" name=""/>
        <dsp:cNvSpPr/>
      </dsp:nvSpPr>
      <dsp:spPr>
        <a:xfrm>
          <a:off x="2989421" y="655111"/>
          <a:ext cx="410963" cy="410963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000" kern="1200"/>
        </a:p>
      </dsp:txBody>
      <dsp:txXfrm>
        <a:off x="3043894" y="812263"/>
        <a:ext cx="302017" cy="96659"/>
      </dsp:txXfrm>
    </dsp:sp>
    <dsp:sp modelId="{E9F3B0DB-98D9-4C65-83B7-0C4E5A1530D8}">
      <dsp:nvSpPr>
        <dsp:cNvPr id="0" name=""/>
        <dsp:cNvSpPr/>
      </dsp:nvSpPr>
      <dsp:spPr>
        <a:xfrm>
          <a:off x="3457919" y="242564"/>
          <a:ext cx="2600271" cy="1236057"/>
        </a:xfrm>
        <a:prstGeom prst="ellips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 dirty="0">
              <a:latin typeface="Gill Sans MT" panose="020B0502020104020203" pitchFamily="34" charset="0"/>
            </a:rPr>
            <a:t>Estación Bombeo PTAR (incluye pretratamiento)</a:t>
          </a:r>
        </a:p>
      </dsp:txBody>
      <dsp:txXfrm>
        <a:off x="3838720" y="423580"/>
        <a:ext cx="1838669" cy="874025"/>
      </dsp:txXfrm>
    </dsp:sp>
    <dsp:sp modelId="{4F42633B-4461-4F8E-B8C3-A3B0F1B58B12}">
      <dsp:nvSpPr>
        <dsp:cNvPr id="0" name=""/>
        <dsp:cNvSpPr/>
      </dsp:nvSpPr>
      <dsp:spPr>
        <a:xfrm>
          <a:off x="6115725" y="655111"/>
          <a:ext cx="410963" cy="410963"/>
        </a:xfrm>
        <a:prstGeom prst="mathEqual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000" kern="1200">
            <a:latin typeface="Gill Sans MT" panose="020B0502020104020203" pitchFamily="34" charset="0"/>
          </a:endParaRPr>
        </a:p>
      </dsp:txBody>
      <dsp:txXfrm>
        <a:off x="6170198" y="739769"/>
        <a:ext cx="302017" cy="241647"/>
      </dsp:txXfrm>
    </dsp:sp>
    <dsp:sp modelId="{9094AAEA-7C68-4A53-8874-7875F4F4140B}">
      <dsp:nvSpPr>
        <dsp:cNvPr id="0" name=""/>
        <dsp:cNvSpPr/>
      </dsp:nvSpPr>
      <dsp:spPr>
        <a:xfrm>
          <a:off x="6584224" y="81133"/>
          <a:ext cx="2743215" cy="1558918"/>
        </a:xfrm>
        <a:prstGeom prst="ellips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 dirty="0">
              <a:latin typeface="Gill Sans MT" panose="020B0502020104020203" pitchFamily="34" charset="0"/>
            </a:rPr>
            <a:t>Estaciones de Bombeo</a:t>
          </a:r>
        </a:p>
      </dsp:txBody>
      <dsp:txXfrm>
        <a:off x="6985959" y="309431"/>
        <a:ext cx="1939745" cy="11023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EF8CE-D3F1-4A27-982A-672443B04765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DFBF5-3AB5-457B-921F-8721CBA3D5D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9532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7A19D-470D-0225-14DD-42B1735D2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365E8A9-2D4C-D161-213C-62D5DE37AA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03DCF26-915B-75AD-D712-43E2E6588E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05730B2-57FC-D3B1-7674-7F85B1C8C9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DFBF5-3AB5-457B-921F-8721CBA3D5D0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3253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919AB7-27F5-F0B4-8B95-A40E9CA6B9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5E27A7F-549B-FD13-26BF-073075A945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DC3E020-6092-AA7D-C045-CF970585B2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BB1FBA3-5520-01A2-7AE6-72AFF61D8A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DFBF5-3AB5-457B-921F-8721CBA3D5D0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48907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DFBF5-3AB5-457B-921F-8721CBA3D5D0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9250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01A6F-5E5B-985B-9AD0-7F1887264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10C9AF1-BC3F-4702-EDF8-E1308F37F6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6249144-3AF4-AEA3-D4AB-99D2D778D6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1400BF4-0A92-E023-1E6F-6318CFB7D2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DFBF5-3AB5-457B-921F-8721CBA3D5D0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04811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E8A2D-1232-8CCE-1566-A38AB9601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3F56BE1-BA69-1685-DDA0-8844309861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55A348E-A2A3-03F2-3D97-52B5BB53EC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0C22C2E-42A7-F708-6498-64A9671A94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8DFBF5-3AB5-457B-921F-8721CBA3D5D0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3415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8ECAA6-B4B0-41CA-AE88-A158564A7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F26D0C7-625A-E2FC-0BDA-7165104A3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68C2ED-BFEF-4896-A745-CE2200CB6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08ED66-D199-2CA8-B88A-4E39E5E9E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21E2FF-9667-6DC7-3BE0-199E87C60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06008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30F3AB-7247-128E-E9EB-FC7D68A0B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8004B3-4B43-626C-6B30-FA553CBCC1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1A86E99-A3DA-86E4-4E8D-086C8FE85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9952DD-ACAD-3D50-47A5-B82322032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8AD393-6F7F-2FC3-AC76-F4820BF8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9612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57ADA8-ADDE-C92C-8C84-CB8A77C23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6D90D4B-5FC3-847E-692A-8B3730CD54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D47AD2-C743-1DB3-9263-6660B3087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F3249B-13B8-9167-2820-7CEC66DFA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8CEF30-E964-50B6-6CC0-A8896627E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9275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09FCB3-2050-2AE7-346D-6AF05CB50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17DE05-2E93-C275-2C7E-4811F12775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48119D1-D5DE-3C07-AF09-570F3439CC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F9D67EC-1A9E-5DAD-3E02-2401C1067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0DA6FD-D2C3-82AF-82FF-BB132B5A2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06FEE7-78B5-B63F-75C7-56B37696A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45895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8EC615-D10F-C589-DB15-E78FD2A16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CD192F0-17C0-22B8-A0F5-1B5E3747E7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FD733FA-D187-5C39-4DF6-839F2B4E67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9DBD19-5BF4-9BFB-A446-349D977947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70C4A6-CF0B-606D-71FC-386DA241BD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32DB51F-A112-AEE9-F3E8-50EFC642C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58A986A-2EB6-5F43-CD71-740E7B49F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53721FA-559D-84FE-967C-003ED32E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6902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072A31-2FC8-32C5-B013-CABCDB808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EAD350-B32A-CD59-E30D-269F34C87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4917446-D440-37C5-DCAB-FA296B997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D28FFD8-9173-8F69-B4FD-9652496A4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2865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224D77B-6EF8-A1CE-EE6D-0F03C1F75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001B908-0822-99BD-DDDD-2BD3EE253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134C0FB-FBDC-4103-0590-39BFA4A31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4718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64DF79-EEF4-A281-CB30-01A059715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4B8CD43-4849-591F-907F-77403538F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2C78FA5-E1E9-D8A4-DABA-93522F8C9D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484EA76-7DED-F291-2AA2-149D96111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8B7FC33-55AA-ED19-575B-43CA23304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AE0915-6906-D034-519B-2139DDE84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98973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D00713-8BCB-BA46-EF1C-74E03FF18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9CEECA8-3BF3-9D64-A48A-8D06C1546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560E1D2-79DC-B07B-8841-A50400C706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420395D-0DAC-1886-8A02-837E915C0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D6937D-C538-53A4-5CE0-045EA35F3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93DA5C3-B9BD-87AD-A81E-B8732C163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6494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D98B49-D59D-A617-ECE4-F1ADE0F20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D12E317-67F0-E8BC-ADB3-979559F1B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CCAB-D6FB-F89C-85B3-F1AD81212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A3A824-0F82-3002-CA06-2D0F24096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8A3AAE-DE3D-A8FC-5285-D27B74186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81308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6ACBAC2-C765-3BB8-09B7-48D07B762E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F50B854-6C85-6422-CEF2-BEEF216818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3F550D-FDBC-EDEE-A572-189EDF881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1C38138-5B31-508F-1F46-CEDCD11D0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614838-E13F-A3E1-FEC3-35585B5A5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41955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7745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50000"/>
            <a:lum/>
          </a:blip>
          <a:srcRect/>
          <a:stretch>
            <a:fillRect l="10000" t="10000" r="10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31D32C1-A1A6-4908-5D9F-4090FA18D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5AB87AA-131A-8C93-E05A-8C646913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4CB74-26AD-8CB5-2BB1-AE23DF282F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D0ED7-0935-4C45-B200-4270793A4B1A}" type="datetimeFigureOut">
              <a:rPr lang="es-CO" smtClean="0"/>
              <a:t>10/03/2026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29E50A-570D-C590-DFF3-EE0395296A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7CFD17-C99E-0FF9-DBEB-664804E322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17B2B-94A0-4986-9C46-DC510247F7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5744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3.png"/><Relationship Id="rId18" Type="http://schemas.microsoft.com/office/2007/relationships/diagramDrawing" Target="../diagrams/drawing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jpeg"/><Relationship Id="rId17" Type="http://schemas.openxmlformats.org/officeDocument/2006/relationships/diagramColors" Target="../diagrams/colors3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Layout" Target="../diagrams/layout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0870160-6CD4-992E-AD39-5B25A5099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9D638C1-5AD2-1B02-1C2F-401CC34C82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1573" y="914400"/>
            <a:ext cx="9144000" cy="4698609"/>
          </a:xfrm>
        </p:spPr>
        <p:txBody>
          <a:bodyPr>
            <a:noAutofit/>
          </a:bodyPr>
          <a:lstStyle/>
          <a:p>
            <a:r>
              <a:rPr lang="es-CO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CONTRATO </a:t>
            </a:r>
            <a:r>
              <a:rPr lang="es-CO" sz="3000" b="1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DE CONSULTORÍA CM-001-2025</a:t>
            </a:r>
            <a:br>
              <a:rPr lang="es-CO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</a:br>
            <a:r>
              <a:rPr lang="es-CO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 “</a:t>
            </a:r>
            <a:r>
              <a:rPr lang="es-MX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Elaboración de los estudios y diseños de la nueva Planta de Tratamiento de Aguas Residuales (PTAR) Urbana del municipio</a:t>
            </a:r>
            <a:br>
              <a:rPr lang="es-MX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</a:br>
            <a:r>
              <a:rPr lang="es-MX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de Entrerríos, Antioquia, incluyendo el análisis de alternativas y selección de la tecnología apropiada, conforme a los requerimientos normativos vigentes y las condiciones actuales</a:t>
            </a:r>
            <a:br>
              <a:rPr lang="es-MX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</a:br>
            <a:r>
              <a:rPr lang="es-MX" sz="3000" b="1" dirty="0">
                <a:solidFill>
                  <a:schemeClr val="accent6">
                    <a:lumMod val="50000"/>
                  </a:schemeClr>
                </a:solidFill>
                <a:effectLst/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del sistema de alcantarillado del municipio. incluye diseño de EBAR para red de alcantarillado”</a:t>
            </a:r>
            <a:endParaRPr lang="es-CO" sz="3000" b="1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059FA8D-A717-D477-89D0-B3FD17722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338" y="5440605"/>
            <a:ext cx="2977662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95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E528EF-578A-E504-5C93-1723FBD6B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INFORMACIÓN DEL CONTRATO</a:t>
            </a:r>
            <a:endParaRPr lang="es-CO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D7EA91-59B7-4444-5498-458CD5DBF68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199" y="1939795"/>
            <a:ext cx="4155831" cy="3424107"/>
          </a:xfrm>
        </p:spPr>
        <p:txBody>
          <a:bodyPr>
            <a:normAutofit/>
          </a:bodyPr>
          <a:lstStyle/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N. Contrato</a:t>
            </a:r>
          </a:p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Contratante</a:t>
            </a:r>
          </a:p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Contratista</a:t>
            </a:r>
          </a:p>
          <a:p>
            <a:endParaRPr lang="es-CO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1DA50C86-8EA9-B0D8-14E0-42945A5E9E35}"/>
              </a:ext>
            </a:extLst>
          </p:cNvPr>
          <p:cNvSpPr txBox="1">
            <a:spLocks/>
          </p:cNvSpPr>
          <p:nvPr/>
        </p:nvSpPr>
        <p:spPr>
          <a:xfrm>
            <a:off x="4994030" y="1942360"/>
            <a:ext cx="6907238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O" b="1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Arial" panose="020B0604020202020204" pitchFamily="34" charset="0"/>
                <a:cs typeface="Aharoni" panose="02010803020104030203" pitchFamily="2" charset="-79"/>
              </a:rPr>
              <a:t>CM-001-2025 </a:t>
            </a:r>
            <a:r>
              <a:rPr lang="es-CO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  <a:p>
            <a:pPr marL="0" indent="0">
              <a:buNone/>
            </a:pPr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ENTRERRIOS.</a:t>
            </a:r>
          </a:p>
          <a:p>
            <a:pPr marL="0" indent="0">
              <a:buNone/>
            </a:pPr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LEMAN INGENIEROS SAS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62AC7E2-C3B7-039C-2F18-FABB9AE12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6A36C86-FD0F-1023-4461-1EA28CBE4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338" y="5440605"/>
            <a:ext cx="2977662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531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44092-B49A-A760-83BD-0693D204A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C8A1E3-92F5-2598-5913-C40FB4180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SITUACIÓN ACTUAL</a:t>
            </a:r>
            <a:endParaRPr lang="es-CO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65FC55A-F6B3-12DD-DD3A-177916ED5AF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38626" y="2431953"/>
            <a:ext cx="10440026" cy="1994094"/>
          </a:xfrm>
        </p:spPr>
        <p:txBody>
          <a:bodyPr>
            <a:normAutofit lnSpcReduction="10000"/>
          </a:bodyPr>
          <a:lstStyle/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Año de proyección:			2051</a:t>
            </a:r>
          </a:p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Caudal de diseño 2051:		53.89 l/s</a:t>
            </a:r>
          </a:p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Tipo de Alcantarillado:		Combinado</a:t>
            </a:r>
          </a:p>
          <a:p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Fuente para vertimiento:		Rio Grande</a:t>
            </a:r>
          </a:p>
          <a:p>
            <a:pPr lvl="1"/>
            <a:endParaRPr lang="es-MX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1"/>
            <a:endParaRPr lang="es-MX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1"/>
            <a:endParaRPr lang="es-CO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D127492-9C4E-B2CC-7EFE-50C5A3B43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F5DCB85-1F19-9593-7A22-D39E412F97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338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98381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12F96-6BF4-E433-DC86-612387506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B8329E87-69E0-2D63-022E-49724CF0D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81" y="5159547"/>
            <a:ext cx="1585912" cy="1585912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BF7BA6B-75FC-F40F-A8EB-E7BA82280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dirty="0">
                <a:latin typeface="Aharoni" panose="02010803020104030203" pitchFamily="2" charset="-79"/>
                <a:cs typeface="Aharoni" panose="02010803020104030203" pitchFamily="2" charset="-79"/>
              </a:rPr>
              <a:t>Aspectos críticos evaluados para la elección de la alternativa</a:t>
            </a:r>
            <a:endParaRPr lang="es-CO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4EC11A-12A3-1766-AB06-833C72B4709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2157229"/>
            <a:ext cx="10363826" cy="3424107"/>
          </a:xfrm>
        </p:spPr>
        <p:txBody>
          <a:bodyPr>
            <a:normAutofit fontScale="77500" lnSpcReduction="20000"/>
          </a:bodyPr>
          <a:lstStyle/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Consumo energético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Cantidad de caudal a bombear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Valor de la inversión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Espacio disponible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Mejor opción según la temperatura del agua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Cumplimiento de la normativa ambiental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Eficiencia en el tratamiento</a:t>
            </a:r>
          </a:p>
          <a:p>
            <a:r>
              <a:rPr lang="es-MX" sz="3400" dirty="0">
                <a:latin typeface="Aharoni" panose="02010803020104030203" pitchFamily="2" charset="-79"/>
                <a:cs typeface="Aharoni" panose="02010803020104030203" pitchFamily="2" charset="-79"/>
              </a:rPr>
              <a:t>Facilidad de operación de la PTAR</a:t>
            </a:r>
          </a:p>
          <a:p>
            <a:endParaRPr lang="es-CO" sz="3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21584F6-80DC-A66A-B627-1787C2AF2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221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132090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5E433-A979-EF81-9BB9-C66DB1686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74E1A7-AC3C-375A-ABE8-D87CBCBB5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>
                <a:latin typeface="Aharoni" panose="02010803020104030203" pitchFamily="2" charset="-79"/>
                <a:cs typeface="Aharoni" panose="02010803020104030203" pitchFamily="2" charset="-79"/>
              </a:rPr>
              <a:t>NOVEDADES PARA EL TRATAMIENTO</a:t>
            </a:r>
            <a:endParaRPr lang="es-CO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D06926B-A33C-E18A-CC57-812B1CA21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221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0A05B6B-6112-B8AC-3692-3611188621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" y="5272088"/>
            <a:ext cx="1585912" cy="158591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383BF8B-26D4-6C5A-2E96-BD797D0CA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148" y="2685210"/>
            <a:ext cx="9811703" cy="2433550"/>
          </a:xfrm>
          <a:prstGeom prst="rect">
            <a:avLst/>
          </a:prstGeom>
        </p:spPr>
      </p:pic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51A9E4A9-DB37-CE08-7E8D-6644D2A1BDBA}"/>
              </a:ext>
            </a:extLst>
          </p:cNvPr>
          <p:cNvSpPr txBox="1">
            <a:spLocks/>
          </p:cNvSpPr>
          <p:nvPr/>
        </p:nvSpPr>
        <p:spPr>
          <a:xfrm>
            <a:off x="559633" y="1585912"/>
            <a:ext cx="10794167" cy="147487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>
                <a:latin typeface="Gill Sans MT" panose="020B0502020104020203" pitchFamily="34" charset="0"/>
              </a:rPr>
              <a:t>ACTUALIZACIÓN RAS 2000. TITULO E. NUMERAL 4.5. SECCION C</a:t>
            </a:r>
            <a:endParaRPr lang="es-CO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419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A4C22-3527-F871-6D40-0CA23DA5D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3F4939-0A09-C7E1-AB37-7CB553397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dirty="0">
                <a:latin typeface="Aharoni" panose="02010803020104030203" pitchFamily="2" charset="-79"/>
                <a:cs typeface="Aharoni" panose="02010803020104030203" pitchFamily="2" charset="-79"/>
              </a:rPr>
              <a:t>EFICIENCIAS ESPERADAS DE CADA SISTEMA</a:t>
            </a:r>
            <a:endParaRPr lang="es-CO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FEC134A-BA2D-3F0D-7AFE-5F7F16A83C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221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6A95C75-629D-CB88-AC8D-5484BA6B0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" y="5272088"/>
            <a:ext cx="1585912" cy="1585912"/>
          </a:xfrm>
          <a:prstGeom prst="rect">
            <a:avLst/>
          </a:prstGeom>
        </p:spPr>
      </p:pic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4565F167-F2F8-9662-5511-DA660CB4B6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246159"/>
              </p:ext>
            </p:extLst>
          </p:nvPr>
        </p:nvGraphicFramePr>
        <p:xfrm>
          <a:off x="1308296" y="3515519"/>
          <a:ext cx="9762980" cy="187642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152356">
                  <a:extLst>
                    <a:ext uri="{9D8B030D-6E8A-4147-A177-3AD203B41FA5}">
                      <a16:colId xmlns:a16="http://schemas.microsoft.com/office/drawing/2014/main" val="1233657445"/>
                    </a:ext>
                  </a:extLst>
                </a:gridCol>
                <a:gridCol w="1058312">
                  <a:extLst>
                    <a:ext uri="{9D8B030D-6E8A-4147-A177-3AD203B41FA5}">
                      <a16:colId xmlns:a16="http://schemas.microsoft.com/office/drawing/2014/main" val="1822836519"/>
                    </a:ext>
                  </a:extLst>
                </a:gridCol>
                <a:gridCol w="1327454">
                  <a:extLst>
                    <a:ext uri="{9D8B030D-6E8A-4147-A177-3AD203B41FA5}">
                      <a16:colId xmlns:a16="http://schemas.microsoft.com/office/drawing/2014/main" val="3271948104"/>
                    </a:ext>
                  </a:extLst>
                </a:gridCol>
                <a:gridCol w="1284975">
                  <a:extLst>
                    <a:ext uri="{9D8B030D-6E8A-4147-A177-3AD203B41FA5}">
                      <a16:colId xmlns:a16="http://schemas.microsoft.com/office/drawing/2014/main" val="1832536102"/>
                    </a:ext>
                  </a:extLst>
                </a:gridCol>
                <a:gridCol w="1327454">
                  <a:extLst>
                    <a:ext uri="{9D8B030D-6E8A-4147-A177-3AD203B41FA5}">
                      <a16:colId xmlns:a16="http://schemas.microsoft.com/office/drawing/2014/main" val="604834991"/>
                    </a:ext>
                  </a:extLst>
                </a:gridCol>
                <a:gridCol w="1284975">
                  <a:extLst>
                    <a:ext uri="{9D8B030D-6E8A-4147-A177-3AD203B41FA5}">
                      <a16:colId xmlns:a16="http://schemas.microsoft.com/office/drawing/2014/main" val="1913706876"/>
                    </a:ext>
                  </a:extLst>
                </a:gridCol>
                <a:gridCol w="1327454">
                  <a:extLst>
                    <a:ext uri="{9D8B030D-6E8A-4147-A177-3AD203B41FA5}">
                      <a16:colId xmlns:a16="http://schemas.microsoft.com/office/drawing/2014/main" val="679668390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000" b="1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TRATAMIENTO</a:t>
                      </a:r>
                      <a:endParaRPr lang="es-CO" sz="2000" b="1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1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DBO</a:t>
                      </a:r>
                      <a:endParaRPr lang="es-CO" sz="2000" b="1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1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DQO</a:t>
                      </a:r>
                      <a:endParaRPr lang="es-CO" sz="2000" b="1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1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SST</a:t>
                      </a:r>
                      <a:endParaRPr lang="es-CO" sz="2000" b="1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6525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UASB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65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80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70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659438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FAFA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70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382505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FILTRO PERCOLADOR 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55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80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9410109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BIODISCOS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55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90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60</a:t>
                      </a:r>
                      <a:endParaRPr lang="es-CO" sz="2000" b="0" i="0" u="none" strike="noStrike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2000" b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95</a:t>
                      </a:r>
                      <a:endParaRPr lang="es-CO" sz="2000" b="0" i="0" u="none" strike="noStrike" dirty="0">
                        <a:solidFill>
                          <a:srgbClr val="000000"/>
                        </a:solidFill>
                        <a:effectLst/>
                        <a:latin typeface="Gill Sans MT" panose="020B0502020104020203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87034155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5C51F084-8895-58C6-8A30-6C9B1C4803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105919"/>
              </p:ext>
            </p:extLst>
          </p:nvPr>
        </p:nvGraphicFramePr>
        <p:xfrm>
          <a:off x="2523394" y="1942703"/>
          <a:ext cx="6426200" cy="1083945"/>
        </p:xfrm>
        <a:graphic>
          <a:graphicData uri="http://schemas.openxmlformats.org/drawingml/2006/table">
            <a:tbl>
              <a:tblPr/>
              <a:tblGrid>
                <a:gridCol w="1727200">
                  <a:extLst>
                    <a:ext uri="{9D8B030D-6E8A-4147-A177-3AD203B41FA5}">
                      <a16:colId xmlns:a16="http://schemas.microsoft.com/office/drawing/2014/main" val="4083846224"/>
                    </a:ext>
                  </a:extLst>
                </a:gridCol>
                <a:gridCol w="1155700">
                  <a:extLst>
                    <a:ext uri="{9D8B030D-6E8A-4147-A177-3AD203B41FA5}">
                      <a16:colId xmlns:a16="http://schemas.microsoft.com/office/drawing/2014/main" val="1051900626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3778903832"/>
                    </a:ext>
                  </a:extLst>
                </a:gridCol>
                <a:gridCol w="1155700">
                  <a:extLst>
                    <a:ext uri="{9D8B030D-6E8A-4147-A177-3AD203B41FA5}">
                      <a16:colId xmlns:a16="http://schemas.microsoft.com/office/drawing/2014/main" val="2209653729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67710670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PARAMETRO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VALOR DE ENTRADA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VALOR DE SALIDA (RES. 631 de 2015)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UNIDADES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% Remoción requerido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499747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DBO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484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mg/l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81%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06890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DQO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707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mg/l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75%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490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SST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128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mg/l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Gill Sans MT" panose="020B0502020104020203" pitchFamily="34" charset="0"/>
                        </a:rPr>
                        <a:t>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3148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7000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A83E26-79CE-F089-35BA-27248BDEE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FE03F04-1FC5-C73D-E416-C36BD7625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0180A75-312E-DD0B-4C2D-6C246CD42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285" y="6100997"/>
            <a:ext cx="1514006" cy="757003"/>
          </a:xfrm>
          <a:prstGeom prst="rect">
            <a:avLst/>
          </a:prstGeom>
          <a:solidFill>
            <a:schemeClr val="bg1"/>
          </a:solidFill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3F3D6BE6-2F94-9133-9AE4-E5DB9FACDF47}"/>
              </a:ext>
            </a:extLst>
          </p:cNvPr>
          <p:cNvGrpSpPr/>
          <p:nvPr/>
        </p:nvGrpSpPr>
        <p:grpSpPr>
          <a:xfrm>
            <a:off x="2128603" y="1244184"/>
            <a:ext cx="8169640" cy="5481379"/>
            <a:chOff x="1654891" y="416878"/>
            <a:chExt cx="8877222" cy="6308685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BC9A5F00-28CD-89F7-ED35-A048A53996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54891" y="416878"/>
              <a:ext cx="8877222" cy="6308685"/>
            </a:xfrm>
            <a:prstGeom prst="rect">
              <a:avLst/>
            </a:prstGeom>
          </p:spPr>
        </p:pic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DD162646-09F3-70FA-8E41-77B5975E6E5D}"/>
                </a:ext>
              </a:extLst>
            </p:cNvPr>
            <p:cNvSpPr/>
            <p:nvPr/>
          </p:nvSpPr>
          <p:spPr>
            <a:xfrm>
              <a:off x="1654891" y="416878"/>
              <a:ext cx="1208230" cy="38703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D91555DC-48B7-109C-F51A-1D71D1E37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833" y="108432"/>
            <a:ext cx="1193716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s-MX" sz="80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DISEÑO PTAR ENTRERRIOS</a:t>
            </a:r>
            <a:endParaRPr lang="es-CO" sz="8000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04326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8A1BB7-DD31-B1EC-4276-FA37DBB52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17BA2AC-41E7-2B36-896B-665A8091C14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5807E8F-8BD1-98E2-6587-B6242B692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5720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7B418ABA-091B-4A27-5604-03BFFC4CBE19}"/>
              </a:ext>
            </a:extLst>
          </p:cNvPr>
          <p:cNvSpPr txBox="1">
            <a:spLocks/>
          </p:cNvSpPr>
          <p:nvPr/>
        </p:nvSpPr>
        <p:spPr>
          <a:xfrm>
            <a:off x="1553308" y="4054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UBICACIÓN</a:t>
            </a:r>
            <a:endParaRPr lang="es-CO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87945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F9D1F6-4DCE-7B3B-DDE0-79FCF1DE1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55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ELEMENTOS DEL SISTEMA DE TRATAMIENTO SELECCIONADO</a:t>
            </a:r>
            <a:endParaRPr lang="es-CO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9AB70051-AAC1-C196-25D6-FDFCEE7BC3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4776753"/>
              </p:ext>
            </p:extLst>
          </p:nvPr>
        </p:nvGraphicFramePr>
        <p:xfrm>
          <a:off x="432176" y="2645742"/>
          <a:ext cx="11499994" cy="2295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1B050FD5-D12F-95B9-E9D8-96DBFE5C5A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4497962"/>
              </p:ext>
            </p:extLst>
          </p:nvPr>
        </p:nvGraphicFramePr>
        <p:xfrm>
          <a:off x="2372801" y="5272088"/>
          <a:ext cx="7618743" cy="1487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" name="Imagen 10">
            <a:extLst>
              <a:ext uri="{FF2B5EF4-FFF2-40B4-BE49-F238E27FC236}">
                <a16:creationId xmlns:a16="http://schemas.microsoft.com/office/drawing/2014/main" id="{7DF233C9-58EC-2C60-150F-D51DD673EDE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B414552-E43A-BE57-8A64-D015DA97765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720" y="6131569"/>
            <a:ext cx="1463383" cy="731692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526517E2-BEEF-2601-10F4-D5FE9BE2AE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7107200"/>
              </p:ext>
            </p:extLst>
          </p:nvPr>
        </p:nvGraphicFramePr>
        <p:xfrm>
          <a:off x="1197342" y="1174336"/>
          <a:ext cx="9331999" cy="1721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1243755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10000" t="10000" r="10000" b="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CFAC28-0D35-9ED2-98D5-D2134157A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B30C8C37-EED5-61FA-F8F7-292E0CAB9B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B1892419-133C-CC09-690D-4E6CBB4F81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629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5BE0A9A-14E3-D386-D4E1-0217FA998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MX" sz="35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ESTACIÓN DE BOMBEO– COLECTOR PRINCIPAL</a:t>
            </a:r>
            <a:endParaRPr lang="es-CO" sz="3500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045CD381-ADF7-2CF7-EAA1-53848FB8C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434715" y="1536861"/>
            <a:ext cx="11327353" cy="3735227"/>
          </a:xfrm>
          <a:prstGeom prst="rect">
            <a:avLst/>
          </a:prstGeom>
        </p:spPr>
      </p:pic>
      <p:sp>
        <p:nvSpPr>
          <p:cNvPr id="10" name="Elipse 9">
            <a:extLst>
              <a:ext uri="{FF2B5EF4-FFF2-40B4-BE49-F238E27FC236}">
                <a16:creationId xmlns:a16="http://schemas.microsoft.com/office/drawing/2014/main" id="{9191FCC8-C277-5709-5E0C-711964094F70}"/>
              </a:ext>
            </a:extLst>
          </p:cNvPr>
          <p:cNvSpPr/>
          <p:nvPr/>
        </p:nvSpPr>
        <p:spPr>
          <a:xfrm>
            <a:off x="731473" y="3123224"/>
            <a:ext cx="854439" cy="884420"/>
          </a:xfrm>
          <a:prstGeom prst="ellipse">
            <a:avLst/>
          </a:prstGeom>
          <a:blipFill>
            <a:blip r:embed="rId7">
              <a:alphaModFix amt="20000"/>
            </a:blip>
            <a:tile tx="0" ty="0" sx="100000" sy="100000" flip="none" algn="tl"/>
          </a:blipFill>
          <a:ln w="117475">
            <a:solidFill>
              <a:srgbClr val="FFFF00"/>
            </a:solidFill>
          </a:ln>
          <a:effectLst>
            <a:outerShdw blurRad="50800" dist="50800" dir="5400000" algn="ctr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7486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D8504-EFDB-2C17-07FA-D56B82667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D6D27883-4F56-1259-B4ED-C1DB54E67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2F4BF777-5D3C-46CF-D3E2-B00071FBB6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743" y="6065044"/>
            <a:ext cx="1079564" cy="53978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0AB8B7E-45E6-3FDF-46B5-A6133862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479" y="57487"/>
            <a:ext cx="10598046" cy="1325563"/>
          </a:xfrm>
        </p:spPr>
        <p:txBody>
          <a:bodyPr>
            <a:noAutofit/>
          </a:bodyPr>
          <a:lstStyle/>
          <a:p>
            <a:pPr algn="ctr"/>
            <a:r>
              <a:rPr lang="es-MX" sz="40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PARAMETROS DE DISEÑO EBAR PRINCIPAL Y EBAR PTAR</a:t>
            </a:r>
            <a:endParaRPr lang="es-CO" sz="4000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7D87130-6572-0560-2CEA-9C593E2A784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7542"/>
          <a:stretch>
            <a:fillRect/>
          </a:stretch>
        </p:blipFill>
        <p:spPr>
          <a:xfrm>
            <a:off x="7090348" y="1383050"/>
            <a:ext cx="4692466" cy="4496427"/>
          </a:xfrm>
          <a:prstGeom prst="rect">
            <a:avLst/>
          </a:prstGeom>
        </p:spPr>
      </p:pic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459D1934-34AD-D689-C236-2A26A74C9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955228"/>
              </p:ext>
            </p:extLst>
          </p:nvPr>
        </p:nvGraphicFramePr>
        <p:xfrm>
          <a:off x="792956" y="1772662"/>
          <a:ext cx="6132501" cy="3194922"/>
        </p:xfrm>
        <a:graphic>
          <a:graphicData uri="http://schemas.openxmlformats.org/drawingml/2006/table">
            <a:tbl>
              <a:tblPr/>
              <a:tblGrid>
                <a:gridCol w="2220067">
                  <a:extLst>
                    <a:ext uri="{9D8B030D-6E8A-4147-A177-3AD203B41FA5}">
                      <a16:colId xmlns:a16="http://schemas.microsoft.com/office/drawing/2014/main" val="4044956919"/>
                    </a:ext>
                  </a:extLst>
                </a:gridCol>
                <a:gridCol w="944380">
                  <a:extLst>
                    <a:ext uri="{9D8B030D-6E8A-4147-A177-3AD203B41FA5}">
                      <a16:colId xmlns:a16="http://schemas.microsoft.com/office/drawing/2014/main" val="4206446084"/>
                    </a:ext>
                  </a:extLst>
                </a:gridCol>
                <a:gridCol w="1762935">
                  <a:extLst>
                    <a:ext uri="{9D8B030D-6E8A-4147-A177-3AD203B41FA5}">
                      <a16:colId xmlns:a16="http://schemas.microsoft.com/office/drawing/2014/main" val="333905799"/>
                    </a:ext>
                  </a:extLst>
                </a:gridCol>
                <a:gridCol w="1205119">
                  <a:extLst>
                    <a:ext uri="{9D8B030D-6E8A-4147-A177-3AD203B41FA5}">
                      <a16:colId xmlns:a16="http://schemas.microsoft.com/office/drawing/2014/main" val="2085658673"/>
                    </a:ext>
                  </a:extLst>
                </a:gridCol>
              </a:tblGrid>
              <a:tr h="369927">
                <a:tc gridSpan="4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MX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Caudal de Diseño Sistema Tto  Ptar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2460972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Parámetro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Unidad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EBAR PRINCIPAL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EBAR PTAR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548897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Población futura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Pnas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7045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2926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8017457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Dotación Neta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l/hab-día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120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120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843280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Factor de Retorno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Adim.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0,85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0,85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681706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Caudal medio Aguas Residuales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l/s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8,32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3,45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778882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Factor de mayoración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Ha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3,8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4,00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68283"/>
                  </a:ext>
                </a:extLst>
              </a:tr>
              <a:tr h="3699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Caudal de Aguas Residuales Por Unidad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l/s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31,60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CO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Gill Sans MT" panose="020B0502020104020203" pitchFamily="34" charset="0"/>
                        </a:rPr>
                        <a:t>13,82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6847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3293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34ADC-DDCA-F83D-B200-91F10366C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E6448914-453A-43ED-DD08-AEA1770FC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25A495F4-BE0D-3EB1-5E07-27539A0FA0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743" y="6065044"/>
            <a:ext cx="1079564" cy="53978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D7C3901-B8D1-629A-57FC-5F31E0CC7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8408" y="0"/>
            <a:ext cx="9994117" cy="1184291"/>
          </a:xfrm>
        </p:spPr>
        <p:txBody>
          <a:bodyPr>
            <a:noAutofit/>
          </a:bodyPr>
          <a:lstStyle/>
          <a:p>
            <a:pPr algn="ctr"/>
            <a:r>
              <a:rPr lang="es-MX" sz="40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CANAL DE DISTRIBUCIÓN Y BIODISCOS</a:t>
            </a:r>
            <a:endParaRPr lang="es-CO" sz="4000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77425FF0-17DB-189A-1567-930AAF0EC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2956" y="1322395"/>
            <a:ext cx="4678454" cy="3811588"/>
          </a:xfrm>
        </p:spPr>
        <p:txBody>
          <a:bodyPr>
            <a:normAutofit fontScale="77500" lnSpcReduction="20000"/>
          </a:bodyPr>
          <a:lstStyle/>
          <a:p>
            <a:r>
              <a:rPr lang="es-CO" sz="3000" dirty="0">
                <a:latin typeface="Gill Sans MT" panose="020B0502020104020203" pitchFamily="34" charset="0"/>
              </a:rPr>
              <a:t>De las estaciones de bombeo se impulsa el agua hasta el canal de distribución, los cuales distribuirán el caudal hacia los 6  biodiscos.</a:t>
            </a:r>
          </a:p>
          <a:p>
            <a:r>
              <a:rPr lang="es-CO" sz="3000" dirty="0">
                <a:latin typeface="Gill Sans MT" panose="020B0502020104020203" pitchFamily="34" charset="0"/>
              </a:rPr>
              <a:t>Se diseña un sistema biológico compuesto por 6 biodiscos de 3,6 m de diámetro que atenderán el caudal total al tiempo de proyección.</a:t>
            </a:r>
          </a:p>
          <a:p>
            <a:r>
              <a:rPr lang="es-CO" sz="3000" dirty="0">
                <a:latin typeface="Gill Sans MT" panose="020B0502020104020203" pitchFamily="34" charset="0"/>
              </a:rPr>
              <a:t>Los biodiscos son de 3 etapas, ya que por experiencia, la primera etapa tiene el mayor tiempo de retención, ya que es la que remueve mayor carga orgánica.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82D79D4-D630-2F96-2826-B59EC85B5D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5829" y="1184291"/>
            <a:ext cx="5715216" cy="555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60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8E17C-6D6A-F5B1-DD93-1C8AE8790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578FC56A-FBD2-CE37-0B80-1EBF79B5E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" y="5819975"/>
            <a:ext cx="1079564" cy="1079564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02B92BF0-63DB-58BB-E7FD-8220D662DA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743" y="6065044"/>
            <a:ext cx="1079564" cy="53978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CC8F993-2D88-B3ED-0A55-2629EE114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479" y="57487"/>
            <a:ext cx="10598046" cy="1325563"/>
          </a:xfrm>
        </p:spPr>
        <p:txBody>
          <a:bodyPr>
            <a:noAutofit/>
          </a:bodyPr>
          <a:lstStyle/>
          <a:p>
            <a:pPr algn="ctr"/>
            <a:r>
              <a:rPr lang="es-MX" sz="40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SEDIMENTADORES</a:t>
            </a:r>
            <a:endParaRPr lang="es-CO" sz="4000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4666451-D266-F0E0-6E09-67AB325DB8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230" y="1160314"/>
            <a:ext cx="6530841" cy="4537371"/>
          </a:xfrm>
          <a:prstGeom prst="rect">
            <a:avLst/>
          </a:prstGeom>
        </p:spPr>
      </p:pic>
      <p:sp>
        <p:nvSpPr>
          <p:cNvPr id="5" name="Marcador de texto 5">
            <a:extLst>
              <a:ext uri="{FF2B5EF4-FFF2-40B4-BE49-F238E27FC236}">
                <a16:creationId xmlns:a16="http://schemas.microsoft.com/office/drawing/2014/main" id="{75DB599A-8E3A-D037-2DC7-4DE3E900050F}"/>
              </a:ext>
            </a:extLst>
          </p:cNvPr>
          <p:cNvSpPr txBox="1">
            <a:spLocks/>
          </p:cNvSpPr>
          <p:nvPr/>
        </p:nvSpPr>
        <p:spPr>
          <a:xfrm>
            <a:off x="7285219" y="1634573"/>
            <a:ext cx="4107305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O" sz="3000" dirty="0">
                <a:latin typeface="Gill Sans MT" panose="020B0502020104020203" pitchFamily="34" charset="0"/>
              </a:rPr>
              <a:t>Se diseñaron 6 sedimentadores de alta tasa de 3,8m de diámetro y 2,7 m de diámetro</a:t>
            </a:r>
          </a:p>
        </p:txBody>
      </p:sp>
    </p:spTree>
    <p:extLst>
      <p:ext uri="{BB962C8B-B14F-4D97-AF65-F5344CB8AC3E}">
        <p14:creationId xmlns:p14="http://schemas.microsoft.com/office/powerpoint/2010/main" val="1048319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AFA9D-AD35-3BF1-5C68-9D57841F0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50E8A57C-7D3C-4330-049E-649D81372B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2088"/>
            <a:ext cx="1585912" cy="1585912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B08495A8-B468-7D70-86C7-F71BE983C9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743" y="6065044"/>
            <a:ext cx="1079564" cy="53978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10792C1-E4CA-08E7-F180-C6892B82C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479" y="57487"/>
            <a:ext cx="10598046" cy="1325563"/>
          </a:xfrm>
        </p:spPr>
        <p:txBody>
          <a:bodyPr>
            <a:noAutofit/>
          </a:bodyPr>
          <a:lstStyle/>
          <a:p>
            <a:pPr algn="ctr"/>
            <a:r>
              <a:rPr lang="es-MX" sz="40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LECHOS DE SECADO</a:t>
            </a:r>
            <a:endParaRPr lang="es-CO" sz="4000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72C72C6-B777-0B34-6B3D-73F596AF1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75773"/>
            <a:ext cx="12192000" cy="3547443"/>
          </a:xfrm>
          <a:prstGeom prst="rect">
            <a:avLst/>
          </a:prstGeom>
        </p:spPr>
      </p:pic>
      <p:sp>
        <p:nvSpPr>
          <p:cNvPr id="5" name="Marcador de texto 5">
            <a:extLst>
              <a:ext uri="{FF2B5EF4-FFF2-40B4-BE49-F238E27FC236}">
                <a16:creationId xmlns:a16="http://schemas.microsoft.com/office/drawing/2014/main" id="{988CE762-971B-A6AF-1BCC-C56F3D202923}"/>
              </a:ext>
            </a:extLst>
          </p:cNvPr>
          <p:cNvSpPr txBox="1">
            <a:spLocks/>
          </p:cNvSpPr>
          <p:nvPr/>
        </p:nvSpPr>
        <p:spPr>
          <a:xfrm>
            <a:off x="1244184" y="1184868"/>
            <a:ext cx="10598045" cy="251770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O" sz="3000" dirty="0">
                <a:latin typeface="Gill Sans MT" panose="020B0502020104020203" pitchFamily="34" charset="0"/>
              </a:rPr>
              <a:t>Se diseñaron 8 lechos de secado de 8,2 m de diámetro cada uno, con capacidad para recibir el caudal de lodos generados en los sedimentadores cada día de tratamiento.</a:t>
            </a:r>
          </a:p>
        </p:txBody>
      </p:sp>
    </p:spTree>
    <p:extLst>
      <p:ext uri="{BB962C8B-B14F-4D97-AF65-F5344CB8AC3E}">
        <p14:creationId xmlns:p14="http://schemas.microsoft.com/office/powerpoint/2010/main" val="1271634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814011-5E4F-44DA-A44E-597B7252F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349ACD-17A4-7557-0720-AD1514376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99" y="190546"/>
            <a:ext cx="10328223" cy="1008667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COSTOS ESTIMADOS DE INVERSIÓN</a:t>
            </a:r>
            <a:endParaRPr lang="es-CO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FDEFC64-7217-ED41-625C-032F2223A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221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6228716-94D3-475B-C9E1-056CDF1AE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" y="5272088"/>
            <a:ext cx="1585912" cy="158591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2E2D2AE-D07A-32D8-B793-F64317B7C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043" y="1199213"/>
            <a:ext cx="10643457" cy="446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91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03D02-926E-8B79-F0BE-54CF73678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854040-9545-7195-03D1-BF8E7C6CA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424375"/>
            <a:ext cx="11887200" cy="900968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latin typeface="Aharoni" panose="02010803020104030203" pitchFamily="2" charset="-79"/>
                <a:cs typeface="Aharoni" panose="02010803020104030203" pitchFamily="2" charset="-79"/>
              </a:rPr>
              <a:t>ASPECTOS A TENER EN CUENTA</a:t>
            </a:r>
            <a:endParaRPr lang="es-CO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57C7352-9F21-DBD5-AEB2-940827632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221" y="5369169"/>
            <a:ext cx="2977662" cy="14888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D800F30-F976-6C69-2D89-9FCF7C774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" y="5272088"/>
            <a:ext cx="1585912" cy="1585912"/>
          </a:xfrm>
          <a:prstGeom prst="rect">
            <a:avLst/>
          </a:prstGeom>
        </p:spPr>
      </p:pic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FDA94AA0-E581-F109-8550-B1FEA144CA4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586662"/>
            <a:ext cx="10363826" cy="4846963"/>
          </a:xfrm>
        </p:spPr>
        <p:txBody>
          <a:bodyPr>
            <a:normAutofit fontScale="92500" lnSpcReduction="20000"/>
          </a:bodyPr>
          <a:lstStyle/>
          <a:p>
            <a:r>
              <a:rPr lang="es-MX" sz="3400" dirty="0">
                <a:latin typeface="Gill Sans MT" panose="020B0502020104020203" pitchFamily="34" charset="0"/>
                <a:cs typeface="Aharoni" panose="02010803020104030203" pitchFamily="2" charset="-79"/>
              </a:rPr>
              <a:t>La inversión mas alta sería con el sistema de </a:t>
            </a:r>
            <a:r>
              <a:rPr lang="es-MX" sz="3400" dirty="0" err="1">
                <a:latin typeface="Gill Sans MT" panose="020B0502020104020203" pitchFamily="34" charset="0"/>
                <a:cs typeface="Aharoni" panose="02010803020104030203" pitchFamily="2" charset="-79"/>
              </a:rPr>
              <a:t>Biodiscos</a:t>
            </a:r>
            <a:r>
              <a:rPr lang="es-MX" sz="3400" dirty="0">
                <a:latin typeface="Gill Sans MT" panose="020B0502020104020203" pitchFamily="34" charset="0"/>
                <a:cs typeface="Aharoni" panose="02010803020104030203" pitchFamily="2" charset="-79"/>
              </a:rPr>
              <a:t>, sin embargo es una tecnología fácil de operar y que garantiza los mejores porcentajes de remoción</a:t>
            </a:r>
          </a:p>
          <a:p>
            <a:r>
              <a:rPr lang="es-MX" sz="3400" dirty="0">
                <a:latin typeface="Gill Sans MT" panose="020B0502020104020203" pitchFamily="34" charset="0"/>
                <a:cs typeface="Aharoni" panose="02010803020104030203" pitchFamily="2" charset="-79"/>
              </a:rPr>
              <a:t>La tecnología de filtros percoladores, tiene mejores eficiencias que la alternativa de UASB + FAFA,  al mismo costo que esta tecnología. Sin embargo es la que requiere mayor operación y costos de operación</a:t>
            </a:r>
          </a:p>
          <a:p>
            <a:r>
              <a:rPr lang="es-MX" sz="3400" dirty="0">
                <a:latin typeface="Gill Sans MT" panose="020B0502020104020203" pitchFamily="34" charset="0"/>
                <a:cs typeface="Aharoni" panose="02010803020104030203" pitchFamily="2" charset="-79"/>
              </a:rPr>
              <a:t>La tecnología de UASB + FAFA, es una tecnología que requeriría mayor infraestructura y no garantiza la estabilidad del tratamiento en variaciones de caudal o de concentraciones de carga. Adicionalmente se debe hacer mas robusta debido a las condiciones climáticas que no favorecen los procesos biológicos anaerobios</a:t>
            </a:r>
          </a:p>
          <a:p>
            <a:endParaRPr lang="es-MX" sz="3400" dirty="0">
              <a:latin typeface="Gill Sans MT" panose="020B0502020104020203" pitchFamily="34" charset="0"/>
              <a:cs typeface="Aharoni" panose="02010803020104030203" pitchFamily="2" charset="-79"/>
            </a:endParaRPr>
          </a:p>
          <a:p>
            <a:endParaRPr lang="es-CO" sz="3400" dirty="0">
              <a:latin typeface="Gill Sans MT" panose="020B0502020104020203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97172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B1534-012F-F75D-6CD6-CEF3646F54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A22A42-19A3-3FDE-1DD9-75CAEE331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25456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MX" sz="6000" dirty="0" err="1">
                <a:latin typeface="Aharoni" panose="02010803020104030203" pitchFamily="2" charset="-79"/>
                <a:cs typeface="Aharoni" panose="02010803020104030203" pitchFamily="2" charset="-79"/>
              </a:rPr>
              <a:t>Graciass</a:t>
            </a:r>
            <a:r>
              <a:rPr lang="es-MX" sz="6000" dirty="0">
                <a:latin typeface="Aharoni" panose="02010803020104030203" pitchFamily="2" charset="-79"/>
                <a:cs typeface="Aharoni" panose="02010803020104030203" pitchFamily="2" charset="-79"/>
              </a:rPr>
              <a:t>!</a:t>
            </a:r>
            <a:endParaRPr lang="es-CO" sz="6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CB6B37D-6315-8FF8-A091-17A046F97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146" y="5613009"/>
            <a:ext cx="2632854" cy="1316427"/>
          </a:xfrm>
          <a:prstGeom prst="rect">
            <a:avLst/>
          </a:prstGeom>
        </p:spPr>
      </p:pic>
      <p:pic>
        <p:nvPicPr>
          <p:cNvPr id="5" name="Picture 2" descr="La ANSV y Enterritorio iniciaron intervenciones en 2 puntos ...">
            <a:extLst>
              <a:ext uri="{FF2B5EF4-FFF2-40B4-BE49-F238E27FC236}">
                <a16:creationId xmlns:a16="http://schemas.microsoft.com/office/drawing/2014/main" id="{14712F46-5FDF-C86C-132B-F52750753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407" y="5909418"/>
            <a:ext cx="2286064" cy="81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8957A61-FDB9-FCDA-D967-5CDE137AA7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423" y="5852122"/>
            <a:ext cx="12001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774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10591</TotalTime>
  <Words>640</Words>
  <Application>Microsoft Office PowerPoint</Application>
  <PresentationFormat>Panorámica</PresentationFormat>
  <Paragraphs>140</Paragraphs>
  <Slides>17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Aharoni</vt:lpstr>
      <vt:lpstr>Arial</vt:lpstr>
      <vt:lpstr>Calibri</vt:lpstr>
      <vt:lpstr>Calibri Light</vt:lpstr>
      <vt:lpstr>Gill Sans MT</vt:lpstr>
      <vt:lpstr>Tema de Office</vt:lpstr>
      <vt:lpstr>CONTRATO DE CONSULTORÍA CM-001-2025  “Elaboración de los estudios y diseños de la nueva Planta de Tratamiento de Aguas Residuales (PTAR) Urbana del municipio de Entrerríos, Antioquia, incluyendo el análisis de alternativas y selección de la tecnología apropiada, conforme a los requerimientos normativos vigentes y las condiciones actuales del sistema de alcantarillado del municipio. incluye diseño de EBAR para red de alcantarillado”</vt:lpstr>
      <vt:lpstr>INFORMACIÓN DEL CONTRATO</vt:lpstr>
      <vt:lpstr>SITUACIÓN ACTUAL</vt:lpstr>
      <vt:lpstr>Aspectos críticos evaluados para la elección de la alternativa</vt:lpstr>
      <vt:lpstr>NOVEDADES PARA EL TRATAMIENTO</vt:lpstr>
      <vt:lpstr>EFICIENCIAS ESPERADAS DE CADA SISTEMA</vt:lpstr>
      <vt:lpstr>DISEÑO PTAR ENTRERRIOS</vt:lpstr>
      <vt:lpstr>Presentación de PowerPoint</vt:lpstr>
      <vt:lpstr>ELEMENTOS DEL SISTEMA DE TRATAMIENTO SELECCIONADO</vt:lpstr>
      <vt:lpstr>ESTACIÓN DE BOMBEO– COLECTOR PRINCIPAL</vt:lpstr>
      <vt:lpstr>PARAMETROS DE DISEÑO EBAR PRINCIPAL Y EBAR PTAR</vt:lpstr>
      <vt:lpstr>CANAL DE DISTRIBUCIÓN Y BIODISCOS</vt:lpstr>
      <vt:lpstr>SEDIMENTADORES</vt:lpstr>
      <vt:lpstr>LECHOS DE SECADO</vt:lpstr>
      <vt:lpstr>COSTOS ESTIMADOS DE INVERSIÓN</vt:lpstr>
      <vt:lpstr>ASPECTOS A TENER EN CUENTA</vt:lpstr>
      <vt:lpstr>Graciass!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CONTRATO No. 2240261. “CONSULTORÍA DE ESTUDIOS Y DISEÑOS HIDROSANITARIOS DE LAS SEDES DE LA ESAP DE MONIQUIRÁ (BOYACÁ) Y POPAYÁN (CAUCA), EN EL MARCO DEL CONTRATO INTERADMINISTRATIVO No.221015</dc:title>
  <dc:creator>us</dc:creator>
  <cp:lastModifiedBy>Lina Gomez</cp:lastModifiedBy>
  <cp:revision>125</cp:revision>
  <dcterms:created xsi:type="dcterms:W3CDTF">2025-02-02T16:04:13Z</dcterms:created>
  <dcterms:modified xsi:type="dcterms:W3CDTF">2026-03-10T23:27:50Z</dcterms:modified>
</cp:coreProperties>
</file>