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7" d="100"/>
          <a:sy n="87" d="100"/>
        </p:scale>
        <p:origin x="1452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4186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78033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0772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2875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688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69113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097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3607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04594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5409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1326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C7B07-0663-4B03-A3F8-6EA832010555}" type="datetimeFigureOut">
              <a:rPr lang="es-CO" smtClean="0"/>
              <a:t>21/12/2024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1A8C8-0063-4D96-8425-4AC8BB2C03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992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44212" t="20837" r="20371" b="22592"/>
          <a:stretch/>
        </p:blipFill>
        <p:spPr>
          <a:xfrm>
            <a:off x="841948" y="548689"/>
            <a:ext cx="5182986" cy="23182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46667" t="26872" r="23426" b="50412"/>
          <a:stretch/>
        </p:blipFill>
        <p:spPr>
          <a:xfrm>
            <a:off x="6334297" y="642543"/>
            <a:ext cx="3090491" cy="205909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67484" t="26872" r="27770" b="50412"/>
          <a:stretch/>
        </p:blipFill>
        <p:spPr>
          <a:xfrm>
            <a:off x="9869675" y="653781"/>
            <a:ext cx="490451" cy="205909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l="67484" t="26872" r="27770" b="50412"/>
          <a:stretch/>
        </p:blipFill>
        <p:spPr>
          <a:xfrm>
            <a:off x="11022268" y="642543"/>
            <a:ext cx="490451" cy="2059092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 rot="10800000" flipV="1">
            <a:off x="7031231" y="2675720"/>
            <a:ext cx="1543397" cy="382385"/>
          </a:xfrm>
        </p:spPr>
        <p:txBody>
          <a:bodyPr>
            <a:normAutofit/>
          </a:bodyPr>
          <a:lstStyle/>
          <a:p>
            <a:r>
              <a:rPr lang="es-MX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Formulario 1 de la Entidad</a:t>
            </a:r>
            <a:endParaRPr lang="es-CO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ítulo 9"/>
          <p:cNvSpPr txBox="1">
            <a:spLocks/>
          </p:cNvSpPr>
          <p:nvPr/>
        </p:nvSpPr>
        <p:spPr>
          <a:xfrm rot="10800000" flipV="1">
            <a:off x="9677397" y="2732392"/>
            <a:ext cx="2144685" cy="4073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MX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Agregar las columnas necesarias para la completar la cantidad de escenarios requeridos</a:t>
            </a:r>
            <a:endParaRPr lang="es-CO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/>
          <a:srcRect l="1712" t="36996" r="75159" b="17490"/>
          <a:stretch/>
        </p:blipFill>
        <p:spPr>
          <a:xfrm>
            <a:off x="823233" y="4601071"/>
            <a:ext cx="2603014" cy="1605157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/>
          <a:srcRect l="2149" t="25555" r="72128" b="21004"/>
          <a:stretch/>
        </p:blipFill>
        <p:spPr>
          <a:xfrm>
            <a:off x="825236" y="3035676"/>
            <a:ext cx="2601011" cy="1363887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6"/>
          <a:srcRect b="48782"/>
          <a:stretch/>
        </p:blipFill>
        <p:spPr>
          <a:xfrm>
            <a:off x="3844686" y="3144824"/>
            <a:ext cx="2489812" cy="97776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6"/>
          <a:srcRect t="42339" r="13407" b="42157"/>
          <a:stretch/>
        </p:blipFill>
        <p:spPr>
          <a:xfrm>
            <a:off x="3844887" y="4543960"/>
            <a:ext cx="2489410" cy="29715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4"/>
          <a:srcRect l="1712" t="67370" r="75159" b="17490"/>
          <a:stretch/>
        </p:blipFill>
        <p:spPr>
          <a:xfrm>
            <a:off x="3844686" y="5471149"/>
            <a:ext cx="2614156" cy="695103"/>
          </a:xfrm>
          <a:prstGeom prst="rect">
            <a:avLst/>
          </a:prstGeom>
        </p:spPr>
      </p:pic>
      <p:cxnSp>
        <p:nvCxnSpPr>
          <p:cNvPr id="20" name="Conector recto de flecha 19"/>
          <p:cNvCxnSpPr/>
          <p:nvPr/>
        </p:nvCxnSpPr>
        <p:spPr>
          <a:xfrm>
            <a:off x="10793446" y="548690"/>
            <a:ext cx="306058" cy="2296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ítulo 9"/>
          <p:cNvSpPr txBox="1">
            <a:spLocks/>
          </p:cNvSpPr>
          <p:nvPr/>
        </p:nvSpPr>
        <p:spPr>
          <a:xfrm rot="10800000" flipV="1">
            <a:off x="9978042" y="284394"/>
            <a:ext cx="1543397" cy="382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Nombre de cada escenario</a:t>
            </a:r>
            <a:endParaRPr lang="es-CO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Conector recto de flecha 27"/>
          <p:cNvCxnSpPr/>
          <p:nvPr/>
        </p:nvCxnSpPr>
        <p:spPr>
          <a:xfrm flipH="1">
            <a:off x="10277264" y="542128"/>
            <a:ext cx="311684" cy="23617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de flecha 31"/>
          <p:cNvCxnSpPr/>
          <p:nvPr/>
        </p:nvCxnSpPr>
        <p:spPr>
          <a:xfrm flipH="1">
            <a:off x="9443132" y="1916935"/>
            <a:ext cx="392755" cy="257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de flecha 33"/>
          <p:cNvCxnSpPr/>
          <p:nvPr/>
        </p:nvCxnSpPr>
        <p:spPr>
          <a:xfrm>
            <a:off x="10749740" y="1916935"/>
            <a:ext cx="266304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/>
          <p:cNvCxnSpPr/>
          <p:nvPr/>
        </p:nvCxnSpPr>
        <p:spPr>
          <a:xfrm flipH="1">
            <a:off x="10588948" y="1916935"/>
            <a:ext cx="11779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41"/>
          <p:cNvCxnSpPr/>
          <p:nvPr/>
        </p:nvCxnSpPr>
        <p:spPr>
          <a:xfrm flipH="1">
            <a:off x="10393914" y="1916935"/>
            <a:ext cx="11779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H="1">
            <a:off x="5089390" y="4113385"/>
            <a:ext cx="201" cy="35187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/>
          <p:nvPr/>
        </p:nvCxnSpPr>
        <p:spPr>
          <a:xfrm>
            <a:off x="5085047" y="5071307"/>
            <a:ext cx="0" cy="33234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V="1">
            <a:off x="5089390" y="4924541"/>
            <a:ext cx="0" cy="8564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ítulo 9"/>
          <p:cNvSpPr txBox="1">
            <a:spLocks/>
          </p:cNvSpPr>
          <p:nvPr/>
        </p:nvSpPr>
        <p:spPr>
          <a:xfrm rot="10800000" flipV="1">
            <a:off x="1013552" y="6267352"/>
            <a:ext cx="5216966" cy="4502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MX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Insertar las filas para completar la cantidad de celdas necesarias de acuerdo con el presupuesto oficial, incluyen número de ítem, descripción, unidad, valor unitario (valor que oferta el proponente), </a:t>
            </a:r>
            <a:r>
              <a:rPr lang="es-MX" sz="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endParaRPr lang="es-CO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6" name="Conector recto de flecha 75"/>
          <p:cNvCxnSpPr/>
          <p:nvPr/>
        </p:nvCxnSpPr>
        <p:spPr>
          <a:xfrm>
            <a:off x="3483017" y="3525659"/>
            <a:ext cx="306058" cy="2296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cto de flecha 76"/>
          <p:cNvCxnSpPr/>
          <p:nvPr/>
        </p:nvCxnSpPr>
        <p:spPr>
          <a:xfrm>
            <a:off x="3483017" y="5695151"/>
            <a:ext cx="306058" cy="2296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ítulo 9"/>
          <p:cNvSpPr txBox="1">
            <a:spLocks/>
          </p:cNvSpPr>
          <p:nvPr/>
        </p:nvSpPr>
        <p:spPr>
          <a:xfrm rot="10800000" flipV="1">
            <a:off x="6768205" y="2699957"/>
            <a:ext cx="4869996" cy="40176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00000"/>
              </a:lnSpc>
            </a:pPr>
            <a:r>
              <a:rPr lang="es-MX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El diligenciamiento del formato se debe realizar incluyendo la cantidad de escenarios a intervenir con su nombre de forma horizontal, agregando el número de columnas necesarias y de la misma las forma las filas de los ítems a ejecutar de acuerdo con el presupuesto oficial publicado. El formato de la Entidad permite que se incluyan las filas y columnas necesarias para dar cumplimiento con el estipulado en el presupuesto oficial, sin superar el valor total del contrato incluidos el presupuesto ambiental, social, SST y las pólizas. El proponente debe tener en cuenta que en dicho formato no se puede adicionar, suprimir, cambiar o modificar los </a:t>
            </a:r>
            <a:r>
              <a:rPr lang="es-MX" sz="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ítems, las descripciones, unidades y cantidades por cada escenario</a:t>
            </a:r>
            <a:endParaRPr lang="es-CO" sz="9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3" name="Conector recto 112"/>
          <p:cNvCxnSpPr/>
          <p:nvPr/>
        </p:nvCxnSpPr>
        <p:spPr>
          <a:xfrm flipV="1">
            <a:off x="3433441" y="188686"/>
            <a:ext cx="5305202" cy="7572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Conector recto 114"/>
          <p:cNvCxnSpPr/>
          <p:nvPr/>
        </p:nvCxnSpPr>
        <p:spPr>
          <a:xfrm>
            <a:off x="4039675" y="387451"/>
            <a:ext cx="5155894" cy="0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Conector recto 119"/>
          <p:cNvCxnSpPr/>
          <p:nvPr/>
        </p:nvCxnSpPr>
        <p:spPr>
          <a:xfrm flipV="1">
            <a:off x="4624817" y="548689"/>
            <a:ext cx="5490083" cy="4656"/>
          </a:xfrm>
          <a:prstGeom prst="line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Conector recto de flecha 127"/>
          <p:cNvCxnSpPr/>
          <p:nvPr/>
        </p:nvCxnSpPr>
        <p:spPr>
          <a:xfrm>
            <a:off x="9211751" y="390990"/>
            <a:ext cx="2611" cy="275789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Conector recto de flecha 131"/>
          <p:cNvCxnSpPr/>
          <p:nvPr/>
        </p:nvCxnSpPr>
        <p:spPr>
          <a:xfrm flipH="1">
            <a:off x="8754825" y="181131"/>
            <a:ext cx="3269" cy="485648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Conector recto de flecha 134"/>
          <p:cNvCxnSpPr/>
          <p:nvPr/>
        </p:nvCxnSpPr>
        <p:spPr>
          <a:xfrm flipH="1">
            <a:off x="3428859" y="188686"/>
            <a:ext cx="657" cy="412639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Conector recto de flecha 135"/>
          <p:cNvCxnSpPr/>
          <p:nvPr/>
        </p:nvCxnSpPr>
        <p:spPr>
          <a:xfrm>
            <a:off x="4037293" y="390990"/>
            <a:ext cx="4365" cy="240573"/>
          </a:xfrm>
          <a:prstGeom prst="straightConnector1">
            <a:avLst/>
          </a:prstGeom>
          <a:ln w="190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ector recto de flecha 136"/>
          <p:cNvCxnSpPr/>
          <p:nvPr/>
        </p:nvCxnSpPr>
        <p:spPr>
          <a:xfrm>
            <a:off x="4615772" y="548689"/>
            <a:ext cx="0" cy="113223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ector recto de flecha 142"/>
          <p:cNvCxnSpPr/>
          <p:nvPr/>
        </p:nvCxnSpPr>
        <p:spPr>
          <a:xfrm>
            <a:off x="10123785" y="553556"/>
            <a:ext cx="0" cy="113223"/>
          </a:xfrm>
          <a:prstGeom prst="straightConnector1">
            <a:avLst/>
          </a:prstGeom>
          <a:ln w="190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4304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181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Formulario 1 de la Entidad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Nathalia Eugenia Gonzalez Mesa</dc:creator>
  <cp:lastModifiedBy>Nathalia Eugenia Gonzalez Mesa</cp:lastModifiedBy>
  <cp:revision>18</cp:revision>
  <dcterms:created xsi:type="dcterms:W3CDTF">2024-12-21T15:36:27Z</dcterms:created>
  <dcterms:modified xsi:type="dcterms:W3CDTF">2024-12-21T17:49:58Z</dcterms:modified>
</cp:coreProperties>
</file>