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99" r:id="rId5"/>
  </p:sldIdLst>
  <p:sldSz cx="11160125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515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Xiomara Varón Gómez" initials="XV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E9639D4-E3E2-4D34-9284-5A2195B3D0D7}" styleName="Estilo clar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1098" y="18"/>
      </p:cViewPr>
      <p:guideLst>
        <p:guide orient="horz" pos="2160"/>
        <p:guide pos="351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commentAuthors" Target="commentAuthors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95016" y="1122363"/>
            <a:ext cx="8370094" cy="2387600"/>
          </a:xfrm>
        </p:spPr>
        <p:txBody>
          <a:bodyPr anchor="b"/>
          <a:lstStyle>
            <a:lvl1pPr algn="ctr">
              <a:defRPr sz="5492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5016" y="3602038"/>
            <a:ext cx="8370094" cy="1655762"/>
          </a:xfrm>
        </p:spPr>
        <p:txBody>
          <a:bodyPr/>
          <a:lstStyle>
            <a:lvl1pPr marL="0" indent="0" algn="ctr">
              <a:buNone/>
              <a:defRPr sz="2197"/>
            </a:lvl1pPr>
            <a:lvl2pPr marL="418521" indent="0" algn="ctr">
              <a:buNone/>
              <a:defRPr sz="1831"/>
            </a:lvl2pPr>
            <a:lvl3pPr marL="837042" indent="0" algn="ctr">
              <a:buNone/>
              <a:defRPr sz="1648"/>
            </a:lvl3pPr>
            <a:lvl4pPr marL="1255563" indent="0" algn="ctr">
              <a:buNone/>
              <a:defRPr sz="1465"/>
            </a:lvl4pPr>
            <a:lvl5pPr marL="1674084" indent="0" algn="ctr">
              <a:buNone/>
              <a:defRPr sz="1465"/>
            </a:lvl5pPr>
            <a:lvl6pPr marL="2092604" indent="0" algn="ctr">
              <a:buNone/>
              <a:defRPr sz="1465"/>
            </a:lvl6pPr>
            <a:lvl7pPr marL="2511125" indent="0" algn="ctr">
              <a:buNone/>
              <a:defRPr sz="1465"/>
            </a:lvl7pPr>
            <a:lvl8pPr marL="2929646" indent="0" algn="ctr">
              <a:buNone/>
              <a:defRPr sz="1465"/>
            </a:lvl8pPr>
            <a:lvl9pPr marL="3348167" indent="0" algn="ctr">
              <a:buNone/>
              <a:defRPr sz="1465"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6D4B3-2ADC-422D-95ED-414258D091DB}" type="datetimeFigureOut">
              <a:rPr lang="es-CO" smtClean="0"/>
              <a:t>17/03/2023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8FB7A-C407-44B0-93B9-0F7FC943BC1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904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6D4B3-2ADC-422D-95ED-414258D091DB}" type="datetimeFigureOut">
              <a:rPr lang="es-CO" smtClean="0"/>
              <a:t>17/03/2023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8FB7A-C407-44B0-93B9-0F7FC943BC1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3788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1446" y="1709739"/>
            <a:ext cx="9625608" cy="2852737"/>
          </a:xfrm>
        </p:spPr>
        <p:txBody>
          <a:bodyPr anchor="b"/>
          <a:lstStyle>
            <a:lvl1pPr>
              <a:defRPr sz="5492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1446" y="4589464"/>
            <a:ext cx="9625608" cy="1500187"/>
          </a:xfrm>
        </p:spPr>
        <p:txBody>
          <a:bodyPr/>
          <a:lstStyle>
            <a:lvl1pPr marL="0" indent="0">
              <a:buNone/>
              <a:defRPr sz="2197">
                <a:solidFill>
                  <a:schemeClr val="tx1">
                    <a:tint val="75000"/>
                  </a:schemeClr>
                </a:solidFill>
              </a:defRPr>
            </a:lvl1pPr>
            <a:lvl2pPr marL="418521" indent="0">
              <a:buNone/>
              <a:defRPr sz="1831">
                <a:solidFill>
                  <a:schemeClr val="tx1">
                    <a:tint val="75000"/>
                  </a:schemeClr>
                </a:solidFill>
              </a:defRPr>
            </a:lvl2pPr>
            <a:lvl3pPr marL="837042" indent="0">
              <a:buNone/>
              <a:defRPr sz="1648">
                <a:solidFill>
                  <a:schemeClr val="tx1">
                    <a:tint val="75000"/>
                  </a:schemeClr>
                </a:solidFill>
              </a:defRPr>
            </a:lvl3pPr>
            <a:lvl4pPr marL="1255563" indent="0">
              <a:buNone/>
              <a:defRPr sz="1465">
                <a:solidFill>
                  <a:schemeClr val="tx1">
                    <a:tint val="75000"/>
                  </a:schemeClr>
                </a:solidFill>
              </a:defRPr>
            </a:lvl4pPr>
            <a:lvl5pPr marL="1674084" indent="0">
              <a:buNone/>
              <a:defRPr sz="1465">
                <a:solidFill>
                  <a:schemeClr val="tx1">
                    <a:tint val="75000"/>
                  </a:schemeClr>
                </a:solidFill>
              </a:defRPr>
            </a:lvl5pPr>
            <a:lvl6pPr marL="2092604" indent="0">
              <a:buNone/>
              <a:defRPr sz="1465">
                <a:solidFill>
                  <a:schemeClr val="tx1">
                    <a:tint val="75000"/>
                  </a:schemeClr>
                </a:solidFill>
              </a:defRPr>
            </a:lvl6pPr>
            <a:lvl7pPr marL="2511125" indent="0">
              <a:buNone/>
              <a:defRPr sz="1465">
                <a:solidFill>
                  <a:schemeClr val="tx1">
                    <a:tint val="75000"/>
                  </a:schemeClr>
                </a:solidFill>
              </a:defRPr>
            </a:lvl7pPr>
            <a:lvl8pPr marL="2929646" indent="0">
              <a:buNone/>
              <a:defRPr sz="1465">
                <a:solidFill>
                  <a:schemeClr val="tx1">
                    <a:tint val="75000"/>
                  </a:schemeClr>
                </a:solidFill>
              </a:defRPr>
            </a:lvl8pPr>
            <a:lvl9pPr marL="3348167" indent="0">
              <a:buNone/>
              <a:defRPr sz="14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6D4B3-2ADC-422D-95ED-414258D091DB}" type="datetimeFigureOut">
              <a:rPr lang="es-CO" smtClean="0"/>
              <a:t>17/03/2023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8FB7A-C407-44B0-93B9-0F7FC943BC1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26648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7259" y="1825625"/>
            <a:ext cx="4743053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49813" y="1825625"/>
            <a:ext cx="4743053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6D4B3-2ADC-422D-95ED-414258D091DB}" type="datetimeFigureOut">
              <a:rPr lang="es-CO" smtClean="0"/>
              <a:t>17/03/2023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8FB7A-C407-44B0-93B9-0F7FC943BC1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27183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712" y="365126"/>
            <a:ext cx="9625608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712" y="1681163"/>
            <a:ext cx="4721256" cy="823912"/>
          </a:xfrm>
        </p:spPr>
        <p:txBody>
          <a:bodyPr anchor="b"/>
          <a:lstStyle>
            <a:lvl1pPr marL="0" indent="0">
              <a:buNone/>
              <a:defRPr sz="2197" b="1"/>
            </a:lvl1pPr>
            <a:lvl2pPr marL="418521" indent="0">
              <a:buNone/>
              <a:defRPr sz="1831" b="1"/>
            </a:lvl2pPr>
            <a:lvl3pPr marL="837042" indent="0">
              <a:buNone/>
              <a:defRPr sz="1648" b="1"/>
            </a:lvl3pPr>
            <a:lvl4pPr marL="1255563" indent="0">
              <a:buNone/>
              <a:defRPr sz="1465" b="1"/>
            </a:lvl4pPr>
            <a:lvl5pPr marL="1674084" indent="0">
              <a:buNone/>
              <a:defRPr sz="1465" b="1"/>
            </a:lvl5pPr>
            <a:lvl6pPr marL="2092604" indent="0">
              <a:buNone/>
              <a:defRPr sz="1465" b="1"/>
            </a:lvl6pPr>
            <a:lvl7pPr marL="2511125" indent="0">
              <a:buNone/>
              <a:defRPr sz="1465" b="1"/>
            </a:lvl7pPr>
            <a:lvl8pPr marL="2929646" indent="0">
              <a:buNone/>
              <a:defRPr sz="1465" b="1"/>
            </a:lvl8pPr>
            <a:lvl9pPr marL="3348167" indent="0">
              <a:buNone/>
              <a:defRPr sz="1465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712" y="2505075"/>
            <a:ext cx="4721256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49813" y="1681163"/>
            <a:ext cx="4744507" cy="823912"/>
          </a:xfrm>
        </p:spPr>
        <p:txBody>
          <a:bodyPr anchor="b"/>
          <a:lstStyle>
            <a:lvl1pPr marL="0" indent="0">
              <a:buNone/>
              <a:defRPr sz="2197" b="1"/>
            </a:lvl1pPr>
            <a:lvl2pPr marL="418521" indent="0">
              <a:buNone/>
              <a:defRPr sz="1831" b="1"/>
            </a:lvl2pPr>
            <a:lvl3pPr marL="837042" indent="0">
              <a:buNone/>
              <a:defRPr sz="1648" b="1"/>
            </a:lvl3pPr>
            <a:lvl4pPr marL="1255563" indent="0">
              <a:buNone/>
              <a:defRPr sz="1465" b="1"/>
            </a:lvl4pPr>
            <a:lvl5pPr marL="1674084" indent="0">
              <a:buNone/>
              <a:defRPr sz="1465" b="1"/>
            </a:lvl5pPr>
            <a:lvl6pPr marL="2092604" indent="0">
              <a:buNone/>
              <a:defRPr sz="1465" b="1"/>
            </a:lvl6pPr>
            <a:lvl7pPr marL="2511125" indent="0">
              <a:buNone/>
              <a:defRPr sz="1465" b="1"/>
            </a:lvl7pPr>
            <a:lvl8pPr marL="2929646" indent="0">
              <a:buNone/>
              <a:defRPr sz="1465" b="1"/>
            </a:lvl8pPr>
            <a:lvl9pPr marL="3348167" indent="0">
              <a:buNone/>
              <a:defRPr sz="1465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49813" y="2505075"/>
            <a:ext cx="474450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6D4B3-2ADC-422D-95ED-414258D091DB}" type="datetimeFigureOut">
              <a:rPr lang="es-CO" smtClean="0"/>
              <a:t>17/03/2023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8FB7A-C407-44B0-93B9-0F7FC943BC1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8450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6D4B3-2ADC-422D-95ED-414258D091DB}" type="datetimeFigureOut">
              <a:rPr lang="es-CO" smtClean="0"/>
              <a:t>17/03/2023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8FB7A-C407-44B0-93B9-0F7FC943BC1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8807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6D4B3-2ADC-422D-95ED-414258D091DB}" type="datetimeFigureOut">
              <a:rPr lang="es-CO" smtClean="0"/>
              <a:t>17/03/2023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8FB7A-C407-44B0-93B9-0F7FC943BC1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47905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713" y="457200"/>
            <a:ext cx="3599430" cy="1600200"/>
          </a:xfrm>
        </p:spPr>
        <p:txBody>
          <a:bodyPr anchor="b"/>
          <a:lstStyle>
            <a:lvl1pPr>
              <a:defRPr sz="2929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4507" y="987426"/>
            <a:ext cx="5649813" cy="4873625"/>
          </a:xfrm>
        </p:spPr>
        <p:txBody>
          <a:bodyPr/>
          <a:lstStyle>
            <a:lvl1pPr>
              <a:defRPr sz="2929"/>
            </a:lvl1pPr>
            <a:lvl2pPr>
              <a:defRPr sz="2563"/>
            </a:lvl2pPr>
            <a:lvl3pPr>
              <a:defRPr sz="2197"/>
            </a:lvl3pPr>
            <a:lvl4pPr>
              <a:defRPr sz="1831"/>
            </a:lvl4pPr>
            <a:lvl5pPr>
              <a:defRPr sz="1831"/>
            </a:lvl5pPr>
            <a:lvl6pPr>
              <a:defRPr sz="1831"/>
            </a:lvl6pPr>
            <a:lvl7pPr>
              <a:defRPr sz="1831"/>
            </a:lvl7pPr>
            <a:lvl8pPr>
              <a:defRPr sz="1831"/>
            </a:lvl8pPr>
            <a:lvl9pPr>
              <a:defRPr sz="183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713" y="2057400"/>
            <a:ext cx="3599430" cy="3811588"/>
          </a:xfrm>
        </p:spPr>
        <p:txBody>
          <a:bodyPr/>
          <a:lstStyle>
            <a:lvl1pPr marL="0" indent="0">
              <a:buNone/>
              <a:defRPr sz="1465"/>
            </a:lvl1pPr>
            <a:lvl2pPr marL="418521" indent="0">
              <a:buNone/>
              <a:defRPr sz="1282"/>
            </a:lvl2pPr>
            <a:lvl3pPr marL="837042" indent="0">
              <a:buNone/>
              <a:defRPr sz="1098"/>
            </a:lvl3pPr>
            <a:lvl4pPr marL="1255563" indent="0">
              <a:buNone/>
              <a:defRPr sz="915"/>
            </a:lvl4pPr>
            <a:lvl5pPr marL="1674084" indent="0">
              <a:buNone/>
              <a:defRPr sz="915"/>
            </a:lvl5pPr>
            <a:lvl6pPr marL="2092604" indent="0">
              <a:buNone/>
              <a:defRPr sz="915"/>
            </a:lvl6pPr>
            <a:lvl7pPr marL="2511125" indent="0">
              <a:buNone/>
              <a:defRPr sz="915"/>
            </a:lvl7pPr>
            <a:lvl8pPr marL="2929646" indent="0">
              <a:buNone/>
              <a:defRPr sz="915"/>
            </a:lvl8pPr>
            <a:lvl9pPr marL="3348167" indent="0">
              <a:buNone/>
              <a:defRPr sz="915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6D4B3-2ADC-422D-95ED-414258D091DB}" type="datetimeFigureOut">
              <a:rPr lang="es-CO" smtClean="0"/>
              <a:t>17/03/2023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8FB7A-C407-44B0-93B9-0F7FC943BC1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63386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713" y="457200"/>
            <a:ext cx="3599430" cy="1600200"/>
          </a:xfrm>
        </p:spPr>
        <p:txBody>
          <a:bodyPr anchor="b"/>
          <a:lstStyle>
            <a:lvl1pPr>
              <a:defRPr sz="2929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44507" y="987426"/>
            <a:ext cx="5649813" cy="4873625"/>
          </a:xfrm>
        </p:spPr>
        <p:txBody>
          <a:bodyPr anchor="t"/>
          <a:lstStyle>
            <a:lvl1pPr marL="0" indent="0">
              <a:buNone/>
              <a:defRPr sz="2929"/>
            </a:lvl1pPr>
            <a:lvl2pPr marL="418521" indent="0">
              <a:buNone/>
              <a:defRPr sz="2563"/>
            </a:lvl2pPr>
            <a:lvl3pPr marL="837042" indent="0">
              <a:buNone/>
              <a:defRPr sz="2197"/>
            </a:lvl3pPr>
            <a:lvl4pPr marL="1255563" indent="0">
              <a:buNone/>
              <a:defRPr sz="1831"/>
            </a:lvl4pPr>
            <a:lvl5pPr marL="1674084" indent="0">
              <a:buNone/>
              <a:defRPr sz="1831"/>
            </a:lvl5pPr>
            <a:lvl6pPr marL="2092604" indent="0">
              <a:buNone/>
              <a:defRPr sz="1831"/>
            </a:lvl6pPr>
            <a:lvl7pPr marL="2511125" indent="0">
              <a:buNone/>
              <a:defRPr sz="1831"/>
            </a:lvl7pPr>
            <a:lvl8pPr marL="2929646" indent="0">
              <a:buNone/>
              <a:defRPr sz="1831"/>
            </a:lvl8pPr>
            <a:lvl9pPr marL="3348167" indent="0">
              <a:buNone/>
              <a:defRPr sz="1831"/>
            </a:lvl9pPr>
          </a:lstStyle>
          <a:p>
            <a:r>
              <a:rPr lang="es-ES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713" y="2057400"/>
            <a:ext cx="3599430" cy="3811588"/>
          </a:xfrm>
        </p:spPr>
        <p:txBody>
          <a:bodyPr/>
          <a:lstStyle>
            <a:lvl1pPr marL="0" indent="0">
              <a:buNone/>
              <a:defRPr sz="1465"/>
            </a:lvl1pPr>
            <a:lvl2pPr marL="418521" indent="0">
              <a:buNone/>
              <a:defRPr sz="1282"/>
            </a:lvl2pPr>
            <a:lvl3pPr marL="837042" indent="0">
              <a:buNone/>
              <a:defRPr sz="1098"/>
            </a:lvl3pPr>
            <a:lvl4pPr marL="1255563" indent="0">
              <a:buNone/>
              <a:defRPr sz="915"/>
            </a:lvl4pPr>
            <a:lvl5pPr marL="1674084" indent="0">
              <a:buNone/>
              <a:defRPr sz="915"/>
            </a:lvl5pPr>
            <a:lvl6pPr marL="2092604" indent="0">
              <a:buNone/>
              <a:defRPr sz="915"/>
            </a:lvl6pPr>
            <a:lvl7pPr marL="2511125" indent="0">
              <a:buNone/>
              <a:defRPr sz="915"/>
            </a:lvl7pPr>
            <a:lvl8pPr marL="2929646" indent="0">
              <a:buNone/>
              <a:defRPr sz="915"/>
            </a:lvl8pPr>
            <a:lvl9pPr marL="3348167" indent="0">
              <a:buNone/>
              <a:defRPr sz="915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6D4B3-2ADC-422D-95ED-414258D091DB}" type="datetimeFigureOut">
              <a:rPr lang="es-CO" smtClean="0"/>
              <a:t>17/03/2023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8FB7A-C407-44B0-93B9-0F7FC943BC1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89506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6D4B3-2ADC-422D-95ED-414258D091DB}" type="datetimeFigureOut">
              <a:rPr lang="es-CO" smtClean="0"/>
              <a:t>17/03/2023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8FB7A-C407-44B0-93B9-0F7FC943BC1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09866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86464" y="365125"/>
            <a:ext cx="2406402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7259" y="365125"/>
            <a:ext cx="7079704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6D4B3-2ADC-422D-95ED-414258D091DB}" type="datetimeFigureOut">
              <a:rPr lang="es-CO" smtClean="0"/>
              <a:t>17/03/2023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8FB7A-C407-44B0-93B9-0F7FC943BC1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66979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7259" y="365126"/>
            <a:ext cx="962560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7259" y="1825625"/>
            <a:ext cx="962560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259" y="6356351"/>
            <a:ext cx="25110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E6D4B3-2ADC-422D-95ED-414258D091DB}" type="datetimeFigureOut">
              <a:rPr lang="es-CO" smtClean="0"/>
              <a:t>17/03/2023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96792" y="6356351"/>
            <a:ext cx="37665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1838" y="6356351"/>
            <a:ext cx="25110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98FB7A-C407-44B0-93B9-0F7FC943BC1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1301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37042" rtl="0" eaLnBrk="1" latinLnBrk="0" hangingPunct="1">
        <a:lnSpc>
          <a:spcPct val="90000"/>
        </a:lnSpc>
        <a:spcBef>
          <a:spcPct val="0"/>
        </a:spcBef>
        <a:buNone/>
        <a:defRPr sz="402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9260" indent="-209260" algn="l" defTabSz="837042" rtl="0" eaLnBrk="1" latinLnBrk="0" hangingPunct="1">
        <a:lnSpc>
          <a:spcPct val="90000"/>
        </a:lnSpc>
        <a:spcBef>
          <a:spcPts val="915"/>
        </a:spcBef>
        <a:buFont typeface="Arial" panose="020B0604020202020204" pitchFamily="34" charset="0"/>
        <a:buChar char="•"/>
        <a:defRPr sz="2563" kern="1200">
          <a:solidFill>
            <a:schemeClr val="tx1"/>
          </a:solidFill>
          <a:latin typeface="+mn-lt"/>
          <a:ea typeface="+mn-ea"/>
          <a:cs typeface="+mn-cs"/>
        </a:defRPr>
      </a:lvl1pPr>
      <a:lvl2pPr marL="627781" indent="-209260" algn="l" defTabSz="837042" rtl="0" eaLnBrk="1" latinLnBrk="0" hangingPunct="1">
        <a:lnSpc>
          <a:spcPct val="90000"/>
        </a:lnSpc>
        <a:spcBef>
          <a:spcPts val="458"/>
        </a:spcBef>
        <a:buFont typeface="Arial" panose="020B0604020202020204" pitchFamily="34" charset="0"/>
        <a:buChar char="•"/>
        <a:defRPr sz="2197" kern="1200">
          <a:solidFill>
            <a:schemeClr val="tx1"/>
          </a:solidFill>
          <a:latin typeface="+mn-lt"/>
          <a:ea typeface="+mn-ea"/>
          <a:cs typeface="+mn-cs"/>
        </a:defRPr>
      </a:lvl2pPr>
      <a:lvl3pPr marL="1046302" indent="-209260" algn="l" defTabSz="837042" rtl="0" eaLnBrk="1" latinLnBrk="0" hangingPunct="1">
        <a:lnSpc>
          <a:spcPct val="90000"/>
        </a:lnSpc>
        <a:spcBef>
          <a:spcPts val="458"/>
        </a:spcBef>
        <a:buFont typeface="Arial" panose="020B0604020202020204" pitchFamily="34" charset="0"/>
        <a:buChar char="•"/>
        <a:defRPr sz="1831" kern="1200">
          <a:solidFill>
            <a:schemeClr val="tx1"/>
          </a:solidFill>
          <a:latin typeface="+mn-lt"/>
          <a:ea typeface="+mn-ea"/>
          <a:cs typeface="+mn-cs"/>
        </a:defRPr>
      </a:lvl3pPr>
      <a:lvl4pPr marL="1464823" indent="-209260" algn="l" defTabSz="837042" rtl="0" eaLnBrk="1" latinLnBrk="0" hangingPunct="1">
        <a:lnSpc>
          <a:spcPct val="90000"/>
        </a:lnSpc>
        <a:spcBef>
          <a:spcPts val="458"/>
        </a:spcBef>
        <a:buFont typeface="Arial" panose="020B0604020202020204" pitchFamily="34" charset="0"/>
        <a:buChar char="•"/>
        <a:defRPr sz="1648" kern="1200">
          <a:solidFill>
            <a:schemeClr val="tx1"/>
          </a:solidFill>
          <a:latin typeface="+mn-lt"/>
          <a:ea typeface="+mn-ea"/>
          <a:cs typeface="+mn-cs"/>
        </a:defRPr>
      </a:lvl4pPr>
      <a:lvl5pPr marL="1883344" indent="-209260" algn="l" defTabSz="837042" rtl="0" eaLnBrk="1" latinLnBrk="0" hangingPunct="1">
        <a:lnSpc>
          <a:spcPct val="90000"/>
        </a:lnSpc>
        <a:spcBef>
          <a:spcPts val="458"/>
        </a:spcBef>
        <a:buFont typeface="Arial" panose="020B0604020202020204" pitchFamily="34" charset="0"/>
        <a:buChar char="•"/>
        <a:defRPr sz="1648" kern="1200">
          <a:solidFill>
            <a:schemeClr val="tx1"/>
          </a:solidFill>
          <a:latin typeface="+mn-lt"/>
          <a:ea typeface="+mn-ea"/>
          <a:cs typeface="+mn-cs"/>
        </a:defRPr>
      </a:lvl5pPr>
      <a:lvl6pPr marL="2301865" indent="-209260" algn="l" defTabSz="837042" rtl="0" eaLnBrk="1" latinLnBrk="0" hangingPunct="1">
        <a:lnSpc>
          <a:spcPct val="90000"/>
        </a:lnSpc>
        <a:spcBef>
          <a:spcPts val="458"/>
        </a:spcBef>
        <a:buFont typeface="Arial" panose="020B0604020202020204" pitchFamily="34" charset="0"/>
        <a:buChar char="•"/>
        <a:defRPr sz="1648" kern="1200">
          <a:solidFill>
            <a:schemeClr val="tx1"/>
          </a:solidFill>
          <a:latin typeface="+mn-lt"/>
          <a:ea typeface="+mn-ea"/>
          <a:cs typeface="+mn-cs"/>
        </a:defRPr>
      </a:lvl6pPr>
      <a:lvl7pPr marL="2720386" indent="-209260" algn="l" defTabSz="837042" rtl="0" eaLnBrk="1" latinLnBrk="0" hangingPunct="1">
        <a:lnSpc>
          <a:spcPct val="90000"/>
        </a:lnSpc>
        <a:spcBef>
          <a:spcPts val="458"/>
        </a:spcBef>
        <a:buFont typeface="Arial" panose="020B0604020202020204" pitchFamily="34" charset="0"/>
        <a:buChar char="•"/>
        <a:defRPr sz="1648" kern="1200">
          <a:solidFill>
            <a:schemeClr val="tx1"/>
          </a:solidFill>
          <a:latin typeface="+mn-lt"/>
          <a:ea typeface="+mn-ea"/>
          <a:cs typeface="+mn-cs"/>
        </a:defRPr>
      </a:lvl7pPr>
      <a:lvl8pPr marL="3138907" indent="-209260" algn="l" defTabSz="837042" rtl="0" eaLnBrk="1" latinLnBrk="0" hangingPunct="1">
        <a:lnSpc>
          <a:spcPct val="90000"/>
        </a:lnSpc>
        <a:spcBef>
          <a:spcPts val="458"/>
        </a:spcBef>
        <a:buFont typeface="Arial" panose="020B0604020202020204" pitchFamily="34" charset="0"/>
        <a:buChar char="•"/>
        <a:defRPr sz="1648" kern="1200">
          <a:solidFill>
            <a:schemeClr val="tx1"/>
          </a:solidFill>
          <a:latin typeface="+mn-lt"/>
          <a:ea typeface="+mn-ea"/>
          <a:cs typeface="+mn-cs"/>
        </a:defRPr>
      </a:lvl8pPr>
      <a:lvl9pPr marL="3557427" indent="-209260" algn="l" defTabSz="837042" rtl="0" eaLnBrk="1" latinLnBrk="0" hangingPunct="1">
        <a:lnSpc>
          <a:spcPct val="90000"/>
        </a:lnSpc>
        <a:spcBef>
          <a:spcPts val="458"/>
        </a:spcBef>
        <a:buFont typeface="Arial" panose="020B0604020202020204" pitchFamily="34" charset="0"/>
        <a:buChar char="•"/>
        <a:defRPr sz="164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37042" rtl="0" eaLnBrk="1" latinLnBrk="0" hangingPunct="1">
        <a:defRPr sz="1648" kern="1200">
          <a:solidFill>
            <a:schemeClr val="tx1"/>
          </a:solidFill>
          <a:latin typeface="+mn-lt"/>
          <a:ea typeface="+mn-ea"/>
          <a:cs typeface="+mn-cs"/>
        </a:defRPr>
      </a:lvl1pPr>
      <a:lvl2pPr marL="418521" algn="l" defTabSz="837042" rtl="0" eaLnBrk="1" latinLnBrk="0" hangingPunct="1">
        <a:defRPr sz="1648" kern="1200">
          <a:solidFill>
            <a:schemeClr val="tx1"/>
          </a:solidFill>
          <a:latin typeface="+mn-lt"/>
          <a:ea typeface="+mn-ea"/>
          <a:cs typeface="+mn-cs"/>
        </a:defRPr>
      </a:lvl2pPr>
      <a:lvl3pPr marL="837042" algn="l" defTabSz="837042" rtl="0" eaLnBrk="1" latinLnBrk="0" hangingPunct="1">
        <a:defRPr sz="1648" kern="1200">
          <a:solidFill>
            <a:schemeClr val="tx1"/>
          </a:solidFill>
          <a:latin typeface="+mn-lt"/>
          <a:ea typeface="+mn-ea"/>
          <a:cs typeface="+mn-cs"/>
        </a:defRPr>
      </a:lvl3pPr>
      <a:lvl4pPr marL="1255563" algn="l" defTabSz="837042" rtl="0" eaLnBrk="1" latinLnBrk="0" hangingPunct="1">
        <a:defRPr sz="1648" kern="1200">
          <a:solidFill>
            <a:schemeClr val="tx1"/>
          </a:solidFill>
          <a:latin typeface="+mn-lt"/>
          <a:ea typeface="+mn-ea"/>
          <a:cs typeface="+mn-cs"/>
        </a:defRPr>
      </a:lvl4pPr>
      <a:lvl5pPr marL="1674084" algn="l" defTabSz="837042" rtl="0" eaLnBrk="1" latinLnBrk="0" hangingPunct="1">
        <a:defRPr sz="1648" kern="1200">
          <a:solidFill>
            <a:schemeClr val="tx1"/>
          </a:solidFill>
          <a:latin typeface="+mn-lt"/>
          <a:ea typeface="+mn-ea"/>
          <a:cs typeface="+mn-cs"/>
        </a:defRPr>
      </a:lvl5pPr>
      <a:lvl6pPr marL="2092604" algn="l" defTabSz="837042" rtl="0" eaLnBrk="1" latinLnBrk="0" hangingPunct="1">
        <a:defRPr sz="1648" kern="1200">
          <a:solidFill>
            <a:schemeClr val="tx1"/>
          </a:solidFill>
          <a:latin typeface="+mn-lt"/>
          <a:ea typeface="+mn-ea"/>
          <a:cs typeface="+mn-cs"/>
        </a:defRPr>
      </a:lvl6pPr>
      <a:lvl7pPr marL="2511125" algn="l" defTabSz="837042" rtl="0" eaLnBrk="1" latinLnBrk="0" hangingPunct="1">
        <a:defRPr sz="1648" kern="1200">
          <a:solidFill>
            <a:schemeClr val="tx1"/>
          </a:solidFill>
          <a:latin typeface="+mn-lt"/>
          <a:ea typeface="+mn-ea"/>
          <a:cs typeface="+mn-cs"/>
        </a:defRPr>
      </a:lvl7pPr>
      <a:lvl8pPr marL="2929646" algn="l" defTabSz="837042" rtl="0" eaLnBrk="1" latinLnBrk="0" hangingPunct="1">
        <a:defRPr sz="1648" kern="1200">
          <a:solidFill>
            <a:schemeClr val="tx1"/>
          </a:solidFill>
          <a:latin typeface="+mn-lt"/>
          <a:ea typeface="+mn-ea"/>
          <a:cs typeface="+mn-cs"/>
        </a:defRPr>
      </a:lvl8pPr>
      <a:lvl9pPr marL="3348167" algn="l" defTabSz="837042" rtl="0" eaLnBrk="1" latinLnBrk="0" hangingPunct="1">
        <a:defRPr sz="164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568005" y="1584816"/>
            <a:ext cx="2305995" cy="149527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Rectángulo 2"/>
          <p:cNvSpPr/>
          <p:nvPr/>
        </p:nvSpPr>
        <p:spPr>
          <a:xfrm>
            <a:off x="8459657" y="1584816"/>
            <a:ext cx="2392953" cy="149527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3"/>
          <p:cNvSpPr/>
          <p:nvPr/>
        </p:nvSpPr>
        <p:spPr>
          <a:xfrm>
            <a:off x="5568005" y="3549458"/>
            <a:ext cx="2537904" cy="148336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1" name="Rectángulo 30"/>
          <p:cNvSpPr/>
          <p:nvPr/>
        </p:nvSpPr>
        <p:spPr>
          <a:xfrm>
            <a:off x="8230019" y="3547303"/>
            <a:ext cx="2612193" cy="148336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3" name="Rectángulo 32"/>
          <p:cNvSpPr/>
          <p:nvPr/>
        </p:nvSpPr>
        <p:spPr>
          <a:xfrm>
            <a:off x="5580184" y="5203728"/>
            <a:ext cx="2537904" cy="154719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904FA46F-806D-40F2-AAD8-EB7328AE2C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" t="85032" r="89303" b="1132"/>
          <a:stretch/>
        </p:blipFill>
        <p:spPr>
          <a:xfrm>
            <a:off x="1256079" y="88900"/>
            <a:ext cx="1159322" cy="948906"/>
          </a:xfrm>
          <a:prstGeom prst="rect">
            <a:avLst/>
          </a:prstGeom>
        </p:spPr>
      </p:pic>
      <p:sp>
        <p:nvSpPr>
          <p:cNvPr id="57" name="Freeform 104">
            <a:extLst>
              <a:ext uri="{FF2B5EF4-FFF2-40B4-BE49-F238E27FC236}">
                <a16:creationId xmlns:a16="http://schemas.microsoft.com/office/drawing/2014/main" id="{7053BF54-A9FB-4ADB-9E7F-5C4D8F76C9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1951" y="4455783"/>
            <a:ext cx="226301" cy="307826"/>
          </a:xfrm>
          <a:custGeom>
            <a:avLst/>
            <a:gdLst>
              <a:gd name="T0" fmla="*/ 203 w 497"/>
              <a:gd name="T1" fmla="*/ 257 h 337"/>
              <a:gd name="T2" fmla="*/ 203 w 497"/>
              <a:gd name="T3" fmla="*/ 257 h 337"/>
              <a:gd name="T4" fmla="*/ 221 w 497"/>
              <a:gd name="T5" fmla="*/ 327 h 337"/>
              <a:gd name="T6" fmla="*/ 283 w 497"/>
              <a:gd name="T7" fmla="*/ 310 h 337"/>
              <a:gd name="T8" fmla="*/ 398 w 497"/>
              <a:gd name="T9" fmla="*/ 9 h 337"/>
              <a:gd name="T10" fmla="*/ 203 w 497"/>
              <a:gd name="T11" fmla="*/ 257 h 337"/>
              <a:gd name="T12" fmla="*/ 248 w 497"/>
              <a:gd name="T13" fmla="*/ 71 h 337"/>
              <a:gd name="T14" fmla="*/ 248 w 497"/>
              <a:gd name="T15" fmla="*/ 71 h 337"/>
              <a:gd name="T16" fmla="*/ 274 w 497"/>
              <a:gd name="T17" fmla="*/ 71 h 337"/>
              <a:gd name="T18" fmla="*/ 310 w 497"/>
              <a:gd name="T19" fmla="*/ 26 h 337"/>
              <a:gd name="T20" fmla="*/ 248 w 497"/>
              <a:gd name="T21" fmla="*/ 17 h 337"/>
              <a:gd name="T22" fmla="*/ 0 w 497"/>
              <a:gd name="T23" fmla="*/ 283 h 337"/>
              <a:gd name="T24" fmla="*/ 0 w 497"/>
              <a:gd name="T25" fmla="*/ 310 h 337"/>
              <a:gd name="T26" fmla="*/ 26 w 497"/>
              <a:gd name="T27" fmla="*/ 336 h 337"/>
              <a:gd name="T28" fmla="*/ 53 w 497"/>
              <a:gd name="T29" fmla="*/ 310 h 337"/>
              <a:gd name="T30" fmla="*/ 53 w 497"/>
              <a:gd name="T31" fmla="*/ 283 h 337"/>
              <a:gd name="T32" fmla="*/ 248 w 497"/>
              <a:gd name="T33" fmla="*/ 71 h 337"/>
              <a:gd name="T34" fmla="*/ 425 w 497"/>
              <a:gd name="T35" fmla="*/ 98 h 337"/>
              <a:gd name="T36" fmla="*/ 425 w 497"/>
              <a:gd name="T37" fmla="*/ 98 h 337"/>
              <a:gd name="T38" fmla="*/ 407 w 497"/>
              <a:gd name="T39" fmla="*/ 151 h 337"/>
              <a:gd name="T40" fmla="*/ 442 w 497"/>
              <a:gd name="T41" fmla="*/ 283 h 337"/>
              <a:gd name="T42" fmla="*/ 442 w 497"/>
              <a:gd name="T43" fmla="*/ 310 h 337"/>
              <a:gd name="T44" fmla="*/ 469 w 497"/>
              <a:gd name="T45" fmla="*/ 336 h 337"/>
              <a:gd name="T46" fmla="*/ 469 w 497"/>
              <a:gd name="T47" fmla="*/ 336 h 337"/>
              <a:gd name="T48" fmla="*/ 496 w 497"/>
              <a:gd name="T49" fmla="*/ 310 h 337"/>
              <a:gd name="T50" fmla="*/ 496 w 497"/>
              <a:gd name="T51" fmla="*/ 283 h 337"/>
              <a:gd name="T52" fmla="*/ 425 w 497"/>
              <a:gd name="T53" fmla="*/ 98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97" h="337">
                <a:moveTo>
                  <a:pt x="203" y="257"/>
                </a:moveTo>
                <a:lnTo>
                  <a:pt x="203" y="257"/>
                </a:lnTo>
                <a:cubicBezTo>
                  <a:pt x="186" y="283"/>
                  <a:pt x="194" y="310"/>
                  <a:pt x="221" y="327"/>
                </a:cubicBezTo>
                <a:cubicBezTo>
                  <a:pt x="239" y="336"/>
                  <a:pt x="266" y="336"/>
                  <a:pt x="283" y="310"/>
                </a:cubicBezTo>
                <a:cubicBezTo>
                  <a:pt x="301" y="274"/>
                  <a:pt x="407" y="9"/>
                  <a:pt x="398" y="9"/>
                </a:cubicBezTo>
                <a:cubicBezTo>
                  <a:pt x="389" y="0"/>
                  <a:pt x="221" y="230"/>
                  <a:pt x="203" y="257"/>
                </a:cubicBezTo>
                <a:close/>
                <a:moveTo>
                  <a:pt x="248" y="71"/>
                </a:moveTo>
                <a:lnTo>
                  <a:pt x="248" y="71"/>
                </a:lnTo>
                <a:cubicBezTo>
                  <a:pt x="257" y="71"/>
                  <a:pt x="266" y="71"/>
                  <a:pt x="274" y="71"/>
                </a:cubicBezTo>
                <a:cubicBezTo>
                  <a:pt x="292" y="53"/>
                  <a:pt x="301" y="44"/>
                  <a:pt x="310" y="26"/>
                </a:cubicBezTo>
                <a:cubicBezTo>
                  <a:pt x="292" y="17"/>
                  <a:pt x="274" y="17"/>
                  <a:pt x="248" y="17"/>
                </a:cubicBezTo>
                <a:cubicBezTo>
                  <a:pt x="106" y="17"/>
                  <a:pt x="0" y="133"/>
                  <a:pt x="0" y="283"/>
                </a:cubicBezTo>
                <a:cubicBezTo>
                  <a:pt x="0" y="292"/>
                  <a:pt x="0" y="301"/>
                  <a:pt x="0" y="310"/>
                </a:cubicBezTo>
                <a:cubicBezTo>
                  <a:pt x="0" y="327"/>
                  <a:pt x="17" y="336"/>
                  <a:pt x="26" y="336"/>
                </a:cubicBezTo>
                <a:cubicBezTo>
                  <a:pt x="44" y="336"/>
                  <a:pt x="53" y="319"/>
                  <a:pt x="53" y="310"/>
                </a:cubicBezTo>
                <a:cubicBezTo>
                  <a:pt x="53" y="301"/>
                  <a:pt x="53" y="292"/>
                  <a:pt x="53" y="283"/>
                </a:cubicBezTo>
                <a:cubicBezTo>
                  <a:pt x="53" y="160"/>
                  <a:pt x="132" y="71"/>
                  <a:pt x="248" y="71"/>
                </a:cubicBezTo>
                <a:close/>
                <a:moveTo>
                  <a:pt x="425" y="98"/>
                </a:moveTo>
                <a:lnTo>
                  <a:pt x="425" y="98"/>
                </a:lnTo>
                <a:cubicBezTo>
                  <a:pt x="416" y="115"/>
                  <a:pt x="416" y="133"/>
                  <a:pt x="407" y="151"/>
                </a:cubicBezTo>
                <a:cubicBezTo>
                  <a:pt x="433" y="186"/>
                  <a:pt x="442" y="239"/>
                  <a:pt x="442" y="283"/>
                </a:cubicBezTo>
                <a:cubicBezTo>
                  <a:pt x="442" y="292"/>
                  <a:pt x="442" y="301"/>
                  <a:pt x="442" y="310"/>
                </a:cubicBezTo>
                <a:cubicBezTo>
                  <a:pt x="442" y="319"/>
                  <a:pt x="451" y="336"/>
                  <a:pt x="469" y="336"/>
                </a:cubicBezTo>
                <a:lnTo>
                  <a:pt x="469" y="336"/>
                </a:lnTo>
                <a:cubicBezTo>
                  <a:pt x="478" y="336"/>
                  <a:pt x="496" y="327"/>
                  <a:pt x="496" y="310"/>
                </a:cubicBezTo>
                <a:cubicBezTo>
                  <a:pt x="496" y="301"/>
                  <a:pt x="496" y="292"/>
                  <a:pt x="496" y="283"/>
                </a:cubicBezTo>
                <a:cubicBezTo>
                  <a:pt x="496" y="213"/>
                  <a:pt x="469" y="151"/>
                  <a:pt x="425" y="9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anchor="ctr"/>
          <a:lstStyle/>
          <a:p>
            <a:endParaRPr lang="en-US" sz="130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7" name="Imagen 26">
            <a:extLst>
              <a:ext uri="{FF2B5EF4-FFF2-40B4-BE49-F238E27FC236}">
                <a16:creationId xmlns:a16="http://schemas.microsoft.com/office/drawing/2014/main" id="{904FA46F-806D-40F2-AAD8-EB7328AE2C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57" t="5954" r="6932" b="79516"/>
          <a:stretch/>
        </p:blipFill>
        <p:spPr>
          <a:xfrm>
            <a:off x="163991" y="118978"/>
            <a:ext cx="972208" cy="996462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904FA46F-806D-40F2-AAD8-EB7328AE2C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69" t="89117" r="72096" b="4719"/>
          <a:stretch/>
        </p:blipFill>
        <p:spPr>
          <a:xfrm>
            <a:off x="2292615" y="539575"/>
            <a:ext cx="1990328" cy="422694"/>
          </a:xfrm>
          <a:prstGeom prst="rect">
            <a:avLst/>
          </a:prstGeom>
        </p:spPr>
      </p:pic>
      <p:sp>
        <p:nvSpPr>
          <p:cNvPr id="43" name="Rectángulo 42"/>
          <p:cNvSpPr/>
          <p:nvPr/>
        </p:nvSpPr>
        <p:spPr>
          <a:xfrm>
            <a:off x="163991" y="1235954"/>
            <a:ext cx="4942846" cy="2591572"/>
          </a:xfrm>
          <a:prstGeom prst="rect">
            <a:avLst/>
          </a:prstGeom>
          <a:ln w="4762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ángulo 43"/>
          <p:cNvSpPr/>
          <p:nvPr/>
        </p:nvSpPr>
        <p:spPr>
          <a:xfrm>
            <a:off x="163991" y="3970577"/>
            <a:ext cx="4942846" cy="2769078"/>
          </a:xfrm>
          <a:prstGeom prst="rect">
            <a:avLst/>
          </a:prstGeom>
          <a:ln w="47625">
            <a:solidFill>
              <a:schemeClr val="accent1">
                <a:lumMod val="75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CuadroTexto 22"/>
          <p:cNvSpPr txBox="1"/>
          <p:nvPr/>
        </p:nvSpPr>
        <p:spPr>
          <a:xfrm>
            <a:off x="5357962" y="201710"/>
            <a:ext cx="56503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400" b="1">
                <a:solidFill>
                  <a:schemeClr val="bg2">
                    <a:lumMod val="50000"/>
                  </a:schemeClr>
                </a:solidFill>
              </a:rPr>
              <a:t>AVANCE</a:t>
            </a:r>
            <a:r>
              <a:rPr lang="es-CO" sz="2400"/>
              <a:t> </a:t>
            </a:r>
            <a:r>
              <a:rPr lang="es-CO" sz="2400" b="1">
                <a:solidFill>
                  <a:schemeClr val="bg2">
                    <a:lumMod val="50000"/>
                  </a:schemeClr>
                </a:solidFill>
              </a:rPr>
              <a:t>DE</a:t>
            </a:r>
            <a:r>
              <a:rPr lang="es-CO" sz="2400"/>
              <a:t> </a:t>
            </a:r>
            <a:r>
              <a:rPr lang="es-CO" sz="2400" b="1">
                <a:solidFill>
                  <a:schemeClr val="bg2">
                    <a:lumMod val="50000"/>
                  </a:schemeClr>
                </a:solidFill>
              </a:rPr>
              <a:t>EJECUCIÓN DE PROYECTOS </a:t>
            </a:r>
            <a:r>
              <a:rPr lang="es-CO" sz="2400"/>
              <a:t> </a:t>
            </a:r>
          </a:p>
          <a:p>
            <a:pPr algn="ctr"/>
            <a:r>
              <a:rPr lang="es-CO" sz="2400" b="1">
                <a:solidFill>
                  <a:schemeClr val="bg2">
                    <a:lumMod val="50000"/>
                  </a:schemeClr>
                </a:solidFill>
              </a:rPr>
              <a:t>SUBDIRECCIÓN</a:t>
            </a:r>
            <a:r>
              <a:rPr lang="es-CO" sz="2400"/>
              <a:t> </a:t>
            </a:r>
            <a:r>
              <a:rPr lang="es-CO" sz="2400" b="1">
                <a:solidFill>
                  <a:schemeClr val="bg2">
                    <a:lumMod val="50000"/>
                  </a:schemeClr>
                </a:solidFill>
              </a:rPr>
              <a:t>DE</a:t>
            </a:r>
            <a:r>
              <a:rPr lang="es-CO" sz="2400"/>
              <a:t> </a:t>
            </a:r>
            <a:r>
              <a:rPr lang="es-CO" sz="2400" b="1">
                <a:solidFill>
                  <a:schemeClr val="bg2">
                    <a:lumMod val="50000"/>
                  </a:schemeClr>
                </a:solidFill>
              </a:rPr>
              <a:t>PROYECTOS</a:t>
            </a:r>
            <a:r>
              <a:rPr lang="es-CO" sz="2400"/>
              <a:t> 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5999698" y="1154903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>
                <a:solidFill>
                  <a:schemeClr val="bg1">
                    <a:lumMod val="50000"/>
                  </a:schemeClr>
                </a:solidFill>
              </a:rPr>
              <a:t>FOTO</a:t>
            </a:r>
            <a:r>
              <a:rPr lang="es-CO" sz="1600"/>
              <a:t> </a:t>
            </a:r>
            <a:r>
              <a:rPr lang="es-CO" b="1">
                <a:solidFill>
                  <a:schemeClr val="bg1">
                    <a:lumMod val="50000"/>
                  </a:schemeClr>
                </a:solidFill>
              </a:rPr>
              <a:t>INICIAL</a:t>
            </a:r>
            <a:r>
              <a:rPr lang="es-CO" sz="1600"/>
              <a:t> </a:t>
            </a:r>
          </a:p>
        </p:txBody>
      </p:sp>
      <p:sp>
        <p:nvSpPr>
          <p:cNvPr id="50" name="CuadroTexto 49"/>
          <p:cNvSpPr txBox="1"/>
          <p:nvPr/>
        </p:nvSpPr>
        <p:spPr>
          <a:xfrm>
            <a:off x="9053958" y="1154903"/>
            <a:ext cx="1665824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CO" b="1" dirty="0">
                <a:solidFill>
                  <a:schemeClr val="bg1">
                    <a:lumMod val="50000"/>
                  </a:schemeClr>
                </a:solidFill>
              </a:rPr>
              <a:t>LOCALIZACIÓN</a:t>
            </a:r>
            <a:endParaRPr lang="es-CO" sz="1600" dirty="0">
              <a:solidFill>
                <a:schemeClr val="bg1">
                  <a:lumMod val="50000"/>
                </a:schemeClr>
              </a:solidFill>
              <a:cs typeface="Calibri"/>
            </a:endParaRPr>
          </a:p>
        </p:txBody>
      </p:sp>
      <p:sp>
        <p:nvSpPr>
          <p:cNvPr id="54" name="CuadroTexto 53"/>
          <p:cNvSpPr txBox="1"/>
          <p:nvPr/>
        </p:nvSpPr>
        <p:spPr>
          <a:xfrm>
            <a:off x="7164381" y="3144382"/>
            <a:ext cx="18908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>
                <a:solidFill>
                  <a:schemeClr val="bg1">
                    <a:lumMod val="50000"/>
                  </a:schemeClr>
                </a:solidFill>
              </a:rPr>
              <a:t>FOTO</a:t>
            </a:r>
            <a:r>
              <a:rPr lang="es-CO" sz="1600"/>
              <a:t> </a:t>
            </a:r>
            <a:r>
              <a:rPr lang="es-CO" b="1">
                <a:solidFill>
                  <a:schemeClr val="bg1">
                    <a:lumMod val="50000"/>
                  </a:schemeClr>
                </a:solidFill>
              </a:rPr>
              <a:t>DE AVANCE </a:t>
            </a:r>
            <a:r>
              <a:rPr lang="es-CO" sz="1600"/>
              <a:t> </a:t>
            </a:r>
          </a:p>
        </p:txBody>
      </p:sp>
      <p:sp>
        <p:nvSpPr>
          <p:cNvPr id="66" name="Rectángulo 65"/>
          <p:cNvSpPr/>
          <p:nvPr/>
        </p:nvSpPr>
        <p:spPr>
          <a:xfrm>
            <a:off x="8233053" y="5209879"/>
            <a:ext cx="2652282" cy="15297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9" name="CuadroTexto 68"/>
          <p:cNvSpPr txBox="1"/>
          <p:nvPr/>
        </p:nvSpPr>
        <p:spPr>
          <a:xfrm>
            <a:off x="8736262" y="5221901"/>
            <a:ext cx="14888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400"/>
              <a:t>AVANCE DE OBRA  </a:t>
            </a:r>
          </a:p>
        </p:txBody>
      </p:sp>
      <p:sp>
        <p:nvSpPr>
          <p:cNvPr id="116" name="CuadroTexto 115"/>
          <p:cNvSpPr txBox="1"/>
          <p:nvPr/>
        </p:nvSpPr>
        <p:spPr>
          <a:xfrm>
            <a:off x="163990" y="1257491"/>
            <a:ext cx="4942847" cy="240065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MX" sz="1400" b="1" dirty="0">
                <a:solidFill>
                  <a:schemeClr val="bg2">
                    <a:lumMod val="50000"/>
                  </a:schemeClr>
                </a:solidFill>
              </a:rPr>
              <a:t>PROYECTO: </a:t>
            </a:r>
            <a:endParaRPr lang="es-CO" sz="1400" dirty="0">
              <a:solidFill>
                <a:schemeClr val="bg2">
                  <a:lumMod val="50000"/>
                </a:schemeClr>
              </a:solidFill>
            </a:endParaRPr>
          </a:p>
          <a:p>
            <a:pPr algn="just"/>
            <a:r>
              <a:rPr lang="es-MX" sz="1400" b="1" dirty="0">
                <a:solidFill>
                  <a:schemeClr val="bg2">
                    <a:lumMod val="50000"/>
                  </a:schemeClr>
                </a:solidFill>
              </a:rPr>
              <a:t>OBJETO: </a:t>
            </a:r>
            <a:r>
              <a:rPr lang="es-CO" sz="1000" b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</a:t>
            </a:r>
            <a:r>
              <a:rPr lang="es-ES" sz="1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CONVENIO INTERADMINISTRATIVO DE COLABORACIÓN PA</a:t>
            </a:r>
            <a:r>
              <a:rPr lang="es-ES" sz="10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s-ES" sz="1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COFINANCIAR LA AMPLIACIÓN DE LA CARRERA 43 A EN EL MUNICIPIO DE SABANETA.</a:t>
            </a:r>
            <a:r>
              <a:rPr lang="es-CO" sz="1000" b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”.</a:t>
            </a:r>
            <a:endParaRPr lang="es-CO" sz="1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s-CO" sz="1050" b="1" dirty="0">
                <a:solidFill>
                  <a:schemeClr val="bg2">
                    <a:lumMod val="50000"/>
                  </a:schemeClr>
                </a:solidFill>
              </a:rPr>
              <a:t>VALOR: </a:t>
            </a:r>
            <a:r>
              <a:rPr lang="es-CO" sz="1050" dirty="0"/>
              <a:t> </a:t>
            </a:r>
            <a:r>
              <a:rPr lang="es-CO" sz="1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($ </a:t>
            </a:r>
            <a:r>
              <a:rPr lang="es-CO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CO" sz="1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60.850.969.859</a:t>
            </a:r>
            <a:r>
              <a:rPr lang="es-CO" sz="12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r>
              <a:rPr lang="es-CO" sz="1200" dirty="0"/>
              <a:t>	</a:t>
            </a:r>
            <a:endParaRPr lang="es-CO" sz="120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s-CO" sz="1400" b="1" dirty="0">
                <a:solidFill>
                  <a:schemeClr val="bg2">
                    <a:lumMod val="50000"/>
                  </a:schemeClr>
                </a:solidFill>
              </a:rPr>
              <a:t>FECHA DE INICIO : 30</a:t>
            </a:r>
            <a:r>
              <a:rPr lang="es-CO" sz="1400" dirty="0">
                <a:solidFill>
                  <a:schemeClr val="bg2">
                    <a:lumMod val="50000"/>
                  </a:schemeClr>
                </a:solidFill>
              </a:rPr>
              <a:t> de Diciembre  de 2021</a:t>
            </a:r>
          </a:p>
          <a:p>
            <a:r>
              <a:rPr lang="es-CO" sz="1400" b="1" dirty="0">
                <a:solidFill>
                  <a:schemeClr val="bg2">
                    <a:lumMod val="50000"/>
                  </a:schemeClr>
                </a:solidFill>
              </a:rPr>
              <a:t>FECHA DE TERMINACION:  </a:t>
            </a:r>
            <a:r>
              <a:rPr lang="es-CO" sz="1400" dirty="0">
                <a:solidFill>
                  <a:schemeClr val="bg2">
                    <a:lumMod val="50000"/>
                  </a:schemeClr>
                </a:solidFill>
              </a:rPr>
              <a:t>29 de Diciembre de 2023</a:t>
            </a:r>
            <a:endParaRPr lang="es-CO" sz="1400" b="1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s-CO" sz="1400" b="1" dirty="0">
                <a:solidFill>
                  <a:schemeClr val="bg2">
                    <a:lumMod val="50000"/>
                  </a:schemeClr>
                </a:solidFill>
              </a:rPr>
              <a:t>EJECUTOR: </a:t>
            </a:r>
            <a:r>
              <a:rPr lang="es-CO" sz="1400" dirty="0">
                <a:solidFill>
                  <a:schemeClr val="bg2">
                    <a:lumMod val="50000"/>
                  </a:schemeClr>
                </a:solidFill>
              </a:rPr>
              <a:t>Municipio de Sabaneta</a:t>
            </a:r>
          </a:p>
          <a:p>
            <a:r>
              <a:rPr lang="es-CO" sz="1400" b="1" dirty="0">
                <a:solidFill>
                  <a:schemeClr val="bg2">
                    <a:lumMod val="50000"/>
                  </a:schemeClr>
                </a:solidFill>
              </a:rPr>
              <a:t>SUPERVISOR INTERNO: Santiago Rodríguez Hernández</a:t>
            </a:r>
            <a:r>
              <a:rPr lang="es-CO" sz="1400" dirty="0">
                <a:solidFill>
                  <a:schemeClr val="bg2">
                    <a:lumMod val="50000"/>
                  </a:schemeClr>
                </a:solidFill>
              </a:rPr>
              <a:t>.</a:t>
            </a:r>
          </a:p>
          <a:p>
            <a:r>
              <a:rPr lang="es-CO" sz="1400" b="1" dirty="0">
                <a:solidFill>
                  <a:schemeClr val="bg2">
                    <a:lumMod val="50000"/>
                  </a:schemeClr>
                </a:solidFill>
                <a:cs typeface="Calibri"/>
              </a:rPr>
              <a:t>ELABORO: Santiago Rodríguez Hernández        FECHA: 30/01/2023</a:t>
            </a:r>
            <a:endParaRPr lang="es-CO" sz="1400" b="1" dirty="0">
              <a:solidFill>
                <a:schemeClr val="bg2">
                  <a:lumMod val="50000"/>
                </a:schemeClr>
              </a:solidFill>
              <a:ea typeface="Calibri"/>
              <a:cs typeface="Calibri"/>
            </a:endParaRPr>
          </a:p>
        </p:txBody>
      </p:sp>
      <p:sp>
        <p:nvSpPr>
          <p:cNvPr id="118" name="Rectángulo 117"/>
          <p:cNvSpPr/>
          <p:nvPr/>
        </p:nvSpPr>
        <p:spPr>
          <a:xfrm>
            <a:off x="240416" y="3948352"/>
            <a:ext cx="4910451" cy="304698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s-ES" sz="1400" b="1" dirty="0">
                <a:solidFill>
                  <a:schemeClr val="bg2">
                    <a:lumMod val="50000"/>
                  </a:schemeClr>
                </a:solidFill>
              </a:rPr>
              <a:t>INDICADORES </a:t>
            </a:r>
          </a:p>
          <a:p>
            <a:endParaRPr lang="es-ES" sz="1400" b="1" dirty="0">
              <a:solidFill>
                <a:schemeClr val="bg2">
                  <a:lumMod val="50000"/>
                </a:schemeClr>
              </a:solidFill>
            </a:endParaRPr>
          </a:p>
          <a:p>
            <a:endParaRPr lang="es-ES" sz="1400" b="1" dirty="0">
              <a:solidFill>
                <a:schemeClr val="bg2">
                  <a:lumMod val="50000"/>
                </a:schemeClr>
              </a:solidFill>
            </a:endParaRPr>
          </a:p>
          <a:p>
            <a:endParaRPr lang="es-ES" sz="1400" b="1" dirty="0">
              <a:solidFill>
                <a:schemeClr val="bg2">
                  <a:lumMod val="50000"/>
                </a:schemeClr>
              </a:solidFill>
            </a:endParaRPr>
          </a:p>
          <a:p>
            <a:endParaRPr lang="es-ES" sz="1400" b="1" dirty="0">
              <a:solidFill>
                <a:schemeClr val="bg2">
                  <a:lumMod val="50000"/>
                </a:schemeClr>
              </a:solidFill>
            </a:endParaRPr>
          </a:p>
          <a:p>
            <a:pPr algn="just"/>
            <a:r>
              <a:rPr lang="es-ES" sz="1400" b="1" dirty="0">
                <a:solidFill>
                  <a:schemeClr val="bg2">
                    <a:lumMod val="50000"/>
                  </a:schemeClr>
                </a:solidFill>
              </a:rPr>
              <a:t>DESCRIPCIÓN</a:t>
            </a:r>
            <a:r>
              <a:rPr lang="es-ES" sz="1100" b="1" dirty="0">
                <a:solidFill>
                  <a:schemeClr val="bg2">
                    <a:lumMod val="50000"/>
                  </a:schemeClr>
                </a:solidFill>
              </a:rPr>
              <a:t>: </a:t>
            </a:r>
            <a:r>
              <a:rPr lang="es-ES" sz="1200" b="1" dirty="0">
                <a:solidFill>
                  <a:schemeClr val="bg1">
                    <a:lumMod val="50000"/>
                  </a:schemeClr>
                </a:solidFill>
              </a:rPr>
              <a:t>Ampliación de la </a:t>
            </a:r>
            <a:r>
              <a:rPr lang="es-ES" sz="1200" b="1" dirty="0" err="1">
                <a:solidFill>
                  <a:schemeClr val="bg1">
                    <a:lumMod val="50000"/>
                  </a:schemeClr>
                </a:solidFill>
              </a:rPr>
              <a:t>Av</a:t>
            </a:r>
            <a:r>
              <a:rPr lang="es-ES" sz="1200" b="1" dirty="0">
                <a:solidFill>
                  <a:schemeClr val="bg1">
                    <a:lumMod val="50000"/>
                  </a:schemeClr>
                </a:solidFill>
              </a:rPr>
              <a:t> El Poblado, entre la calle 65 sur y la calle 50 sur</a:t>
            </a:r>
            <a:r>
              <a:rPr lang="es-ES" sz="1200" dirty="0">
                <a:solidFill>
                  <a:schemeClr val="bg1">
                    <a:lumMod val="50000"/>
                  </a:schemeClr>
                </a:solidFill>
              </a:rPr>
              <a:t>. Esta intervención contempla la generación de tres carriles bidireccionales, redes secas, húmedas y urbanismo</a:t>
            </a:r>
            <a:endParaRPr lang="es-ES" sz="1600" dirty="0">
              <a:solidFill>
                <a:schemeClr val="bg1">
                  <a:lumMod val="50000"/>
                </a:schemeClr>
              </a:solidFill>
              <a:cs typeface="Calibri" panose="020F0502020204030204"/>
            </a:endParaRPr>
          </a:p>
          <a:p>
            <a:r>
              <a:rPr lang="es-ES" sz="1400" b="1" dirty="0">
                <a:solidFill>
                  <a:schemeClr val="bg2">
                    <a:lumMod val="50000"/>
                  </a:schemeClr>
                </a:solidFill>
              </a:rPr>
              <a:t>ESTADO DE EJECUCIÓN:</a:t>
            </a:r>
            <a:endParaRPr lang="es-ES" sz="1400" b="1" dirty="0">
              <a:solidFill>
                <a:schemeClr val="bg2">
                  <a:lumMod val="50000"/>
                </a:schemeClr>
              </a:solidFill>
              <a:ea typeface="Calibri"/>
              <a:cs typeface="Calibri"/>
            </a:endParaRPr>
          </a:p>
          <a:p>
            <a:r>
              <a:rPr lang="es-E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Para el mes de FEBRERO del 2023, se continua con la demolición de los inmuebles y se realiza la socialización con la Comunidad; Se inician actividades de movimientos de tierra, Terraplenes en la glorieta.</a:t>
            </a:r>
            <a:br>
              <a:rPr lang="es-ES" sz="1400" b="1" dirty="0">
                <a:solidFill>
                  <a:schemeClr val="bg2">
                    <a:lumMod val="50000"/>
                  </a:schemeClr>
                </a:solidFill>
              </a:rPr>
            </a:br>
            <a:endParaRPr lang="es-ES" sz="1400" b="1" dirty="0">
              <a:solidFill>
                <a:schemeClr val="bg2">
                  <a:lumMod val="50000"/>
                </a:schemeClr>
              </a:solidFill>
              <a:ea typeface="Calibri"/>
              <a:cs typeface="Calibri"/>
            </a:endParaRPr>
          </a:p>
        </p:txBody>
      </p:sp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0600151"/>
              </p:ext>
            </p:extLst>
          </p:nvPr>
        </p:nvGraphicFramePr>
        <p:xfrm>
          <a:off x="8414676" y="5529678"/>
          <a:ext cx="2286000" cy="1217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1975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50" u="none" strike="noStrike" dirty="0">
                          <a:effectLst/>
                        </a:rPr>
                        <a:t>FISICO</a:t>
                      </a:r>
                      <a:endParaRPr lang="es-CO" sz="165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s-CO" sz="1650" u="none" strike="noStrike" dirty="0">
                          <a:effectLst/>
                        </a:rPr>
                        <a:t>FINANCIERO</a:t>
                      </a:r>
                      <a:endParaRPr lang="es-CO" sz="165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9485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50" u="none" strike="noStrike" dirty="0">
                          <a:effectLst/>
                        </a:rPr>
                        <a:t>OBRA</a:t>
                      </a:r>
                      <a:endParaRPr lang="es-CO" sz="165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50" u="none" strike="noStrike" dirty="0">
                          <a:effectLst/>
                        </a:rPr>
                        <a:t>MPIO</a:t>
                      </a:r>
                      <a:endParaRPr lang="es-CO" sz="1650" b="0" i="0" u="none" strike="noStrike" dirty="0" err="1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50" u="none" strike="noStrike" dirty="0">
                          <a:effectLst/>
                        </a:rPr>
                        <a:t>AMVA</a:t>
                      </a:r>
                      <a:endParaRPr lang="es-CO" sz="165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50" u="none" strike="noStrike" dirty="0">
                          <a:effectLst/>
                        </a:rPr>
                        <a:t>16%</a:t>
                      </a:r>
                      <a:endParaRPr lang="es-CO" sz="165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50" u="none" strike="noStrike" dirty="0">
                          <a:effectLst/>
                        </a:rPr>
                        <a:t>16%</a:t>
                      </a:r>
                      <a:endParaRPr lang="es-CO" sz="165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O" sz="1650" u="none" strike="noStrike" dirty="0">
                          <a:effectLst/>
                        </a:rPr>
                        <a:t>15%</a:t>
                      </a:r>
                      <a:endParaRPr lang="es-CO" sz="165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8" name="6 Tabla">
            <a:extLst>
              <a:ext uri="{FF2B5EF4-FFF2-40B4-BE49-F238E27FC236}">
                <a16:creationId xmlns:a16="http://schemas.microsoft.com/office/drawing/2014/main" id="{4D888F4B-D553-1903-BF55-6423761F6A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3144059"/>
              </p:ext>
            </p:extLst>
          </p:nvPr>
        </p:nvGraphicFramePr>
        <p:xfrm>
          <a:off x="311740" y="4313732"/>
          <a:ext cx="4596324" cy="745275"/>
        </p:xfrm>
        <a:graphic>
          <a:graphicData uri="http://schemas.openxmlformats.org/drawingml/2006/table">
            <a:tbl>
              <a:tblPr/>
              <a:tblGrid>
                <a:gridCol w="1149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9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9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9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8407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numero de habitantes  influencia </a:t>
                      </a:r>
                      <a:r>
                        <a:rPr lang="es-ES" sz="600" b="1" i="0" u="sng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directa </a:t>
                      </a:r>
                      <a:r>
                        <a:rPr lang="es-E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del proyecto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M2 de espacio público abierto del proyecto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M2 de </a:t>
                      </a:r>
                      <a:r>
                        <a:rPr lang="es-CO" sz="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equipamento</a:t>
                      </a:r>
                      <a:r>
                        <a:rPr lang="es-CO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público (edificaciones)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numero de habitantes  influencia </a:t>
                      </a:r>
                      <a:r>
                        <a:rPr lang="es-ES" sz="600" b="1" i="0" u="sng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directa </a:t>
                      </a:r>
                      <a:r>
                        <a:rPr lang="es-ES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del proyecto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715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70,400  habitantes beneficiados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N/A</a:t>
                      </a:r>
                      <a:endParaRPr lang="es-CO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54000,00 MT2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70400,00</a:t>
                      </a:r>
                    </a:p>
                  </a:txBody>
                  <a:tcPr marL="9525" marR="9525" marT="9525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" name="Imagen 4">
            <a:extLst>
              <a:ext uri="{FF2B5EF4-FFF2-40B4-BE49-F238E27FC236}">
                <a16:creationId xmlns:a16="http://schemas.microsoft.com/office/drawing/2014/main" id="{DC1D684E-82B2-B2FB-CF44-1323E239DFC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813" t="17274" r="32895" b="10031"/>
          <a:stretch/>
        </p:blipFill>
        <p:spPr bwMode="auto">
          <a:xfrm>
            <a:off x="8560850" y="1585541"/>
            <a:ext cx="2281362" cy="15299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FDA7E6F-A643-6B9F-F74D-B0C7118CF0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4522" y="1646430"/>
            <a:ext cx="2196257" cy="1421745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E24DDA37-5C55-E38F-435D-E89ABD8545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57587" y="3621780"/>
            <a:ext cx="2348322" cy="1446782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876F24C-445C-0976-1B3C-F5B43EDEE3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61199" y="3608935"/>
            <a:ext cx="2392953" cy="1268164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4D15E979-04ED-3442-646D-1BDFA9F672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73810" y="5294978"/>
            <a:ext cx="2115875" cy="1430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02835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e5233b5-7c24-4d21-8948-566866181465">
      <UserInfo>
        <DisplayName>Albeiro Alcides Rojas Buriticá</DisplayName>
        <AccountId>1681</AccountId>
        <AccountType/>
      </UserInfo>
    </SharedWithUsers>
    <lcf76f155ced4ddcb4097134ff3c332f xmlns="78be4eb9-e8b3-4a6d-ae65-9c4849ca881c">
      <Terms xmlns="http://schemas.microsoft.com/office/infopath/2007/PartnerControls"/>
    </lcf76f155ced4ddcb4097134ff3c332f>
    <TaxCatchAll xmlns="be5233b5-7c24-4d21-8948-56686618146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6EB2BA46E6D44B48A7ABD6651BAE9679" ma:contentTypeVersion="16" ma:contentTypeDescription="Crear nuevo documento." ma:contentTypeScope="" ma:versionID="99d5ba8624e2364177fbe2e13d540ed6">
  <xsd:schema xmlns:xsd="http://www.w3.org/2001/XMLSchema" xmlns:xs="http://www.w3.org/2001/XMLSchema" xmlns:p="http://schemas.microsoft.com/office/2006/metadata/properties" xmlns:ns2="78be4eb9-e8b3-4a6d-ae65-9c4849ca881c" xmlns:ns3="be5233b5-7c24-4d21-8948-566866181465" targetNamespace="http://schemas.microsoft.com/office/2006/metadata/properties" ma:root="true" ma:fieldsID="0e63b126de24f74a656a5d4cae5769c1" ns2:_="" ns3:_="">
    <xsd:import namespace="78be4eb9-e8b3-4a6d-ae65-9c4849ca881c"/>
    <xsd:import namespace="be5233b5-7c24-4d21-8948-56686618146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be4eb9-e8b3-4a6d-ae65-9c4849ca88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Etiquetas de imagen" ma:readOnly="false" ma:fieldId="{5cf76f15-5ced-4ddc-b409-7134ff3c332f}" ma:taxonomyMulti="true" ma:sspId="8ecb02ab-0604-49bf-b464-33327cea41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5233b5-7c24-4d21-8948-56686618146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26ccaa24-f90c-4cb2-9e8e-3bac742ef1aa}" ma:internalName="TaxCatchAll" ma:showField="CatchAllData" ma:web="be5233b5-7c24-4d21-8948-56686618146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E90A23F-2BD9-4B03-B4AB-FDA2710D853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847C753-2E10-4B0F-A8A2-4A8BB46AA578}">
  <ds:schemaRefs>
    <ds:schemaRef ds:uri="78be4eb9-e8b3-4a6d-ae65-9c4849ca881c"/>
    <ds:schemaRef ds:uri="be5233b5-7c24-4d21-8948-56686618146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D5BD894-A430-46D9-8E31-7C0A3D1F7A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be4eb9-e8b3-4a6d-ae65-9c4849ca881c"/>
    <ds:schemaRef ds:uri="be5233b5-7c24-4d21-8948-56686618146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5671</TotalTime>
  <Words>214</Words>
  <Application>Microsoft Office PowerPoint</Application>
  <PresentationFormat>Personalizado</PresentationFormat>
  <Paragraphs>38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Tema de Office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Diego Alonso Montoya Lopez</dc:creator>
  <cp:lastModifiedBy>Santiago Rodriguez Hernández</cp:lastModifiedBy>
  <cp:revision>130</cp:revision>
  <dcterms:created xsi:type="dcterms:W3CDTF">2021-01-15T18:50:19Z</dcterms:created>
  <dcterms:modified xsi:type="dcterms:W3CDTF">2023-03-17T14:04:37Z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0x0101006EB2BA46E6D44B48A7ABD6651BAE9679</vt:lpwstr>
  </property>
  <property fmtid="{D5CDD505-2E9C-101B-9397-08002B2CF9AE}" pid="3" name="MediaServiceImageTags">
    <vt:lpwstr/>
  </property>
</Properties>
</file>